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90" r:id="rId22"/>
    <p:sldId id="291" r:id="rId23"/>
    <p:sldId id="278" r:id="rId24"/>
    <p:sldId id="292" r:id="rId25"/>
    <p:sldId id="293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4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17:26.880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 contextRef="#ctx0" brushRef="#br0">165 100 1580 0,'0'0'35'0,"-4"-6"7"0,-4-1 2 0,4 0 0 0,4 0-36 0,-4-4-8 16,-3 4 0-16,-5-3 0 0,8 3 49 0,-4-3 8 15,4 3 2-15,1 0 0 0,-5 3-31 0,8 4-5 0,0 0-2 0,0 0 0 16,-12-6-13-16,4 2-8 0,1 4 8 0,7 0-8 15,0 0 0-15,0 0 0 0,-8 4 0 16,8 9 0-16,4 1 0 0,-8 0 0 0,-4 7 0 0,0 0 0 16,8 3 11-16,0 7-3 15,-8-3 0-15,1 3 0 0,-5 3 16 0,8 4 4 0,4 4 0 0,0-1 0 16,-4 1 0-16,0 3 0 16,4 0 0-16,0 3 0 0,0 1-9 0,0-1-2 0,-8 1 0 0,8 3 0 15,8-4-2-15,-4 4-1 0,-8 3 0 0,4 1 0 16,8-1 2-16,-4 4 0 0,-4 0 0 0,-4-1 0 15,8 1-1-15,0 3 0 0,-4-3 0 0,-4 7 0 16,0-4-6-16,0 4-1 0,8 0 0 0,-8 3 0 16,-4 0-8-16,1 0 8 0,10 0-8 0,-3-3 8 0,0-7-8 0,0 0 0 15,-3-7 0-15,10-4 0 16,5 1 0-16,-8-1 0 0,-8-10 0 0,0 0 0 16,12-3 0-16,0-1 0 0,-8-3 0 0,0 1 0 15,-4-8 0-15,12 0 0 0,-4 0 0 0,-4-3 0 0,-8-7 9 0,8 3-9 16,8-3 10-16,-8 0-10 0,-4 0 9 0,4-4-9 15,0 4 8-15,4 0-8 0,3 0 19 0,-7-1-2 16,-4 1 0-16,4 3 0 0,12 1-27 0,-8-1-6 0,-12 0 0 16,4 1-1-16,4 2 17 15,4 1 0-15,-4 3 0 0,0 1 0 0,-4-5 0 0,4 1 0 16,4 0 0-16,-4-4 0 0,-8 1 0 16,5-1 0-16,10 0 0 0,-3-3 0 0,-4-4 14 0,4 1 3 15,0-1 1-15,4 0 0 0,3 4-27 0,-7-3-6 0,-8-1-1 0,8 0 0 16,4-3 26-16,-4 0 5 15,-4-7 1-15,0 7 0 0,0 0-16 0,0-7-18 16,8 7 4-16,-8-7 1 0,0 0 13 0,0 0 0 16,4 7 0-16,-4-7 0 0,0 0 0 0,0 0 18 0,0 0-2 0,7 7-1 15,-7-7-15-15,0 0 0 16,0 0-12-16,0 0 12 0,16 0 0 0,-16 0 0 0,0 0 0 0,0 0 0 16,8 3 0-16,-8-3 17 15,0 0-3-15,0 0-1 0,0 0-13 0,0 0 0 0,0 0 0 0,0 0 0 16,0 0 9-16,0 0 6 0,0 0 1 15,0 0 0-15,0 0-8 0,0 0 0 0,0 0-8 0,0 0 12 16,0 0-12-16,0 0 0 0,0 0 0 0,4-7 0 0,7 4 0 16,-11 3 0-16,0 0-8 0,0 0 8 15,8-7-8-15,-8 7 8 0,4-7 0 0,-4 7 0 0,0 0 0 16,4-7-8-16,4 4 8 0,-8 3 0 16,0 0 0-16,0 0 0 0,8-7 0 0,-1 3 0 0,-7 4 0 15,8-7 0-15,4 7 0 0,-1-3 0 0,1 0 0 0,0-1 0 16,-1-3 0-16,1 0 0 0,8 4 0 15,-5-1 0-15,5-3 0 0,-5 4 0 0,9-1 0 0,-5 1 0 16,4-4 0-16,5 4 0 0,-5-4 0 16,4 7 0-16,4-7 0 0,0 3 0 0,-3 4 0 0,3 0 0 15,0 0 0-15,4 0 9 0,0 0-9 16,0 4 8-16,4-4-8 0,0 3 8 0,4 1-8 0,-4-4 0 16,7 0 9-16,-3 3-9 0,4 1 0 0,0-4 0 15,3 0 0-15,5-4 0 0,-5 1 0 0,1-1 0 16,-1 1 0-16,5-1 0 0,-1 1 0 0,1-1 9 15,3-3-9-15,5 1 0 0,-1-5 28 0,0 1-2 16,4-1 0-16,-3-2 0 0,-1 2-12 0,4 1-2 0,0-4-1 0,-4 4 0 16,1-8-11-16,-1 4 0 15,-8-3 0-15,5 7 0 0,-5-1 14 0,1-2-2 0,-5 2-1 0,-7 1 0 16,0 3-11-16,-4 3 0 16,-8-6 0-16,0 3 0 0,0 0 0 0,-7 4-11 0,-5-1 3 0,1 1 0 15,-1-4-20-15,-3 0-3 0,-5 0-1 16,1-3 0-1,-4 3-19-15,0 0-4 0,-1 0-1 0,-3 0 0 0,0-3-82 0,4 3-17 0,-4-4-3 16,0 4-470-16,3-3-95 0</inkml:trace>
  <inkml:trace contextRef="#ctx0" brushRef="#br0" timeOffset="1108.1642">3520 1529 403 0,'0'0'36'0,"0"0"-36"16,0 0 0-16,0 0 0 0,11 4 240 0,-3-4 40 0,0 0 9 0,0 0 2 16,3 3-180-16,5 1-36 15,0-4-7-15,-1 0-2 0,1 3-10 0,3-3-3 0,1 0 0 0,-1-3 0 16,1 3-13-16,3-4-2 16,0 1-1-16,5-4 0 0,-5 3-13 0,4-3-4 0,0-3 0 0,5 3 0 15,-1-7-6-15,4 0-2 0,4-3 0 0,0-4 0 16,3 1-12-16,-3-5 11 0,0 1-11 0,-8 0 10 15,4-4-10-15,0 1 0 0,0 2 0 0,-3 1 0 0,-1-4 0 16,-8 4 0-16,4 0-14 0,-7 3 5 16,3-3 9-16,-3 0 0 0,-5 3 10 0,5 0-10 15,-5 1 16-15,1-1-4 0,-5 0 0 0,1 4 0 16,0-7 4-16,-1 6 1 0,-3 1 0 0,-4 0 0 16,4-1-5-16,-4 5 0 0,-4-1-1 0,0 0 0 0,-8-3-11 0,8-1 10 15,-8 8-10-15,0-4 10 16,1 4-10-16,-5-4 0 0,0 0 0 0,1 4 0 0,-5-1 0 0,0 1 0 15,-3-1 0-15,-4 1 0 16,3 0-12-16,-7-1 0 0,0 1-1 0,-4 3 0 16,-1 0-15-16,5 4-4 15,0 3 0-15,4 0 0 0,-9 3 20 0,5 4 12 0,0 3-13 0,4 1 5 16,-5 3 8-16,1-1 0 0,4 5 0 0,-1-4-8 16,-3 3 8-16,4 4 12 0,-1 3-2 0,1 0-1 0,0 0 2 0,-1 4 0 15,1 0 0-15,0 3 0 0,-5 3 9 0,1 1 3 0,0 0 0 0,4-1 0 16,-5 4-23-16,5-3 0 15,4 3 0-15,3 0 0 0,0 0 13 0,5-3 5 16,7 3 1-16,4 0 0 0,4 0 21 0,4 0 4 16,3 3 0-16,1 1 1 0,3 6-9 0,5 1-1 0,3 6-1 0,1 0 0 15,3 4-3-15,0-3-1 16,-4-1 0-16,5 0 0 0,-5 1-21 0,4-1-9 0,-3-3 8 0,3-4-8 16,-4 1 8-16,4-1-8 0,5 1 8 0,-1-4-8 15,0-4 0-15,4-3 0 0,4-7 0 0,4-3 0 16,7-4-48-16,9-10-1 0,3-11-1 0,8-13 0 31,8-7-114-31,7-14-24 0,5-14-4 0</inkml:trace>
  <inkml:trace contextRef="#ctx0" brushRef="#br0" timeOffset="1904.6955">7186 657 1267 0,'0'0'112'0,"0"0"-89"15,0-6-23-15,0 6 0 16,-4-7 140-16,4 0 23 0,0 7 5 0,0-7 0 0,0 0-101 0,0 0-21 15,-4 0-4-15,0-3-1 16,0-4-23-16,-3 3-5 0,-5-2-1 0,0 2 0 0,1-3-12 0,-5 4 11 16,0-4-11-16,1 4 10 0,-5 3-10 0,1 0 0 15,-4 0 0-15,-1 4-11 0,1-1 11 16,-4 1-10-16,-1 3 10 0,-3 3-10 0,-4 4 10 0,-4 0-10 16,0 3 10-16,1 4-10 0,-1 3 10 15,0 4 0-15,-8-4 0 0,0 4 0 0,1 3 0 0,3 1 0 16,4 2 0-16,0 1 0 0,4 0 8 15,4-1 3-15,0 1 1 0,3 3 0 0,1 0 14 0,4 4 3 16,-4 0 1-16,3 3 0 0,-3-4-11 0,4 4-3 0,-1 0 0 0,5 4 0 16,-5-4-8-16,5 0-8 15,3 7 12-15,-3-4-12 0,-1-3 11 0,5 4-11 16,7-4 10-16,4 4-10 0,-4-1 25 0,8-3-1 16,4 4 0-16,4-1 0 0,0 1 11 0,4 3 1 15,-1 0 1-15,5-4 0 0,3 1-7 0,5-1-2 16,-1 1 0-16,0-1 0 0,5-3 4 0,3-3 0 0,0-1 0 0,0 1 0 15,0-4-32-15,8-3 0 16,4-4 0-16,4-3 0 0,-1 3 0 0,5-3 0 0,3-1 0 0,-3-6 0 16,7-3-18-16,1-4-10 0,-1-4-1 15,4-6-1 1,5-4-117-16,3 0-23 0,0-11-5 0,4-6-809 0</inkml:trace>
  <inkml:trace contextRef="#ctx0" brushRef="#br0" timeOffset="2488.4483">8120 42 1382 0,'0'0'61'0,"0"0"13"0,0 0-59 0,0 0-15 0,12 3 0 0,-4 1 0 0,3-1 120 0,-3 0 22 15,4 4 4-15,3-3 1 16,1 3-59-16,3 0-12 0,8-4-3 0,1 4 0 0,7-3-20 0,0 2-4 16,4-6-1-16,7 4 0 0,5-4-7 0,-4-4-1 15,3 4-1-15,1-6 0 16,-4-1-25-16,7-4-5 0,1 1-1 0,-1-1 0 0,-7 1-8 0,3-4 0 16,1 0 0-16,-4 1-11 15,-5-8-21-15,1 4-5 0,-4-1-1 0,4 1 0 16,-4 0-2-16,4 3-1 15,0 0 0-15,3 0 0 0,1 0-26 0,0 0-5 0,-1 4 0 0,1-4-1 16,4-3-79-16,-5 3-16 0,-7 0-4 0,0 0 0 16</inkml:trace>
  <inkml:trace contextRef="#ctx0" brushRef="#br0" timeOffset="2938.5502">8856-768 1594 0,'0'0'71'0,"0"0"14"0,0 0-68 0,7 0-17 16,5 0 0-16,-4 0 0 0,0-7 48 0,-1 14 7 15,5-7 1-15,0 4 0 0,-4-1 11 0,-1 7 2 16,5 1 1-16,-8 6 0 16,-4 4-29-16,0 0-5 0,4 3-2 0,0 10 0 15,0 4 6-15,-1 11 0 0,-3 6 1 0,-3 4 0 16,3 7-5-16,0 3 0 0,-4 11-1 0,4-1 0 0,-4 8-2 0,4 3 0 15,0 3 0-15,4 0 0 0,-4 11 6 0,0-4 1 16,7 11 0-16,-7-7 0 0,-3 3-40 0,3-3 0 16,-4-4 0-16,-8 1 0 0,0-4 12 0,-3-4 0 0,-1-3 1 0,1 3 0 15,-1-6-13-15,-3 3-10 16,-1-4 2-16,1-6 0 16,3-8-26-16,-3-9-5 0,3-11-1 0,4-7 0 15,1-11-109-15,-1-10-23 0,4-6-4 0</inkml:trace>
  <inkml:trace contextRef="#ctx0" brushRef="#br0" timeOffset="3536.2199">10490 412 1612 0,'0'0'144'16,"0"0"-116"-16,0 0-28 0,0 0 0 16,0 0 53-16,0 0 5 0,-4 10 1 0,4 1 0 0,0-11-33 0,-7 6-6 15,3 5-2-15,0-1 0 0,-4 1-4 0,4-1-1 0,0 0 0 0,0 8 0 16,4 2-13-16,-4 8-8 16,4 7 8-16,-3 10-13 0,3 3 13 0,-4 7 8 0,0-3 0 0,4 4-8 15,0 3 16-15,4-1-4 16,0 5-1-16,-4-1 0 0,3-3 23 0,5-4 5 0,-4 0 1 0,4-6 0 15,4-4-3-15,-1-4 0 16,1-3 0-16,0-3 0 0,3 0-2 0,1-1-1 0,3-6 0 0,5-4 0 16,-1-3 4-16,4-4 1 0,0-3 0 0,1-4 0 15,3-6-16-15,4-1-3 0,0-10-1 0,4 0 0 16,0-3-19-16,3-4 10 0,1-7-10 16,0 1 8-16,-4-5-8 0,4 1 0 0,4-3 0 0,-5-1 0 15,1 0 31-15,-4-6 1 0,-8-1 0 0,0 0 0 16,0-6-19-16,-7-1-3 0,-9 1-1 0,1-4 0 15,0-4 2-15,-5 1 0 0,1-4 0 0,-4 0 0 16,-4-3-11-16,3-4 0 0,5-3-12 0,-8 0 12 16,-4-1-19-16,4 1 4 0,4 3 1 0,-1 4 0 15,-3 6-24-15,-4 8-5 0,8 3-1 0,-8 7 0 16,4 6-30-16,-4 8-6 16,-4 7-2-16,-4 6-974 0</inkml:trace>
  <inkml:trace contextRef="#ctx0" brushRef="#br0" timeOffset="4185.0669">12460 142 2055 0,'19'-10'45'0,"-19"10"10"0,0 0 1 0,12-4 2 0,3 4-46 0,-3 0-12 16,-12 0 0-16,16 10 0 0,3 1 36 0,4-1 4 15,-11 8 2-15,4-1 0 0,-9 7 0 16,5 4 0-16,4 3 0 0,-5 7 0 0,1 10-7 0,0 8-2 16,3 9 0-16,-7 8 0 15,-4 7-14-15,0-1-3 0,0 4-1 0,-4 7 0 0,0 7-7 0,-8-4-8 16,4-3 11-16,0-7-11 15,4-3 16-15,0-11-4 0,-8-3-1 0,1-11 0 0,-5-6-11 0,4-4 0 16,4-7 0-16,-4-7 0 0,1 0 11 0,3-7-3 16,-4-3-8-16,0-7 12 0,-7 0-12 0,7-4-10 15,8-10 2-15,-4 7 0 0,-4-4 8 0,8-3 0 16,0 0 0-16,0 0 0 0,0 0 19 0,-4-6-1 16,0-5 0-16,4 1 0 0,4-4 4 0,0-3 1 15,-8-4 0-15,4 0 0 0,0-3-11 0,8 0-3 16,0-7 0-16,0 3 0 0,-5-3 5 0,9 0 1 0,4-1 0 0,3 1 0 15,-3-3-15-15,7-8 0 0,4 1 0 0,4-8 0 16,-3 1 0-16,3 3 0 0,4 0 0 0,-4 7 0 16,4 0 0-16,-4 3 0 0,0 4 0 0,4 7-10 15,0 3 10-15,0 4-8 0,0-1 8 16,0 1-8-16,4 3 8 0,-4 1 0 0,-3 2 0 16,-1-3 0-1,0 0-108-15,-8 1-16 0,4-1-3 0</inkml:trace>
  <inkml:trace contextRef="#ctx0" brushRef="#br0" timeOffset="5138.4311">13086 951 172 0,'0'0'8'0,"0"0"1"0,0 0-9 0,0 0 0 0,8 0 0 0,0-6 0 16,3 2 185-16,-3-3 35 0,0 0 8 0,0 4 0 0,-4-4-116 0,3-3-24 16,-3 3-5-16,4-4-1 15,-4 4 5-15,0-3 1 0,4 0 0 0,-4-1 0 0,3 1-8 0,5 3-2 16,-4-7 0-16,7 4 0 16,-3-1-21-16,0 1-4 0,3 3-1 0,1-7 0 0,3 0-22 0,-3 4-5 15,3-4-1-15,1-3 0 16,3 6 4-16,-3-2 0 0,3-1 0 0,0 0 0 0,1-3-20 0,-5-4-8 15,1 0 8-15,3 4-8 16,0-4-45-16,1 0-15 0,-1-3-2 16,4-4-1-16,0 4-104 0,1 0-21 0,-9 3-4 0,1 0 0 15</inkml:trace>
  <inkml:trace contextRef="#ctx0" brushRef="#br0" timeOffset="5775.2227">14133 969 576 0,'0'0'51'0,"0"0"-41"0,12 3-10 0,-4 4 0 0,3-3 331 0,5-1 64 16,-1 1 13-16,5-1 2 15,3 0-285-15,1-3-57 0,-5-3-11 0,4-4-2 0,5 0-37 0,-1 0-7 16,4-3-2-16,0-4 0 15,4 0-9-15,0 0 8 0,0-3-8 0,0 3 8 0,-4-3-8 0,4 0-12 16,-3-4 2-16,3 4 1 0,-4-4 9 0,0-3-8 0,4-1 8 16,-4 1-8-16,0 0-8 0,-8 3-2 15,5-3 0-15,-5-4 0 0,0 4 4 16,1 0 1-16,-5 3 0 0,-3-3 0 0,3 3 1 0,-3 0 0 16,-5 1 0-16,-3-1 0 0,0 4 12 15,-4-4 0-15,0 3 0 0,-4 1 0 0,0 0 12 0,0 0-2 16,-4 3 0-16,0 3 0 0,0 1 0 0,-4 3 0 0,-3 0 0 15,-1 4 0-15,4 3 2 0,-3 0 0 16,-5 3 0-16,4 4 0 0,1 0 2 0,-5 7 1 0,-7-4 0 16,-1 4 0-16,1 3 0 0,0 4 0 0,-8 0 0 15,-1 3 0-15,1-3-3 0,0 7 0 0,-4 3 0 0,-4 3 0 16,4-3-12-16,-4 4 0 0,4 0 0 0,0-1 0 16,0 1 36-16,4 6 2 0,4-3 0 0,3 7 0 15,1 0-18-15,4 7-4 0,-5 4-1 0,5 2 0 16,-1 5-4-16,5-1-1 15,-1 7 0-15,5-3 0 0,3 0 23 0,4-1 5 0,4 1 1 0,0 3 0 16,8 0-17-16,7-6-3 0,5-1-1 0,7-3 0 16,4-4-9-16,4-3-1 0,8-7-8 0,4-4 12 15,3-6-34-15,9-7-7 0,3-8-2 0,4-16-789 16,8-8-157-16</inkml:trace>
  <inkml:trace contextRef="#ctx0" brushRef="#br0" timeOffset="7054.1476">17161-266 403 0,'0'0'17'0,"0"-7"5"0,8-4-22 0,-4 1 0 15,0 3 0-15,-1 0 0 0,1 4 237 0,-4 3 43 16,0 0 9-16,0 0 2 0,0 0-147 0,0 0-28 15,0 0-7-15,0 0-1 0,0 0-38 0,0 0-8 0,8 7-2 0,0 0 0 16,-8-7-25-16,8 7-6 0,0 3-1 0,-5 4 0 16,5-4-8-16,-4 4-3 0,8 3 0 0,-4 7 0 0,3 4 3 15,-3 7 0-15,4 3 0 0,-1 7 0 16,1 10-10-16,0-3-2 0,3 10 0 0,1 1 0 0,-1-5 0 16,1 12 0-16,0-1 0 0,-5 3 0 15,1-2 5-15,-4 6 1 0,-1 0 0 0,1 0 0 0,-4 0 7 16,0 4 2-16,-4-1 0 0,0 4 0 15,-4 7-2-15,0 4 0 0,0-5 0 0,-3 5 0 0,-1-1-21 16,-4-3 8-16,-3 0-8 0,-1-14 0 16,0 0 0-16,5-6-8 0,7-12 0 0,-4 1 0 0,4-10 8 15,0-1 0-15,4-3 0 0,4-3 0 16,-4-11-10-16,0 0 10 0,8-10-12 0,0-4 12 16,0-7-30-16,-1-6 1 0,5-8 0 0,0-3-697 15,-1-6-139-15</inkml:trace>
  <inkml:trace contextRef="#ctx0" brushRef="#br0" timeOffset="7640.1275">18305-280 1785 0,'0'0'159'0,"0"0"-127"16,4 7-32-16,-4-7 0 15,8 0-20-15,-4 7-11 0,4-4-1 0,-8-3-1 0,0 0 60 0,3 7 12 16,5-3 2-16,-8-4 1 0,4 6-10 0,-4 1-1 0,0 4-1 0,0-1 0 15,0 1-11-15,4 2-3 16,0 1 0-16,0 7 0 0,0 3 0 0,-4 7 0 0,4 7 0 0,0 0 0 16,-4 7 8-16,3 7 2 15,1 7 0-15,0-4 0 0,-4 8-16 0,0 6-10 0,0 7 12 0,0 4-12 16,0 3 24-16,4 0-3 16,-4 3 0-16,0 1 0 0,4 6-8 0,-4 0-1 0,4-6-1 0,0 3 0 0,0 3-3 0,0-6 0 15,-1-4 0-15,1 0 0 0,-4-4 4 0,4 1 0 16,4 0 0-16,-8-8 0 0,4-3-4 0,-4-3 0 15,4-4 0-15,-4-3 0 0,-4 0-8 0,4-7-17 16,-4-4 4-16,0-3 1 16,-4-10-162-16,1-1-32 0,-21 15-6 0,5-28-609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4.69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33C39A-8FD6-4D4E-B8E9-2B6EA555906E}" emma:medium="tactile" emma:mode="ink">
          <msink:context xmlns:msink="http://schemas.microsoft.com/ink/2010/main" type="inkDrawing"/>
        </emma:interpretation>
      </emma:emma>
    </inkml:annotationXML>
    <inkml:trace contextRef="#ctx0" brushRef="#br0">3112 434 864 0,'0'0'76'0,"0"0"-60"0,0 0-16 0,0 0 0 16,0 0 364-16,0 0 69 0,0 0 15 0,-4 7 2 16,4-7-376-16,0 0-74 0,0 0-17 0,0 0-3 15,0 10-19-15,0-10-4 0,-4 14-1 0,4-14-985 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0" timeOffset="296.808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0-2 979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-40 10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5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0" timeOffset="-24994.9887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-24755.6144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6.18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9F6B9A-D26F-42D4-986E-6A6A531A363D}" emma:medium="tactile" emma:mode="ink">
          <msink:context xmlns:msink="http://schemas.microsoft.com/ink/2010/main" type="inkDrawing"/>
        </emma:interpretation>
      </emma:emma>
    </inkml:annotationXML>
    <inkml:trace contextRef="#ctx0" brushRef="#br0">-2 243 288 0,'0'0'25'0,"0"0"-25"16,4-11 0-16,-1 1 0 15,1-1 399-15,4 5 74 0,-4-12 15 0,4 8 4 16,0-1-334-16,3 1-66 0,1 0-14 0,0-1-2 16,-1-3-26-16,5 8-5 0,-4 2-1 0,3-6 0 0,1 3-35 0,3 7-9 15,-3-7 0-15,3 7 0 16,1 7-18-16,3-7-6 0,0 7 0 0,-3 3-1 0,-5 0 6 0,5 4 2 16,-9 0 0-16,1 0 0 15,0 3-5-15,-4-3-1 0,-5 3 0 0,-3 1 0 16,-3-4-22-16,-1-1-5 0,0 1-1 0,-4 0 0 15,-4 0 10-15,-3-4 1 0,-9 4 1 0,1-3 0 0,4-8 24 0,-5 4 5 16,1 0 1-16,0-7 0 0,3 3 9 0,1-3 9 0,3-3-1 16,1 3-8-16,-1 0 40 0,0-11 0 15,5 5 1-15,3-1 0 0,-4 0 9 0,4-4 2 16,1-3 0-16,3 4 0 0,0-7-31 0,-4-1-5 16,4 1-2-16,0-4 0 0,4-3-14 0,4 0 8 0,-4-4-8 0,4 4 0 15,4 0 0-15,0 3-10 16,3-3 0-16,-3 7 0 0,4 10-2 0,-1-4-1 0,1 4 0 0,0 7 0 15,0 0 13-15,-1 4 0 0,5-1 12 16,-1 8-12-16,1 3 0 0,-1 3-12 0,-3 0 0 0,4 0 0 16,-1 4 12-16,1 3 0 0,-4-3 0 0,-1 0 0 15,-3 0 0-15,0-1 0 0,0-2-10 0,-1-1 10 16,-3-3-16-16,0-4 5 0,0 1 1 0,-4-1 0 16,0-10 0-16,0 0 0 0,0 0 0 0,0 0 0 15,-8 3-5-15,0 1-1 0,-3-4 0 0,3 0 0 16,-4-4 2-16,1-2 0 0,-1-1 0 0,0 0 0 0,-3-4 22 0,3 4 5 15,0-3 1-15,5 3 0 16,-5-7 17-16,4 0 3 0,4 8 1 0,0-5 0 16,0 1 5-16,4 10 2 0,0 0 0 0,0 0 0 15,4-4-3-15,-4 4-1 0,12-3 0 0,-4 3 0 0,3-4-38 0,1 4-21 16,0 0 2-16,-1 4 1 16,1-4-98-16,-4 3-19 0,4 1-4 0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585 80 406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8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8565 6990 2610 0,'0'0'57'0,"0"0"12"0,0-5 3 0,0 5 1 0,0 0-58 0,0 0-15 0,-3-3 0 0,3 3 0 0,0 0 0 0,0 0 0 0,0 0 0 0,0 0 0 47,0 0-181-47,0 8-39 0,-3 0-8 0</inkml:trace>
  <inkml:trace contextRef="#ctx0" brushRef="#br0" timeOffset="-188.1364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5.2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10718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8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0" timeOffset="-23090.787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5756.1292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24371.7379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40712.626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3.1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EFB5486-AE28-4723-9298-1BAD8E2989ED}" emma:medium="tactile" emma:mode="ink">
          <msink:context xmlns:msink="http://schemas.microsoft.com/ink/2010/main" type="inkDrawing"/>
        </emma:interpretation>
      </emma:emma>
    </inkml:annotationXML>
    <inkml:trace contextRef="#ctx0" brushRef="#br0">127 1029 1382 0,'-4'3'123'0,"4"-3"-99"0,0 0-24 0,0 0 0 16,-4 7 114-16,4-7 18 0,0 0 3 0,0 0 1 15,0 0-75-15,0 0-14 0,0 0-3 0,0 0-1 0,8 7-19 0,-8-7-3 16,8 7-1-16,0 0 0 15,7-4-20-15,-3-3 0 0,0 0 0 0,-1 0-8 0,5 0 8 0,-8 0-8 16,7 0 8-16,1 0-8 16,-1-3 8-16,1 0 0 0,7-1-9 0,-7 1 9 0,7-1 0 0,-3 4 0 15,7-3-9-15,0-1 9 16,0 1-26-16,5-4-2 0,-1 3 0 16,4 1 0-16,-4-1-120 0,4 1-24 0,-4 0-4 0,4-1-2 0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  <inkml:trace contextRef="#ctx0" brushRef="#br1" timeOffset="109215.1653">24102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1" timeOffset="110954.6072">24062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  <inkml:trace contextRef="#ctx0" brushRef="#br1" timeOffset="133274.4583">24359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449 233 525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8.13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554 109 288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  <inkml:trace contextRef="#ctx0" brushRef="#br0" timeOffset="22010.9251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  <inkml:trace contextRef="#ctx0" brushRef="#br0" timeOffset="25844.3521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4.38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  <inkml:trace contextRef="#ctx0" brushRef="#br0" timeOffset="-798.7555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7.89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0FB436-29BB-4E69-8C56-00A36E514E41}" emma:medium="tactile" emma:mode="ink">
          <msink:context xmlns:msink="http://schemas.microsoft.com/ink/2010/main" type="inkDrawing"/>
        </emma:interpretation>
      </emma:emma>
    </inkml:annotationXML>
    <inkml:trace contextRef="#ctx0" brushRef="#br0">0 1761 1825 0,'0'0'80'0,"0"0"18"0,0 0-78 0,0 0-20 0,0 0 0 0,0 0 0 15,8 3 58-15,-1-3 8 0,-7 0 2 0,12 4 0 16,0-4-8-16,-4 0 0 0,3 0-1 0,5-4 0 16,-5-3-25-16,9 0-5 15,-1 0-1-15,5-3 0 0,3 0-14 0,-4-4-3 0,8-7-1 0,-3 4 0 16,3-4-2-16,4 0-8 0,0-3 12 0,4 0-4 16,-4 3 4-16,4-3 0 0,0 0 0 0,0-1 0 15,3 1 0-15,1-3 0 0,4-5 0 16,3 1 0-16,1 7-4 0,0-10 0 0,-1 2 0 0,1 1 0 15,-1 0-8-15,1-3 0 0,0 2 0 0,-1 1 0 16,1 0 0-16,3 0 0 0,5 0-10 0,-1 0 10 16,0-4 0-16,-3 4 0 0,7-4 0 0,1 1 0 0,-5-1 0 0,0 1 0 15,1-1 0-15,3 0 0 16,4-6 0-16,0 6 0 0,-3 1 0 0,3 3 0 0,-4-1 12 16,0-2-2-16,-3 6 0 0,-1 0 0 15,-4 1-10-15,5 3 0 0,-1-1-12 0,-7 1 12 0,-4 3 0 0,-1-3 0 16,-7 3 0-16,0 4 0 0,0 0 0 0,-8 0 0 0,-4 3-10 15,1 0 10-15,-1 3-12 0,-4 1 3 16,1 0 1-16,-9 3 0 0,5-4-4 0,-1 8 0 16,-7 0 0-16,3-8 0 15,1 8-17-15,-4-1-4 0,-5-3-1 0,1 4 0 16,0-1 7-16,-8 4 2 0,4-3 0 0,-4 3 0 16,0 0-5-16,0 0-1 0,0 0 0 0,0 0 0 0,0 0 21 15,0 0 10-15,0 0-10 0,0 0 10 0,0 0 0 0,0 0 0 16,0 0 0-16,0 0 0 0,0 0 16 0,0 0 0 15,0 0 0-15,0 0 0 0,0 0-5 0,0 0-2 16,0 0 0-16,0 0 0 0,0 0-9 0,0 0 0 16,0 0 9-16,-8 3-9 0,0 1-12 0,8-4-8 0,-8 3 0 0,8-3-1 15,-7 7 3-15,-1 0 1 16,8-7 0-16,-4 11 0 0,-4-8 5 0,4 4 2 0,-4 0 0 0,8-7 0 16,-7 3 10-16,-1 4 0 0,4 0 0 15,4-7 0-15,0 0 19 0,-8 4-1 0,0-1 0 0,8-3 0 16,-7 10 8-16,7-10 2 0,0 0 0 0,0 0 0 0,0 0-28 0,0 0-14 15,-8-10 2-15,8 10 0 16,0 0 12-16,0 0 0 0,0-7 0 0,0-3 0 16,0 3-10-16,4-7 1 0,0 0 0 0,0 0 0 15,-1 0 9-15,1 1 0 0,0-1 0 0,4 3 0 16,-8-6 0-16,4 0 9 0,4 0-1 0,-4 6-8 16,-4 4 8-16,3 0-8 0,5-3 0 0,-8 10 0 0,0 0 0 0,0 0 0 15,8 7 0-15,0 3-12 0,0-3 12 0,-1 10-9 0,1 1 9 16,0-1-8-16,-4 0 8 0,0 4-12 15,0-4 12-15,-4 4-12 0,0-4 2 0,0-3 0 0,0 0 0 16,0-4 0-16,-4 1 10 0,4-1 0 16,-8-3 0-16,4-3-8 0,-8 3 16 0,9-7 3 0,-5 0 1 15,0 0 0-15,-4 0-12 0,1 0 0 16,3-4 0-16,0 1 0 0,0-4 0 0,-3 0 12 0,3 0-4 0,0 3 0 16,4-9 6-16,-4-1 1 15,4 7 0-15,-3-10 0 0,3 3-15 0,0 0 9 0,0-3-9 0,0 3 8 16,4 0-8-16,0 3 0 0,4-6-10 0,0 7 10 15,-4 10 0-15,8 0-9 16,-1-7 9-16,5 7 0 0,-4 7-11 0,4-7 11 0,-5 7-13 0,5 3 5 31,0-3-84-31,-5 7-16 0,-3 3-3 0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0.2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5250 2775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  <inkml:trace contextRef="#ctx0" brushRef="#br1" timeOffset="174167.5424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1" timeOffset="176401.3908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1" timeOffset="176698.4671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1" timeOffset="176979.5327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0" timeOffset="281.1882">2672 3871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  <inkml:trace contextRef="#ctx0" brushRef="#br0" timeOffset="5708.1545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2.12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4264 3736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0,1 0-8 0,-1 2 8 15,-3-2-8-15,3 3 10 0,-6-1-10 0,3 3 10 16,0 0 2-16,-6 0 0 0,6 3 0 0,-5 3 0 15,2-1-12-15,0 3 8 16,0 0-8-16,0 3 8 0,-6 2-8 0,4-2 0 16,-4-1 0-16,3 4 0 0,0-4 0 0,-3 4 0 0,3-1 0 0,-2 0 0 15,-1-2 0-15,0 0 0 0,0-3 0 0,-6 0 8 16,4-3-8-16,-1 3 0 0,0-5 9 0,-3 2-9 16,1 1 10-16,2-3-2 0,-3 2-8 0,0 0 12 15,0 1-12-15,1 2 11 0,2 0-11 0,0-3 10 16,0 1-10-16,-2-4 0 0,-1 4 0 0,0-3 0 0,3 5 0 15,0 0 0-15,-2 0 0 0,2 2 0 0,0-2 0 16,-3 6 0-16,4-4 9 0,2 4-9 0,0-4 0 16,3-4 0-16,-3 2 0 0,3-5 0 0,1-1 0 0,-1-1 0 15,6 1 0-15,-6-2 0 0,6 0 0 16,0-2 0-16,-6-3 0 0,7 2 0 0,-1-2 0 0,-6 0 0 16,3 2 8-16,-3-5-8 0,3 1 0 0,-6-1 8 15,4 0-8-15,2 0 0 0,6 0 0 0,-6-2 0 16,3 2 0-16,0-3 0 0,-3 1 0 0,1 2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  <inkml:trace contextRef="#ctx0" brushRef="#br0" timeOffset="-22519.9109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  <inkml:trace contextRef="#ctx0" brushRef="#br0" timeOffset="8163.7382">5250 2775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1" timeOffset="1.01311E6">4392 3537 230 0,'0'0'20'0,"0"0"-20"0,0 0 0 0,0 0 0 15,0 0 129-15,0 0 22 0,0 0 4 0,0 0 1 16,0 0-85-16,0 0-17 0,0 0-3 0,4-8-1 15,-4 8-22-15,0 0-5 0,0 0-1 0,0 0 0 16,0-8-22-16,0 8 0 0,0 0 0 0,0 0 0 0,0 0 0 0,0 0 0 16,0 0 0-16,0 0 0 0,0 0-14 0,0 0-1 15,0 0 0-15,0 0 0 0,0 0 15 0,0 0 0 16,0 0 0-16,-4 8 0 0,-1 0 25 0,-4 0 8 16,0 8 2-16,5-4 0 0,-5 4-7 0,0 0-2 15,0-4 0-15,0 4 0 0,0 4-10 0,0 0-3 16,0 0 0-16,0 0 0 0,0 4-13 0,0-4 9 15,-5 8-9-15,1 0 8 0,-1 0-8 0,-4 0 0 16,0 4 0-16,0 0 0 0,0 7 0 0,-4-3 0 16,-1 4 0-16,1-4 0 0,-1 0 12 0,1-4 6 15,-1-4 2-15,1 4 0 0,8-4-11 0,-4 0-1 16,0-4-8-16,0 4 12 0,0 0 4 0,0 0 1 16,0-4 0-16,5 4 0 0,-5-8-17 0,5 4 10 0,-1 0-10 15,1 0 8-15,-1 4-8 0,1 0 0 0,-5 0-12 16,4 0 12-16,1 0-13 0,-1 4 5 0,1 4 8 15,-1 0-13-15,-4-4 13 0,5 4 0 0,-1 0 0 0,-4-4 0 16,0 0 0-16,5 0 0 0,-5 0 9 0,4-4-9 16,1-4 0-16,-1-4 0 0,5 0 0 0,0-8 0 15,0 0 0-15,5-4 0 0,4-8 0 0,-5 8 0 16,5-8 0-16,-4 8 0 0,4-8 0 0,0 0 0 16,0 0-10-16,0 0 10 0,0 0-8 0,0 0 8 15,0-8 0-15,4-4 0 0,1-8 0 0,-1 4 0 16,5-8-12-16,0-4 2 0,0 0 1 0,5-8 0 15,-1-4 9-15,1 0 0 0,-1-4 0 0,5 0-8 16,0 0 8-16,0 4 0 0,0 0 0 0,0 0 0 16,0 0 0-16,5-4 0 0,-1 4 0 0,1 0-8 0,4-4-11 15,0 0-1-15,4-4-1 0,-4 4 0 0,-5 4-1 16,1-8 0-16,4 4 0 0,-5 4 0 0,1 0 22 16,4 8 0-16,-9-4 0 0,4 8 0 0,-8 0 0 0,-1 1 0 15,1 3 0-15,-1 0 0 0,-4 4 0 0,-4 4 8 16,-1 0 0-16,1 8 0 0,-1 0 13 0,-4 8 3 15,0-8 0-15,0 8 0 0,0 0 8 0,0 0 1 16,0 0 1-16,0 0 0 0,-4 4-18 0,-5 8-3 16,0-4-1-16,-5 4 0 0,-4 4 15 0,0 4 2 15,0 4 1-15,-4 8 0 0,4-1-30 0,-9 9 0 16,0 0 0-16,-5 8 0 0,5 8 0 0,-4 4 0 16,-5 4 0-16,-4 4 0 0,4 4 0 0,-5 4 0 15,1-4 0-15,-1 8 0 0,-4-4 0 0,0 0 0 16,0-4 0-16,0-4 0 0,0-8 0 0,5 0 0 0,4-8 0 15,0-5 0-15,0 1 0 0,0-8 12 0,0 0-3 16,5-4-1-16,4 0 18 0,-5-4 3 0,5 0 1 0,0-4 0 16,5 4-5-16,-5-4-1 0,9-4 0 0,0-4 0 15,4-4-16-15,5 0-8 0,0-4 8 0,0 0-8 16,9-12 0-16,0 0 0 0,0 0 0 0,0 0 0 31,0 0-36-31,0 0 0 0,14-12 0 0,-5-4 0 0,9-4 11 0,0-8 2 0,4 0 1 0,5-8 0 16,0-8 22-16,5 0-11 0,8-4 11 0,-4-4-8 15,-4 0 8-15,-1 0 0 0,9-7 0 0,-4-5 0 16,0-4-23-16,0-4-2 0,5 0-1 0,-1 0 0 16,-8 4-9-16,4-4-1 0,0 4-1 0,-5 0 0 0,5 0 21 0,0 4 4 15,-4 0 0-15,-1 0 1 0,5 4 11 0,0 4 0 16,-4 4 0-16,-6 4 0 0,1 8 0 16,0 5 9-16,0-1-1 0,-4 8-8 0,-5 4 40 15,-5 8 0-15,5 0 1 0,-4 4 0 0,-5 0-1 16,0 8 0-16,0-4 0 0,-9 8 0 0,0 0-19 0,0 0-4 15,0 0-1-15,0 16 0 0,-5 4-6 0,-4 0-2 16,-4 4 0-16,-1 4 0 0,-4 12-8 0,-4-1 10 16,-10 9-10-16,-4 4 10 0,0 0-10 0,1 4 0 15,-1 0 0-15,-5 8 0 0,1 4 0 0,-1 4 8 16,1 0-8-16,-5 4 8 0,-9 4-8 0,4 0 0 16,-8 0 0-16,4 0 8 0,4 0-8 0,1-4 0 15,0-4 0-15,4-5 0 0,0-7 0 0,4 8 0 16,-4-8 0-16,5 0 0 0,-1 0 0 0,5 0 0 0,0-4 0 15,5 0 8-15,-1 0-8 0,-4 0 0 0,5 0 0 16,4 0 8-16,9 4 2 0,-5-8 0 0,-4-4 0 0,9-4 0 16,10-8-10-16,-1-4 0 0,-5 0 0 0,5-12 8 15,-4-8-8-15,4 0 0 0,9-12 0 0,0 0 0 16,0 0 0-16,0 0 0 0,13-4 0 0,1-8 0 16,-1 4-24-16,5-12-1 0,4-4 0 0,10-12 0 15,-1-8 25-15,1-4-8 0,-1-8 8 0,1 0 0 16,-1 0-13-16,1-8 2 0,4-8 1 0,-5 0 0 31,5-4-27-31,-4-4-6 0,4 4-1 0,4 0 0 0,-4 4 9 16,0 4 2-16,0 0 0 0,0 5 0 0,0 3 23 0,0 0 10 0,-5 4-8 0,5 4 8 15,-4 0-8-15,-1 8 8 0,-4 8-8 0,0 4 8 16,-9 8 0-16,5 4 19 0,-5 4-3 0,-5 0-1 16,1 4 25-16,-5 0 4 0,4 4 2 0,-13 8 0 0,0 0-34 15,0 0-12-15,0 0 9 0,0 12-9 0,0 0 18 0,-4 12-2 16,-5 4 0-16,-5 12 0 0,-4 8 1 0,-9 8 0 15,-4 4 0-15,-1 8 0 0,-13 4-17 0,0 8 0 16,5 3 8-16,-14 5-8 0,5 4 0 0,-10 0 0 16,5-8 0-16,0 4 0 0,0-4 0 0,0 0-11 15,0-4 2-15,-4 0 0 0,-1 0 1 0,1-4 0 16,17 0 0-16,-8-8 0 0,-14 0 8 0,14-9 0 16,8 1 0-16,1-4-8 0,-1 0 8 0,1-4 0 15,4 0 0-15,9-12 0 0,4-4 0 0,1-4 0 16,-1-4 0-16,1-8 0 0,13 0 0 0,-5-8 8 15,1-4-8-15,-1-4 0 0,1 4-12 0,8-8-6 0,5 0-2 16,0-8 0 0,-9-4-8-16,14-8-1 0,8-4-1 0,1-8 0 0,-5 0 14 0,9-4 4 0,0-8 0 0,9-4 0 15,9-4 12-15,-5-12 0 0,-4-4 0 0,14-3-9 16,13-1 9-16,-5 0-8 0,-13-8 8 0,9 8-8 16,9 0-4-16,-5 0 0 0,1 4 0 0,-5 8 0 31,-5 4-11-31,1 8-2 0,-1 0-1 0,-8 12 0 0,-1 0 26 0,-4 8 0 0,-4 4 9 0,-5 8-9 15,-5 8 32-15,-4-4 0 0,0 8 0 0,-9 4 0 16,0 0 7-16,0 0 1 0,5 16 0 0,-10-4 0 16,5 12-18-16,-9 0-3 0,-9 8-1 0,0 4 0 15,-4 4-18-15,-1 8 0 0,-8 0 0 0,-10 8-9 16,-4 0-14-16,0 12-2 16,0 4-1-16,-9 4 0 0,1 0 16 0,-1 0 10 0,4-4-12 0,5-5 12 0,5 5-10 15,-1-12 10-15,1-4-8 0,8-4 8 0,5-8 0 0,0 0 0 16,-9-12 0-16,9 0 0 0,5-8 0 0,4-4 0 15,-9-8 0-15,9 0 0 0,-5-4 0 0,5-4 8 16,9-4-8-16,0-4 8 0,-4 0 8 0,8-4 1 16,10-12 1-16,-1-8 0 0,1 0-8 0,4-8-2 15,0 0 0-15,9-4 0 0,9-4-8 0,-9-4-11 16,-5 0 3-16,10-8 0 0,8 0 0 0,-4 1 0 16,0-5 0-16,-4 4 0 0,4 4-12 0,0 4-1 15,0 12-1-15,-9 4 0 0,-5 8 4 0,1 12 1 0,4 4 0 16,-5 12 0-16,-13-4-1 0,0 20 0 0,0 12 0 0,-9 12 0 31,0 8-9-31,-4 0-1 0,-1 8-1 0,1-4 0 0,8-5 29 0,-8-3 0 0,-10 0-8 0,10-8 8 16,4-4 0-16,0-8 12 0,0-4-3 0,0-4 0 15,0 0 27-15,4-4 4 0,1-4 2 0,-1-4 0 16,-4-4-5-16,9-4-1 0,0 0 0 0,0 0 0 16,0 0-9-16,0 0-3 0,9-12 0 0,0-4 0 15,5-4-8-15,-5-4-1 0,0-4-1 0,4-4 0 16,14-8-6-16,-9-4-8 0,-4-4 11 0,8-4-11 15,5-7 8-15,0 3-8 0,0-4 0 0,-4 0 0 16,-1-4 0-16,5 4 0 0,5 0 0 0,-1 4 0 16,-4-4 0-16,9 4 0 0,0 0 0 0,4 0 0 15,-8 0 0-15,-1 0 0 0,5 0 0 0,-4 0 0 16,4 4 0-16,0-4 0 0,-5 4 0 0,5 0 0 16,-4 0 0-16,4 1 0 0,4-1 0 0,-4-4 0 0,5-4 0 0,-6 0 0 15,1 0 0-15,9 0 0 0,-4 4 0 0,-5 0 0 16,0 4 0-16,0 0 0 0,-5 0 0 15,1 4 0-15,-5 4 0 0,0-4 0 0,0 8 0 0,-5 4 0 16,5 0 0-16,-4 4 0 0,-5 8 0 0,0-4 0 16,4 4 0-16,-4 0 0 0,-4 0 0 0,4 4 0 15,0 0 0-15,-5 0 0 0,0 0 0 0,1 0 0 16,-1 0 0-16,5 0 0 0,0 1 0 0,0 3 0 16,-13-4 0-16,8 0 0 0,-4 0 0 0,5 0 0 15,-5 0 0-15,4 0 0 0,1 0-9 0,-1 0 9 16,1 0-8-16,-5 0 8 0,0 8 0 0,-5-4 0 15,5 4 0-15,-9 4 0 0,5-4-21 0,-5 8 1 16,0 4 0-16,0 0 0 0,0-4 20 0,0 4 0 0,-9-8 0 16,9 8 0-16,-5 0 0 0,5 0 0 0,-4-4 0 15,4 4 0-15,0 0 0 0,0 0 0 0,0 0 0 0,0 0 0 16,0 0-12-16,4-4 1 0,1-4 1 0,4 0 0 16,0-4-8-16,-5 4-2 0,5 0 0 0,0 0 0 15,0 4 5-15,-9 4 1 0,0 0 0 0,0 0 0 16,0 0 14-16,0 0 0 0,0 0 0 0,0 0 0 15,0 0 0-15,0 0 13 0,0 0-2 0,0 0-1 16,0 0 11-16,0 0 3 0,0 0 0 0,0 0 0 16,0 0-24-16,0 0 0 0,0 0 0 0,0 0 0 15,0 0 0-15,0 0 0 0,0 0 0 0,0 0 0 16,0 0-10-16,0 0-6 0,0 0-2 0,0 0 0 16,0 0 18-16,0 0 0 0,0 0-8 0,0 0 8 15,0 0 0-15,0 0 0 0,0 0 0 0,0 0 0 16,0 0 0-16,0 0 0 0,0 0 0 0,0 12 0 0,-4 0 19 15,-5 0 1-15,4 0 0 0,-4 4-475 16,5 0-94-16</inkml:trace>
  <inkml:trace contextRef="#ctx0" brushRef="#br0" timeOffset="64645.5175">2672 3871 2415 0,'0'0'53'0,"0"0"11"0,0 0 3 0,0 0 1 0,0 0-55 15,3 13-13-15,0 3 0 0,0 8 0 0,3 2 43 0,0 14 5 0,0 2 2 0,-6 9 0 16,6-1 6-16,0 8 2 0,-3 3 0 0,5 2 0 15,1 6-40-15,0 0-8 0,0 5-2 0,3-3 0 16,-3-2-25-16,0-3-6 0,0 1-1 0,-3-4 0 31,-3 6-121-31,-6-3-25 0,3-5-5 0</inkml:trace>
  <inkml:trace contextRef="#ctx0" brushRef="#br0" timeOffset="64364.3292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2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8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0" timeOffset="-8875.7277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-2771.6383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59 576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9.9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3AA6FCA-A28C-4069-9EC9-65DD938C8B96}" emma:medium="tactile" emma:mode="ink">
          <msink:context xmlns:msink="http://schemas.microsoft.com/ink/2010/main" type="inkDrawing"/>
        </emma:interpretation>
      </emma:emma>
    </inkml:annotationXML>
    <inkml:trace contextRef="#ctx0" brushRef="#br0">51 0 1566 0,'0'0'69'0,"0"0"15"0,0 0-68 0,12 7-16 16,-4-1 0-16,4 5 0 0,-1 3 53 0,1 0 7 15,0-8 2-15,-5 5 0 0,5 6-13 0,0-10-2 16,-4 3-1-16,3-6 0 0,-3 3-21 0,0 0-4 15,-8-7-1-15,0 0 0 0,0 0-28 0,4 7-7 16,-4-7-1-16,-4 7 0 16,0-1-10-16,-8 1-2 0,4-3-1 0,-7 6 0 0,-1-6 7 0,1-1 2 15,-1 1 0-15,1 3 0 16,3-7-9-16,0 0-2 0,4 0 0 0,-3-7 0 0,3 7 51 0,0-4 9 16,0 1 3-16,5-1 0 0,-1-6 5 0,0-1 2 0,0 8 0 0,4-7 0 15,0 3-5-15,4-4-1 0,-4 4 0 0,4-6 0 16,-4 2-12-16,4 1-2 0,3 3-1 0,1 0 0 15,-8 7-10-15,12-3-8 0,3-8 12 0,-3 8-12 0,4 3 0 16,-1 3-11-16,1-3 0 0,-5 4 0 16,5 3 1-16,-4-1 0 0,-1 5 0 0,-3-1 0 31,0 1-15-31,0 2-3 0,-4 5-1 0,-1-11 0 0,-3 6-3 0,4-2-1 0,-8 3 0 16,4 0 0-16,-3-11 22 0,3-3 11 0,-4 7-10 0,0 0 10 15,-4-4 0-15,8-3 0 0,-8 4 0 0,0-1 0 16,1 4 12-16,-1-7 8 0,4 0 1 0,-4 0 1 0,0 0-3 0,1-7-1 15,-5 4 0-15,4-1 0 16,0 1-2-16,1 3 0 0,-1-11 0 0,4 5 0 0,0-5-16 0,0 4 0 16,-4-7 0-16,8 1 0 15,-4 2 0-15,4-3 10 0,-3-3-10 0,6 3 8 16,-3 4-8-16,4-1 0 0,-4 5 0 0,0-5 0 0,0 11 0 16,4-3 0-16,-4-1 9 0,0 4-9 0,0 0 8 0,0 0-8 15,0 0 10-15,0 0-10 16,0 0 0-16,0 0 0 0,4 7 0 0,0 10 0 0,-4 1 21 0,4-1-1 15,0 4-1-15,0 3 0 0,0 0 0 0,-1 4 0 0,1 0 0 0,0-1 0 16,4-3 5-16,4 8 0 0,-4-5 1 0,3 4 0 16,1-3 0-16,0 7 0 0,-1-4 0 0,5 7 0 0,-5 3 12 15,5 1 3-15,0 6 0 0,-5 1 0 0,5 6-16 0,-1-6-4 16,-3 6 0-16,0-3 0 0,3 3 16 0,-3 0 4 16,4 1 0-16,-5 6 0 0,1 0-23 0,0 4-4 15,-1 0-1-15,1 0 0 0,0-1-12 0,-1 4 0 16,1 4 0-16,0 0 0 0,7 3 0 0,-7 0 9 15,3 4-9-15,1-4 8 0,3-7-8 0,-3 7 0 16,3-7 0-16,1 4 0 0,-5-11 0 0,1-3 12 16,0-4-4-16,-5-3 0 0,5-3 20 0,-4-4 3 15,3-7 1-15,-3-4 0 0,-4-3-22 0,-1-3-10 16,1 0 10-16,-4-8-10 0,4-2 0 0,0-1 0 16,-1-3 0-16,-3 3 0 0,4-6 0 0,-4 2 0 0,-4-2-11 0,4-1 11 31,0-3-32-31,0 0 0 0,-4 3 1 0,0-3 0 0,0-7 16 0,0 0 3 15,0 0 1-15,-4 4 0 16,0 3-34-16,-4-4-7 0,-4 1-2 0,-3-4-739 16,-5 0-148-16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0" timeOffset="296.808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0-2 979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-40 10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1.62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519F6B-E861-476F-93B8-FAB053D7AF68}" emma:medium="tactile" emma:mode="ink">
          <msink:context xmlns:msink="http://schemas.microsoft.com/ink/2010/main" type="inkDrawing"/>
        </emma:interpretation>
      </emma:emma>
    </inkml:annotationXML>
    <inkml:trace contextRef="#ctx0" brushRef="#br0">1377 71 230 0,'0'0'10'0,"0"0"2"0,0 0-12 0,0 0 0 0,0 0 0 0,0 0 0 16,0 0 135-16,0 0 24 0,0 0 5 0,0 0 0 16,0 0-120-16,-3-3-24 0,-1-8-4 0,0 5-2 31,4-5-34-31,0 11-6 0,0-7-2 0,0 7 0 0,0-10 13 0,0 10 3 0,0 0 0 0,0 0 0 15,8-11 12-15,-8 11 16 0,0 0-3 0,0 0-1 0,0 0 36 0,0 0 6 16,3-6 2-16,-3 6 0 16,0 0 3-16,0 0 1 0,12-4 0 0,-12 4 0 0,0 0-7 0,0 0-1 15,8 0 0-15,-8 0 0 16,8-3-16-16,-8 3-3 0,0 0-1 0,0 0 0 0,0 0-3 0,0 0-1 16,0 0 0-16,0 0 0 15,4 7-14-15,-4-7-3 0,0 0-1 0,0 0 0 0,0 0 9 0,0 0 1 16,0 0 1-16,0 0 0 0,0 0 13 0,3 6 2 15,-3-6 1-15,0 0 0 0,0 0 8 0,0 0 2 16,4 7 0-16,-4-7 0 0,4 4-18 16,-4 6-3-16,0-10-1 0,0 7 0 0,0 4-13 0,0-11-4 15,0 6 0-15,-4 5 0 0,4-1-8 0,0 1 0 0,-4-5 0 16,4 8 8-16,-3-3-8 0,-1 3 0 16,4-1 0-16,-4 5 0 0,0-4 0 0,-4 6 0 0,4 4 9 15,-4 1-9-15,1 2 8 0,-1 8-8 16,-4 3 10-16,1 4-10 0,-5 3 21 0,0-1-1 0,1 12-1 15,-5-4 0-15,-3 7-1 0,4-4 0 16,-5 4 0-16,-3 0 0 0,4 3-18 0,-5 0 10 0,1 0-10 0,0 4 8 16,-4 3-8-16,-4 0 0 0,4-3 0 15,-4 3 0-15,-4 1 0 0,4-1 0 0,0 0-8 0,0 0 8 16,3-3 0-16,-3 0 0 0,0-4 0 0,4-3 0 16,-4-7 14-16,0 3 4 0,-4-3 1 0,0 0 0 15,8 0 9-15,-8-1 1 0,0 1 1 0,0 0 0 16,4 0-30-16,0-7 0 0,0 0 0 0,4-7 0 0,0 4 0 0,4-8 0 15,7-3 0-15,-3-3 0 16,0-4 8-16,3-6-8 0,5 2 0 0,-1-2 9 0,1-5-1 0,3-2-8 16,0-4 12-16,8 3-4 15,0-6-8-15,1 3 0 0,-5-4 9 0,8-3-9 0,0 0 16 0,0 0 0 16,0 0-1-16,0 0 0 16,0 0-15-16,0 0 0 0,0 0 0 0,0 0 0 0,0 0-16 0,0 0-2 15,0 0-1-15,0 0 0 16,0 0-25-16,0 0-4 0,0 0-2 0,0 0 0 15,0 0-121-15,0 0-24 0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5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0" timeOffset="-24994.9887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-24755.6144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8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0" timeOffset="-23090.787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5756.1292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24371.7379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40712.626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  <inkml:trace contextRef="#ctx0" brushRef="#br1" timeOffset="109215.1653">24102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1" timeOffset="110954.6072">24062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  <inkml:trace contextRef="#ctx0" brushRef="#br1" timeOffset="133274.4583">24359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0.93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71F000-C8AB-4EC1-83D7-A38FF071ABFF}" emma:medium="tactile" emma:mode="ink">
          <msink:context xmlns:msink="http://schemas.microsoft.com/ink/2010/main" type="inkDrawing"/>
        </emma:interpretation>
      </emma:emma>
    </inkml:annotationXML>
    <inkml:trace contextRef="#ctx0" brushRef="#br0">0 90 172 0,'0'0'8'0,"0"0"1"0,4 0-9 0,4-11 0 16,-4 8 0-16,4-4 0 0,-4 0 158 0,3 0 30 0,-3 0 5 0,0 0 2 16,-8-3-163-16,0 3-32 15,4-4-8-15,0 4-246 0,-7 1-49 0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449 233 525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5.2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-386 628 172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8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786 331 406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  <inkml:trace contextRef="#ctx0" brushRef="#br1" timeOffset="-170800.5737">1230 1798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6218.173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1" timeOffset="111061.9427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105199.375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5.1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6BC11D9-A7AF-4288-B04D-1D282006AB4E}" emma:medium="tactile" emma:mode="ink">
          <msink:context xmlns:msink="http://schemas.microsoft.com/ink/2010/main" type="inkDrawing"/>
        </emma:interpretation>
      </emma:emma>
    </inkml:annotationXML>
    <inkml:trace contextRef="#ctx0" brushRef="#br0">49 369 874 0,'0'0'39'0,"0"0"8"0,0 0-38 0,0 0-9 15,0 0 0-15,0 0 0 0,-8 0 69 0,8 0 12 16,0 0 3-16,-4 0 0 0,-4 0-26 0,1 0-5 0,7 0-1 0,0 0 0 15,-4 0-32-15,-4 0-6 16,8 0-2-16,0 0 0 0,-4 0-12 0,4 0 9 0,0 0-9 0,0 0 8 16,0 0 24-16,-8 0 5 15,8 0 1-15,0 0 0 0,0 0-13 0,0 0-2 0,0 0-1 0,0 0 0 16,0 0 24-16,0 0 5 16,0 0 1-16,0 0 0 0,0 0-4 0,0 0-1 0,12-3 0 0,0 3 0 15,-12 0 7-15,15 0 2 0,1 0 0 0,-1 0 0 16,-3 3-10-16,7 1-2 0,1-1 0 0,7 0 0 15,0-3-5-15,1 4-2 0,7-4 0 0,0 0 0 16,0 0-13-16,8-4-4 0,-1 1 0 0,9 0 0 16,-4-4-8-16,7 0-1 0,-3 0-1 0,7-4 0 15,0 4-10-15,5 1 0 0,-1-8 0 0,-4 7 8 16,5-4 20-16,-1 5 3 0,0-1 1 0,4 0 0 0,1 0-32 16,3 0 0-16,0 0 0 0,-4 3 0 15,0 1 12-15,0 0-3 0,0-8-1 0,0 4 0 0,-7-3-8 16,7-1 0-16,8 5-10 0,-8-5 10 15,-4 1 0-15,1-1 8 0,-5-2 1 0,0 2 0 0,1-6-1 0,-9 7 0 16,-3-4 0-16,0 3 0 0,3-3-8 0,-3 1 0 16,-4-1 0-16,-4 0 0 0,-4 7 0 0,-4 0 0 15,-4 0 0-15,0 0 0 0,-7 0 0 0,-4 4 0 16,-1 3 0-16,-3 0 0 0,-4 0 0 16,-1 0-17-16,-7 0 4 0,0 0 1 15,0 0-23-15,0 0-4 0,0 0-1 0,0 0 0 16,0 0 7-16,0 0 1 0,0 0 0 0,0 10 0 15,-7 1-33-15,3-4-7 0,-4 0 0 0,-4-4-621 16,1-3-124-16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0.94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  <inkml:trace contextRef="#ctx0" brushRef="#br0" timeOffset="6786.179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0" timeOffset="5708.1545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6208.0369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6505.1134">1442 5219 1094 0,'0'0'97'0,"0"0"-77"15,0 0-20-15,0 0 0 0,0 0 86 0,0 0 14 16,0 0 2-16,0 0 1 0,0 0-52 0,0 0-11 16,18-4-1-16,-5 0-1 0,-8 0-9 0,8 0-1 15,10 0-1-15,-1-4 0 0,1 0-2 0,-1 0 0 16,1 0 0-16,4 0 0 0,9-4-13 0,-9 5-4 16,0-5 0-16,-5 0-543 15,5 4-109-15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8.13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0.27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7.02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D4F62A3-0345-40FD-B379-A6AE9F602D84}" emma:medium="tactile" emma:mode="ink">
          <msink:context xmlns:msink="http://schemas.microsoft.com/ink/2010/main" type="inkDrawing"/>
        </emma:interpretation>
      </emma:emma>
    </inkml:annotationXML>
    <inkml:trace contextRef="#ctx0" brushRef="#br0">0 2144 288 0,'0'0'12'0,"0"0"4"0,0 0-16 0,0 0 0 16,0 0 0-16,0 0 0 0,0 0 191 0,0 0 35 0,0 0 7 0,0 0 2 16,0 0-169-16,0 0-34 15,12-3-6-15,-12 3-2 0,0 0-9 0,0 0-3 0,0 0 0 0,8-4 0 16,-1-3-12-16,-7 7 0 15,0 0 0-15,8-7 0 0,-4 4 19 0,-4 3 1 0,0-7 0 0,0 7 0 16,0-10-20-16,0 3 0 0,0-4 0 0,-4 5 0 16,0-1-12-16,4 0-7 0,0-4-1 0,0 4 0 15,0 7 20-15,-4-7 0 0,4 1 0 0,0 6 0 16,0 0 22-16,0-7 8 0,-4 0 2 0,4 7 0 16,4-11 28-16,0 4 7 0,4-3 1 0,-4 3 0 15,0-3 0-15,4-1 1 0,-1 1 0 0,1-4 0 0,8-7-6 0,-5-3-2 16,9 3 0-16,-5-3 0 15,9 0-17-15,-1-4-3 0,4-3-1 0,1-3 0 16,-1-4-7-16,0-7-1 0,8 0-1 0,-4-4 0 16,8 1 10-16,0-4 3 0,0 0 0 0,0-3 0 0,4 3-22 0,0-4-4 15,-1-2-1-15,5-1 0 16,-4-7 2-16,7 0 0 0,-3-3 0 0,8-4 0 0,-5-3 2 0,5 0 1 16,3 4 0-16,-7-5 0 15,-1 5-22-15,1 3 0 0,-4-1 0 0,-1 12 8 0,-7 2-25 0,4 8-5 16,-4 10-1-16,-4 7 0 0,-8-1 3 0,0 8 0 0,-7 10 0 0,-1 1 0 31,-3 2-24-31,-4 4-4 0,-5 0 0 0,-7 7-1 16,0 0-22-16,0 0-4 0,0 0-1 0,-4 18 0 15,-3 2-111-15,-1 1-22 0,-8 3-5 0,1 4-1 0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8.0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  <inkml:trace contextRef="#ctx0" brushRef="#br0" timeOffset="-484.2588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17564.5497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  <inkml:trace contextRef="#ctx0" brushRef="#br0" timeOffset="16392.9511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1776.2349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798.7555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  <inkml:trace contextRef="#ctx0" brushRef="#br0" timeOffset="33156.5293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  <inkml:trace contextRef="#ctx0" brushRef="#br1" timeOffset="-132786.1548">8565 6990 2610 0,'0'0'57'0,"0"0"12"0,0-5 3 0,0 5 1 0,0 0-58 0,0 0-15 0,-3-3 0 0,3 3 0 0,0 0 0 0,0 0 0 0,0 0 0 0,0 0 0 47,0 0-181-47,0 8-39 0,-3 0-8 0</inkml:trace>
  <inkml:trace contextRef="#ctx0" brushRef="#br1" timeOffset="-132974.2913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6104.0894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0" timeOffset="21604.7614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8.67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8FF6A2C-5FC5-45B4-AFF2-375DA9C545FE}" emma:medium="tactile" emma:mode="ink">
          <msink:context xmlns:msink="http://schemas.microsoft.com/ink/2010/main" type="inkDrawing"/>
        </emma:interpretation>
      </emma:emma>
    </inkml:annotationXML>
    <inkml:trace contextRef="#ctx0" brushRef="#br0">48 189 1414 0,'0'0'63'0,"0"-7"13"0,0-4-61 0,0 1-15 0,3 0 0 0,1-4 0 0,0 0 49 0,4-3 7 15,0 3 2-15,0-3 0 0,-1 3-8 0,1 3-2 16,0-2 0-16,0 2 0 15,-1-3-39-15,-3 7-9 0,4 4 0 0,0-1 0 0,0 8 0 0,3-1 0 0,-3 4 0 16,0 4 0-16,0 3-10 0,0 3-2 16,-1 0 0-16,-3 0 0 0,4 1 12 0,-4-4 0 15,-4-1 0-15,4 1 0 0,-8-3 0 0,4-1-12 16,-8 0 2-16,4 1 0 0,-4-4 10 0,1 0-8 16,-5 0 8-16,0-1-8 0,1-2 16 15,3-1 3-15,-4-3 1 0,4 0 0 0,-3 0 16 0,3-3 4 16,-4-1 1-16,4 1 0 0,1-4 9 0,-5 0 2 15,0 0 0-15,5 0 0 0,-1-3-13 0,0 0-3 16,0-4 0-16,0 3 0 0,1 1 5 0,3 0 1 16,0-1 0-16,0 4 0 0,4 7-21 0,4-7-4 15,-4 4-1-15,0 3 0 0,8-4-8 0,3 4 0 16,5-3 0-16,3 3 0 16,5 0-44-16,-1 0-12 0,4 0-1 0,8 0-898 0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59 576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3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0.28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5382 2585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1" timeOffset="1.05124E6">5322 2785 748 0,'0'0'67'0,"0"0"-54"0,0 0-13 0,9-8 0 16,0 0 95-16,-4 0 16 0,-1-4 3 0,-4 4 1 15,-4 0-44-15,4 1-9 0,4-1-2 0,1 0 0 16,-1 4-35-16,5 0-7 0,0-4-2 0,-9 8 0 16,14 0-16-16,-5 0-9 0,4 0 1 0,-4 0 0 15,5 0 8-15,-5 0 0 0,4 0 0 0,1 0 0 16,-1 0 11-16,1 0 4 0,-1 4 1 0,5-4 0 15,0 0 8-15,5 0 1 0,-1 0 1 0,1 0 0 16,4-4-10-16,-5 4-1 0,5-4-1 0,-5 4 0 0,5-4 5 16,5 0 1-16,-5 0 0 0,4 0 0 0,5 0 8 0,-4 0 1 15,4 0 1-15,0-4 0 0,4 4-14 16,5 0-4-16,0 4 0 0,0-4 0 0,0-4 2 16,-4 4 0-16,-1 0 0 0,5 0 0 0,-5-4-5 15,5 4-1-15,-4-4 0 0,4 4 0 0,4 0-8 0,1-4 0 16,-1 0 0-16,1 0 0 0,-1 0 0 0,5 0 0 15,-4 0 0-15,-1 0 0 0,0 4 0 0,-4 4 0 16,0 0 0-16,-4 0 0 0,4 0 0 0,0 4 0 16,4 0 0-16,1 0 0 0,-5-4 8 0,4 4-8 15,10 4 8-15,-5-4-8 0,4 0 0 0,-9 0 0 16,5 4 0-16,-4-4 0 0,-1 0 0 0,1 4 8 16,-1-8-8-16,5 4 0 0,-4-8 0 0,4 4 0 15,-5 0 0-15,9-4 0 0,1-4 0 0,-1 0 0 0,-4 4 0 16,5 0 0-16,-5-8 0 0,0 8 0 0,-5 0 0 0,5-4 0 15,0-4 0-15,0 8 8 0,-13-4-8 0,3 8 0 16,6 0 0-16,-1 0 0 0,1 4 0 0,-5 0 0 16,4 0 0-16,-4-4 0 0,0 0 0 0,0 4 0 15,-4 0 0-15,4 0 8 0,-5 0-8 0,10-4 0 16,-6-4 0-16,1 4 0 0,-4 0 8 0,4-4-8 16,4 4 0-16,-4-4 12 0,-4 0-12 0,-1 4 12 15,1-4 1-15,-5 0 1 0,0 0 0 0,-5 4 0 16,1-4-14-16,-1 4 9 0,1-4-9 0,-1 4 8 15,-4 0 0-15,0 0-8 0,0 0 12 0,0 0-4 16,4 0-8-16,-4 4 10 0,-4 0-10 0,-5 0 10 16,4-4-10-16,-4 0 0 0,-4 0 9 0,4 0-9 0,-5 0 12 15,1 0-3-15,-14 0 0 0,9 0 0 0,0-4 7 0,0 4 0 16,-9 0 1-16,0 0 0 0,0 0-4 0,0 0-1 16,4-4 0-16,-4 4 0 0,0 0 3 0,0 0 0 15,0-8 0-15,0 0 0 0,0 0-15 0,-4 4 9 16,-5 0-9-16,4-4 8 0,1 0 4 0,-1 0 1 15,-4 0 0-15,0 4 0 0,5-4 21 0,-10 4 4 16,1 0 1-16,-1-4 0 0,1 4-31 0,-1-4-8 16,-4 4 0-16,0 0 0 0,0 0 0 0,-9 0 0 15,5 0 0-15,-5 4 0 0,-5-4 0 0,1 0 0 16,-9 0 0-16,-1-4 0 0,1 4 0 0,-10 0 0 16,-8 0 0-16,-5 0 0 0,-5 0-13 0,1 0 2 15,-5 4 1-15,4-4 0 0,-3 4-6 0,3-4 0 16,-8 4-1-16,-1 0 0 0,1 4 1 0,-1 0 0 0,1 4 0 0,4-4 0 15,0 0 3-15,5 4 1 0,-1 0 0 0,5 0 0 16,0 0 12-16,0 0 0 0,0 0-10 0,0 0 10 16,0-4-13-16,5 4 1 0,0-4 1 0,-1 4 0 15,5-4 11-15,0 0-10 0,0 0 10 0,0 0-10 16,5-4 10-16,-5 0 14 0,0 0-3 0,0-4-1 16,0 4-10-16,5-4-17 0,4 4 4 0,-5-4 1 15,5 0 12-15,0 4 0 0,0-8 0 0,5 4 0 16,4 4 0-16,-5-4 0 0,1 0 0 0,4 0 0 15,0-4 13-15,4 4-1 0,-8 0 0 0,8 0 0 16,1-4-24-16,0 4-6 0,-1 0-1 0,5-4 0 16,-4 4 7-16,-1-4 0 0,5 8 1 0,0-4 0 15,0 0 0-15,0 0 0 0,0 0 0 0,5 4 0 16,-5-4-1-16,4 4 0 0,-4 4 0 0,0 0 0 16,0-4-6-16,0 4-2 0,0 4 0 0,-4-8 0 15,4 4-20-15,-5 0-4 0,6-4 0 16,-6 4-1-16,5-4 8 0,5 4 1 0,-5 0 1 15,0-4 0-15,9 0 27 0,0 0 8 0,0 0 0 0,4 0 0 0,-4 0 0 0,5 0 0 16,4 0 0-16,0 0 0 0,0 0 22 0,0 0-2 16,0 0 0-16,0 0 0 0,-5 0-20 0,5 4 8 15,0-4-8-15,-4 0 0 0,4 4-15 0,-5 0-7 16,1 0-2-16,-1 0 0 0,1 0 6 0,4 0 1 16,0 4 0-16,9-8 0 0,0 0 7 0,0 0 2 15,0 0 0-15,0 0 0 0,0 0 8 0,0 0 0 16,0 0 0-16,13 4 0 0,5 4 11 0,0 0 4 0,5-4 1 15,-1 4 0-15,1-4 9 0,8 0 3 0,1 0 0 16,4 0 0-16,4-4 6 0,1 4 2 0,4-4 0 16,0-4 0-16,4 4-6 0,-4-4-1 0,9 4 0 15,-5 0 0-15,5-4 0 0,0 0 0 0,9 0 0 0,0 0 0 16,0 0-17-16,5 4-3 0,-5-4-1 0,-1 0 0 16,1 0 7-16,9-4 1 0,-4 4 0 0,4-4 0 15,4 4-16-15,1 0 9 0,-1 0-9 0,5 0 8 16,-9 4-8-16,4 4 0 0,-4-4 0 0,5 4 0 15,-1 0 0-15,1 0 0 0,4 0 0 0,-1 0 0 16,-3 4 0-16,4-4 0 0,-9 0 0 0,9 0 0 16,-5 0 0-16,5-4 0 0,-4 4 0 0,-1-4 0 15,0 0 0-15,1 4 0 0,-5-4 0 0,-5 4 0 16,-4 0 0-16,9 0 0 0,-9 0 0 0,4 0 0 16,5-4 10-16,-4 0 0 0,-1-4 0 0,-4 0 0 0,-4 4-10 15,4-4-9-15,-5 0 9 0,-4 4-13 0,5 0 13 0,-1 0 0 16,0 0 0-16,-4 4 0 0,-4 0 0 0,-1-4 12 15,1 4-3-15,-5 0 0 0,0 4-9 0,0 0 0 16,-5 0 0-16,1-4 0 0,-5 0 0 0,-5 0-12 16,0 0 2-16,1-4 1 0,-1 8 9 0,1-4 0 15,-1 0 0-15,-4-4 0 0,5 0 0 0,-10 0 0 16,5 0 0-16,-4 0 8 0,-1 0 0 0,-4 0 1 16,0 0 0-16,-4 0 0 0,-5 0-1 0,0 0 0 15,-9 0 0-15,9 0 0 0,0 0 0 0,-9 0-8 16,0 0 12-16,0 0-4 0,0 0-8 0,0 0 0 0,4 4-12 0,-4-4 12 15,0 0-10-15,0 0 10 0,9 8 0 0,-9-8-9 16,0 0 9-16,0 0 0 0,0 0 0 0,0 0-8 16,9 4 8-16,-9-4 0 0,0 0 0 0,0 0 0 15,5 8 0-15,-5-8 0 0,0 0 0 0,0 0 0 16,0 0 0-16,0 0 0 0,0 0 0 0,0 0 8 16,-9 0-8-16,9 0 0 0,0 0 0 0,0 0 0 15,-9-4 16-15,0 0-2 0,4 0 0 0,-8-4 0 16,4 4-5-16,0-4-1 0,-9 4 0 0,4 0 0 15,1-4-8-15,-1 0 0 0,1 4 0 0,-1-4 8 16,1 4-8-16,-5 0 0 0,0 0 0 0,0 4 0 16,0-8 0-16,0 4 0 0,4-4 0 0,-4 8 0 15,0 0 0-15,0-4 0 0,-4 0 0 0,4 4 0 16,-5 0 0-16,-3 0-9 0,-1 0 9 0,-5 0 0 16,5 0 0-16,-9 0 0 0,5 0 0 0,-5 0 0 0,-9 0 0 15,-5 0 0-15,-4 0 0 0,-4-4 0 0,-1 0 0 0,-4 0 0 16,-4 4 0-16,4 0 0 0,-9-4 0 0,9 4-8 15,0-4 8-15,0 4 0 0,0 0 0 0,0 4 0 16,9-4 0-16,0 4 0 0,1-4 0 0,-1 0 0 16,0 0 0-16,-5 0 0 0,5-4 0 0,-13 4 0 15,4 0 12-15,-5-4-3 0,1 4-9 0,-1 4-11 16,-3 0 3-16,3 0 0 0,5 0 8 0,-9-4-10 16,0 0 10-16,5 0-10 0,-5 0 1 0,4 4 0 15,5-4 0-15,1 4 0 0,-1 0 9 0,0-4-10 16,4 4 10-16,1 0-10 0,-5-8 10 0,4 4 0 15,1 0 0-15,-5 0-8 0,0 0 8 0,5 4 0 16,-5-4 0-16,4 0 0 0,1 0 0 0,4 4 0 0,0-4 8 16,0 8-8-16,0-4 0 0,4 0 0 0,-8 0 0 15,4 0-8-15,0 0 8 0,5 4 0 0,-1-4 0 16,5 0 0-16,0-4 0 0,5 4 0 0,-5-4 0 0,4 4 0 16,5 0 0-16,-4-4 0 0,-1 8 0 0,1-8 0 15,4 0-10-15,-5 4-3 0,6-4-1 0,-6 0 0 16,5 0 5-16,0-8 1 0,9 4 0 0,-4 4 0 15,-1-4 8-15,1 0 0 0,4-4 0 0,-5 4-8 16,5 0 8-16,0 0 0 0,5-4 8 0,-5 8-8 0,4-4 14 16,-4 0-2-16,0 0 0 0,5 4 0 0,-1 0-20 15,-4 0-5-15,5 8-1 0,-5-4 0 0,0 0-3 16,9-4-1-16,-4 4 0 0,-1-4 0 0,5 0-2 0,0 4 0 16,0 0 0-16,-4-4 0 0,4-4 0 0,0 0-1 15,0 4 0-15,0-4 0 0,4 0 21 0,1 0-9 16,-1-4 9-16,1 4 0 0,-1 0 0 0,1 0 0 15,-1 0 0-15,1 0 0 0,-1 0 0 0,1 0 0 16,-10-4 0-16,5 4 0 0,0 4-17 0,5-4 3 16,-5 0 1-16,0 4 0 15,4 0-15-15,-4 0-2 0,5 4-1 0,4-4 0 0,4 0 19 0,5 0 3 0,0 0 1 0,0 0 0 16,0 0 8-16,0 0 11 0,0 0-3 0,14 0 0 16,8-4 13-16,1 4 3 0,-1-4 0 0,5 4 0 15,5-4-5-15,-1 0-1 0,1 4 0 16,-1 0 0-16,10 0-10 0,-5 4-8 0,9 0 12 0,-5 0-12 15,1-4 13-15,-1 0-4 0,1 0-1 0,-1 0 0 16,0 0 4-16,5 0 0 0,-9 0 0 0,9-4 0 16,0 4-2-16,5-4 0 0,-5 4 0 0,9-4 0 15,0 4 3-15,0-4 1 0,0 0 0 0,4 0 0 16,0 4-14-16,1-4 11 0,4 0-11 0,4 0 10 16,1 0-10-16,-1 4 0 0,5-4 0 0,0 4 8 15,0 0-8-15,0 0 0 0,0-4 0 0,4 4 0 16,-4-4 0-16,5 4 0 0,-1-4 0 0,5 0 0 15,-4 4 0-15,-1-4 0 0,-4 0 0 0,0 0 0 16,0-4 9-16,4 4 0 0,-4 0 0 0,0 0 0 0,5 0-1 16,-6 4-8-16,1-4 12 0,-4 4-4 0,-5 0-8 15,0-4 10-15,4 8-10 0,1-4 10 0,-5-4-10 16,4 4 0-16,0 0 0 0,5 0 8 0,-4 0 0 0,-1 0-8 16,-4 4 12-16,-4-4-4 0,-1 0-8 0,5 0 0 15,-4 0 0-15,-1 4 8 0,0-4-8 0,5 4 0 16,-4 0 0-16,-1 0 0 0,1 0 0 0,-5-4 0 15,0 4 0-15,0 0 0 0,-5-4 0 0,1 0 0 16,-1 0 0-16,0 0 0 0,-4 4 9 0,-4-4-9 16,4 0 10-16,-5 0-10 0,-4 0 20 0,-4 0-1 15,-1 0-1-15,1 0 0 0,4 4-18 0,-9 0 0 16,-5-4 0-16,5 4 0 0,-4 0 0 0,-1-4 13 0,1 8-1 16,-1-4 0-16,-4-4-12 0,-4 0 0 0,4 0 0 0,-10 4 0 15,1 0 0-15,0-4 0 0,0 0 0 0,-9 0 0 16,0 0-14-16,9 0 4 0,0 0 1 0,-9 0 0 15,9 0 9-15,-9 0 14 0,0 0-3 0,0 0-1 16,0 0-10-16,9 0-14 0,-9 0 3 0,0 0 1 16,0 0 10-16,0 0 0 0,0 0 0 0,0 0 0 15,0 0 8-15,0 0 3 0,0 0 1 0,0 0 0 16,0 0-12-16,0 0-17 0,0 0 4 0,0 0 1 16,9 0 12-16,-9 0 12 0,0 0-3 0,0 0 0 15,0 0-9-15,0 0 0 0,0 0 0 0,5 0 0 16,-5 0 0-16,9 0 0 0,-9 0 0 0,4 0 0 15,-4 0 0-15,14 4 0 0,-5-4 0 0,-9 0 0 16,0 0 0-16,9 0 0 0,-9 0 0 0,0 0 0 16,9 0-10-16,-9 0 10 0,0 0-13 0,0 0 5 15,0 0 8-15,0 0 8 0,0 0-8 0,0 0 11 0,0 0-11 16,0 0 0-16,0 0 0 0,0 0 0 0,0 0 8 0,0 0-8 16,9 0 12-16,-9 0-4 0,0 0 0 0,4 4-8 15,5-4 12-15,0 0-4 0,0 4-8 0,0 0 0 16,-9-4 0-16,9 0 0 0,-4 4 0 0,8-4-11 15,-13 0 3-15,0 0 0 0,0 0-4 0,5 4-1 16,-5-4 0-16,0 0 0 0,0 0 13 0,0 0-12 16,0 0 12-16,0 0-12 0,0 0 12 0,9 8 0 15,-9-8 0-15,0 0 0 0,0 0 0 0,9 0 0 16,0 4 0-16,0 0 0 0,-9-4 0 0,0 0 0 16,0 0 0-16,9 0 0 0,-9 0 0 0,0 0 0 15,9 0 0-15,-9 0 0 0,4 4 0 0,-4-4 0 0,9 0 0 16,-9 0 0-16,0 0 0 0,0 0 0 0,0 0 0 15,0 0 0-15,0 0 12 0,0 0-4 0,0 0 0 0,0 0-8 16,0 0 0-16,0 0 0 0,0 0 0 0,0 0-9 16,0 0-12-16,0 0-3 0,-9 8 0 0,-4-4-662 15,-10 0-133-15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0" timeOffset="296.808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17:52.268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 contextRef="#ctx0" brushRef="#br0">483 44 518 0,'0'0'46'0,"0"0"-37"0,0 0-9 0,0 0 0 16,0 0 117-16,4-7 22 0,0 3 4 0,-4 4 1 16,-8-7-54-16,8 7-10 0,8 0-3 0,-8 0 0 0,-8-3-31 15,8 3-6-15,0 0-2 0,0 0 0 16,0 0-8-16,0 0-2 0,0 0 0 0,0 0 0 0,0 0-12 15,0 0-4-15,-4 3 0 0,4-3 0 16,0 0 7-16,-4 7 1 0,-4 4 0 0,1-5 0 0,-5 5 12 0,0-4 2 16,8 7 1-16,-4-1 0 0,-7-2-15 0,3 6-4 15,4 0 0-15,5 1 0 0,-9 2 2 16,0 1 0-16,8 0 0 0,-3 3 0 16,3 4-6-16,0 0-2 0,-8 3 0 0,4 0 0 0,4 7-10 15,1 0 0-15,-13 3 9 0,8 1-9 0,-4 6 17 0,5 1-1 16,-1 3 0-16,-4 3 0 0,-3 0 2 15,3 1 0-15,4-1 0 0,-3-3 0 0,-5 3-9 0,8 1-1 16,4-1-8-16,0 0 12 0,-7 4-12 0,-1 3 8 16,0 1-8-16,5-1 0 0,7 4 0 0,-4-4 0 15,-8 4 0-15,4-4 0 0,12 0 8 0,-4-3-8 0,0-4 0 0,-4 1 0 16,0-4 0-16,8-4 0 16,0-3 0-16,-4-7 0 0,-8-3 8 0,4-1-8 0,12-2 0 0,-8-1 0 15,-8-7 8-15,5 4-8 16,3-4 0-16,0 0 9 0,0 0-1 0,0-3 0 0,-4-4 0 0,4 1 0 15,4-1 11-15,-1-3 1 16,-10 0 1-16,-1-1 0 0,8-6-10 0,-4 4-3 0,4-4 0 0,-4-4 0 16,-4 0-8-16,4 1 0 0,4-4 0 0,-7 3 0 0,-5-3 0 15,12 0 0-15,0 0 0 0,0 0 8 16,-4-3-8-16,-4-1 0 0,4-2 0 0,4-1 0 16,4-4 0-16,-4 4 0 0,-7-3-12 0,3 3 12 15,8-3 0-15,-4 3 0 0,-12-4 0 0,8-2 0 16,4-1 0-16,0 0 0 0,4-3 0 0,-8-1 12 15,-8 4-12-15,12-3 0 0,8 0 0 0,-8 0 0 0,-8-1 0 16,8-3 0-16,0 4 0 0,4-7 0 0,0 3 0 0,-4-3 0 16,-4 0 0-16,8-4 0 0,4 0 0 15,-4-3 0-15,-16 4-9 0,12-5 9 0,8 1 0 0,-4-7 0 16,-4 4 0-16,0-4 9 0,0 0-9 16,0-4 0-16,8 1 0 0,-8-4 0 0,-4-4 0 0,8 4 0 15,7-7 0-15,-3 4 0 0,-8 6 0 16,4-3 0-16,4 4 0 0,-1-4 0 0,-3 7 0 0,0 0 0 15,-4 0 0-15,0 0 0 0,12 3 0 0,-12 0 0 16,-4 1-9-16,0 3 9 0,4-4 0 0,0 7 0 16,-8-6-8-16,1 6 8 0,-1 1 0 0,4-1 0 0,4-3 8 0,-4 3-8 15,-8-3 0-15,12 0 0 16,8 0-11-16,-4 3 11 0,-4-3 0 0,8 3 0 16,-4-3 0-16,7 3 0 0,5 4-9 0,-1 0 9 15,-11 3 0-15,8 0 0 0,7 4-10 0,-7 3 10 16,-8 0-8-16,0 4 8 0,0 3 0 0,0-7 0 15,0 11 0-15,-8-8 0 0,0 8 0 0,0 0 0 0,4 3 0 0,0 0 0 16,-8-4 0-16,4 1 0 0,4 3 0 16,0 0-8-16,0 0 8 0,0 0-8 0,-4-7 8 0,4 7-8 15,0 0 8-15,0 0 0 0,0-7 0 0,0 7 0 16,0 0 0-16,0 0-8 0,0 0 8 0,0 0 0 16,0 0 0-16,0 0 0 0,8-4 0 0,-8 4 0 15,0 0 10-15,0 0 1 0,0 0 0 0,0 0 0 16,0 0-11-16,0 0 0 0,12 0-10 0,-12 0 10 0,0 0 0 15,0 0 0-15,0 0 8 0,0 0-8 0,8-3 0 0,-8 3 0 16,0 0 0-16,0 0 0 0,7-7 0 16,-3 0 0-16,0 0 0 0,0-3 0 0,0-1 0 0,0 4 0 15,4-3-11-15,-4 3 11 0,-1-7-11 16,1 4 11-16,0 0-10 0,4-1 10 0,-4 1 0 0,0-1 0 16,0 1 0-16,3 0 0 0,1-1 0 15,4 1 0-15,-8-1 0 0,0 1 0 0,11-4 0 0,-7 4 0 16,0 0 0-16,-4-4 0 15,0 3 0-15,3 4 0 0,-3 0 0 0,0 1 0 0,-4-5 0 0,0 11 0 16,4-7 0-16,-4 7 0 0,0-7 0 0,0 7 0 0,4-7 0 0,-4 7 0 16,0 0 0-16,0-7 0 15,0 7 0-15,0 0 0 0,8-3 0 0,-8 3 0 0,0 0 0 0,0 0 0 16,4-3 0-16,-4 3-9 16,0 0 9-16,0 0 0 0,0 0 0 0,0 0-8 0,0 0 8 0,0 0 0 15,-8-4 8-15,8 4 6 16,0 0 2-16,0 0 0 0,0 0-26 0,0 0-5 0,0 0-1 0,0 0 0 15,0 0 16-15,0 0 0 0,0 0 0 0,0 0 0 16,8 0 0-16,-8 0 8 0,0 0-8 0,0 0 0 16,0 0 0-16,0 0 0 0,0 0 0 0,0 0 0 15,0 0 13-15,0 0-4 0,0 0-1 0,0 0 0 16,-8 7-8-16,8-7 0 0,4 10-12 0,-4-3 12 0,0 0 0 16,0-7 0-16,4 11 0 0,0-4 0 15,3 3 8-15,-7-10-8 0,0 0 12 0,8 7-4 16,4 0-8-16,-1 0 10 0,-11-7-10 0,4 3 10 15,4 8-10-15,0-5 12 0,0 5-12 0,-4-4 12 16,-1 3-4-16,5 0-8 0,4 1 12 0,0 6-4 0,-5 0-8 0,5 1 8 16,8 6-8-16,-1 7 8 15,0-10-8-15,5 13 10 0,-5-2-10 0,9 9 10 16,3-10-10-16,0 11 10 0,-8-4-10 0,0 0 10 16,5 0 17-16,-5 0 3 0,0 0 1 0,-3-3 0 0,-1-1-31 0,1-3 0 15,-5 4 0-15,5 0-10 0,-5-4 10 16,9 3 0-16,-5-3 0 0,5 7 8 0,-5-3-8 0,8 3 9 15,1 4-9-15,3-1 10 0,-4 1-10 0,-4-1 0 0,1 4 9 0,-1-3-9 16,-4 3 0-16,5 0 0 16,-1 0 0-16,-3 0 8 0,3 0-8 0,-4-4 9 0,-3 4-9 0,3-3 10 15,1-1-2-15,-5 1 0 16,1-4 0-16,0-4 0 0,-1-3-8 0,-3-6 0 16,-4-1 0-16,-1-3-11 0,1-4 11 0,-4 0 11 15,0-3-3-15,4-4 0 0,-4 1-8 0,0-4 0 0,-1 0 0 0,1-1 0 16,0 5 11-16,-4-11 0 15,0 0 0-15,0 0 0 0,0 0 14 0,8 7 3 0,-8-7 1 0,0 0 0 16,0 0-29-16,4 7 0 0,-4-7 0 0,4 7 0 16,-4-7 0-16,4 7 0 0,0-1 0 0,-4-6 0 15,0 0 0-15,0 0 0 0,3 7 0 0,-3-7 0 0,0 0 0 16,0 0 0-16,0 0 0 0,0 0 0 16,0 0 0-16,-3-10 0 0,3-4 0 0,-4-7 0 15,0 1 12-15,0-5-4 0,-4-6-8 0,4 0 12 16,0 0-12-16,0-4 0 0,-3-3 0 0,3 0 0 15,-4 0 0-15,8-7-10 0,-4 4 0 0,4-4 0 16,-4-4 10-16,4-3 0 0,0-3 0 0,0 0 0 16,0-1-12-16,0 1-6 0,4-4-2 0,-4 0 0 0,4-3-1 0,0 3-1 15,0 1 0-15,4-1 0 0,-1-4 0 0,1 8 0 16,0-4 0-16,4 4 0 16,-1 7 2-16,1 3 0 0,0 0 0 0,-5 3 0 0,5 1 7 0,0 2 1 15,-1 1 1-15,1 4 0 0,0 3 11 0,-1 3 0 16,1 4 0-16,0 7 0 15,3-4 0-15,1 3 0 0,-1 1 0 0,1 3 0 0,0 0 0 0,-5 4 0 16,1-4 0-16,0 4 8 0,-1 0-8 0,-3-1 0 0,0 1-11 0,0 6 11 16,-1 1-13-16,-7 3 3 15,0 0 1-15,0 0 0 0,8-7 9 0,-8 7 0 16,0 0-9-16,0 0 9 0,0 0 0 0,0 0 0 16,0 0-9-16,0 0 9 0,0 0 0 0,0 0 0 0,0 7-8 0,4 3 8 15,0 1 0-15,0-1 8 0,-4-10-8 0,4 14 12 16,0-7-4-16,0 3-8 0,-1 0 11 0,1 1-11 15,0-1 12-15,4 1-4 0,-4 6 0 0,4-3-8 16,-4 7 14-16,7-4-4 0,-3 7-1 0,4 0 0 16,-1 7 2-16,5 1 0 0,3 2 0 0,1 4 0 15,-1 7 3-15,5 0 1 0,-1 4 0 0,4 13 0 16,1-3 3-16,3 3 1 0,0 4 0 0,4-1 0 16,4-2-10-16,-4 2-1 0,0 5-8 0,4-5 12 15,-4-2-12-15,0 2 0 0,0 1 0 0,-4-4 0 16,4 1 0-16,-8-5 11 0,0-6-3 15,-3 0-8-15,-5 0 9 0,1-4-9 0,-9-3 0 0,1 0 9 16,-4-7-9-16,-4 4 0 0,0-11-12 0,-8 0 12 16,-4-3-144-1,-4-4-20-15,-23 18-5 0,4-22-1 0</inkml:trace>
  <inkml:trace contextRef="#ctx0" brushRef="#br0" timeOffset="1290.5293">2974 75 1882 0,'0'0'41'0,"0"0"9"0,0 0 2 0,0 14 1 0,4-4-42 0,-1 4-11 0,1-4 0 0,0 7 0 32,4-6-120-32,0-1-27 0,7 7-5 0,5-10 0 0</inkml:trace>
  <inkml:trace contextRef="#ctx0" brushRef="#br0" timeOffset="1016.096">3363 1029 961 0,'-4'-6'20'0,"4"-1"5"0,-4 0 1 0,-4-4 2 0,4 4-28 0,1 1 0 0,-1-5 0 0,0 1 0 15,4 3 89-15,-4-4 12 0,0 1 3 0,4 0 0 0,-4 3-34 0,4-4-6 16,4 4-2-16,-4-3 0 0,0 3-38 0,4-3-8 16,0-1-2-16,-4 1 0 0,0 0 9 0,4-1 1 15,-4 4 1-15,4 0 0 0,-1 1 2 0,-3-1 0 0,0 0 0 0,0 7 0 16,0 0-15-16,0 0-4 0,0-7 0 0,0 7 0 15,0 0 4-15,0 0 1 0,0 0 0 0,0 0 0 16,0 0-3-16,0 0-1 0,0 0 0 0,4 10 0 16,4 4 11-16,-4 0 1 0,4 3 1 0,-4 4 0 15,-4 3 5-15,4-3 1 16,-1 0 0-16,1 3 0 0,-4 0-16 0,4 4-4 0,0-4 0 0,0 0 0 16,-4 0-8-16,4 4 8 15,0 0-8-15,4-1 8 0,-1 5-8 0,1-5 10 0,0 4-10 0,0 0 10 16,3 1-1-16,1 2 0 15,4 4 0-15,-5-3 0 0,1 6-9 0,0-3 10 0,-8 1-10 0,7-1 10 16,5-4-10-16,-5 4 10 0,1-3-10 0,-4-4 10 16,8 0-22-16,-5-7-5 0,-3 4-1 15,0-11 0-15,0 1-36 0,-5-5-7 16,1-2-2-16,-4-11 0 0</inkml:trace>
  <inkml:trace contextRef="#ctx0" brushRef="#br0" timeOffset="2325.0996">4390 991 864 0,'0'-17'38'0,"0"10"8"0,4-7-37 0,-4 4-9 0,4-4 0 0,0 0 0 0,0 0 129 0,4 4 24 15,-4-11 5-15,3 4 1 16,-3 0-91-16,0-1-17 0,4 1-4 0,-4-4-1 0,4 4-22 0,-1 0-5 16,1-4-1-16,0 4 0 15,4-1-18-15,-1 5 0 0,1-1 0 0,0 3 0 0,3 1 12 0,-3 3 6 16,0 7 1-16,3-7 0 15,1 14 6-15,-1-7 2 0,1 10 0 0,3 4 0 0,1 7-9 0,3 0-2 16,-3 7 0-16,-1 6 0 16,1 1 0-16,-1 6-1 0,0 1 0 0,1 6 0 0,-1-3-15 15,1 4 11-15,-5 2-11 0,-3 5 10 16,4-4-2-16,-9 3 0 0,5-3 0 0,-8 0 0 0,4-4 4 0,-4 1 0 16,-8-4 0-16,4-4 0 0,0-3 0 15,-4-3 0-15,-4-4 0 0,0-3 0 0,1-4-4 0,-1 0 0 16,4-7 0-16,-8-6 0 0,4-1-8 0,1-3 8 0,-1-3-8 15,0-1 8-15,8-3 2 0,-8-7 0 16,0 0 0-16,1-3 0 0,-1-8 7 0,0 5 2 0,0-8 0 16,4 0 0-16,4-7 1 0,0 1 0 15,0-1 0-15,0-6 0 0,4-1-4 0,-4 0 0 0,-4-3 0 0,4-3 0 16,4-4-16-16,8 3 0 0,4-3 0 0,3 0-9 16,1 0 0-16,-1 0 0 0,4 4 0 0,-3-1 0 15,-1 1-3-15,5 3-1 0,-1 3 0 0,-4 1 0 31,5-1-11-31,-5 7-3 0,1 4 0 0,-1 3 0 0,1 4 27 0,-1 10 0 0,1-7 0 0,-5 11-8 16,1 6 16-16,-1 1 3 0,5 6 1 0,-5 4 0 16,5 3-1-16,-1 7 0 0,-3 8 0 0,3 2 0 15,-3 4 5-15,-1 0 0 0,1 0 1 0,3 7 0 0,1 0-6 16,-1 4-2-16,5-1 0 0,-5-3 0 16,1 4 3-16,-1-1 0 0,-3 0 0 0,3-6 0 15,-3-1-12-15,-1 1 0 0,1-7 0 0,-8-4-11 16,3 0-32-16,-3-7-6 0,0 0-2 15,-4-6-946-15</inkml:trace>
  <inkml:trace contextRef="#ctx0" brushRef="#br0" timeOffset="3692.8622">6161-46 2131 0,'0'0'189'0,"-8"0"-151"0,-3 0-30 0,7 7-8 31,4-7-22-31,-8 3-6 0,4 11 0 0,0-7-1 16,0 3-45-16,4 7-9 0,4-10-1 0,-4 7-732 0</inkml:trace>
  <inkml:trace contextRef="#ctx0" brushRef="#br0" timeOffset="3461.3506">6177 756 1324 0,'0'0'59'0,"0"0"12"0,0 0-57 0,0 0-14 0,0 0 0 0,0 0 0 15,0 0 114-15,0 0 20 0,0 0 4 0,0 0 1 0,0 0-83 0,11 7-16 16,-3-3-3-16,0-1-1 16,4 4-3-16,-5-4-1 0,1 4 0 0,4 0 0 0,0 7-14 0,3-4-3 15,-3 1-1-15,3 6 0 16,1 0-14-16,3 11 0 0,-3-7 8 0,0 13-8 0,7 1 0 0,-4 3 0 16,1 4 0-16,3 3 0 15,-3 0 0-15,-1 3 0 0,1 0 0 0,-5 1 0 0,-3 3-16 16,-4-11 1-16,3 4 0 0,-7-3 0 15,-4-8-128-15,0 1-25 16,4-7-6-16,-4-8-1 0</inkml:trace>
  <inkml:trace contextRef="#ctx0" brushRef="#br0" timeOffset="5145.2797">7158 863 345 0,'0'0'31'0,"0"-6"-31"0,0-1 0 0,-4 0 0 16,0 0 337-16,4-7 62 15,0 4 12-15,0-4 2 0,4 0-295 0,0 0-59 0,3 0-12 0,-3 0-3 16,-4-3-22-16,4 3-5 0,4 0-1 0,0 1 0 0,-1-1-5 16,5 0-2-16,0 3 0 0,3 1 0 15,-3-4-9-15,4 11 0 0,-1-8 0 0,1 5 0 0,-5-1 0 0,5 3 8 16,0 1-8-16,-1 3 8 16,1-4 2-16,-5 4 0 0,5 0 0 0,-4 4 0 0,3-4-10 15,-3 3 10-15,3 1-10 0,-3-1 10 16,4 4-10-16,-1 0 0 0,1 0 0 0,3 10 0 15,-3-7 0-15,3 8 0 0,-3 6 0 0,-1 4-11 16,5-1 11-16,-5 8 0 0,-3 0 0 0,0 6 0 16,3 1 0-16,-3 3 0 0,0-4 0 0,-1 4 0 0,1 0 0 0,-4-3 8 15,0-4-8-15,-4 7 8 16,-1-4-8-16,-3-6 0 0,0-8 0 0,0 1 0 16,0 0 0-16,-3-8 8 0,-1-6-8 0,4 4 8 15,-4-8 11-15,4 4 2 0,0-14 1 0,0 0 0 0,-8 3-22 0,8-3-12 16,0 0 2-16,-8 0 0 0,0-3 22 0,1-4 5 15,3 0 1-15,0-7 0 0,-4 0-7 0,4-3-2 16,0-4 0-16,0-3 0 0,4-4 5 0,0 1 1 0,0-8 0 0,0-6 0 16,4-1 1-16,-4-3 1 15,4 0 0-15,0-3 0 0,0-4-17 0,4 7 0 0,3 0 0 16,1 0 0-16,4 3 15 0,-1 8-1 16,5-1 0-16,-1 11 0 0,1 0-14 0,-1 10 0 15,-3 3 8-15,3 5-8 0,-3 2 0 0,3 8 0 16,1-1 0-16,-5 7 0 0,5 4-12 0,-1 4-8 0,1 6-1 0,-1 3-1 15,4 8 9-15,-3 7 1 16,3 3 1-16,0 3 0 0,1 4 2 0,-5 3 0 0,5 4 0 0,-1 3 0 16,-4-3 9-16,5 3 0 0,-9-10 0 0,-3 0-8 0,4-3 8 15,-5-1 0-15,-7-6 0 0,4-4 0 16,-4-7 12-16,0 0-3 0,-4-7 0 0,0-3 0 16,0-7 2-16,0 0 0 0,-4-4 0 0,0-7 0 15,-4 1-11-15,0-4 10 0,1-7-10 0,-5 0 10 16,0-7-2-16,1-3 0 0,3-7 0 0,-8-1 0 15,5-6 11-15,-1-3 1 0,0-8 1 0,1-3 0 16,3-7-1-16,4 0 0 0,-4-3 0 0,8 3 0 0,4-7-12 0,0 7-8 16,4-3 10-16,-1 3-10 15,9 4 0-15,-4 3 0 0,3 7 0 0,1 0-10 0,3 7 10 0,-3 3 0 16,-1 7 0-16,1 0 0 16,0 8 0-16,-5 2 0 0,1 1 0 0,3 3 8 0,-3 0-8 0,4 7 0 15,-5 0 0-15,5 7 0 16,-4 7-16-16,-1 0 3 0,5 6 0 0,-1 4 0 0,-3 4 13 0,4 7-11 15,-5-1 11-15,5 1-10 0,-1 3 10 0,5 0 0 0,-4 4 0 0,-1 3-8 16,1-4 8-16,-1 1 0 16,-3-1 0-16,0 4 0 15,-1-3-35-15,1 3-1 0,0-11-1 0,-9-3 0 16,5 0-157-16,-8-6-31 0,-11 13-7 0,-5-21 0 0</inkml:trace>
  <inkml:trace contextRef="#ctx0" brushRef="#br0" timeOffset="5581.3985">9065 670 2023 0,'0'0'89'0,"0"0"19"0,0 0-86 0,0 0-22 0,0 0 0 0,3 7 0 0,5 0 15 0,0 6-2 16,0 5 0-16,-4 2 0 0,3 8 5 0,-3-7 1 15,4 7 0-15,-4 6 0 0,4 1-11 16,0 3-8-16,3-4 9 0,1 4-9 16,0-3 0-16,-1 7 0 0,5-8 0 0,-1 1 0 15,1 3 0-15,0 0 0 0,-1-4 0 0,5-2 0 0,-5-5 8 0,5-3-8 16,-5 1 0-16,5-5 0 15,-1-9 13-15,1 3-3 0,-1-7-1 0,1-4 0 0,-1-3 21 0,0-3 4 16,5-4 1-16,-5 0 0 0,1-4-1 0,-5 1 0 16,9-4 0-16,-5-3 0 0,1-4 8 0,-5 0 2 15,1-3 0-15,-5 0 0 0,5-4-4 0,-4-3 0 16,-5 0 0-16,5 0 0 0,-4-4-16 0,0 1-3 16,-1-1-1-16,5 0 0 0,-4 1-20 0,0-1 0 15,-1 4 0-15,1-7 0 0,-4 3-14 0,4 1-4 16,-4 3-1-16,0 0 0 15,-8-4-33-15,4 7-6 0,-4 4-2 0,0-4-717 0,-8 8-144 0</inkml:trace>
  <inkml:trace contextRef="#ctx0" brushRef="#br0" timeOffset="6761.6252">10326 656 1875 0,'7'-11'83'16,"-3"5"17"-16,4 2-80 0,0-3-20 0,0 0 0 0,-1 4 0 15,5-8 59-15,0 1 7 0,3 3 2 0,-3 0 0 16,0 4-24-16,-1-4-5 0,1 3-1 0,0 4 0 0,-1 0-19 0,1 4-4 16,7 6-1-16,-3 1 0 15,0 6-6-15,-1 7-8 0,9 0 11 0,-9 11-11 0,5 3 0 0,-1 3 0 16,-7 4 0-16,3 0-12 15,-3 4 12-15,-4-4 0 0,0-4 0 0,-1 1-9 0,1-4 9 0,-4-3 0 16,-4-4 0-16,0-7 0 0,0 4 0 0,0-11 0 0,0 0 0 0,-8-3 0 16,4-4 12-16,4-10-3 15,0 0 0-15,0 0 0 0,-7 0 25 0,-1-3 5 16,0-4 1-16,-4-3 0 0,8-4-19 0,-3 3-3 16,-1-6-1-16,4-4 0 0,0 1 13 0,4-5 2 15,0-2 1-15,4-1 0 0,0-7-6 0,0-3-2 16,3 0 0-16,5 0 0 0,0-3-13 0,0-1-2 0,7 1-1 15,-7 6 0-15,3-6-1 0,-3 3-8 0,7 6 12 16,-3 1-4-16,3 0-8 0,-3 0-9 0,7 3 9 16,-7 4-13-16,3 7 13 0,1-4 0 0,-5 4-10 0,1 3 10 15,-1 4 0-15,1-1-11 0,0 4 11 16,-5 4-8-16,5-1 8 0,-1 8-8 0,1-1 8 0,0 4-8 16,-1 4 0-16,1 2 0 0,-5 8 0 15,5 7 0 1,-8-1-20-16,3 12-3 0,5 2-1 0,-4 4 0 15,-1 10 32-15,-3-3-9 0,0 4 9 0,0-4 0 0,-4-4 0 0,3 0 0 0,-3-3 0 0,0-3 0 16,0-1 0-16,0-3 12 0,-4-3-4 0,0 0 0 16,4-4-8-16,-4-4-10 0,-4 5 10 0,4-8-13 15,-4-3 13-15,4-4 0 0,-4-3 0 0,0 0 0 0,0-4 0 0,0-3 0 16,4-7 0-16,0 0 0 16,0 0 22-16,0 0 7 0,0 0 2 0,0 0 0 15,0-11-8-15,0-2-2 0,4-1 0 0,0-7 0 16,4 0-4-16,-4-3-1 0,8-4 0 0,-5 1 0 0,5-4-4 0,4-4 0 15,-1 0-1-15,5-3 0 0,3-3-11 0,0-4 8 16,1 3-8-16,3-3 8 0,0 0 4 0,4 4 1 16,-3-4 0-16,-1 10 0 15,0 1-36-15,0 3-7 0,1 3-2 0,-1 7 0 0,-4-3 32 0,4 3 0 16,5 0 0-16,-5 4 0 0,0 0-12 0,0 3 3 16,4 0 1-16,1 7 0 0,-5-3-4 0,-4 10 0 15,-3 0 0-15,3 0 0 0,0 7 12 0,1 7 0 0,-9 3-9 16,1 4 9-16,3 10 0 0,-3 7 0 15,-5-4 0-15,-3 11 0 0,0 0 12 0,0 4-4 0,0-1 0 0,-1-3 0 16,-7 0-8-16,0 0 8 0,8-3-8 0,0-1 8 16,-4-3-8-16,-4-3 0 0,0-4 0 0,0 0-11 15,0-7-81-15,-8-3-16 16,-4-4-3-16,5-3-1017 0</inkml:trace>
  <inkml:trace contextRef="#ctx0" brushRef="#br0" timeOffset="8294.3257">1705 4032 1335 0,'0'0'59'0,"-8"-3"13"0,0-4-58 0,1 4-14 0,3-4 0 0,0 3 0 16,-4-3 28-16,0 0 4 16,0 0 0-16,5 0 0 0,-5 1 20 0,0-1 5 0,0 0 1 0,-3 0 0 15,3-4-19-15,-4 1-4 0,0 3-1 0,1 0 0 0,-5 4-21 0,4-4-4 16,-3 3-1-16,-1 1 0 15,-3 3-8-15,-1 0 0 0,-3 0 0 0,0 3 8 0,-5 1-8 0,1 3-9 16,0 3 9-16,0-3-13 16,-1 3-5-16,1 4-1 0,4 0 0 0,-4 0 0 0,-1 7 10 15,1-4 9-15,0 4-13 0,-4-1 5 16,4 5 19-16,3-1 4 0,1-3 1 0,-1-1 0 16,5 1 4-16,3 0 0 0,5-4 1 0,-1-3 0 15,4 7-7-15,1-4-2 0,-1 0 0 0,4 1 0 0,8 2-12 16,0-2 0-16,0 6 0 0,3-3 0 0,9 0-9 0,-4 3-2 15,7 3 0-15,0-2 0 0,1-5-4 0,7 5-1 16,4-1 0-16,0-3 0 0,1-1-2 0,3 5-1 16,4-5 0-16,-1-2 0 15,1-1 19-15,4-3-8 0,-4 3 8 0,0 0 0 0,0-6 10 0,0-4 9 16,0 6 1-16,0-2 1 0,0-11 19 0,-4 7 3 16,0 0 1-16,0-4 0 0,-4 4-1 0,4 0 0 15,-8 7 0-15,-4-4 0 0,1 4 4 0,-5-4 1 0,-7-3 0 0,0 4 0 16,-5 3-28-16,1-1-4 15,-4 1-2-15,-8 4 0 0,-4-1 2 0,1 0 0 0,-9 4 0 0,0 3 0 16,-7-3-16-16,0 3 11 16,-4-3-11-16,-5 0 10 0,1-1-10 0,-4 1 0 0,4-4 0 0,-4 1 0 15,4-1 8-15,0-3-8 16,-4-4 0-16,-4 1 8 0,0-5-17 0,0 1-4 0,0-3-1 0,0-1 0 31,0-3-106-31,4 0-22 0,-4-7-4 0,4 0-750 0</inkml:trace>
  <inkml:trace contextRef="#ctx0" brushRef="#br0" timeOffset="8944.4585">3017 4012 921 0,'0'0'82'0,"0"0"-66"0,0 0-16 0,0 0 0 0,0 0 217 0,0 0 40 16,0 0 8-16,0 0 2 15,0 0-182-15,0 0-36 0,0 0-7 0,0 10-2 0,3 0-11 0,1 1-2 16,-4-4-1-16,0 3 0 0,4 7-13 0,-4 1-2 15,4 6-1-15,0 4 0 0,-4 3-10 0,0 10 0 16,4 4-12-16,4 4 12 0,-4-1 0 0,-1 7 10 16,-3-3 1-16,4 7 0 15,-4 3 21-15,0 1 5 0,-4-1 1 0,1 0 0 0,-1 4-18 0,0-7-3 16,-4-4-1-16,-4-3 0 16,5-4-8-16,-1-3-8 0,4-7 9 0,-4-3-9 0,-4-7 0 0,-3-4-15 15,3-3 2-15,-3-4 0 16,-1-7-121-16,0-6-24 0,-3-4-5 0</inkml:trace>
  <inkml:trace contextRef="#ctx0" brushRef="#br0" timeOffset="9494.4632">2958 4160 864 0,'-4'-17'76'0,"0"7"-60"0,4-4-16 0,-4-3 0 16,-3 3 164-16,3-4 29 0,0-2 7 0,4-1 0 0,4 0-92 0,0 0-20 15,7 1-3-15,1 2-1 16,4 1-24-16,-1 0-4 0,5 3-2 0,7-7 0 0,4 7-21 0,0-3-4 16,8 0-1-16,0-1 0 0,4-2-7 0,7-1-1 0,5 0-1 0,-1 0 0 15,1 8-10-15,3-1-1 16,8 3-8-16,-3 1 12 0,-1-4-2 0,-4 7-1 15,-3 4 0-15,-5-1 0 0,-7 8-9 0,0-1 8 16,-4 8-8-16,0 2 8 0,-4 1-8 0,-4 7 8 0,-8 3-8 0,1 4 8 16,-9 3 0-16,-3 0-8 15,0 0 12-15,-8 4-4 0,-1 3 19 0,-6-3 3 0,-5-4 1 0,0 0 0 16,-4 3-31-16,-7-2 0 16,-1-5-8-16,-3 4 8 0,-4-3 0 0,0 3 0 0,-5-3 0 15,-3-4 0-15,-4 4 8 0,-3-8-8 0,-1-2 11 0,-12-4-11 16,5 3 0-16,-5-3 0 0,1-4 0 0,-1-3 0 31,-3 0-31-31,3-4-9 0,1 1-3 0,-1-4 0 16,1 0-54-16,-1-4-11 0,5 4-3 0,3-3 0 0,4 3-124 0,8 0-25 15</inkml:trace>
  <inkml:trace contextRef="#ctx0" brushRef="#br0" timeOffset="10458.1557">5554 4195 1792 0,'0'0'80'0,"0"0"16"0,4-7-77 0,0-3-19 16,-4 3 0-16,4-4 0 16,-4 4 62-16,4 1 9 0,-4-5 1 0,0 11 1 0,-4-7-13 0,0 0-4 15,0-3 0-15,-4 0 0 16,0 3-36-16,1-4-8 0,-1 1-2 0,-4-1 0 0,0 1-20 0,1 0-4 16,-5-1-1-16,-3 4 0 15,-1-3-14-15,1 3-3 0,-1 4-1 0,1-1 0 16,-1 4 1-16,-3 0 1 0,-4 4 0 0,0 3 0 0,-1 0 22 0,5-1 9 0,-4 5-8 0,0 3 8 15,-5-1 0-15,5 5 9 16,4-1 0-16,-4 4 0 0,-5 0 8 0,-3 3 2 0,4 3 0 0,-4 1 0 16,0 3-5-16,4 4-1 15,4-1 0-15,0 1 0 0,3 0-13 0,-3-1 9 0,0 1-9 0,7 3 8 16,1-3-8-16,3-1 0 16,5-3 0-16,-1 4 0 0,8-1 0 0,0 4 0 0,0-3-10 0,4 0 10 15,4-4 0-15,0 3 0 16,4-6-8-16,3 3 8 0,1-7 0 0,0 4-9 0,7-11 9 15,1 1-8-15,-9-4 8 0,5-1-13 0,3 1 5 0,5-7 8 16,3-7-12-16,-4 0 12 0,5-3-10 16,-1-4 10-16,4-7 0 0,-4-3-9 15,1-11 9-15,-1 0 0 0,0-3-11 0,0 0 11 0,4-4-13 16,-7 1 5-16,-1-1 8 0,0-3 16 0,-3 0-4 0,3 0-1 16,-7-3 11-16,-1-1 2 0,5-6 1 0,-5-1 0 0,5-3 3 0,-8 0 0 15,-1 0 0-15,5 8 0 16,3-8-20-16,-3 10-8 0,-1 4 8 0,5 7-8 0,-5 3 10 0,1 4-10 15,-4 7 12-15,-5-1-12 16,5 8 20-16,-4 3-2 0,0 0-1 0,-8 7 0 0,0 0-17 0,0 0 10 16,0 0-10-16,7 11 8 15,-3 6-8-15,0 4 0 0,-8 3 9 0,4 4-9 0,0 6 24 0,-4 4 0 16,1 7 0-16,-1 0 0 16,0 7-32-16,4-7-7 0,0 3-1 0,0-3 0 0,4 0 27 0,3 0 5 15,-3-3 0-15,8-4 1 16,0-3-45-16,-1-1-8 0,1-3-3 0,4-3 0 15,-1-4-144-15,-3-3-29 0,19 10-5 0,-12-21-2 16</inkml:trace>
  <inkml:trace contextRef="#ctx0" brushRef="#br0" timeOffset="11254.6464">6340 4039 1785 0,'0'0'159'0,"0"0"-127"0,8-7-32 0,-4-3 0 15,8 0 63-15,-1-1 6 16,1 4 2-16,7-7 0 0,1 4-23 0,3 0-4 0,1-4 0 0,3 3-1 16,0 5-19-16,0-5-4 15,4 4-1-15,1 0 0 0,3 0-19 0,-4 7 8 0,-4 0-8 0,4 7 0 16,-4 0 0-16,1 7-20 16,-5 3 2-16,0 4 1 0,1 7 17 0,-1 6 16 0,0 4-4 0,-3 11 0 15,-5 6-12-15,1 8 0 0,-1-5 0 0,1 5 0 16,-4-1 0-16,-1-3 0 0,1 0 0 15,0-8 0-15,-4 1 0 0,-1-3 0 16,1-1 0-16,-4-10 0 0,0-7-12 0,-4-6 2 0,-4-1 0 0,4-3 0 16,-4-8 18-16,0-2 3 15,4-11 1-15,0 0 0 0,-8 0-12 0,1-4 0 16,-5-3 0-16,4 0-11 0,-3-6 32 0,-1-1 7 0,0-7 0 0,-3 0 1 16,7-6 7-16,0-1 0 0,0-3 1 0,0 0 0 0,8-11-18 0,-3 1-4 15,3-1-1-15,3-6 0 16,1-4-14-16,4-4 0 0,0-6 0 0,4 3 0 0,-1 1 0 0,5-1 0 15,-1 7-8-15,5 3 8 16,-1-2 0-16,5 6-8 0,-1 3 8 0,-7 4 0 0,-1 3-8 0,5 8 8 16,-1 2-12-16,1 8 12 15,-5 7 0-15,5 3-8 0,-1 0 8 0,1 7 0 0,-1 0 0 0,0 3 11 16,5-3-2-16,-5 7 0 16,1 0-9-16,-1 4 0 0,5-1 0 0,-5 7 0 0,0 8 0 0,5-1-11 15,-5 3 3-15,1 8 0 0,-1 3 8 0,-3 4 0 0,-1 6 0 0,-3 4 8 16,0 0 5-16,-5 3 2 15,5-3 0-15,-4 3 0 0,0-3-15 0,3 0 0 0,-3-3 0 16,4-8 0 0,-4 1-23-16,-1-8-10 0,-3-6-3 0,0-4 0 15,0-3-162-15,-4-7-33 0</inkml:trace>
  <inkml:trace contextRef="#ctx0" brushRef="#br0" timeOffset="11815.258">8204 3769 2329 0,'0'0'51'0,"0"0"10"0,0 0 3 0,0 0 2 0,8 7-53 0,0 0-13 0,4 0 0 0,-1 0 0 0,1 7 36 0,4-4 4 15,-5 4 0-15,5 0 1 16,-1 0-30-16,-3 3-11 0,4 0 0 0,3 8 9 0,1-5-9 0,3 5 0 16,0 2 0-16,-3 4 0 0,3 1 0 0,-3 2 0 0,-5 4 0 0,1-3 0 15,-5-1 0-15,-3-2 0 16,0-5 0-16,-8 1 0 0,0 0 0 0,0-8 0 0,0-2 0 0,-4-5 0 15,0-2 0-15,-4-1 0 16,4-6 0-16,4-4 0 0,-7 3-19 0,-1-6-2 0,0-4-1 16,0 0 0-16,1 0 22 0,3-7 0 15,0 0 0-15,-4 0 0 0,4-6 26 0,0-1 6 0,0-3 2 0,0-1 0 16,8 1 12-16,-4 0 2 16,4 0 1-16,0-4 0 0,8 0-30 0,-4 1-7 15,3-1 0-15,5-6-1 0,-1 2-11 0,5-2 8 0,-1-1-8 0,1 1 8 16,3-1-8-16,0 0 0 15,-3 8 0-15,3 6-11 0,-3 0 3 0,-1 11 0 0,1 3 0 0,-5 7 0 16,1 3 8-16,-1 4 0 0,-3 4 0 16,4 6-8-16,3 4 8 0,-3 6 0 15,-5-2 0-15,1 6 0 0,4 3 0 0,-1-3 0 16,1 4 0-16,-5 0 0 0,1-1-15 0,0 1 3 0,-1-1 0 0,-3-2 0 16,4 2 1-16,0-3 1 0,-1-3 0 0,-3-4 0 15,0-3-111 1,0-4-23-16,-1-6-4 0</inkml:trace>
  <inkml:trace contextRef="#ctx0" brushRef="#br0" timeOffset="12274.632">9796 3790 2113 0,'0'0'93'0,"12"4"20"0,-12-4-90 0,8 7-23 0,3-1 0 16,-3 1 0-16,4 0 61 0,-4 0 8 0,3 0 2 0,-3-3 0 15,0 3-15-15,0 3-2 0,-1 0-1 0,-3 1 0 0,4-1-33 0,0 0-6 16,0 8-2-16,-1-1 0 15,5 7-12-15,-4 4 0 0,4 0 0 0,-5 6 0 0,5-3 0 0,-4 4 11 16,4 0-11-16,-1-4 10 16,-3-4-10-16,0-2-11 0,3-1 3 0,-3-3 0 31,0-4-43-31,0-7-8 0,-4-3-1 0,-4-7-1 0,0 0-105 0,0 0-21 0,7-10-4 0</inkml:trace>
  <inkml:trace contextRef="#ctx0" brushRef="#br0" timeOffset="12444.295">10197 3212 2026 0,'0'0'44'0,"0"0"10"0,0 0 2 0,0 0 1 0,0 0-45 0,-8 7-12 0,-3-3 0 0,-1-1 0 16</inkml:trace>
  <inkml:trace contextRef="#ctx0" brushRef="#br0" timeOffset="12998.4993">10586 3607 2368 0,'24'10'52'0,"-13"-6"12"0,9 3 1 0,-1-1 1 0,9 1-53 0,-5 4-13 0,0-1 0 0,4 4 0 16,5-7 36-16,-1 7 4 15,0 3 0-15,-4 7 1 0,0-3-23 0,-3 7-5 16,-1-1-1-16,-3 1 0 0,-5 3-12 0,1 0-8 16,-5 0 8-16,1-3-13 0,-4 0 0 0,0-4 0 0,-5-3 0 15,1-4 0 1,-4 0-35-16,0-6-6 0,-4-4-2 0,4-7 0 16,0 0-3-16,0 0-1 0,-7 3 0 0,7-3 0 0,-4-7 48 0,0 0 12 0,-4-3 0 0,8 3 0 15,-4-3 40-15,4-1 9 16,-4-3 3-16,4-3 0 0,4 3 9 0,0-6 3 15,-4-5 0-15,4 1 0 0,4-4-32 0,-4-3-7 16,7-7-1-16,1 4 0 0,4-1 12 0,-1 4 1 16,5 7 1-16,-5-1 0 0,5 1-29 0,-1 3-9 15,-3 11 0-15,-1 0 0 0,1-1 0 0,3 8-9 0,-3-1-1 0,-1 8 0 16,1 3 10-16,0 0 0 16,-5 7-9-16,5-8 9 0,-1 8 0 0,1-3 12 0,3 3-2 0,-3-1 0 15,0 5-34-15,-1 2-6 16,-3-2-2-16,3 3 0 0,-3-1 9 0,0 1 2 0,-1 3 0 0,1 0 0 15,0 1-114-15,-5 2-22 0,5 4-5 16,-4 1-486-16,0-1-96 0</inkml:trace>
  <inkml:trace contextRef="#ctx0" brushRef="#br0" timeOffset="13780.4375">12863 3852 1994 0,'0'0'44'0,"0"0"8"0,0 0 3 0,0 0 1 0,0 0-44 0,0 0-12 0,0 0 0 0,0 0 0 16,0 0 28-16,0 0 3 0,0-6 1 0,4-5 0 15,4 1 7-15,-4-1 1 0,-4-2 1 0,-4-5 0 16,4 4-41-16,0-3 0 0,0-4 0 16,-4 1 0-16,-4-1 0 0,4 0 0 0,0 4 0 0,-3-4-11 15,-5 0 11-15,0 1 0 0,1 2 0 16,-1 1 0-16,0-4 0 0,-3 7-10 0,-1 0 10 0,0 4-10 15,5 3 0-15,-5 4 0 0,-7 3 0 0,3 3 0 16,5 4 2-16,-5 7 0 0,-3-4 0 0,-4 8 0 16,0 2 8-16,-1 5 0 0,5 2 0 0,-8 1 0 0,-4 3-8 15,8 0 8-15,3 4-8 0,5-1 8 16,-1-2-29-16,1-1-1 0,7-7 0 16,4 0 0-16,1-3 4 0,-1-4 1 0,4-3 0 0,4 0 0 15,4-4 8-15,-4-10 1 0,0 0 1 0,0 0 0 0,11 4 15 16,1-4 0-16,4-4 0 0,-1-3 0 15,1-7 13-15,7 1 6 0,8-1 1 0,-3-7 0 0,-9 0 6 0,8 4 2 16,12-4 0-16,0 0 0 0,-4 1 0 0,0-1 0 16,0 0 0-16,-4 4 0 0,4 3 18 15,-7 4 4-15,-5 3 1 0,0 3 0 16,5 1-3-16,-5 3-1 0,-8 3 0 0,5 1 0 0,-5 3-27 0,1 3-6 16,4 4-1-16,-9 0 0 0,-3 3-13 0,8 7 0 15,3 0 0-15,0 8 0 0,-11-1-9 0,4 7-2 16,3 3 0-16,-3 4 0 0,0 4 1 0,-8 3 0 15,0 6 0-15,3-2 0 0,1 6 10 0,-8-3 0 0,-4 0 0 0,-3-4 0 16,3-3 0-16,-8 0 0 16,-8-4 0-16,-3 1 0 0,-4-1 0 0,4-3 0 0,-5 4 0 0,-3-8 0 15,-4-6-18-15,0-4-5 16,4-4-1-16,0-2 0 0,-4-12 24 0,0 1 0 0,4-3 0 0,3-1 0 16,5-3 23-16,0 0 5 15,-5-4 2-15,9 1 0 0,3-4 5 0,1 0 1 0,-5-4 0 0,1 1 0 16,7-4 8-16,1 0 3 0,-1-3 0 0,0 3 0 15,1-4-9-15,3 1-2 0,4-7 0 0,4-1 0 16,0 1-20-16,4 0-4 0,11-4 0 0,-3-3-1 0,4 3-11 0,11-7 0 16,4 4 0-16,12-3 0 15,7-5-12-15,1 1-5 0,-4 0-1 0,3 0 0 32,13 0-25-32,-1-4-5 0,-4 1 0 0,4-4-1 0,9-4-120 0,-1-3-24 0,-4 0-5 0</inkml:trace>
  <inkml:trace contextRef="#ctx0" brushRef="#br0" timeOffset="16280.296">1327 6845 856 0,'-7'-10'38'0,"7"10"8"0,-4-7-37 0,4 3-9 0,-8-6 0 0,4 3 0 16,4-4 67-16,-4 1 11 0,0 0 2 0,0-1 1 16,0 1-9-16,4 3-1 0,0-3-1 0,-3 3 0 15,3 0-10-15,0 7-1 0,0 0-1 0,0 0 0 0,0 0-8 0,0-7-2 16,0 7 0-16,7-4 0 15,-7 4-16-15,8-6-3 0,4-1-1 0,-4 0 0 16,3 3 0-16,5 1 0 0,-1-4 0 0,5 3 0 16,3-3 0-16,1 4 0 0,3 0 0 0,4-4 0 0,0 7 7 0,12-4 1 15,0 1 0-15,3-1 0 16,5 1 3-16,4-1 1 0,-1 1 0 0,0-4 0 16,-3 4-4-16,0-1 0 0,-9-3 0 0,5 0 0 15,-8 0-28-15,0 4-8 0,-4-4 0 0,4 0 0 0,-4-3-8 0,0-1-4 16,-4 1 0-16,0-1 0 0,0-2-3 0,1-5-1 0,-1 8 0 0,0-4 0 15,0-3 0-15,0 3 0 16,0 0 0-16,0 4 0 0,-3-4 0 0,-1 4 0 0,0-1 0 0,0 4 0 31,1 0-12-31,-5 0-4 0,4 1 0 0,-3 2 0 16,-9 4-12-16,1 0-4 0,3 0 0 0,-7 0 0 16,-4 4-147-16,-8-4-29 0</inkml:trace>
  <inkml:trace contextRef="#ctx0" brushRef="#br0" timeOffset="16610.6276">2219 6668 633 0,'0'0'56'0,"0"0"-44"16,0 7-12-16,0-7 0 15,-4 11 172-15,4-1 33 0,4 1 7 0,0-1 0 0,-1 4-84 0,1 3-18 16,0 0-3-16,8 8-1 16,-4-1-22-16,3 7-4 0,1 4 0 0,4 3-1 0,-1 7-27 0,1 3-4 15,3 4-2-15,-3 7 0 16,-1-4-19-16,1 4-4 0,-1 0-1 0,5-1 0 0,-4-6-8 0,-1 4-2 15,1-1 0-15,-1 0 0 0,-3-3-24 0,7 0-4 0,-7 0-2 0,4-3 0 32,-1-1-96-32,-3-7-19 0,3 1-4 0</inkml:trace>
  <inkml:trace contextRef="#ctx0" brushRef="#br0" timeOffset="17420.6908">3764 6693 1670 0,'0'0'74'0,"0"0"15"0,0 0-71 0,0 0-18 0,0 0 0 0,0 0 0 15,8 0 98-15,3 0 16 0,5 3 3 0,-5 4 1 16,5-3-66-16,3 2-12 0,-3 1-4 0,0 4 0 16,3 6 1-16,4 0 0 0,1 1 0 0,-1 6 0 15,0 7-19-15,5 7-4 0,3 4-1 0,4 3 0 16,-8 6-13-16,4 1-10 0,-3 4 2 0,-1-1 0 0,-4-3-7 0,-3-4-1 15,-1 1 0-15,-3-8 0 16,-5-3 0-16,1-3 0 0,-4 0 0 0,0-4 0 16,-5-7 16-16,-3-3 0 0,4-4 0 0,-4-3 0 15,-4-4 0-15,1 1 13 0,-5-5-2 0,-4 1-1 0,4-7 10 0,-3-3 1 16,-5 3 1-16,0-7 0 16,1 0 11-16,-1-7 3 0,1 0 0 0,7-3 0 0,-4 0-19 0,1 0-3 15,-1 3-1-15,4-7 0 0,4 0-4 0,0-3-1 0,0 0 0 16,1 0 0-16,3-8 1 0,3 1 0 15,1 0 0-15,0-3 0 0,4-5-1 0,0-2-8 0,0-1 12 0,3 1-4 16,9 3-8-16,-1-4-14 16,8 1 3-16,1-1 1 0,-5 1 10 0,4-4 12 0,1 0-2 0,-1 3-1 31,0 1-30-31,-4 6-7 0,5 8 0 0,-5-5-1 16,0 5-31-16,1 3-5 0,-1 3-2 0,4 0 0 15,1 7-149-15,7 0-29 0,39-13-7 0,-20 2 0 0</inkml:trace>
  <inkml:trace contextRef="#ctx0" brushRef="#br0" timeOffset="17990.2404">5297 7052 1094 0,'0'0'97'0,"8"11"-77"16,0-1-20-16,0 1 0 0,-1 2 169 0,5-2 31 0,0-4 5 0,3 0 2 15,-3 0-127-15,3-7-26 16,5 0-5-16,3-7-1 0,1-4-35 0,3-3-13 0,-4-3 9 0,4 0-9 16,1-4 0-16,-1 0-12 15,0-3 0-15,0 3 1 0,1-3 2 0,-5 0 0 16,4-4 0-16,1 4 0 0,-5-4 23 0,8 1 5 16,-4-4 1-16,4-4 0 0,-7 4-11 0,-1 3-1 15,-3 0-8-15,-1 1 12 0,0-4 10 0,1 0 2 0,-1 3 0 0,1 4 0 16,-5-4 7-16,-3 7 1 0,-4 4 1 15,4 0 0-15,-9 3-33 0,1 3 0 0,-4 1 0 0,0 7 0 16,0 3 0-16,-7-7 0 0,-5 7 0 16,-4 0 10-16,1 0-10 0,-5 3 0 0,5 1 0 0,-5 6 0 15,-3 4 0-15,-4 0-9 16,-1-1 9-16,5 8 0 0,0 0-8 0,3 3 8 0,-3 0 0 0,3 4 0 16,1 0 0-16,3 6 11 0,1-3 0 15,3 4 0-15,1 3-11 0,-1-3 0 0,4-1 9 0,-4 4-9 16,5-3 0-16,-1 3 0 0,4-3 0 0,4 3 0 15,-4-7 0-15,8 0 0 0,0-3 0 0,4-4 0 16,-1 4-36-16,5-8-9 0,0 1-2 0,7-7 0 16,1 0-33-1,3-4-8-15,8 0 0 0</inkml:trace>
  <inkml:trace contextRef="#ctx0" brushRef="#br0" timeOffset="18573.0219">6710 6942 2026 0,'0'10'44'0,"0"-10"10"0,8 4 2 0,-4 3 1 0,-4-7-45 0,7 6-12 0,1 1 0 0,8 0 0 15,-5-7 8-15,5 0 0 0,3 0 0 0,1-3 0 16,-1 3 13-16,1 0 3 0,7-7 0 0,0 3 0 15,4-6-24-15,1 3 0 0,3-7-10 0,-4 4 10 16,8 0-9-16,-4-8 9 0,0 4 0 0,0 1-9 16,4-5 9-16,-4 4 9 0,0-3-1 0,-4 0-8 0,-4 0 33 0,0-4 0 15,-3 0 0-15,-1 0 0 16,-3 1-19-16,-1 2-4 0,-3-6-1 0,-1 3 0 0,-3-3-1 0,-1 7 0 16,-3-1 0-16,0-2 0 15,0-1 5-15,-8-3 1 0,0 3 0 0,0 7 0 0,0-3 6 0,-8 6 2 16,4 5 0-16,-8-5 0 0,1 8-22 0,-5-1 0 0,-3 8 0 15,-1-1 0-15,-7 8 0 0,0 2 0 16,-4 1 0-16,0 7 0 0,-4 7 14 0,0 3-2 0,7-4 0 0,1 8 0 16,-4 0-12-16,0-1 0 15,0 8 0-15,3-1-10 0,5 1 10 0,4 3 0 0,-1 0 0 16,5 3 0-16,7 8 0 0,4-1 11 16,4 4-3-16,0-1 0 0,8 1-8 0,3-3 0 0,5-4 0 15,7-4 0 1,1-3-24-16,7-4-8 0,0-2 0 0,4-8-690 0,4 0-138 15</inkml:trace>
  <inkml:trace contextRef="#ctx0" brushRef="#br0" timeOffset="20912.3861">1732 9841 115 0,'0'0'10'0,"0"0"-10"0,0 0 0 0,4-4 0 16,4 1 300-16,-8 3 59 0,8-7 11 0,-4 0 2 0,3 0-240 0,1 0-49 16,4 0-10-16,-1 0-1 15,-3 0-33-15,-4-3-7 0,4 3 0 0,0 0-1 16,3 0-18-16,-3 0-3 0,0 1-1 0,0-1 0 15,-4 0-9-15,-4 7 0 0,0 0 0 0,7-4 8 0,-7 4 1 16,0 0 0-16,0 0 0 0,0 0 0 16,0 0 7-16,8 11 2 0,-8 2 0 0,0 5 0 0,0 2-2 0,0 8 0 15,-4 3 0-15,4 11 0 0,-4 3-32 0,4 3-8 16,-4 11 0-16,4 0-1 0,-3 3 8 16,-1 0 1-16,4 4 1 0,-4-4 0 0,0 4 3 0,-4 3 1 15,4-3 0-15,0 0 0 0,-3-1 11 0,3-6 0 16,-4-7 8-16,4 4-8 0,0-8 20 0,4 4 0 15,-4 0 0-15,0 0 0 0,-3-4-2 0,3 4-1 16,0-4 0-16,0 1 0 0,-4-4-4 0,4-4-1 16,4-6 0-16,-4 0 0 0,0-1-4 0,1-10 0 0,-1-3-8 0,4-4 12 15,0-3-12-15,0 0 11 0,-4-7-11 16,0 3 10-16,4-10-10 0,0 0 8 16,-4 0-8-16,4 0 8 0,-8-3-8 0,0-1 0 15,1-2 0-15,3-5-11 0,-8-3 11 0,8-3 9 0,-4-4-1 0,4 1-8 16,-3-8 18-16,3 0-3 15,0-3-1-15,4-4 0 0,-4 1 14 0,0-8 2 0,4 4 1 0,0-7 0 16,0 0-31-16,-4 4 8 16,4-8-8-16,-4 1 0 0,4-1 0 0,0-2 0 0,-4-1 0 0,4 0 0 15,0 0-16-15,0 3-2 0,4 1-1 0,0 3 0 16,-4 0 19-16,8 4-12 0,-4-1 12 0,4 4-10 16,-1-3 10-16,-3-1 0 0,8 0 0 0,-4 1 0 0,3-1 0 0,1 4 9 15,-4-3-9-15,0-1 10 16,3 1 6-16,-3 3 2 0,0-4 0 0,-4 4 0 0,0 0-18 0,4 0 0 15,-8 0 0-15,3 3 0 16,1 1 0-16,0-1 0 0,4 4 0 0,-8 0 0 0,4 3 0 0,-4 1 0 16,0 6 0-16,4 0 0 0,-4 7 0 0,0 0 0 0,0 8 0 15,0-1 0-15,0 7 8 0,0 0 7 16,0 0 1-16,0 0 1 0,0 10-5 0,4 0-2 16,-4 8 0-16,7-1 0 0,-7 7-2 15,4 0-8-15,0 4 12 0,0 3-4 0,4 7-8 16,4-3 0-16,-1 3 0 0,1 3 0 0,7 1 8 0,-3 6-8 15,3-3 12-15,5 7-4 0,-5-3 15 0,8 3 2 16,1-1 1-16,3 1 0 0,4 0-8 0,4 4-2 16,0-4 0-16,4 6 0 0,-1 1-2 0,1 0-1 0,-8-4 0 15,0 1 0-15,0-1-5 0,0 0-8 0,-4 1 11 0,1-8-11 16,-5 1 9-16,-4-4-9 16,1-4 0-16,-5 1 9 0,0-8 14 0,-3 1 2 0,-4-8 1 0,-1-2 0 15,-3-5-5-15,0-2-1 16,0-1 0-16,-4-10 0 0,-1 3-6 0,-3-10-2 0,0 0 0 0,0 0 0 15,0 0-12-15,0 0-10 16,4-7 2-16,-4-3 0 0,0-7 8 0,0-1-8 0,4-2 8 0,-4-1-8 16,0-7 8-16,4 1 0 0,0-5 0 0,0-2 0 0,0-1 0 15,0-3 0-15,0-3 0 0,3-4 0 16,-3 0-8-16,4-7 0 0,-4 0 0 0,4 0 0 16,0-3 8-16,-1 3-8 0,1-7 8 0,0 4-8 15,0-8-3-15,-1 1 0 0,5-11 0 0,0 4 0 16,-8 4-35-1,7-1-7-15,5 7-2 0,-4 4 0 0,-5 3 16 0,5 7 3 0,-4 7 1 0,4 0 0 0,-9 7 18 0,5 6 3 16,-4 8 1-16,4 3 0 16,-4 4 13-16,-4 10 15 0,0 0-3 0,11 7-1 0,5 7 20 0,-4 6 4 15,-5 5 1-15,5 2 0 0,0 8-20 16,0-1-4-16,7 8-1 0,0-1 0 0,5 8-1 0,-5-4 0 16,5 7 0-16,-1-4 0 0,4-3 1 0,0 4 0 0,1-1 0 0,-1-3 0 15,0 3 13-15,4-3 2 16,0 4 1-16,1-1 0 0,-1 1-11 0,0 3-3 15,-4-4 0-15,-4 0 0 0,-3 1 6 0,3-1 1 16,4-3 0-16,1-3 0 0,-5-1-20 0,0-3 8 16,5-7-8-16,-5 1 0 0,-4-5 0 0,5-2-19 0,-9-8 3 0,9 0 0 31,-9-3-42-31,1 0-8 0,-4-7-2 0,3 0 0 16,-3 0-164-16,-4-4-34 0,7 0-6 0,-15-3-2 0</inkml:trace>
  <inkml:trace contextRef="#ctx0" brushRef="#br0" timeOffset="21926.4333">5356 9626 403 0,'7'-3'36'0,"1"-1"-36"0,-8 4 0 0,0 0 0 15,4-6 244-15,0-1 43 0,-4 7 8 0,8-4 1 0,-4-3-191 0,-1 0-38 16,-3 7-8-16,0 0-2 15,4-7 7-15,0 0 0 0,-4 1 1 0,0 6 0 16,-4-7-20-16,0-4-4 0,4 1-1 0,-7-1 0 16,-5 1-19-16,4 3-4 0,-7-3-1 0,3-1 0 0,-7-2-5 0,3 6-2 15,-7-4 0-15,3 1 0 0,-3-4-9 0,-1 4 0 16,5 3 9-16,-8-4-9 0,3 4 0 16,1 4 0-16,-4 0 0 0,3 3-12 0,-3 0 12 0,0 6 0 15,0-2-9-15,-1 10 9 0,-3-4 0 16,0 4 0-16,0 3-9 0,4 1 9 0,-4 2-8 0,0 5 8 15,-1-1-12-15,1 0 12 16,8-3-12-16,0 3 12 0,-1 0-12 0,5 0 12 0,3 1 0 0,-3-1 0 16,7 0 0-16,0 0 0 0,5 0 0 0,-1 4 0 15,4 0 0-15,0 0 0 0,4-1 0 0,-4 1 8 16,8 3-8-16,0-3 0 0,4-1 14 0,-1 1 0 16,5 0 0-16,0-4 0 0,3 0 8 0,1-3 2 15,0 0 0-15,3-4 0 0,4 0-8 0,1-3-2 16,-1 0 0-16,4-4 0 0,4 8-14 0,4-5 0 15,1 1 8-15,2 0-8 0,5 0 9 0,-4 0-1 0,0 3 0 0,4-3 0 16,-8-4 2-16,4 4 0 16,-4 0 0-16,0 0 0 0,-4 0-10 0,0-1 12 0,-4 5-12 0,1-1 12 15,-9 0 5-15,1-3 2 0,-5 4 0 16,1-5 0-16,-1 1 11 0,-3 3 2 0,-4 1 1 0,-4-1 0 16,0-3 6-16,-4 0 1 0,-4 0 0 0,-4 3 0 0,0 0-24 15,0 0-5-15,0 1-1 0,-3-4 0 16,-5-1-10-16,-3 1 0 0,-1 4 9 0,1-5-9 15,-8 1 0-15,3 0 0 0,1 0 0 0,-4 0 0 16,3-4 12-16,-3 1-1 0,0-1-1 0,0 0 0 0,-1 1-10 16,1-1 0-16,0-3 0 0,0 3 0 0,-1-3-20 0,1 0 0 15,0 0 0-15,4-3 0 16,3-1-34-16,5-3-6 16,3-3-2-16,0-1 0 0,-3 1-147 0,3-8-30 0</inkml:trace>
  <inkml:trace contextRef="#ctx0" brushRef="#br0" timeOffset="22502.3384">6636 9339 345 0,'0'0'15'0,"0"11"4"0,-4-4-19 0,8 3 0 16,-4-10 0-16,4 7 0 15,-4 3 384-15,0-10 72 0,12 7 16 0,-5-3 2 16,5 2-373-16,0-2-74 0,-1-4-15 0,5-4-4 0,7 4-8 0,-3-6 10 16,3 2-10-16,4-6 10 0,4-1-1 0,1 1 0 15,7-4 0-15,-1 0 0 0,1 4 3 0,4 0 1 16,0-4 0-16,0 3 0 0,-4 1 7 0,-4 0 0 0,4-1 1 0,0 4 0 16,-4-7-21-16,0 8 0 15,0-1 0-15,-4 0 0 0,0 0 0 0,-4 3 0 16,4 4 0-16,0 0 0 0,1 0-14 0,-1 0 2 15,0 4 1-15,-4-1 0 0,0 1-1 0,1-4 0 0,-5 3 0 0,4 1 0 32,-7-4-14-32,-1 3-3 0,4-3-1 0,-3 0 0 15,-4-3-36-15,-1-1-7 0,-3-3-2 0,-1 0-764 0</inkml:trace>
  <inkml:trace contextRef="#ctx0" brushRef="#br0" timeOffset="22855.9566">7251 9540 2199 0,'4'17'97'0,"-4"-10"21"0,-4 3-94 0,8 1-24 16,-4-1 0-16,8 1 0 0,-8-1 81 0,4 0 12 15,-1 4 3-15,5 0 0 0,-4 3-39 0,-4-3-7 0,4 3-2 0,0 4 0 16,4-3-38-16,-4 2-10 16,-4 8 0-16,3 0 0 0,-3 6 8 0,4 4 0 0,0 11 0 0,0 3 0 15,0 10-8-15,0 0 0 16,0 4 0-16,-4-4 0 0,0-3 0 0,0-7-11 15,0-4 3-15,0-3 0 16,-4-7-36-16,0-3-6 0,4-4-2 0,-4-10-722 0,-4-4-145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4.2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770E7D0-57DF-4A6B-9E68-A41DB2BED069}" emma:medium="tactile" emma:mode="ink">
          <msink:context xmlns:msink="http://schemas.microsoft.com/ink/2010/main" type="inkDrawing"/>
        </emma:interpretation>
      </emma:emma>
    </inkml:annotationXML>
    <inkml:trace contextRef="#ctx0" brushRef="#br0">107 0 1382 0,'0'0'61'0,"0"0"13"0,0 0-59 0,0 0-15 0,0 0 0 0,0 0 0 16,0 0 130-16,11 7 23 0,-11-7 5 0,12 7 1 16,0 3-77-16,-1 4-15 0,1-3-3 0,4 6-1 0,3-3-24 0,-3 3-5 15,3-3-1-15,0 10 0 16,5 0-17-16,-5 4-4 0,1 0-1 0,3 3 0 0,-3 0 3 0,3 0 1 16,4 4 0-16,0-1 0 15,1 4 14-15,3 0 3 0,0 7 1 0,4 4 0 0,8 3 2 16,-4 3 0-16,0 4 0 0,3 0 0 0,1-1-4 0,-4 5-1 15,-4-4 0-15,4 3 0 0,4 0-21 16,-4 0-9-16,0 1 8 0,0 6-8 0,-4 0 15 0,0-3-3 16,-4 3 0-16,0 0 0 0,-4 0-12 15,0 0 0-15,5 4 0 0,-5-7 0 0,0-4 8 16,-4-7 0-16,1-3-8 0,-1-7 12 0,1 0 17 16,-5-10 3-16,-3-4 1 0,3-3 0 0,-3-1-22 0,-1-2-11 15,1-5 10-15,-1 1-10 0,-3-4 17 0,4-3-2 0,-9 0-1 0,5-4 0 16,-4 1-14-16,3-4 11 15,-7 3-11-15,4-3 10 0,0 0-10 0,0 0 0 0,-1 3 0 0,1-3 0 16,-4 0 0-16,0 0 0 0,0 0-11 16,0-4 11-16,0 4-13 0,-4-7 2 0,0 0 1 0,0 11 0 15,4-1-2-15,-4-3 0 0,0-7 0 16,0 0 0-16,0 0 12 0,0 0 0 0,0 0 0 0,0 0 0 31,0 0-21-31,0 0-9 0,0 0-2 0,0 0 0 0,0 0 32 0,0 0 0 0,0 0 0 0,0 0 0 16,0 0 0-16,0 0 0 0,0 0 0 0,0 0 0 0,-4-7 0 0,4 7 0 15,0 0 0-15,0 0 0 16,-4-10 0-16,4 3 0 0,0 7 0 0,-4-7 0 16,4 7 0-16,0-7 0 0,0-3 0 0,-4 3 0 15,4 7-12-15,0 0 0 0,0 0 0 0,0 0 0 0,0 0 0 16,0 0 0-16,0 0 0 0,0 0 0 16,0 0 3-16,0 0 1 0,-4-7 0 0,4 7 0 0,0 0 8 15,0 0 0-15,0 0 0 0,0 0 0 0,-4-7 0 0,4 7 0 16,0 0 0-16,0 0-8 0,0-7 8 0,0 7 0 15,0 0 0-15,0 0 0 0,-8-7 0 0,8 7 0 16,0 0 0-16,0 0 0 0,0-7 11 16,0 7-3-16,0-7 0 0,0 7 0 0,0 0-8 15,0 0-11-15,0 0 3 0,0-7 0 0,0 7 8 0,0-7 0 16,0 0 0-16,0 7 0 0,0 0 0 0,0 0 0 16,0 0 0-16,0 0 0 0,0 0 0 0,0 0 0 15,0 0 0-15,0 0 0 0,0 0 0 0,0 0 0 0,0 0 0 16,-3-7 0-16,-5 4 0 0,8 3 0 0,-8 0 0 0,-4 7 0 15,5-4 0-15,-1 4 11 0,0-3-3 0,0 6 0 16,0 1-8-16,-3-1 0 0,-1 7 0 0,0 4 0 16,-3 10 0-16,-1 0 8 0,1 0-8 15,-5 4 8-15,1 3 0 0,-5-3 0 0,1-1 0 0,-4 1 0 16,0 3-8-16,-1 0 8 0,1 3-8 16,0 1 8-16,-8 3 0 0,0 3 0 0,-4 4 0 0,0 7 0 15,0 3-8-15,0 4 0 0,-8 3 0 0,1 0 0 0,-1 1 25 0,-4-1 3 16,-7 3 1-16,4 1 0 15,-1 3-29-15,4-7 0 0,5-3 0 0,-1-7 0 16,4-4 15-16,4-3-3 0,0 0-1 0,4-3 0 16,0-8-11-16,4 1 0 0,-4-4 0 0,4-4 0 0,4 1 0 15,-4-4-11-15,3-7 3 0,-3-3 0 16,8 3-20-16,0-7-4 0,3-3-1 16,8 0 0-1,1-7 1-15,3 0 1 0,0-4 0 0,-3-3 0 0,-1-3-101 0,4-4-21 0,8-7-4 0,0-3-893 16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0-2 979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-40 10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8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0" timeOffset="-23090.787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5756.1292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24371.7379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  <inkml:trace contextRef="#ctx0" brushRef="#br1" timeOffset="109215.1653">24102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1" timeOffset="110954.6072">24062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  <inkml:trace contextRef="#ctx0" brushRef="#br1" timeOffset="133274.4583">24359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449 233 525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8.41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7957B8C-5F92-4C68-A2A6-D1E99415FF22}" emma:medium="tactile" emma:mode="ink">
          <msink:context xmlns:msink="http://schemas.microsoft.com/ink/2010/main" type="inkDrawing"/>
        </emma:interpretation>
      </emma:emma>
    </inkml:annotationXML>
    <inkml:trace contextRef="#ctx0" brushRef="#br0">0 23 1090 0,'0'0'48'0,"0"0"11"0,0 0-47 0,0 0-12 15,0 0 0-15,0 0 0 0,0 0 68 0,8-4 11 0,-4 1 2 16,-4 3 1-16,0 0-19 0,0 0-4 16,0 0-1-16,12-4 0 0,-5 4-43 0,1-3-15 0,4 3 9 0,0 0-9 15,-1 3 0-15,-3 1 0 16,4 3 0-16,-1 0 0 0,1 0 10 0,0 3-10 0,-1-3 12 0,1 0-12 16,0 3 21-16,-4 1-2 15,3-1-1-15,-3 0 0 0,0 1 7 0,0-4 2 0,-8-7 0 0,0 0 0 16,0 10-27-16,0-10 0 0,0 0 8 0,0 10-8 15,0 1 20-15,-4-4 1 0,-4 0 1 0,0 0 0 16,0 3-1-16,1-3 0 0,-1 0 0 0,-4-4 0 16,0 1 3-16,5 3 1 15,-5-4 0-15,4-3 0 0,-4 4 9 0,1-1 2 16,-1-3 0-16,4 0 0 0,1-3-4 0,-1-1 0 0,0 1 0 16,0-4 0-16,4 0-16 0,0-4-3 0,-3 5-1 0,7-8 0 15,-4 0-12-15,0-3 0 0,4-4 0 16,4 0 0-16,-4 4-10 0,4-1-5 0,0 5-1 0,3-1 0 15,-3 3 1-15,4 1 0 0,0 7 0 0,0-4 0 16,-8 7 6-16,11 0 1 0,-7 3 0 0,4 4 0 16,0-4-4-16,-1 4 0 0,1 0 0 0,0 0 0 31,0 0-109-31,-4 4-23 0,-4-11-4 0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5.2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-386 628 172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8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9.64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5C11C8-E7B3-4F44-B3BD-9FD4950C618D}" emma:medium="tactile" emma:mode="ink">
          <msink:context xmlns:msink="http://schemas.microsoft.com/ink/2010/main" type="writingRegion" rotatedBoundingBox="6781,10276 28239,8316 28999,16635 7541,18595"/>
        </emma:interpretation>
      </emma:emma>
    </inkml:annotationXML>
    <inkml:traceGroup>
      <inkml:annotationXML>
        <emma:emma xmlns:emma="http://www.w3.org/2003/04/emma" version="1.0">
          <emma:interpretation id="{507F7F67-54BC-4906-BCFE-2123C97E9BE2}" emma:medium="tactile" emma:mode="ink">
            <msink:context xmlns:msink="http://schemas.microsoft.com/ink/2010/main" type="paragraph" rotatedBoundingBox="6781,10172 28248,8326 28442,10591 6976,124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384B21-1A2C-421D-89B5-ADDC8128FC92}" emma:medium="tactile" emma:mode="ink">
              <msink:context xmlns:msink="http://schemas.microsoft.com/ink/2010/main" type="line" rotatedBoundingBox="6781,10172 28248,8326 28442,10591 6976,12436"/>
            </emma:interpretation>
          </emma:emma>
        </inkml:annotationXML>
        <inkml:traceGroup>
          <inkml:annotationXML>
            <emma:emma xmlns:emma="http://www.w3.org/2003/04/emma" version="1.0">
              <emma:interpretation id="{E155F427-EFD1-4AC3-BD1F-9F54782405D8}" emma:medium="tactile" emma:mode="ink">
                <msink:context xmlns:msink="http://schemas.microsoft.com/ink/2010/main" type="inkWord" rotatedBoundingBox="6796,10342 15394,9603 15574,11697 6976,12436"/>
              </emma:interpretation>
              <emma:one-of disjunction-type="recognition" id="oneOf0">
                <emma:interpretation id="interp0" emma:lang="" emma:confidence="0.5">
                  <emma:literal>connected</emma:literal>
                </emma:interpretation>
                <emma:interpretation id="interp1" emma:lang="" emma:confidence="0">
                  <emma:literal>Connected</emma:literal>
                </emma:interpretation>
                <emma:interpretation id="interp2" emma:lang="" emma:confidence="0">
                  <emma:literal>Bonneted</emma:literal>
                </emma:interpretation>
                <emma:interpretation id="interp3" emma:lang="" emma:confidence="0">
                  <emma:literal>bonneted</emma:literal>
                </emma:interpretation>
                <emma:interpretation id="interp4" emma:lang="" emma:confidence="0">
                  <emma:literal>connoted</emma:literal>
                </emma:interpretation>
              </emma:one-of>
            </emma:emma>
          </inkml:annotationXML>
          <inkml:trace contextRef="#ctx0" brushRef="#br0">-3466 6431 1609 0,'11'-3'35'0,"-11"3"7"0,0 0 2 0,0 0 2 0,0 0-37 0,0 0-9 0,0-7 0 0,-3 0 0 16,-5 0 50-16,0-3 8 16,8-1 2-16,-4 4 0 0,0-6-37 0,-4 2-7 15,8 1-2-15,0-4 0 0,0 4-6 0,0-1-8 16,-7-3 11-16,7 4-11 0,4-4 16 0,-8 0-4 15,-4 4-1-15,-4 0 0 0,8-4 9 0,0 3 3 0,-7 1 0 0,-1 0 0 16,0-1-33-16,5-3-6 16,3 8-2-16,-8-1 0 0,-7 0 0 0,3 0 0 0,4 0 0 0,1 3 0 15,-9 1 4-15,5 3 1 16,-1 0 0-16,0 3 0 0,5-3 13 0,-1 4 0 0,-11 3 0 0,3 0 0 16,9 3 0-16,-9 4 15 0,-3-4-3 0,-4 4-1 0,-5 0 6 15,9 0 2-15,8 3 0 0,-5 0 0 16,-7 1 11-16,3-1 2 0,9 0 1 0,-5 4 0 0,-3-4-4 0,0 4-1 15,11-4 0-15,-3 8 0 16,-1-1 6-16,0-3 1 0,1 3 0 0,3 3 0 16,4 1-9-16,-3 3-2 0,-5-3 0 0,1 3 0 15,3 0 3-15,4 4 0 0,-7-1 0 0,7-2 0 16,0 2-11-16,8 1-1 0,4-1-1 0,-4 1 0 16,0 0-3-16,4-1-1 0,7 4 0 0,1-3 0 0,-4-1-2 15,4 4 0-15,3-3 0 0,1-4 0 16,7 0 19-16,-4 4 3 0,-3-4 1 0,7-3 0 0,9-1-31 15,-5 1 0-15,-8-4 0 0,-3-3 0 16,7-4-25-16,1 1-11 0,-1-5-3 16,-4-2 0-16,-3-4-22 0,11-4-5 15,8-3-1-15,-4-3-653 0,0-1-132 0</inkml:trace>
          <inkml:trace contextRef="#ctx0" brushRef="#br0" timeOffset="937.2025">-2816 6559 518 0,'0'0'46'0,"0"0"-37"0,0 0-9 0,0 0 0 15,0 0 178-15,0 0 34 16,0 0 6-16,0 0 2 0,-8-3-120 0,8 3-23 0,0 0-5 0,-4-7 0 16,4 4-29-16,-4-1-6 15,-4-3-1-15,5 4 0 0,3 3 8 0,0 0 0 0,-12-4 1 0,4 4 0 16,8 0 2-16,0 0 0 0,-8-3 0 0,-3 3 0 0,-1 0-31 0,4 0-7 15,0 0-1-15,-3 0 0 16,-9 3-8-16,9 1-12 0,3 3 2 0,0 0 1 16,-4-1-8-16,1 1-2 0,-1 0 0 0,8 4 0 15,-4-1 19-15,0 4-12 0,-3 0 12 0,-1 3-10 16,4 0 28-16,4 1 6 0,-11-1 0 0,-1 0 1 16,5 1-10-16,3 2-3 0,0-2 0 0,0 2 0 0,-3 1 6 15,7-4 1-15,4 4 0 0,0 0 0 16,-8 0-4-16,12-1-1 0,4 5 0 0,3 2 0 0,1-2 3 15,4 2 1-15,-5 4 0 0,9-3 0 0,3 3-18 0,-4-3 0 16,-3-7 0-16,7 3 0 0,9 0 0 16,-5-7 0-16,-4 4 0 0,-3-7 0 0,7-4 0 0,-4 1 0 15,1-8 0-15,-1 1 0 16,0-8-12-16,-3 1-8 0,7-8-3 0,-4-3 0 0,1-10 23 0,-1 0 0 16,0-4 0-16,1 1 0 0,-1-1 0 0,-3 0 0 15,-1-3 0-15,0 0 0 0,1 0 0 0,-5 0 0 16,-3 3 12-16,0-7-4 0,-4 4 1 0,-1-3 0 0,-3-1 0 15,0 4 0-15,-8 0 6 0,0-4 1 16,0 4 0-16,1 3 0 0,-5-3 1 0,4 4 1 0,-4 2 0 0,0 1 0 16,1 7-18-16,-5 0 0 15,0-1 0-15,4 5 0 0,-3 2-13 0,-1 1-7 0,0-1 0 16,1 8-1 0,-1-4-23-16,0 7-4 0,1 0 0 0,-5 0-1 15,-3 3-20-15,3 4-4 0,-3 0-1 0,-1 4-505 0,-3 3-101 16</inkml:trace>
          <inkml:trace contextRef="#ctx0" brushRef="#br0" timeOffset="1627.2138">-1952 6435 2070 0,'0'0'45'0,"0"0"10"0,0 0 1 0,0 0 3 0,0 0-47 0,0 0-12 16,0 0 0-16,0 0 0 0,8 10 20 0,-8-10 1 0,3 7 1 0,5 0 0 15,0 0-22-15,-4 0-12 0,4 3 2 0,-1 4 0 16,-3-4-10-16,8 8-1 0,-4 3-1 0,0 6 0 0,-1 1 10 0,1 3 1 15,0 0 1-15,4 4 0 16,-8-1 29-16,3 1 5 0,1-4 2 0,0-7 0 16,-4 4 3-16,4-4 1 0,-8-3 0 0,3 0 0 15,5-4-4-15,-4-3-1 0,-4-4 0 0,-4 1 0 16,0-4-15-16,4-7-10 0,0 0 12 0,0 0-12 16,-7 3 0-16,3 0 0 0,4-3 0 0,-8 0 0 15,0-6 0-15,4 2-12 0,-4-3 12 0,5-3-12 0,-1-4 12 0,0 0-11 16,0-3 11-16,4-4-10 15,0-3 10-15,0-4 0 0,4-3 0 0,4-4-8 0,-1 1 8 0,1-4 0 16,0-4 0-16,0 4 0 16,-1 4 0-16,5-1 0 0,0 7 0 0,-1 4 8 0,5 0-8 0,-4 0 0 15,3 6 0-15,1 5 0 16,3-1 0-16,-3 7 0 0,-1-4 0 0,5 8-8 0,-5-1 8 0,5 4 0 16,-5 4 0-16,5-1 0 15,-1 4 0-15,1 4 0 0,-5-1 0 0,5 0 0 0,-1 4 0 0,5 4 9 16,-5 2-9-16,5 5 0 0,-5 2 9 0,0 4-9 0,1 1 0 0,-1 2 9 15,-3 1-9-15,0 3 0 16,-1-4 0-16,1 4 8 0,-5-3-8 0,1-4-11 16,0 0 3-16,-1-3 0 15,-3-4-30-15,0-3-6 0,-8-4 0 0,4-3-599 0,4-4-119 0</inkml:trace>
          <inkml:trace contextRef="#ctx0" brushRef="#br0" timeOffset="2297.2861">-987 6390 288 0,'0'0'25'0,"0"0"-25"15,0 0 0-15,0 0 0 0,0 0 196 0,0 0 35 0,0 0 6 0,0 0 2 16,0 0-126-16,4 7-25 15,0 3-4-15,-4-10-2 0,4 7-19 0,0 0-4 0,-1 0-1 0,1 3 0 16,4 1-6-16,0-1-2 16,0 4 0-16,-1 3 0 0,5 0-1 0,0 4 0 0,-4 0 0 0,-1 7 0 15,1 3-3-15,0-4-1 16,0-2 0-16,-4 2 0 0,3-2-17 0,-3-1-3 0,4-7-1 0,-4 0 0 16,-4 1-24-16,8-8 0 15,-8 0 0-15,4 1 0 0,-4-11-20 0,0 0-4 0,0 0 0 0,0 0 0 16,0 0 16-16,0 0 8 0,0 0-10 0,0 0 10 15,0 0 0-15,0 0 0 0,0 0 0 0,-4-11 0 16,0-2 0-16,4-1 0 0,0-4 11 0,0-2-3 16,0-4-8-16,4-8 0 0,-4-2 0 0,8-4 0 15,-5 0 0-15,5 3 0 0,0-6-11 16,4 6 11-16,-1 0-10 0,1 4 10 0,4 0-10 0,-5 7 10 16,5 3 0-16,-1 7 0 0,-3 0 0 0,4 4 0 15,-9 0 0-15,5 3 13 0,4 7-2 0,-5 0-1 16,-3 3 15-16,4 4 3 0,-4 0 1 0,-1 3 0 15,5 4-14-15,0 4-3 0,-1-1-1 0,5 0 0 16,-4 7-11-16,-5 4 0 0,5 0 9 0,-4 3-9 16,0 3 0-16,-1 1 8 0,-3 0-8 0,4 3 0 0,-4-4 10 0,0-3-2 15,0-3-8-15,-4 0 12 16,4-4-23-16,-4-3-5 0,0-4 0 0,0 0-1 16,0-6-151-16,0-4-31 0,0-7-5 0,0 0-2 15</inkml:trace>
          <inkml:trace contextRef="#ctx0" brushRef="#br0" timeOffset="2900.9845">-146 6584 864 0,'0'0'76'0,"0"0"-60"15,0 0-16-15,11 7 0 0,5-7 133 0,-8 0 24 16,3 0 5-16,5 0 1 0,3-4-127 0,-3-3-26 15,-4 4-10-15,3-4 8 0,1-4-8 0,-1 1 0 16,5 0-12-16,-1-1 12 16,1-3 0-16,-1 4 0 0,4-4 0 0,-7 0 0 0,4 4 0 0,-5-4 0 15,5 4 0-15,-5-1 0 16,1-2 40-16,-5-1 10 0,1 3 2 0,0 1 0 0,-5-4-33 0,-3 4-7 16,0-4 0-16,0 4-1 15,0-1 40-15,0 1 8 0,-4-1 1 0,0 1 1 0,0-4-5 0,-4 4-2 16,4-8 0-16,-4 5 0 0,-4-1-34 0,4-3-6 0,-3-4-2 0,-1 3 0 15,0-2-24-15,0 2-4 16,1 1-2-16,-1 0 0 0,0 0 5 0,-4 3 1 0,5 0 0 0,-1 7 0 16,0 0 0-16,4 4 0 15,-4-1 0-15,1 1 0 0,7 3 12 0,-8 7 16 0,4-1-3 16,-4 5-1-16,-4 3 7 0,5 0 1 16,-1 3 0-16,-4 4 0 0,4 3-4 0,1-3 0 15,-5 3 0-15,4 0 0 0,0 0-16 0,1 0 0 0,-1-3 0 0,4 3 0 16,0-3 0-16,4 3-9 0,0 1 9 15,4-1-8-15,0 0 8 0,4 4 0 0,-1-1 0 0,5 1 0 16,0-4 8-16,3 4-8 0,1 0 8 16,-1 3-8-16,1-4-12 0,0 1-6 0,-1 0-2 0,5-4 0 31,-5-3-131-31,5-1-26 0,11 5-6 0,-4-15-1 0</inkml:trace>
          <inkml:trace contextRef="#ctx0" brushRef="#br0" timeOffset="3511.0814">1200 6068 806 0,'0'0'72'0,"0"0"-58"0,0 0-14 0,0 0 0 16,0 0 136-16,0 0 25 0,-4-3 5 0,0-1 1 16,-7-3-50-16,7 7-9 0,-4 0-3 0,0-3 0 15,1-4-41-15,-5 3-9 0,4 1-2 0,0 3 0 0,-3-3-18 0,-5 3-4 16,4-4-1-16,-3 4 0 15,3 4-20-15,-3-1-10 0,-1 7 10 0,0-3-10 0,1-3 0 0,-1 3 0 16,1 0 0-16,-5 0 0 16,5 3 13-16,-1 4-3 0,1 3-1 0,-1 0 0 0,0-3 7 0,1 3 2 15,3 4 0-15,-3 3 0 16,-1 1 4-16,0 2 1 0,5 1 0 0,-1 0 0 0,0 3-2 16,5 0 0-16,-1 0 0 0,0 0 0 0,0-3 11 15,8 0 1-15,-4-4 1 0,4 0 0 0,0-3-34 0,8 0 0 16,-4-4 0-16,4 0 0 0,4 0-15 0,-1-3-6 0,1-3-2 15,3-1 0 1,5 0-6-16,-1-3-2 16,5 0 0-16,-1-3 0 0,4-4-80 0,1 0-16 0,3-4-3 0,0 1-754 15</inkml:trace>
          <inkml:trace contextRef="#ctx0" brushRef="#br0" timeOffset="3881.4922">1589 5833 1440 0,'-3'3'128'0,"-1"4"-103"16,0 4-25-16,0-1 0 15,0 0 142-15,0 1 23 0,0-4 5 0,4-7 1 0,-4 10-109 0,4-10-22 16,0 0-4-16,0 0 0 16,8 7-25-16,-8-7-11 0,12 0 10 0,3 0-10 0,-3-3 0 0,7 3 0 15,9-4 0-15,-1 4-10 0,0-7 23 0,4 4 5 0,4-1 1 16,4 1 0-16,0-1 8 0,4-3 1 15,-4 0 1-15,4-3 0 0,0 3 7 0,-5-3 0 16,1-1 1-16,4-2 0 16,-4-1-59-16,-4-4-12 0,-4-2-2 0,4-1-1 15,0 4-37-15,-4-4-7 0,-7-3-2 0,-5-1-565 16,1 1-112-16</inkml:trace>
          <inkml:trace contextRef="#ctx0" brushRef="#br0" timeOffset="4274.5995">2181 4895 1969 0,'0'0'87'0,"0"11"18"0,4-1-84 0,0 4-21 15,0-4 0-15,-4 8 0 16,4-1 84-16,-1 4 13 0,1-4 3 0,0 7 0 0,-4 0-45 0,4 4-9 16,4 3-2-16,-4 4 0 0,-4 3-18 0,4 3-4 15,0 15-1-15,3 3 0 0,-7 10-8 0,4 3-1 16,-4 8-1-16,0-4 0 15,0 7 23-15,-4 0 5 0,0-3 1 0,-3-1 0 0,-1-3-20 0,0-3-3 16,0-11-1-16,4-3 0 0,-7-4-16 0,3-3 0 16,0-3-11-16,-3-8 11 15,3-6-53-15,-4 3-4 0,4-3-1 0,-3-8 0 16,3-3-155-16,0-6-31 0,-8 9-7 0,16-27-1 16</inkml:trace>
          <inkml:trace contextRef="#ctx0" brushRef="#br0" timeOffset="4800.1601">2691 6290 518 0,'0'20'23'0,"0"-13"5"0,0 4-28 0,0-1 0 0,0 4 0 0,0-4 0 16,4 1 380-16,-4-5 72 0,8 1 13 0,-8-7 3 15,0 0-362-15,7 7-73 0,1-3-14 0,4-1-3 0,-1-3-25 0,1-3-5 16,4-4-1-16,-5 0 0 16,5 0 0-16,-1-3 0 0,1-1 0 0,4-3 0 0,-1 1 7 0,4-5 8 15,-3 1-13-15,3 0 5 0,0-4 8 0,-3 0 0 16,-1 0 0-16,-3 1 0 0,-4-1 0 0,-5 0-8 15,5 0 8-15,-4 4-8 0,0-4 8 0,-4 1-12 16,-1 2 12-16,1 4-12 16,-4 4 12-16,-4 0 11 0,-3-4-3 0,-1 3 0 0,4 1 23 0,-4 3 4 15,-3-3 1-15,-1 3 0 0,4 0-18 16,-4 0-3-16,1 4-1 0,-1-1 0 0,0 4 1 0,1 0 0 16,-1 0 0-16,0 4 0 0,-3-1-15 0,3 4 9 0,0-7-9 0,1 7 8 15,-1-4-8-15,0 1-17 16,1 6 4-16,-1-3 1 0,4 3-3 0,0-3 0 15,-3 4 0-15,-1-1 0 0,4 11 15 0,1 0 0 16,-5-4 0-16,4 4 10 0,0-1-10 0,1 5 0 0,3 2 9 0,4 1-9 16,0 3 0-16,4-3 9 15,-1 0-9-15,1-4 0 0,0 3 0 0,4-2-17 0,4-5 1 0,-1-2 1 32,5-1-32-32,-1-7-6 0,5 4-2 0,-1-7 0 15,1-3-167-15,3-1-34 0,28-6-6 0,-12-8-2 0</inkml:trace>
          <inkml:trace contextRef="#ctx0" brushRef="#br0" timeOffset="5671.0714">4006 6030 864 0,'0'0'38'0,"0"0"8"0,0 0-37 0,0 0-9 16,0 0 0-16,0 0 0 0,0 0 128 0,4-10 23 0,-4 3 5 0,4 0 0 16,-4 0-120-16,4-3-24 15,-4-1-4-15,0 1-8 0,0 3 48 0,-4 0 3 0,4 0 1 0,0 0 0 16,-4-3-8-16,0 3 0 15,4 7-1-15,-4-7 0 0,1 0 1 0,-1 0 0 0,4 7 0 0,-4-3 0 16,-4-8 5-16,0 8 2 16,0-1 0-16,5 1 0 0,-9-1-35 0,4 1-6 0,-4 3-2 0,1 0 0 15,-1 0-8-15,0 0 0 16,-3 3 0-16,3 1 8 0,-7 3-8 0,3 0 0 0,-3 3 9 0,-1 4-9 16,5 0 0-16,-9 0 0 0,5-1 0 0,-1 5 0 0,-3 2 0 15,7 5 0-15,1 2 0 0,3 1 8 16,4 0 8-16,-3-1 1 0,-1 5 1 0,4-1 0 15,-3-4-18-15,7 1-11 0,0-4 2 0,4 0 0 16,-4 1 9-16,4-1 0 0,0-7 0 0,4 0 0 0,0-3-13 16,0 0 2-16,-1-3 1 0,-3-11 0 15,12 3-10-15,0 0-1 0,3-3-1 0,1 0 0 0,0-3 8 16,7-4 2-16,-4 0 0 0,1-3 0 16,3-1 12-16,-3 1 0 0,3-4 0 0,-4-3 10 15,5 3-10-15,-5-3 8 0,5-1-8 0,-1-2 8 16,-4 2-8-16,5-6 0 0,-5 0 9 0,1-7-9 0,3 0 8 15,-4 3-8-15,1-7 10 0,-1-3-10 0,-3 0 8 0,0 0-8 16,-1 0 0-16,-7-3 0 0,0-1 12 0,3 1-4 16,1-8-8-16,-4 4 12 0,0-7 4 0,3 0 1 15,-3-6 0-15,0 6 0 0,0 0-5 0,-5 0-2 16,1 4 0-16,0 3 0 0,4 3-2 0,-4 4 0 16,-4 0 0-16,0 3 0 0,4 8-8 0,-4-1 0 0,0-3 0 0,0 7 8 15,-4-7-8-15,0 3-14 16,0 0 3-16,0-3 1 0,0 3-11 0,0-6-3 0,1 6 0 0,-1 0 0 15,-4 1 2-15,4 3 0 16,0 3 0-16,0 3 0 0,4 1 22 0,0 7 10 0,-4 3-1 0,0 0 0 16,1 3 17-16,3 4 3 15,-8 4 1-15,0-1 0 0,0 4 3 0,4 4 1 0,-3 6 0 0,-1 4 0 16,0 3-1-16,-4 11 0 16,8 6 0-16,-3 8 0 0,-1 2-4 0,0 5-1 0,4-1 0 0,0 4 0 15,4 3-12-15,0 0-4 0,4 8 0 0,0 2 0 16,4 1 15-16,-4 0 2 0,7-1 1 0,-3 1 0 15,0-4-16-15,0 0-3 0,-4 0-1 0,-4-3 0 16,4 3 0-16,-4-6 0 0,-4-5 0 0,0-2 0 16,-4-4-10-16,0-7 0 0,4 0 0 0,0-7 8 0,-3 0-8 0,3-4-11 15,0 1 3-15,0-4 0 16,0-3-4-16,0-1 0 0,0-2 0 0,0-5 0 16,0-2-134-16,1-11-27 0,3-7-6 0,-8-7-1 0</inkml:trace>
        </inkml:traceGroup>
        <inkml:traceGroup>
          <inkml:annotationXML>
            <emma:emma xmlns:emma="http://www.w3.org/2003/04/emma" version="1.0">
              <emma:interpretation id="{DB4F7E30-341B-448B-B7F6-A8FCC02AE431}" emma:medium="tactile" emma:mode="ink">
                <msink:context xmlns:msink="http://schemas.microsoft.com/ink/2010/main" type="inkWord" rotatedBoundingBox="17796,10139 23232,9672 23335,10873 17899,11340"/>
              </emma:interpretation>
              <emma:one-of disjunction-type="recognition" id="oneOf1">
                <emma:interpretation id="interp5" emma:lang="" emma:confidence="1">
                  <emma:literal>means</emma:literal>
                </emma:interpretation>
                <emma:interpretation id="interp6" emma:lang="" emma:confidence="0">
                  <emma:literal>Means</emma:literal>
                </emma:interpretation>
                <emma:interpretation id="interp7" emma:lang="" emma:confidence="0">
                  <emma:literal>mean</emma:literal>
                </emma:interpretation>
                <emma:interpretation id="interp8" emma:lang="" emma:confidence="0">
                  <emma:literal>meant</emma:literal>
                </emma:interpretation>
                <emma:interpretation id="interp9" emma:lang="" emma:confidence="0">
                  <emma:literal>moans</emma:literal>
                </emma:interpretation>
              </emma:one-of>
            </emma:emma>
          </inkml:annotationXML>
          <inkml:trace contextRef="#ctx0" brushRef="#br0" timeOffset="7624.1759">6637 5522 691 0,'0'0'61'15,"0"0"-49"-15,0 0-12 0,0 0 0 0,0 0 164 0,0 0 29 16,0-7 7-16,0 7 0 16,0 0-102-16,0-7-21 0,0-4-4 0,0 1-1 0,0 0 60 0,4-1 11 15,0-3 2-15,4-3 1 16,-4 0-146-16,4-4-22 0,-5 4-8 0,5-1-2 0,-4 1 32 0,4 0 0 16,0-4 11-16,3 4-3 0,-3 3-8 0,0 0 0 0,4-3 8 0,-5 6-8 15,5 1 0-15,0 0 8 16,-1-1-8-16,5 4 0 0,-4 4 8 0,-1-4-8 0,1 7 10 0,4 0-10 15,-5 0 31-15,5 7 0 16,-1 7 0-16,5 0 0 0,-5 6-23 0,9 1-8 0,-1 3 0 0,4 7 0 16,-3 4 13-16,3 0-3 15,4 3-1-15,0-4 0 0,-4 4-9 0,1 4 0 0,-1-1 0 16,0 4 0-16,0 0 0 0,1-3 0 16,-9-8 0-16,-3 4 0 0,-1 1 0 0,-3-5 0 0,-4 1-9 0,-4-4 9 15,-1 0 0-15,1-3 9 0,-4 3-1 0,0-4 0 16,-4-2 10-16,1-8 2 0,3 4 0 0,-4-7 0 15,4-4-20-15,-4-3 10 0,0 0-10 16,4-7 8-16,0 0-8 0,0 0-12 0,0 0 2 0,0 0 1 16,0 0 9-16,-4-4-10 0,-4-3 10 0,4-3-10 15,4-4 10-15,-4 0 16 0,1-6-4 0,-1 2-1 16,4-6 20-16,0-4 4 0,0 4 1 0,0-3 0 16,-4-5-23-16,4 1-4 0,4 4-1 0,0-1 0 0,-4 0 2 0,3-3 0 15,-3 0 0-15,4 0 0 16,0 0-10-16,0-4 0 0,0 0 9 0,0-3-9 15,4 0 0-15,3 4 0 0,-7-4 0 0,8 0 0 16,0 7-16-16,-1-1 3 0,1 1 0 0,0 4 0 0,-1 2 13 16,9 5-11-16,-9 2 11 0,5 4-10 15,0 8-3-15,-1 2-1 0,1 4 0 0,3 0 0 0,1 7 22 0,3 3 4 16,0 8 0-16,1 2 1 16,3 1-13-16,-4 7 11 0,5 0-11 0,-5 6 10 0,0 1-10 0,1 3 0 15,-5-4 0-15,4-2-11 0,-7-1 3 16,3-4 0-16,1 1 0 0,-5-4 0 0,5-3-12 0,-8 3-3 15,-1-3 0-15,-3-4 0 0,4 4 23 0,-8-7 0 16,3 3-9-16,-3-3 9 0,-4-4 0 0,0 1 0 16,0-1 0-16,-4 1 0 0,1-1 0 0,-1-3 0 0,0 3 0 0,-4-3 0 15,4-3 0-15,-4 2 0 16,8-6 0-16,-8 0 0 0,-3 0-8 0,3 0 8 0,0-3-12 0,0-4 12 16,1 0 0-16,3-3 0 0,-4 3 0 0,0-7 0 15,4-3 0-15,0-4 11 0,1 0 0 0,-1-3 0 16,0 0 7-16,0-4 2 0,0-3 0 0,4 3 0 15,0-3-10-15,4-3-2 0,4-1 0 0,-1 7 0 16,5 1-8-16,0-1-9 0,-1 0 9 0,5 4-13 16,-4 3 13-16,7 1 0 0,-7 2 0 0,3 4 0 15,1 1-15-15,0 2 3 0,-5 1 1 0,1 6 0 16,3 4 24-16,-3 4 5 0,4-1 1 0,-5 4 0 16,5 4-3-16,-4-1-1 0,7 7 0 0,-3 1 0 15,-5 9-5-15,9 1-1 0,-1 0 0 0,1 6 0 16,-5 1-9-16,5 3 0 0,-1 0 0 0,5-4 0 15,7 1 8-15,-8 0-8 0,-3-4 12 0,-1 0-4 16,8-3-33 0,-3-4-7-16,-13-3-2 0,-3 3 0 0,4-7-156 0,-1 0-31 0,-3 8-7 0,-8-15 0 15</inkml:trace>
          <inkml:trace contextRef="#ctx0" brushRef="#br0" timeOffset="8314.6294">8898 5601 1152 0,'-7'4'102'0,"7"-4"-82"0,0 0-20 0,0 0 0 16,0 0 122-16,0 0 20 0,0 0 4 0,0 0 1 0,7 6-59 0,-7-6-12 15,0 0-3-15,8 4 0 16,8 3-19-16,-4 0-4 0,-12-7-1 0,0 0 0 0,0 0-9 0,7 0-3 15,9 7 0-15,-8-7 0 16,-8 0-49-16,7 0-11 0,9 0-1 0,0-4-1 0,-9 1 16 0,9-4 9 16,-1 3-10-16,5-6 10 15,-1 0 0-15,-3-4 0 0,-4 0 0 0,3 0 0 0,5 0 12 0,-5-3 0 16,-3-4-1-16,-4 4 0 16,3-4 13-16,1 0 4 0,-4 8 0 0,0-5 0 0,-4 1 4 0,3 0 0 15,1-4 1-15,0 4 0 0,-4-1-10 0,4-2-3 0,3-5 0 0,-3-2 0 16,4 2-33-16,-5 1-7 15,1-7-2-15,4 3 0 0,0 4-1 16,-1 3 0-16,-7 1 0 0,4 2 0 0,0 1 9 0,0 3 2 16,-8 7 0-16,0 4 0 0,3-4 12 15,-3 7 0-15,0 0 0 0,0 0 0 0,-11-3 0 0,7-1 0 16,4 4 0-16,-12 0 0 0,0 0 8 0,-3 4-8 0,7-4 12 16,-4 3-12-16,1 4 0 0,-1 0 0 0,0 0 0 0,1 3 0 15,-1 4-9-15,0 3 1 16,1 1 0-16,-5-1 0 0,8 4 8 0,-3-1 0 0,-5 5 0 0,-3 2 0 15,7 8 0-15,-4 3 0 0,5 3 0 16,-5 4 8-16,-7 0 8 0,7 4 1 0,8-4 1 0,-3-4 0 16,-1 1 10-16,4-4 1 0,12-4 1 0,0-2 0 15,0-1-14-15,4-4-2 0,-4 1-1 0,7-4 0 16,5 1-13-16,0-5 0 0,-9 1 0 0,9 0 0 31,7 0-16-31,-3-1-8 0,-1 1-3 0,4 3 0 16,1 4-14-16,3-7-3 0,0 3-1 0,1-3-642 0,-9-7-128 0</inkml:trace>
          <inkml:trace contextRef="#ctx0" brushRef="#br0" timeOffset="8917.8997">10156 5539 1389 0,'0'0'61'0,"0"0"14"0,0 0-60 0,0 0-15 15,0 0 0-15,0 0 0 0,0 0 52 0,0 0 7 0,-4-4 1 0,0 1 1 16,-4-4-9-16,4 0-3 16,4 0 0-16,0 0 0 0,-4 4 2 0,4 3 0 0,-4-11 0 0,0 4 0 15,1 1-15-15,-1-5-4 0,4-3 0 0,-4 4 0 16,0 0-19-16,0 3-4 0,0-4-1 0,4 1 0 15,-8 0-8-15,4 3 0 0,-3 0 0 0,-1-4 0 16,0 1 0-16,0-4 0 0,-3 7 0 0,-1-3-11 16,4 3 3-16,-4 0 0 0,5 7 0 0,-5-4 0 0,0 4 8 0,5 0 0 15,-5 0 0-15,4 4 0 0,-4-1 0 0,5 4 16 16,-5 0-4-16,4 0-1 0,-4 4 24 0,1 2 5 16,3 5 0-16,-4 2 1 0,1 8-33 0,-1 0-8 15,4-1 0-15,0 5 0 0,5-1 0 0,-5 3 0 16,4 1 0-16,0 0 0 0,8-4-10 0,-4 3-4 15,0-6-1-15,0 0 0 0,8-1 15 0,-1-6-9 0,-3-4 9 16,4-3-8-16,0 3-8 0,0-3 0 0,-1-7-1 16,1-3 0-1,4-4-25 1,0-7-5-16,-1 0-1 0,1-4 0 0,7-2 3 0,-3-5 0 0,3-2 0 0,-3-1 0 16,7 0 3-16,-7 0 1 0,3-3 0 0,1-4 0 0,-1-3 80 0,-3 0 16 15,-1-3 3-15,1-1 1 16,0 0 19-16,-1 1 4 0,-3-1 1 0,-1 1 0 0,5 6-20 0,0 4-4 15,-9 6-1-15,5 5 0 0,-4 2-9 0,0 4-1 16,-1 0-1-16,-7 7 0 0,0 0 1 0,8 14 1 16,4 3 0-16,-4 4 0 0,-1 0-49 0,1 7 0 0,-4 6-14 15,4 1 3-15,-4-1-7 0,4-2-2 16,-5 2 0-16,1-6 0 16,-4 0-9-16,4-8-3 0,0-2 0 0,0-8-720 15,-4 4-144-15</inkml:trace>
          <inkml:trace contextRef="#ctx0" brushRef="#br0" timeOffset="9395.7088">10588 5221 1555 0,'0'0'138'0,"0"0"-110"0,7 0-28 0,1 0 0 0,4 3 172 0,-4 0 30 16,3 4 6-16,1 4 0 0,7-1-127 0,-3 4-25 15,0 3-6-15,-5 4-1 0,5 3-30 16,-5 7-7-16,1 4 0 0,4 0-1 0,-1 3 6 0,1 0 2 16,-4 0 0-16,-5 0 0 15,5-7-19-15,-4 0 0 0,0-7 0 0,-5 0 0 0,1-3-12 0,0-3-7 16,-4-5-1-16,0-2 0 15,0-11-8-15,0 0-3 0,0 7 0 0,0-7 0 0,0 0 5 0,0 0 1 16,0 0 0-16,0 0 0 16,0 0 25-16,-4-4 0 0,-3-6 12 0,3 3-4 0,0-3 21 0,4-1 5 15,-4-6 1-15,4-4 0 0,0 0-4 0,0-3-1 0,4-4 0 0,4-3 0 16,-1 0-13-16,1-3-2 16,4-1-1-16,-1 4 0 0,1-4 9 0,4 11 1 15,-1 0 1-15,1 3 0 0,-1 4-25 0,1 3 0 16,0 4 0-16,-5 3 0 0,5 7 0 0,-1 7 0 15,-3 10 0-15,8 11 0 0,-5 3-10 0,5 3 10 16,-5 8 0-16,5-4-9 0,-1 3 9 0,0 1 0 0,1-4 10 0,-1-3-10 16,1-1-19-16,3-3-9 0,-3-7-3 0,-1 1 0 31,-3-8-73-31,-1 0-16 0,-3-6-2 0,0-4-910 0</inkml:trace>
          <inkml:trace contextRef="#ctx0" brushRef="#br0" timeOffset="10088.0626">12059 5034 748 0,'0'0'33'0,"0"0"7"0,0 0-32 0,0 0-8 0,0 0 0 0,-12-4 0 16,4 1 133-16,-3-1 25 0,-1 4 5 0,0 0 1 15,1 0-84-15,-1 4-17 0,-4-1-3 0,5 4-1 16,-5-3-23-16,4 6-5 0,-3 0-1 0,-5 4 0 16,1-7 2-16,3 7 1 0,-3-4 0 0,-1 8 0 15,1-4-3-15,0 3-1 0,-1 0 0 0,4 0 0 16,1 1-13-16,-1 2-2 0,5-2-1 0,3-1 0 16,0-7 11-16,4 8 3 0,4-1 0 0,0-3 0 15,0-4-27-15,4-3 0 0,4 0 0 0,0 0 0 0,3-4-14 0,1 4-8 16,0 4-2-16,7-4 0 15,5 3 24-15,-1 0 0 0,0 1 10 0,4 3-10 0,-3-1 27 0,3 1-2 16,0 4 0-16,4-1 0 16,-3 0 23-16,-5 4 4 0,4-4 0 0,-7 7 1 0,-1-3 12 0,-3 3 3 15,-5 1 0-15,1-1 0 0,-8 0-42 0,4 0-8 16,-8 1-2-16,0-1 0 0,0 0-2 0,-4-3-1 16,-4 0 0-16,0-4 0 0,-7 4-13 0,-1-1-13 0,-7-2 2 0,-4-5 1 31,-5 1-30-31,-3 0-5 0,0-3-2 0,-7-5 0 15,-5-2-135-15,4 3-27 0,4-4-6 0,0-3-1 16</inkml:trace>
        </inkml:traceGroup>
        <inkml:traceGroup>
          <inkml:annotationXML>
            <emma:emma xmlns:emma="http://www.w3.org/2003/04/emma" version="1.0">
              <emma:interpretation id="{A368D0CB-B36B-4F4B-9A96-D864D59E67B7}" emma:medium="tactile" emma:mode="ink">
                <msink:context xmlns:msink="http://schemas.microsoft.com/ink/2010/main" type="inkWord" rotatedBoundingBox="24594,8640 28248,8326 28436,10522 24782,10836"/>
              </emma:interpretation>
              <emma:one-of disjunction-type="recognition" id="oneOf2">
                <emma:interpretation id="interp10" emma:lang="" emma:confidence="1">
                  <emma:literal>there</emma:literal>
                </emma:interpretation>
                <emma:interpretation id="interp11" emma:lang="" emma:confidence="0">
                  <emma:literal>There</emma:literal>
                </emma:interpretation>
                <emma:interpretation id="interp12" emma:lang="" emma:confidence="0">
                  <emma:literal>theri</emma:literal>
                </emma:interpretation>
                <emma:interpretation id="interp13" emma:lang="" emma:confidence="0">
                  <emma:literal>these</emma:literal>
                </emma:interpretation>
                <emma:interpretation id="interp14" emma:lang="" emma:confidence="0">
                  <emma:literal>three</emma:literal>
                </emma:interpretation>
              </emma:one-of>
            </emma:emma>
          </inkml:annotationXML>
          <inkml:trace contextRef="#ctx0" brushRef="#br0" timeOffset="10703.0148">13522 5041 1324 0,'0'0'118'0,"0"0"-94"0,0 0-24 0,0 0 0 15,0 0 160-15,0 0 27 0,0 0 5 0,0 0 2 16,0 0-130-16,0 0-27 0,0 0-5 0,0 0 0 15,8-4-32-15,0-3 0 0,-1 7 0 0,5-3 0 16,0-1 0-16,-1 1 0 0,5-1 0 0,4 1 0 16,3 0 17-16,0-1-2 0,4 1-1 0,5 3 0 0,3-4 36 0,0 8 7 15,0-1 2-15,4-3 0 16,-4-3-8-16,4-1-2 0,-4 1 0 0,0-4 0 0,0-4-33 0,-4 4-6 16,8-3-2-16,-8 0 0 15,-4-4-25-15,0 3-6 0,4-2-1 0,-7-1 0 16,-5-7-137-16,5 0-28 15,-9 1-6-15,5-1-1 0</inkml:trace>
          <inkml:trace contextRef="#ctx0" brushRef="#br0" timeOffset="11208.0527">14433 3982 1299 0,'0'0'57'0,"0"0"13"0,0 0-56 0,0 0-14 16,8 4 0-16,-8-4 0 16,0 0 72-16,0 0 11 0,7 6 2 0,-7 1 1 0,0-7-29 0,0 14-5 15,0-3-2-15,0 6 0 16,-4 0-2-16,-3 11 0 0,-1 3 0 0,0 10 0 0,-4 8 3 0,-3 10 0 15,3 10 0-15,-3 4 0 16,-5-1 5-16,1 11 2 0,-5 4 0 0,-3-1 0 16,-4-3-10-16,4-3-3 0,-8-1 0 0,4 1 0 0,3-11-33 15,1 4-12-15,0-4 9 0,0 0-9 0,3-7 0 0,1-3 0 16,3-7 0-16,1-3-11 0,-4-1-1 0,7-6-1 0,-3-8 0 0,-1-3 0 16,5-7-10-16,-5 1-1 15,1 2-1-15,3-9 0 16,4 2-7-16,1-6 0 0,-1 0-1 0,4-4 0 15,-3-3-121-15,-1 4-24 0,8-8-5 0,4-3-636 0</inkml:trace>
          <inkml:trace contextRef="#ctx0" brushRef="#br0" timeOffset="11854.3447">14950 3577 1429 0,'12'0'63'0,"4"-3"13"0,-9-1-60 0,5 4-16 0,0-3 0 0,3 3 0 0,-7 0 104 0,4 7 17 15,3 0 4-15,-3 0 1 0,-4 0-37 0,4 3-7 0,-5 7-2 0,1 4 0 16,-4 10-49-16,-4 7-11 16,0 11-1-16,0 3-1 0,-12 10-18 0,1 10 0 0,-9 5-8 0,-3 9 8 15,-1 7-12-15,-7 11 3 16,-4 7 1-16,-4 0 0 0,4-1 8 0,4 1 0 0,0-14 0 0,4-4-8 15,7-6 8-15,-3-8 8 16,7-3-8-16,-3-6 11 0,0-8-20 0,-1-3-4 0,1 0-1 0,-1-11 0 31,1-3-10-31,3-10-3 0,-3-4 0 0,3-7 0 0,1-3 8 0,3-4 2 0,0-7 0 16,4-3 0-16,1 0 33 0,7-7 8 16,-8-3 0-16,8 3 1 0,0 0-4 0,0-11-1 0,-4-2 0 15,8-1 0-15,-4-7-3 0,8-3-1 16,-1-7 0-16,1-4 0 0,8-3-6 0,3 0-2 0,1 3 0 15,-1 1 0-15,5-4-8 0,-1 6 0 0,0 8 0 0,1 0 0 16,-1 7 11-16,4 3-3 0,-3 7-8 16,-5 0 12-16,0 7 2 0,1 0 0 0,-1 0 0 0,1 7 0 15,3 3-14-15,-3 1 9 0,-9 3-9 0,5-1 8 0,-4 5 0 0,-1-1 0 16,1 4 0-16,0-4 0 16,-5 0-8-16,1 4 10 0,0 0-10 0,0 0 10 0,-1-4 13 0,1 4 2 15,0 3 1-15,0-3 0 16,0-1-26-16,-1 1 0 0,-3-4 0 0,0-3 0 0,4 0 0 0,-4-7-14 15,-4 3 2-15,0-10 0 16,0 7-92-16,0-7-19 0,0 0-3 0,0 0-829 16</inkml:trace>
          <inkml:trace contextRef="#ctx0" brushRef="#br0" timeOffset="12344.0637">15379 5252 1209 0,'19'7'53'0,"-11"-4"12"0,0 4-52 0,-1-4-13 0,5 4 0 0,4 0 0 15,-1-3 251-15,1-1 47 0,-5 1 10 0,5-1 1 16,-4-6-213-16,7-1-44 0,-3 1-8 0,-1-1-1 31,1-6-59-31,3 0-11 0,-3-1-2 0,-1 1-1 16,1-4-3-16,0 0-1 0,-5-3 0 0,5 3 0 0,-1-3 9 0,-7-1 1 0,12 1 1 0,-9 0 0 15,1-1 23-15,0-2 0 0,-1-1 0 0,1 0 0 16,0 0 16-16,-5 1 7 0,1 2 1 0,-4-6 1 0,0 0-25 16,0 0-11-16,-4-4 1 0,0 4 0 15,0 7 10-15,0-1 0 0,-8 1 8 0,4 3-8 16,-4 0 0-16,1 4 0 0,-5 0 0 0,0 3 0 15,5 0 0-15,-1 3 0 0,-4 1 0 0,0-1 8 0,1 4-8 0,3 4 12 16,0-4-4-16,-4 7 0 16,1-4 4-16,3 4 0 0,0-3 1 0,0 6 0 0,1 0 1 0,-5 8 0 15,0-1 0-15,1 7 0 0,-1 7-5 0,0 4-1 0,-7 6 0 16,11 4 0-16,-8 0-8 0,5 11 0 16,-1-1 0-16,0 0 0 0,5 4 0 15,3 0 0-15,4 3 0 0,0-6-11 0,-4-8 19 0,8-3 3 16,0 0 1-16,11-10 0 0,1-4-28 0,-5-4-4 0,1-6-2 0,0-7 0 31,3-4-105-31,1-10-21 0,-4-10-4 0</inkml:trace>
          <inkml:trace contextRef="#ctx0" brushRef="#br0" timeOffset="12713.3867">16141 4743 1382 0,'0'0'123'0,"0"0"-99"0,12 14-24 0,-8-4 0 0,-4 4 177 0,4-3 31 16,0 2 5-16,-4 1 2 15,4 7-140-15,0-4-28 0,3 1-6 0,-7 2-1 16,0 5-20-16,0 6-4 0,0 3 0 0,0 4-1 16,0 0-6-16,0 4-1 0,0-1 0 0,-4 1 0 0,4-1-8 0,0 1 0 15,4-1 0-15,-8-6 0 16,1-7 22-16,3-4 12 0,0 0 2 0,0-3 1 0,-4-7-28 0,4-4-9 15,0 1 0-15,0-5 0 16,0-6 13-16,0 0-4 0,0 0-1 0,0 0 0 0,0 0 7 0,0 0 1 16,-4 0 0-16,-4-3 0 0,8-7 10 15,4-4 2-15,0 0 1 0,-4-3 0 0,0-8-4 0,4 1-1 16,7-3 0-16,1-1 0 0,0-3-10 0,3-4-2 16,1-3-1-16,7 3 0 0,0 1-11 0,5-4-11 15,-1 3 3-15,4 4 0 0,-4 3-12 0,8 1-3 0,-3 3 0 16,6-4 0-1,-3 7-122-15,4-3-25 0,-7-4-5 0,6 1-1 0</inkml:trace>
          <inkml:trace contextRef="#ctx0" brushRef="#br0" timeOffset="13403.9003">16772 5158 1864 0,'0'0'83'0,"4"4"17"0,11-1-80 0,-3 1-20 15,0-4 0-15,-1 0 0 0,5-4 56 0,-1 1 7 0,-3 3 1 0,4-4 1 16,-5-3-44-16,9 0-9 0,-5 1-1 0,1-1-1 16,0 0-10-16,-5 0 0 15,9 0 9-15,-5 0-9 0,1-3 12 0,-1-4-1 0,1 3-1 0,-4 1 0 16,11-4-10-16,-7 0 0 15,-5-3 0-15,5 0 0 16,-5-4-28-16,1 0 1 0,-8 0 1 0,4 1 0 16,-4-1-10-16,7 0-3 0,-11 0 0 0,0 8 0 0,0-5 19 0,-3 4 4 0,3 1 1 0,-8-1 0 15,8 3 28-15,-12 1 6 0,8 3 1 0,-4 0 0 0,1 4 19 16,-5-4 4-16,4 7 1 0,-7 0 0 16,3 0-4-16,4 7-1 0,-4-4 0 0,1 8 0 15,-1-1-27-15,-3 0-12 0,3 1 10 0,-12 2-10 16,13 8 0-16,-9 3 0 0,5 1 0 0,-5 6 0 0,1 0 0 0,-1 10-12 15,1 4 12-15,-1 0-10 16,5 0 10-16,-1 4 0 0,1-1 10 0,7 1-10 0,4-4 24 0,4-4-2 16,0 1 0-16,4-1 0 0,8-3-11 0,-1-3-3 15,1-7 0-15,4-4 0 16,-1 0-36-16,1-10-7 0,3-7-1 0,1-7-980 0</inkml:trace>
        </inkml:traceGroup>
      </inkml:traceGroup>
    </inkml:traceGroup>
    <inkml:traceGroup>
      <inkml:annotationXML>
        <emma:emma xmlns:emma="http://www.w3.org/2003/04/emma" version="1.0">
          <emma:interpretation id="{082C09E1-1587-479E-A77A-38F9D7FD171A}" emma:medium="tactile" emma:mode="ink">
            <msink:context xmlns:msink="http://schemas.microsoft.com/ink/2010/main" type="paragraph" rotatedBoundingBox="7160,12847 24150,11295 24347,13448 7357,15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9AD121-A7C6-4726-9F8B-396FFC6DBD98}" emma:medium="tactile" emma:mode="ink">
              <msink:context xmlns:msink="http://schemas.microsoft.com/ink/2010/main" type="line" rotatedBoundingBox="7160,12847 24150,11295 24347,13448 7357,15000"/>
            </emma:interpretation>
          </emma:emma>
        </inkml:annotationXML>
        <inkml:traceGroup>
          <inkml:annotationXML>
            <emma:emma xmlns:emma="http://www.w3.org/2003/04/emma" version="1.0">
              <emma:interpretation id="{ACF31986-7557-4EDF-BA65-F95C9274EACC}" emma:medium="tactile" emma:mode="ink">
                <msink:context xmlns:msink="http://schemas.microsoft.com/ink/2010/main" type="inkWord" rotatedBoundingBox="7175,13012 8034,12934 8161,14318 7302,14396"/>
              </emma:interpretation>
              <emma:one-of disjunction-type="recognition" id="oneOf3">
                <emma:interpretation id="interp15" emma:lang="" emma:confidence="1">
                  <emma:literal>is</emma:literal>
                </emma:interpretation>
                <emma:interpretation id="interp16" emma:lang="" emma:confidence="0">
                  <emma:literal>vs</emma:literal>
                </emma:interpretation>
                <emma:interpretation id="interp17" emma:lang="" emma:confidence="0">
                  <emma:literal>us</emma:literal>
                </emma:interpretation>
                <emma:interpretation id="interp18" emma:lang="" emma:confidence="0">
                  <emma:literal>ns</emma:literal>
                </emma:interpretation>
                <emma:interpretation id="interp19" emma:lang="" emma:confidence="0">
                  <emma:literal>js</emma:literal>
                </emma:interpretation>
              </emma:one-of>
            </emma:emma>
          </inkml:annotationXML>
          <inkml:trace contextRef="#ctx0" brushRef="#br0" timeOffset="14734.2701">-3883 8784 1324 0,'0'0'118'0,"0"0"-94"16,0 0-24-16,0 0 0 0,0 0 32 0,0 0 3 15,0 0 0-15,0 0 0 0,0 0 48 0,0 0 9 16,0 0 3-16,0 0 0 0,0 0-58 0,0 0-11 0,-4 7-2 0,4-7-1 16,8 10-12-16,-8-10-3 0,-8 11 0 0,5 2 0 0,3-2-8 0,0 6 0 15,0-3-12-15,-4 7 12 16,-4 3-18-16,4 7 4 0,8-3 1 0,-4 6 0 0,-8 8 13 0,4-4 0 16,8-4 0-16,0 4 0 15,-4-3 0-15,0 0 10 0,4-4-2 0,0 0 0 0,4-3 3 16,-1-4 0-16,-7 0 0 0,8-3 0 15,4-4-11-15,-4-3 0 0,-5 3 9 0,1-10-9 0,4 0 0 16,4-3-10-16,-4-1 1 0,-1-6 0 16,1-1-2-16,4-6 0 0,7-4 0 0,1 0 0 15,-9-7 11-15,9-3-13 0,7-7 5 0,0 3 8 16,1-6-31-16,-1-4 2 0,4 0 0 0,4-7 0 0,0 3 17 0,-4-3 12 16,-4-3-13-16,1 3 5 0,3 3 8 0,0 8 16 15,-12-1-4-15,5 11-1 0,-1 0 25 0,-7 6 6 16,3 4 1-16,-3 4 0 0,-8 3 18 0,-1 4 4 15,9 6 1-15,-4 1 0 0,-5 2-17 16,1 5-3-16,8 3-1 0,-5 3 0 0,5 0-17 0,0 1-3 16,-9 2-1-16,9-2 0 0,-1 2-13 0,-3 1-3 0,-8-4-8 0,0 4 12 15,4-4-12-15,-4-3 0 16,-4 4 0-16,-8-1 0 0,0-3 0 0,0 3-8 0,0-3 8 0,-3 3-13 16,-13-3 13-16,5 3-9 15,3 1 9-15,1-1-8 0,-9 0 8 0,1 1 0 0,0 2 0 0,3-2-8 16,5-1 0-16,-9 0 0 15,-7-6 0-15,8 2 0 0,7-2-8 0,-7-4 0 0,-8-4-1 0,7-3 0 32,5-7-142-32,0-3-28 0</inkml:trace>
          <inkml:trace contextRef="#ctx0" brushRef="#br0" timeOffset="14907.9381">-3478 8043 2131 0,'-8'0'189'0,"8"0"-151"16,0 0-30-16,0 0-8 0,0 0 104 0,0 0 19 0,0 0 4 0,0 0 1 16,8 0-106-16,4 0-22 0,-12 0 0 0,8-3 0 31,7-4-182-31,-3 4-31 0,-4-4-7 0</inkml:trace>
        </inkml:traceGroup>
        <inkml:traceGroup>
          <inkml:annotationXML>
            <emma:emma xmlns:emma="http://www.w3.org/2003/04/emma" version="1.0">
              <emma:interpretation id="{76A2D3A7-0DFC-490E-931C-98801C6F7223}" emma:medium="tactile" emma:mode="ink">
                <msink:context xmlns:msink="http://schemas.microsoft.com/ink/2010/main" type="inkWord" rotatedBoundingBox="9713,13482 10640,13397 10706,14109 9778,14194"/>
              </emma:interpretation>
              <emma:one-of disjunction-type="recognition" id="oneOf4">
                <emma:interpretation id="interp20" emma:lang="" emma:confidence="1">
                  <emma:literal>a</emma:literal>
                </emma:interpretation>
                <emma:interpretation id="interp21" emma:lang="" emma:confidence="0">
                  <emma:literal>A</emma:literal>
                </emma:interpretation>
                <emma:interpretation id="interp22" emma:lang="" emma:confidence="0">
                  <emma:literal>9</emma:literal>
                </emma:interpretation>
                <emma:interpretation id="interp23" emma:lang="" emma:confidence="0">
                  <emma:literal>.</emma:literal>
                </emma:interpretation>
                <emma:interpretation id="interp2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5813.9762">-711 8759 1720 0,'0'0'38'0,"0"0"8"0,0-7 2 0,4 0 0 0,0 1-39 0,0-5-9 15,-4 4 0-15,0-3 0 0,0 0 33 0,-4-1 5 0,4 1 1 0,-4-1 0 16,0 1-16-16,0 0-3 15,-4-1-1-15,0 1 0 0,-3-4 5 0,-1 4 0 0,0-4 1 0,-3 0 0 16,-1 0-9-16,0 4-1 0,1-4-1 16,-1 4 0-16,1 3-14 0,-5 0 0 0,1 0 0 0,-1 4-10 15,-3 3 10-15,-1-4 0 0,-3 8 0 16,0-1 0-16,-1 4-18 0,-3 0-2 0,0 3 0 0,0 4 0 16,0 3 8-16,-5 1 0 0,5 2 1 0,0 1 0 15,4 3 11-15,-1 0 16 0,5 1-4 16,4 2-1-16,-1-3 2 0,4 8 1 0,5-5 0 0,3 8 0 15,0-1 4-15,4 4 1 0,0-3 0 16,8-1 0-16,0-3-3 0,4 1-1 0,4-1 0 0,-1-7 0 16,1 0-3-16,8-3 0 0,-5-1 0 0,5-6 0 0,-1 0-12 0,1-4 0 15,3-6-12-15,-3-4 12 16,3-4-24-16,0-6 1 0,5-4 1 0,-1-6 0 0,0-5 1 0,-3-2 0 16,7-8 0-16,-4-3 0 15,0 0 1-15,1-3 0 0,-1 3 0 0,0-4 0 0,-3 4 20 0,-1-3 18 16,-3 3-3-16,-1 0-1 15,-3 3 33-15,3 1 6 0,-7-1 2 0,4 8 0 0,-9-1 6 0,5 7 2 16,-4 4 0-16,-4 7 0 16,0 3-9-16,0 3-2 0,-4 4 0 0,0 0 0 0,4 11-12 0,-1 2-4 15,5 8 0-15,-4 7 0 0,0 3-18 0,4 7-4 0,-4 7-1 0,7 3 0 16,1 4-13-16,4 0 8 16,-1-4-8-16,-3 4 0 0,4-7 0 0,3 0-15 0,-3-7 2 0,7-7 0 31,-3-4-99-31,-1-6-19 0,5-4-4 0,-1-6-953 0</inkml:trace>
        </inkml:traceGroup>
        <inkml:traceGroup>
          <inkml:annotationXML>
            <emma:emma xmlns:emma="http://www.w3.org/2003/04/emma" version="1.0">
              <emma:interpretation id="{423E03A7-35D9-4365-BED8-1D8554C0B781}" emma:medium="tactile" emma:mode="ink">
                <msink:context xmlns:msink="http://schemas.microsoft.com/ink/2010/main" type="inkWord" rotatedBoundingBox="12015,12403 15820,12056 16017,14209 12212,14557"/>
              </emma:interpretation>
              <emma:one-of disjunction-type="recognition" id="oneOf5">
                <emma:interpretation id="interp25" emma:lang="" emma:confidence="1">
                  <emma:literal>path</emma:literal>
                </emma:interpretation>
                <emma:interpretation id="interp26" emma:lang="" emma:confidence="0">
                  <emma:literal>Path</emma:literal>
                </emma:interpretation>
                <emma:interpretation id="interp27" emma:lang="" emma:confidence="0">
                  <emma:literal>patch</emma:literal>
                </emma:interpretation>
                <emma:interpretation id="interp28" emma:lang="" emma:confidence="0">
                  <emma:literal>paths</emma:literal>
                </emma:interpretation>
                <emma:interpretation id="interp29" emma:lang="" emma:confidence="0">
                  <emma:literal>Plath</emma:literal>
                </emma:interpretation>
              </emma:one-of>
            </emma:emma>
          </inkml:annotationXML>
          <inkml:trace contextRef="#ctx0" brushRef="#br0" timeOffset="16814.3154">1118 8248 2224 0,'0'0'49'0,"0"0"11"0,0 0 1 0,0 0 1 0,0 0-50 0,0 0-12 0,0 0 0 0,0 0 0 15,0 0 36-15,0 0 5 0,0 0 1 0,0 0 0 16,0 0-29-16,0 0-5 0,0 0-8 0,0 0 11 16,0 0-11-16,-3 7 0 0,3 6 0 0,0 8-11 0,-4 3 11 0,0 11-10 15,4 6 10-15,-4 4-10 16,0 11 34-16,0-1 8 0,-4 7 0 0,1 4 1 0,7 7-12 0,-4-1-2 16,-4 5-1-16,0-5 0 15,0-3-3-15,4 1-1 0,1-8 0 0,3-3 0 0,-4-1 15 0,4-6 3 16,-4-3 1-16,4-4 0 15,0-11-33-15,-4 1 0 0,4-7 0 0,0-4 0 0,-4-3 0 0,4-8 0 16,-4 5 0-16,4-8 0 0,0-3 0 0,0-7 0 0,0 0 0 16,0 0 0-16,0 0 0 0,0 0 0 15,0 0 0-15,4-7 0 16,0-3-21-16,0-1-8 0,0-6-2 0,0-4 0 16,-1-6 31-16,1-1-9 0,4 0 9 0,-4-3 0 0,0-3-10 0,0-1 10 0,0-3-12 15,0-4 12-15,3 1-11 0,-3-1 11 16,-4-3-10-16,0 0 10 0,0 0 0 0,0 0 0 0,0-3 0 15,-4 7 0-15,4-4 0 0,0 0 0 16,0 0 0-16,0 0-9 0,0 0 9 0,0-4 0 0,4-3 0 16,4 0 0-16,0-3-10 0,3 0 0 0,1 3 0 0,0 0 0 31,0 4-22-31,-1 3-5 0,1 10-1 0,0 4 0 16,3 3 4-16,1 7 1 0,-1 8 0 0,1 2 0 0,-1 1 33 0,1 3 0 0,0 3 10 15,-1 8-2-15,-3-1 9 0,3 8 3 16,-3-1 0-16,0 4 0 0,-1 3 12 0,1 1 4 0,0 6 0 15,-1 0 0-15,-3 4-36 0,4 3 0 0,-4 3 0 0,-1-3 0 16,5 1 0-16,-8-1 0 0,0-4 0 0,4 1 0 16,-8 3-19-1,0-3-10-15,-4-4-3 0,-4 4 0 0,0-4 16 0,-7-3 4 0,-5 3 0 0,1 0 0 0,-9 0 0 0,-3 1 0 16,-4-1 0-16,4-3 0 16,-8-1 2-16,4-2 1 0,-4-1 0 0,4-3 0 31,0 0-50-31,4-7-9 0,4-4-3 0,4-3-554 0,-1 0-111 0</inkml:trace>
          <inkml:trace contextRef="#ctx0" brushRef="#br0" timeOffset="17684.0261">2469 8528 1324 0,'0'0'118'0,"4"10"-94"16,-4-10-24-16,0 0 0 0,0 0 167 0,0 0 29 0,4 7 5 0,-4-7 2 16,0 0-114-16,0 0-22 15,0 0-5-15,0 0-1 0,0 0-39 0,0 0-8 0,0 0-2 0,0 0 0 16,0 0-12-16,0 0 0 16,0 0 8-16,0-7-8 0,-4-3 0 0,4 3 0 0,-4 0 0 0,0 0 0 15,-4 0 0-15,4 0-12 16,-7 0 12-16,3 0-10 0,0 0 10 0,0 4 0 0,8 3 0 0,-11-3 0 15,-1-1 0-15,-7 4 8 16,3 0 0-16,-3 0 0 0,-1 4-8 0,1-4 9 16,-1 3-9-16,5 4 10 0,-9 0-10 0,9 3 12 0,-5-3-12 0,1 4 12 15,3 2-12-15,1 1 0 16,3 4 0-16,-4-5 8 0,1 1-8 0,3 3 0 0,0 1 0 0,5-1 0 16,-5 0 0-16,0 4 0 0,5 7 0 15,-1-4 0-15,0 4 0 0,4 3-11 0,0 0 11 0,0 4-12 16,0-1 12-16,8-3-10 15,0-3 10-15,4 0-10 0,-4-8 2 0,4 1 0 0,-1-7 0 0,1-4 0 16,4 1-4-16,0-8 0 0,-1 1 0 16,1-8 0-16,4-3 12 0,3-3 0 0,-3-4 0 0,3-3 0 31,4-4-27-31,1-3 0 0,-1-4 0 0,0 4 0 0,1-4 27 0,-5-3 0 0,1 0 0 0,-5 0-8 16,-3 0 27-16,0 0 5 0,-1-4 2 0,-3 4 0 15,0-4-26-15,0 1 0 0,-1-1 0 0,-3 4 0 16,4 0 10-16,0 7 6 0,-4 3 2 0,0 7 0 0,0 4 27 0,-4 10 6 15,0 0 1-15,0 0 0 16,0 0-26-16,7 10-5 0,-3 4-1 0,4 0 0 0,-4 3-6 16,0 4-2-16,0 3 0 0,3 0 0 0,1 4-12 0,-4-4 0 15,4 0 0-15,-4 0 0 0,4 1 0 0,-1-5-18 16,5 5 4-16,-4-5 1 16,4-2-27-16,-5-1-6 0,5 0-1 15,-4-3 0-15,7-3-129 0,-3-8-25 0,11 0-6 0,-3-9-1 0</inkml:trace>
          <inkml:trace contextRef="#ctx0" brushRef="#br0" timeOffset="18033.8658">3022 8137 1728 0,'11'7'76'0,"-7"-4"16"0,-4-3-73 0,4 7-19 0,0-3 0 0,4 3 0 15,3-4 143-15,1 1 25 0,0-4 4 0,3 0 2 0,13 0-110 0,-5 0-21 16,8 0-5-16,0-4-1 15,4 1-21-15,4 3-4 0,4-4 0 0,8 1-1 0,-1-1-11 0,1-3 10 16,-4 0-10-16,3 0 10 16,1-3-10-16,-8 3 0 0,-1-7-12 0,-3 4 12 31,0 0-41-31,-4-4-1 0,-4 0 0 0,0 3 0 0,-3-6-120 0,-1 0-24 0,-4 0-5 16,1-1-1-16</inkml:trace>
          <inkml:trace contextRef="#ctx0" brushRef="#br0" timeOffset="18403.1188">3594 7487 1594 0,'0'0'71'0,"0"0"14"0,0 0-68 0,0 0-17 0,0 0 0 0,0 0 0 15,0 0 79-15,0 0 12 0,0 0 2 0,8 3 1 16,-1 4-40-16,-7-7-8 0,8 7-2 0,-4 7 0 16,0-1-11-16,4 5-2 0,-4 3-1 0,-1 6 0 15,1 8 1-15,-4 10 0 0,0 0 0 0,0 10 0 16,-4 4 3-16,4 7 1 0,-3 3 0 0,3 7 0 0,-4 4 0 15,-8 6 0-15,0 4 0 0,-3 0 0 16,-1 0-14-16,-3-4-2 0,-1-6-1 0,5-4 0 0,-5-7-26 0,5-3-6 16,-1-7-1-16,4-7 0 15,1-7-36-15,-1-4-7 0,4-6-2 0,-3-8 0 16,-1-2-169-16,4-1-35 0,-11 4-6 0,7-22-2 16</inkml:trace>
          <inkml:trace contextRef="#ctx0" brushRef="#br0" timeOffset="19254.0161">4450 7137 864 0,'0'0'76'0,"0"0"-60"16,0 0-16-16,0 0 0 0,0 0 130 0,0 0 23 15,0 0 5-15,0 0 1 0,0 0-66 0,0 0-13 16,0 0-2-16,0 0-1 0,0 0 8 0,4 10 2 16,0 4 0-16,0 0 0 0,0 3-46 0,-4 1-9 15,3 3-1-15,1-1-1 0,-4 1 2 0,8 0 1 16,-8 0 0-16,0-1 0 0,0 1 6 0,4 0 1 15,-4 6 0-15,0-2 0 0,0 2-6 16,0 5-1-16,-4 9 0 0,4 1 0 0,0 3-15 0,0 6-3 16,0 8-1-16,-4-3 0 0,4-1-3 0,-4 4-1 0,4-7 0 0,-4 0 0 15,4-8-10-15,-3 1 0 16,3 0 0-16,-4-3 0 0,0 3 0 0,0-7 0 0,0 4 9 0,0-1-9 16,-4-6 0-16,1 3 0 15,3-4 0-15,-4 1 0 0,0-1-12 0,0-6 4 16,-3 3 0-16,3-3 0 0,0-4 8 0,0 0 0 15,-3 1 0-15,3-1 0 0,0 0 0 0,0 0 0 0,0-6 0 0,1-1-8 16,3-3 8-16,0-4-12 16,0 0 12-16,0-3-12 0,4-7 12 0,0 0-12 0,0 0 12 0,0 0-12 15,0 0 12-15,0 0 0 0,0 0 0 0,0 0 0 0,0 0 0 16,0 0 0-16,0 0 0 0,0 0 0 16,0 0 14-16,0 0-2 0,0 0 0 0,0 0 0 15,4-10-4-15,4 0-8 0,-4-1 11 0,0 1-11 16,-1-1 34-16,5 1 0 0,-4 0 0 0,4-1 0 31,-4-3-53-31,4 1-10 0,-5-5-3 0,5 1 0 0,0 0 32 0,-4-1 0 0,4 1 0 0,0-4 0 0,-1 1 0 16,1 2 0-16,0-2 0 0,0 2 0 0,-1 1 0 0,1 3 0 15,-4 0 0-15,4 0 0 0,-4 4 0 16,4 3 0-16,-5 4 0 0,-3 3 0 16,0 0 18-16,12 0 10 0,-4 0 1 0,4 3 1 15,-5 1-7-15,5 6-2 0,0 0 0 0,-1 4 0 0,1 0-6 0,4 0-2 16,-5 7 0-16,5-1 0 0,-4 1-13 0,-1 0 9 15,5 3-9-15,-5 0 8 0,5-3-8 0,0 7-17 16,-1-4 4-16,1 4 1 16,-5-4-12-16,1-3-3 0,0 3 0 0,-1-3 0 15,-3-4-117-15,4-3-23 0,0 0-5 0,-5-4 0 0</inkml:trace>
        </inkml:traceGroup>
        <inkml:traceGroup>
          <inkml:annotationXML>
            <emma:emma xmlns:emma="http://www.w3.org/2003/04/emma" version="1.0">
              <emma:interpretation id="{6FDD12A3-19A8-44C3-AA24-7E7F717D44B9}" emma:medium="tactile" emma:mode="ink">
                <msink:context xmlns:msink="http://schemas.microsoft.com/ink/2010/main" type="inkWord" rotatedBoundingBox="17623,11905 24151,11309 24323,13188 17794,13784"/>
              </emma:interpretation>
              <emma:one-of disjunction-type="recognition" id="oneOf6">
                <emma:interpretation id="interp30" emma:lang="" emma:confidence="1">
                  <emma:literal>between</emma:literal>
                </emma:interpretation>
                <emma:interpretation id="interp31" emma:lang="" emma:confidence="0.5">
                  <emma:literal>bet ween</emma:literal>
                </emma:interpretation>
                <emma:interpretation id="interp32" emma:lang="" emma:confidence="1">
                  <emma:literal>be tween</emma:literal>
                </emma:interpretation>
                <emma:interpretation id="interp33" emma:lang="" emma:confidence="0">
                  <emma:literal>between n</emma:literal>
                </emma:interpretation>
                <emma:interpretation id="interp34" emma:lang="" emma:confidence="0">
                  <emma:literal>betwuee n</emma:literal>
                </emma:interpretation>
              </emma:one-of>
            </emma:emma>
          </inkml:annotationXML>
          <inkml:trace contextRef="#ctx0" brushRef="#br0" timeOffset="25179.9957">6482 7137 403 0,'0'0'36'0,"0"0"-36"16,0 0 0-16,-8-3 0 0,4-1 135 0,0 1 20 15,4 3 4-15,-4-7 1 0,0 3-72 0,0-3-15 16,4 1-2-16,-4-5-1 0,4 4-33 0,0 0-6 16,-3 0-2-16,3-3 0 0,0 3-29 0,0 0 0 15,0-3 0-15,-4 3 0 0,4 0 0 0,0 0 0 16,0 0 0-16,-4 0 0 0,4 0 39 0,0 7 5 0,0 0 0 16,0 0 1-16,0 0 11 0,0 0 3 0,0 0 0 0,0 0 0 15,0 0-36-15,0 0-7 16,0 0-2-16,0 0 0 0,0 0 18 0,4 11 4 0,0-1 1 0,-1 4 0 15,1 7-5-15,0-1 0 16,0 5-1-16,0 2 0 0,0 4-3 0,0 1-1 0,4 6 0 0,-1-4 0 16,1 8 0-16,4-4 0 15,0 7 0-15,-1-4 0 0,5 4-7 0,-1 0-2 0,1-3 0 0,3 3 0 16,-3 0 0-16,-1-4 0 0,1 4 0 0,0 0 0 0,-5 0-18 0,-3 4 8 16,0-5-8-16,-4 5 0 15,0 3 9-15,0 0-9 0,-4 7 0 0,-4-1 9 0,4 5-9 16,0-5 0-16,0 5 0 0,0-4 8 15,0-4-8-15,0-7 0 0,0 1 0 0,0-8 0 16,0-6 8-16,4 3-8 0,-4-7 0 0,3-7 8 16,-3-3 0-16,0-4-8 0,4-3 12 0,-4-3-4 0,4-1-8 15,-4 0 12-15,0-3-12 0,0-7 12 0,0 0-12 0,0 0 0 16,0 0 9-16,0 0-9 0,0 0 0 16,0 0 0-16,0 0 0 0,0 0 0 0,0 0 0 0,0 0 8 15,8-10-8-15,-4-1 0 0,-4-2 0 0,8-1 9 16,-4-4-9-16,-1-2 0 15,1-1 16-15,0 0-3 0,0-3-1 0,4 3 0 16,-4-6-30-16,0 2-6 0,3 1-2 0,-3-4 0 0,0 1 12 0,4-1 2 16,-4-3 1-16,4 0 0 0,-4 0 11 15,3 3-8-15,1 0 8 0,0 1-8 0,4 2 8 0,-1 5-8 16,1-1 8-16,4 4-8 0,-1 3 8 0,1 3-13 0,3 1 5 0,1 3 8 16,3 0-8-16,4 0 8 15,0 4 0-15,1-4 0 0,-1 3 0 0,0 4 0 16,-3-3 0-16,-1 6 0 0,0-3 0 0,-3 7 0 15,-5 0 0-15,1 0 0 0,-4 7 0 0,-5-4 0 0,1 4 0 0,0 0 8 16,-8 0 0-16,-4 3 0 16,4 4 0-16,-8 0 0 0,0 3 4 0,1 4 1 0,-9-1 0 0,0 8 0 15,1-1-13-15,-5 1 11 0,-7 3-11 0,0-3 10 0,0-1-18 16,-1 1-4-16,-7-4-1 0,8-3 0 16,-4-4-29-16,0-3-6 15,4-4 0-15,-1-3-621 0,1-4-124 0</inkml:trace>
          <inkml:trace contextRef="#ctx0" brushRef="#br0" timeOffset="26021.5782">7676 8255 2019 0,'0'0'89'0,"0"0"19"0,0 0-86 0,0 0-22 16,0 0 0-16,0 0 0 0,0 0 48 0,0 0 6 16,8 6 1-16,-8-6 0 0,8 4-24 0,0 3-5 15,3-7-1-15,-3 0 0 0,8 0-16 0,-1-4-9 16,1 1 10-16,-1-4-10 0,5-3 0 0,-1-1 0 15,1-6 0-15,-1 3 0 16,5-3-11-16,-5-4 2 0,4 4 0 0,-3-4 0 0,-1 4-2 0,-3-4 0 16,3 0 0-16,1 0 0 15,-8 1-1-15,3-1 0 0,1 0 0 0,-1 4 0 0,1 3 12 0,-4-3 0 16,-5-1 0-16,5 1 0 0,-4 3 16 0,0 4 0 0,-5-7-1 0,1 6 0 16,0-6 12-16,0 7 2 15,-4-4 1-15,-4 3 0 0,4-3-10 0,-4 4-1 0,0-4-1 0,1 4 0 16,-9-4-18-16,4 4 0 15,0-1 0-15,4 8 0 0,-7-4 0 0,-1 7-12 0,0 3 12 0,-3 1-12 16,3 3 12-16,-3 0 0 16,-5 3 0-16,5 0 0 0,-1 4 23 0,-3 4-3 0,-1-1 0 0,1 0 0 15,-1 4-20-15,5 3 0 16,-9 0 0-16,5 4 0 0,-5 0 14 0,9-1-2 0,-5 5 0 0,9 2 0 16,3 1-4-16,-4 3-8 0,8-4 11 0,-3 1-11 15,3 0 9-15,0-4-9 0,4 0 0 0,-4-3 9 16,4-4-9-16,0 0 0 0,0-3 9 0,0-1-9 0,0-2 0 15,4-1 0-15,0-3 0 0,7 0 0 16,1 0-10-16,4-1 0 0,3 1 0 0,4-3 0 0,1-4 10 16,3 3-8-16,8-3 8 0,0 0-8 15,0-4-32-15,4 1-5 16,4-8-2-16,4 1-670 0,-1-4-135 0</inkml:trace>
          <inkml:trace contextRef="#ctx0" brushRef="#br0" timeOffset="26334.3554">8649 7805 403 0,'-3'17'36'0,"-5"-10"-36"15,0 0 0-15,0 0 0 0,8-7 377 0,-4 3 69 16,-4 4 14-16,5-3 2 0,3-4-322 0,0 0-64 0,0 0-12 0,0 0-4 16,0 0-44-16,0 0-16 15,11 3 9-15,1 1-9 0,4-8 16 0,3 1-3 0,8-4 0 0,0 3 0 16,8-3 21-16,1 0 4 0,2 1 1 0,9-1 0 16,8 0-19-16,-5 0-3 0,-3-4-1 0,-4-2 0 15,7-1-16-15,-7-4 0 0,-8 1 0 0,4 0-9 31,-4-4-99-31,0 0-19 0,0 1-4 0,-4 2-539 0,-7-2-108 0</inkml:trace>
          <inkml:trace contextRef="#ctx0" brushRef="#br0" timeOffset="26733.9862">8996 6736 1612 0,'0'0'144'0,"0"0"-116"16,0 0-28-16,0 0 0 0,0 0 120 0,0 0 19 15,0 0 3-15,0 0 1 0,8 14-78 0,-1-1-15 0,-11 5-3 0,1 6-1 16,3 4-34-16,0 3-12 15,0 7 9-15,0 7-9 0,-8 3 10 0,8 11-10 0,8 10 12 0,-1 4-12 16,-3 6 21-16,4 5-2 16,4 2-1-16,3 11 0 0,-3 3 13 0,4 1 2 0,-5-5 1 0,5-2 0 15,3-4-13-15,1-4-2 0,-9-3-1 16,1-3 0-16,4-14-18 0,-5-8-19 0,-3-6 4 0,0-7 1 31,-4-14-110-31,4-3-23 0,-5-11-4 0</inkml:trace>
          <inkml:trace contextRef="#ctx0" brushRef="#br0" timeOffset="27316.1183">9817 7732 288 0,'0'0'25'0,"0"0"-25"16,0 0 0-16,0 0 0 0,-4 11 401 0,0-5 75 0,4-6 16 0,0 11 2 15,0-1-334-15,4-3-66 16,0 7-14-16,0 0-2 0,4-4-57 0,-4 7-11 0,3 1-2 0,1 3-8 16,0 6 14-16,4 1-4 15,-5 3-1-15,5 0 0 0,0 0 1 0,3 0 0 0,-3 1 0 0,4-5 0 16,-5 1 9-16,5 0 1 16,-5-4 1-16,5-7 0 0,-4-3-13 0,-1 0-8 0,1-4 8 0,4-6-8 15,-5 3 0-15,5-7-18 0,-4-4 3 0,3-6 1 16,1-1-8-16,-5-3-2 0,1-3 0 0,0-4 0 15,-1-3 8-15,1 0 0 0,-8-4 1 0,4 1 0 16,-1-5 15-16,1 5 10 0,-8-4-2 0,4 3 0 16,0-3 24-16,0 3 4 0,0 1 0 0,0-1 1 15,0 4 17-15,0-1 3 0,-1 8 1 0,1 7 0 0,0-1-34 0,-4 11-6 16,0 0-2-16,0 0 0 16,0 0-1-16,0 0-1 0,4 11 0 0,4 3 0 0,0 6-25 0,-1 1-5 15,1 3 0-15,0 1-1 16,0 2 5-16,0-3 0 0,-1-3 1 0,5 0 0 15,-4-7 11-15,3 0 0 0,1-4 0 0,-4-3 0 16,0 0 0-16,0-4 11 0,-1 1-3 0,5-4 0 0,0-4 4 0,-1 1 0 0,-3-1 0 0,4-6 0 16,-4 0-12-16,-1-4-12 0,1-4 2 0,4-2 1 15,-4-5-2-15,-1 1 0 0,1-7 0 0,-4 0 0 16,0-4-51-16,4 1-10 0,-4-1-3 0,3 1 0 16,-7-1-9-16,4-3-3 0,0 3 0 0,0 4 0 15,0-3-152-15,0 6-30 0,8-24-7 0,-5 21 0 0</inkml:trace>
          <inkml:trace contextRef="#ctx0" brushRef="#br0" timeOffset="28327.3146">10704 7604 1382 0,'0'0'61'0,"0"0"13"0,0 0-59 0,0 0-15 15,0 0 0-15,0 0 0 0,0 0 164 0,0 0 31 16,0 0 5-16,0 0 2 0,0 0-142 0,0 0-29 0,4 11-6 0,-4-1-1 16,4 4-24-16,0 0-12 15,-4-1 0-15,4 5 1 0,4-1 3 0,-4 4 0 0,-8 0 0 0,4-1 0 16,4 4 17-16,-1 1 4 0,1-1 1 0,8-3 0 0,-4 3 24 0,0-3 5 15,3-8 1-15,-3 5 0 16,4-8-2-16,-4 1 0 0,-1-1 0 0,5-7 0 0,-4 1-34 0,0-4-8 16,3 0 0-16,1-4 0 15,-4 1-18-15,-1-1-6 0,5 1 0 0,-4-4-1 16,0 4 25-16,3-4 0 0,-3 0 0 0,0-4 0 16,0 4 15-16,0 1 8 0,-1-5 1 0,-3-3 1 0,4 4-25 15,-4-4 0-15,4 0 0 0,-4-3 0 0,-1 0 15 0,1-1-3 16,0 1 0-16,0 0 0 0,0 0 4 15,0 3 1-15,0-4 0 0,0 5 0 16,0-1 15-16,-1 0 2 0,1 3 1 0,0 1 0 16,-4 3-35-16,0 7 0 0,0 0 0 0,0 0 0 0,0 0 0 0,0 0 0 15,0 0 0-15,0 0 0 16,0 0-19-16,8 7-10 0,-4 3-3 0,-4 1 0 0,0-1 32 16,0 4-9-16,0-4 9 0,0 4 0 0,0 4 0 15,0-8-8-15,0 4 8 0,4-4 0 0,-4-3 0 0,4 3 0 16,-4-3 0-16,0 4 0 0,0-11 0 0,0 0 0 0,0 0 0 0,0 0 8 15,0 0-8-15,0 0 0 16,0 0 0-16,0 0 0 0,0 0 27 0,0 0 4 16,0 0 1-16,8 3 0 0,-8-3-10 0,0 0-2 15,0 0 0-15,0 0 0 0,0 0-20 0,0 0 0 0,0 0 0 0,0 0 0 16,7 0 0-16,-7 0 0 16,0 0 0-16,4-3 0 0,0-4 0 0,-4 7-15 0,4-4 3 0,-4 4 0 15,0 0 3-15,0 0 1 0,0 0 0 0,0 0 0 16,0 0 8-16,0 0 11 0,0 0-3 0,0 0 0 15,0 0-8-15,4-7 0 0,-4 7 0 0,0 0 0 0,0 0 0 0,0 0 8 16,0 0-8-16,0 0 8 16,0 0 0-16,0 0 0 0,0 0 0 0,0 0 0 15,0 0-8-15,0 0-11 0,0 0 3 0,0 0 0 16,0 0 8-16,4-6-8 0,0 2 8 0,0-3-8 31,-4 7-26-31,0-7-5 0,0 7-1 0,0 0 0 0,0 0 7 0,0-7 1 0,0 0 0 0,-4-3 0 16,0 3-223-16,0 0-44 0,-12-7-9 0,5 4-1 0</inkml:trace>
          <inkml:trace contextRef="#ctx0" brushRef="#br0" timeOffset="29076.7802">10856 7850 921 0,'0'0'82'0,"0"0"-66"0,0 0-16 0,0 0 0 16,0 0 172-16,0 0 30 0,0 0 6 0,0 0 2 16,8 3-103-16,0-3-21 0,-8 0-4 0,11 0-1 0,-3-3-31 0,4 3-6 15,-4 0-2-15,3-4 0 0,1 1-22 0,0-1-5 16,3 1-1-16,1-4 0 0,-5 4-2 0,5-8 0 15,3 1 0-15,1-4 0 0,-4 0 7 0,3 4 1 16,-3-4 0-16,3 0 0 0,0-3-20 0,-3 3 10 16,0 0-10-16,3 0 8 0,-7 0-8 0,3 1 0 15,-3-1 9-15,-4 0-9 16,3 0 14-16,1 0-2 0,-4 4 0 0,0-1 0 0,-4-2 18 0,-1 2 3 16,5-3 1-16,-4 4 0 15,-4-4-25-15,-4 0-9 0,4 1 0 0,-4-1 9 0,0 3-9 0,-3-3 0 16,-1 1 0-16,-4-1 0 0,1 3 0 0,-1-2 0 0,0 2 0 0,-3 1 0 15,-1 3 0-15,4 0 0 16,-3 4 0-16,-1 3 0 16,1-4-24-16,3 4-6 0,-4 0-2 0,5 4 0 0,-5-1 52 15,1 4 9-15,3-4 3 0,0 1 0 0,4-1-32 0,-3 4 0 16,-1-3 0-16,0 3 0 0,1-1 21 0,-1 1-1 16,4 4-1-16,-3 3 0 0,3-4-5 0,-4 4-1 0,4-4 0 0,-3 4 0 15,-1 0-13-15,0 3 0 0,1-6 0 16,-1 2 0-16,0 5 0 0,1-4 0 0,-1 3 0 0,4 4 0 15,-3 3 11-15,7-3-1 0,-4 3 0 0,4-3 0 16,4 6 10-16,0-3 1 0,4-3 1 0,0 0 0 16,4 0-13-16,3 3-9 0,1-3 12 0,0-1-12 15,-1-2 21-15,1 2-2 0,0-2-1 0,3-1 0 16,1 0-9-16,-1 1-1 0,5-1-8 0,-1 0 12 0,-3-3-12 16,7 0-8-16,0-4 8 0,1 1-13 15,-1-1-9-15,8-3-2 0,0-4 0 0,1-3 0 16,3-3-121-16,4 0-25 0,-1-1-5 0,1-10-857 0</inkml:trace>
          <inkml:trace contextRef="#ctx0" brushRef="#br0" timeOffset="30226.9278">11370 7670 1566 0,'0'0'69'0,"0"0"15"0,0 0-68 0,8 7-16 15,-8-7 0-15,0 0 0 16,7 3 84-16,1 4 14 0,-8-7 2 0,8 4 1 0,0-1-56 0,-8-3-11 16,11 0-2-16,-3 0-1 15,4-3-19-15,0-1-3 0,-5 1-1 0,5-1 0 0,-4-3-8 0,7 0 8 16,-3 4-8-16,0-4 8 16,3 0 10-16,-3 0 2 0,0-3 0 0,-1 3 0 0,1-3 4 0,0-1 2 15,-1 4 0-15,-3-3 0 16,4-1-8-16,0 1-2 0,-5 0 0 0,1-1 0 0,4 4-6 0,-8-3-2 15,3 0 0-15,-3 3 0 0,0-4-8 0,0 1 0 16,0 0 0-16,-4-1 0 0,0 4-9 0,0 0 9 16,4 0 0-16,-4-3 0 0,0 3-9 0,0 4 9 0,0-4 0 0,0 0-9 15,0 0 9-15,0 0 0 16,-4 0 0-16,4 0 0 0,-4-3 0 0,4 6 0 0,0 4 0 16,-4-3 8-16,0-4-8 0,4 7 0 15,0 0 0-15,0 0 8 0,-7 0 4 0,7 0 2 0,-8 0 0 0,8 0 0 16,-8 3 0-16,0 1 0 0,0-1 0 0,1 1 0 15,-1 3-6-15,0-4-8 0,0 4 11 16,0 3-11-16,1-3 9 0,-1 0-9 16,4 4 0-16,-4-1 9 0,-3 4 6 0,7-4 1 0,-4 4 0 0,0 0 0 15,0 0-4-15,1 3-1 0,-1-3 0 0,4 3 0 16,4 1 17-16,0 2 4 0,0 1 1 16,4 3 0-16,0 0-2 0,7 8-1 0,1-5 0 0,0 8 0 15,7-4-20-15,-3-3-10 0,3 3 10 0,-3-3-10 16,7-4 10-16,0-4-10 0,-3 5 10 0,3-11-10 15,4-1-16-15,-3-2-10 0,3-4-2 0,0 0 0 16,1-7-140-16,3 0-28 0,0-11-5 0,-4-3-804 16</inkml:trace>
          <inkml:trace contextRef="#ctx0" brushRef="#br0" timeOffset="30697.29">12179 7545 1440 0,'0'0'128'0,"0"0"-103"16,0 0-25-16,0 0 0 0,0 0 154 0,0 0 26 0,0 0 4 0,0 0 2 15,8 4-85-15,0 3-17 16,4-4-3-16,-1 1-1 0,-3 3-24 0,4-1-6 0,-1 5-1 0,1 3 0 15,4 3-25-15,-1 4-4 0,1-1-2 0,3 8 0 16,-3 3 3-16,3 4 1 0,-3-1 0 0,-1 1 0 16,1 0-22-16,0-4-20 0,3 0 4 0,-7-3 1 15,-1-4 15-15,-3 0 16 0,4-7-3 16,0 1-1-16,-1-5-12 0,-7-6 0 0,0 4 0 0,-4-11 0 16,0 0 0-16,0 0 0 0,0 0 8 15,0 0-8-15,0 0 12 0,0 0-3 0,4-7-1 0,0-4 0 16,0 1-8-16,0-7-11 0,-4-4 3 0,3-3 0 0,1-4 8 0,8-3 8 15,0-4-8-15,3-3 11 16,5 0-11-16,-1-3 0 0,-3-1 0 0,7 8 0 16,-3-1 0-16,3 4 0 0,-4 7 0 0,1 3 8 15,3 7 4-15,-3 4 0 0,-1 6 0 0,-3 4 0 16,7 7 25-16,-4 7 6 0,1 0 1 0,-5 7 0 16,5 6-36-16,-1 8-8 0,5 0 0 0,-5 3 0 0,1 3-14 0,-5-6-5 15,5-1-1-15,-1 1 0 16,-3-11-74-16,-1 0-15 0,1-3-3 0,-4-7-1054 0</inkml:trace>
        </inkml:traceGroup>
      </inkml:traceGroup>
    </inkml:traceGroup>
    <inkml:traceGroup>
      <inkml:annotationXML>
        <emma:emma xmlns:emma="http://www.w3.org/2003/04/emma" version="1.0">
          <emma:interpretation id="{6F9B78BD-B18E-4EE5-8389-59E5CD74260B}" emma:medium="tactile" emma:mode="ink">
            <msink:context xmlns:msink="http://schemas.microsoft.com/ink/2010/main" type="paragraph" rotatedBoundingBox="7304,15134 26578,13207 26934,16771 7660,18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9B2C9E-673A-41DE-B5CB-29BC4ACAC1F1}" emma:medium="tactile" emma:mode="ink">
              <msink:context xmlns:msink="http://schemas.microsoft.com/ink/2010/main" type="line" rotatedBoundingBox="7304,15134 26578,13207 26796,15391 7522,17318"/>
            </emma:interpretation>
          </emma:emma>
        </inkml:annotationXML>
        <inkml:traceGroup>
          <inkml:annotationXML>
            <emma:emma xmlns:emma="http://www.w3.org/2003/04/emma" version="1.0">
              <emma:interpretation id="{969E5897-2CF7-4BEF-A6E5-A035338AA140}" emma:medium="tactile" emma:mode="ink">
                <msink:context xmlns:msink="http://schemas.microsoft.com/ink/2010/main" type="inkWord" rotatedBoundingBox="7365,15750 11258,15361 11415,16929 7522,17318"/>
              </emma:interpretation>
              <emma:one-of disjunction-type="recognition" id="oneOf7">
                <emma:interpretation id="interp35" emma:lang="" emma:confidence="0">
                  <emma:literal>every</emma:literal>
                </emma:interpretation>
                <emma:interpretation id="interp36" emma:lang="" emma:confidence="0">
                  <emma:literal>Every</emma:literal>
                </emma:interpretation>
                <emma:interpretation id="interp37" emma:lang="" emma:confidence="0">
                  <emma:literal>e_very</emma:literal>
                </emma:interpretation>
                <emma:interpretation id="interp38" emma:lang="" emma:confidence="0">
                  <emma:literal>Livery</emma:literal>
                </emma:interpretation>
                <emma:interpretation id="interp39" emma:lang="" emma:confidence="0">
                  <emma:literal>e_vevy</emma:literal>
                </emma:interpretation>
              </emma:one-of>
            </emma:emma>
          </inkml:annotationXML>
          <inkml:trace contextRef="#ctx0" brushRef="#br0" timeOffset="33037.9269">-3680 11143 518 0,'11'-3'46'0,"-11"3"-37"0,0 0-9 0,0 0 0 15,0 0 162-15,4-4 30 0,8-3 7 0,-12 7 1 16,0 0-91-16,8-7-17 0,7 1-4 0,-7-5-1 16,4 4-39-16,-4 0-8 15,3-3-2-15,1 0 0 0,7 3-23 0,-3-7-5 0,-4 3-1 0,-1-2 0 16,13-1-9-16,-5-4-9 0,-7 1 9 0,-1-4-13 0,5 4 13 0,-4-4-9 15,-1 4 9-15,-3 0-8 16,-4-1 8-16,0 1 0 0,4 0 0 0,-4 6 0 0,-8-2 0 0,-4 2 0 16,8 4 0-16,0 4 0 15,-8-4 23-15,-3 4 6 0,-1 3 2 0,0 0 0 0,12 0-7 0,-15 3-2 16,-9 0 0-16,1 4 0 16,7 0 1-16,1 0 0 0,-5 0 0 0,1 0 0 0,-5 3-23 0,9 1 0 15,-1-1 0-15,1 4 0 16,-5 0-18-16,5 0-5 0,7 3-1 0,-4 0 0 0,-3 1 12 0,3-1 3 15,4 4 0-15,4-1 0 0,0 8 9 0,-3 0 0 16,-1 3 0-16,8 7 0 0,0 3 12 0,0 8 0 16,-4 3 1-16,0 0 0 0,8 0-5 0,0-1-8 15,0 5 11-15,0-8-11 0,3 1 11 0,5-1-11 16,11-3 10-16,1-3-10 0,-9-8 0 0,13-3-12 16,7-10 1-16,8-4-552 15,-5-13-110-15</inkml:trace>
          <inkml:trace contextRef="#ctx0" brushRef="#br1" timeOffset="3.2313E10">-3554 11862 172 0,'0'0'16'0,"0"0"-16"0,0 0 0 0,0 0 0 0,0 0 84 0,0 0 13 15,0 0 3-15,0 0 1 0,0 0-68 0,0 0-13 16,0 0-4-16,0 0 0 0,0 0-29 0,0 0-7 15,0 0 0-15,0 0-1 16,0 0-27-16,0 0-4 0,0 0-2 0,0 0 0 0,-5-8 37 0,5 8 7 16,-4-7 2-16,4 7 0 0,0-8 48 0,0 8 9 15,0 0 3-15,-5-4 0 0,5 4 16 0,-4-8 3 16,0 8 1-16,-1-4 0 0,5 4-23 0,0 0-4 0,0 0-1 0,0 0 0 16,0 0-24-16,0 0-6 0,0 0-1 0,0 0 0 15,0 0-13-15,0 0 0 0,0 0 8 0,0 0-8 16,0 0 0-16,0 0 8 0,0 0-8 0,0 0 0 15,0 0 20-15,0 0-1 0,0 0-1 0,0 0 0 16,0 0 12-16,0 0 2 0,0 0 1 0,0 0 0 16,0 0-4-16,0 0-1 0,0 0 0 0,0 0 0 15,0 0-11-15,0 0-2 0,0 0-1 0,9 0 0 16,4 0-6-16,-13 0 0 0,0 0-8 0,9 4 12 16,-9-4-1-16,0 0-1 0,13 0 0 0,-13 0 0 15,0 0 4-15,9 0 1 0,4-4 0 0,-13 4 0 16,13 0 2-16,-4-4 1 0,0 4 0 0,4 0 0 15,-4-4-3-15,-1 0-1 0,6 4 0 0,-1-3 0 16,-4 3 2-16,4-4 0 0,0 0 0 0,0 4 0 16,0-4-5-16,0 0-1 0,1 0 0 0,-1 0 0 15,0 0 0-15,0 4 0 0,-4-4 0 0,4 4 0 0,0-4 6 16,-4 1 0-16,0-1 1 0,4 0 0 0,-4 4 3 16,-1 0 1-16,1-8 0 0,0 4 0 0,0 4-12 0,-1-4-9 15,1 0 12-15,0 4-12 0,4-4 10 0,0 0-10 16,-4 1 8-16,0-1-8 0,4-4 0 0,-4 4 0 15,0 0 0-15,-9 4 0 0,8-4 0 0,1 0 0 16,-4-4 0-16,-5 8 0 0,0 0 0 0,0 0 0 16,0 0 8-16,0 0-8 0,0 0 0 0,0 0 0 15,0 0 0-15,0 0 0 0,0 0 0 0,0 0 0 16,0 0 0-16,0 0 0 0,0 0 0 0,0 0 0 16,0 0-10-16,0 0 10 0,0 0-15 0,0 0 3 15,0 0 1-15,0 0 0 16,0 0-16-16,0 0-3 0,0 0-1 0,0 0 0 15,13 0 3-15,-13 0 0 0,0 0 0 0,0 0 0 16,0 0-66-16,0 0-13 0,0 0-2 0,0 0-477 0</inkml:trace>
          <inkml:trace contextRef="#ctx0" brushRef="#br0" timeOffset="33651.2005">-2781 10894 2134 0,'0'0'95'0,"0"0"19"0,0 0-91 0,0 0-23 16,0 0 0-16,0 0 0 0,0 0 64 0,0 0 9 0,0 0 2 0,0 0 0 15,0 0-47-15,0 0-8 0,0 0-3 0,0 0 0 16,8 7-17-16,-1 7 0 0,5 3 0 0,0 0 0 15,-5 11 0-15,5 0 0 0,0 3-8 0,3 7 8 0,5 0 0 0,-5 4 0 16,-3 3 0-16,4-4 0 0,-1-3 0 0,-3 4 12 31,0-8-1-31,-1-3 0 0,-3 1-3 0,4-8-8 0,-4 0 12 0,-5-3-4 16,1-4 9-16,0 0 2 16,0-6 0-16,-4-1 0 0,4-3 5 0,-4-7 2 0,0 0 0 0,0 0 0 15,0 0 0-15,0 0 0 0,0 0 0 0,0 0 0 16,0 0-8-16,4-7-2 0,0-7 0 0,4 0 0 15,-1-6-16-15,5-5 8 0,0-2-8 0,-1-4 0 16,5-4 8-16,3-3-8 0,1 3 0 0,-5-6 0 16,5-1 0-16,-1 1-17 0,-3-1 1 0,7 1 1 31,1-1-35-31,-5 1-7 0,1 3-2 0,-5 0 0 0,5 0-121 0,-1 0-25 0,-3-1-5 0,-1 1-725 16</inkml:trace>
          <inkml:trace contextRef="#ctx0" brushRef="#br0" timeOffset="34130.9298">-1680 11060 2152 0,'0'0'96'0,"0"0"19"0,8-3-92 0,0-1-23 0,0-3 0 0,-1 0 0 16,1-3 31-16,4 0 1 0,-4-4 1 0,3-3 0 15,-3-1-33-15,-4 1-14 0,4 0 1 0,-1 3 0 16,-7 0-19-16,4 0-3 0,-4 4-1 0,0-4 0 15,-4 0 21-15,1 4 4 0,-1-1 1 0,0-3 0 16,-4 4 25-16,0 0 5 0,-3-1 0 0,-1 4 1 16,0-3 5-16,1 0 1 0,-5 6 0 0,0-3 0 15,1 0-16-15,-1 0-3 0,-3 7-8 0,3 4 12 16,-3-1-12-16,3 1 0 0,1 3 0 0,-1 3 0 16,1 4-21-16,-1-4-1 0,0 8 0 0,5 2 0 15,3 1 22-15,0 7 0 0,4-4 0 0,0 7 0 16,4-3 19-16,4 3-2 0,0 0 0 0,0 0 0 15,4-3 5-15,0 3 1 0,3-3 0 0,5-1 0 16,-1-2-1-16,1-1 0 0,3-3 0 0,1-1 0 16,-1-2-22-16,5-4-8 0,-1-1 0 0,0-6 0 15,5-3-161-15,-5-8-32 16</inkml:trace>
          <inkml:trace contextRef="#ctx0" brushRef="#br0" timeOffset="34484.7969">-1213 10908 518 0,'0'0'23'0,"0"10"5"0,-4-3-28 0,4 4 0 0,0-4 0 0,0-1 0 15,-4 5 232-15,8-1 40 16,0 4 9-16,4 3 2 0,4-3-206 0,-5 0-41 0,1 3-8 0,-4 4-1 15,8-4 21-15,-8 4 5 0,7-4 1 0,-3 1 0 16,0-1 24-16,0 0 5 0,3 1 1 0,-7-5 0 16,0 5-30-16,-4-8-6 0,4 1 0 0,0-5-1 15,-4 5 4-15,0-11 1 0,0 0 0 0,0 0 0 16,0 0-32-16,0 0-5 0,0 0-2 0,0 0 0 16,0 0 12-16,0 0 3 0,4-11 0 0,-4 1 0 15,0-4 4-15,8 0 2 0,-4-3 0 0,3 0 0 16,-3-4-17-16,8-7-3 0,0 4-1 0,3-4 0 0,-3-3-13 0,0-3 0 15,3-4 0-15,1 0 0 16,-5 3-79-16,5-3-9 0,-1 0-1 16,-3-4-1061-16</inkml:trace>
          <inkml:trace contextRef="#ctx0" brushRef="#br0" timeOffset="35041.8902">-473 10783 1785 0,'-8'35'79'0,"4"-18"17"0,-4 4-77 0,0 3-19 0,-3 7 0 0,7-3 0 15,0 0 113-15,0 3 19 0,0-3 4 0,4-1 1 16,0-3-108-16,0 1-21 0,0-5-8 0,8-6 0 15,-4 0-11-15,4-3-6 0,-4-1-2 0,3-7 0 16,-7-3 11-16,8 0 8 0,4 0-12 0,-1-3 12 16,5-4 0-16,0 0 20 0,-1-3-2 0,1-4-1 15,3 0 15-15,-3-3 2 0,3-1 1 0,-3 1 0 16,3-4 1-16,1 1 1 0,-1-5 0 0,5 5 0 16,-1-1-24-16,-4 4-5 0,5-1 0 0,-5 1-8 15,1 7 9-15,-5 3-9 0,1 0 0 0,-1 7 9 16,5 7-9-16,-1 0 12 0,1 6-12 0,-1 1 12 15,1 10-12-15,3 1 0 0,0 2 0 0,-3 8 0 16,-1 0-17-16,-3 3 4 0,3 3 1 0,-3 8 0 16,-4-4-1-16,-5 3 0 0,1 4 0 0,0 0 0 15,-4-4-13 1,-4 1-2-16,0-1-1 0,-8 0 0 0,4 1 14 0,-4-4 3 0,1 0 1 0,-5-4 0 0,-4-3 11 0,5-3 9 16,-9 0-1-16,1-8-8 0,-5-2 40 0,5-5 0 0,-1 1 1 15,5-4 0-15,3-3 17 0,-3-3 3 16,-1-5 1-16,-3-2 0 0,3-1-1 0,4-6 0 0,1-1 0 15,3-2 0-15,0-5-48 0,4 1-13 16,4-8 0-16,4-2 0 0,0-8 0 0,4-3 0 16,3-4 0-16,5-3 0 15,3-10-24-15,5-1-9 0,3-2-3 0,4-5 0 16,0-3-102-16,8-10-21 0,0 0-4 0</inkml:trace>
        </inkml:traceGroup>
        <inkml:traceGroup>
          <inkml:annotationXML>
            <emma:emma xmlns:emma="http://www.w3.org/2003/04/emma" version="1.0">
              <emma:interpretation id="{E3AEE74D-4FFE-41D6-95F5-04B73484B7A6}" emma:medium="tactile" emma:mode="ink">
                <msink:context xmlns:msink="http://schemas.microsoft.com/ink/2010/main" type="inkWord" rotatedBoundingBox="13547,15226 16659,14915 16776,16080 13663,16392"/>
              </emma:interpretation>
              <emma:one-of disjunction-type="recognition" id="oneOf8">
                <emma:interpretation id="interp40" emma:lang="" emma:confidence="1">
                  <emma:literal>pair</emma:literal>
                </emma:interpretation>
                <emma:interpretation id="interp41" emma:lang="" emma:confidence="0">
                  <emma:literal>pain</emma:literal>
                </emma:interpretation>
                <emma:interpretation id="interp42" emma:lang="" emma:confidence="0">
                  <emma:literal>Pair</emma:literal>
                </emma:interpretation>
                <emma:interpretation id="interp43" emma:lang="" emma:confidence="0">
                  <emma:literal>pairs</emma:literal>
                </emma:interpretation>
                <emma:interpretation id="interp44" emma:lang="" emma:confidence="0">
                  <emma:literal>Pain</emma:literal>
                </emma:interpretation>
              </emma:one-of>
            </emma:emma>
          </inkml:annotationXML>
          <inkml:trace contextRef="#ctx0" brushRef="#br0" timeOffset="36014.8685">2469 10448 1728 0,'-8'10'153'0,"4"-3"-122"16,0 4-31-16,1-1 0 0,-1 0 181 0,0 1 31 16,0 2 5-16,0-2 2 0,0-4-131 0,4 0-25 0,0 3-6 0,-4 4-1 15,4-4-45-15,0 4-11 0,0-3 0 0,0 6 0 16,0 4-28-16,4 3-4 0,0 3-2 0,4 8 0 15,-4 0 20-15,3 3 4 0,5 3 1 0,-4 4 0 16,0 0 17-16,-4 0 3 0,7-3 1 0,-3 3 0 16,-4-4 22-16,0-3 5 0,4 4 1 15,-5-4 0-15,1-4-10 0,0-2-2 0,-4-8 0 0,4 0 0 16,-4-7-16-16,0 1-3 0,4-8-1 16,-4 4 0-16,8-4-23 0,-4-3-5 0,-4-7 0 0,0 0-1 15,0 0 8-15,4 10 1 0,3-3 1 0,-7-7 0 16,0 0 11-16,8 7-8 0,0-3 8 0,-8-4-8 15,0 0 0-15,8 3 0 0,-8-3 0 0,11 0 0 32,-11 0-20-32,0 0-3 0,0 0-1 0,4-7 0 15,4 0 0-15,-4 0 0 0,0-3 0 0,0-4 0 0,-4 0-50 0,0 1-10 16,0 2-3-16,-4-6 0 0,4 0 12 0,-4-1 3 0,0 4 0 0,0 4 0 0,0-7 49 0,0 6 11 16,-3-6 1-16,3 3 1 0,0 0 18 0,0-3 0 0,-4 0 0 0,4 0 0 15,0-1 0-15,1-3 0 16,-1 4-8-16,0-7 8 0,0 3 0 0,0 0 0 0,-4 1 0 15,4-1 0-15,-4 0 0 16,-3 0 0-16,3 1 0 0,0-1 0 0,-3-3 24 0,-1 6 3 0,-4-6 0 16,5 7 0-16,3-7 9 0,-4 6 1 15,1-2 1-15,3 2 0 0,8 1-19 0,-4 0-4 0,4-1-1 16,4 5 0-16,0-1 2 0,-4-4 0 0,-8 1 0 0,4-4 0 16,4 4-4-16,4-7-1 0,0 3 0 0,4 0 0 15,-1 1-11-15,1-1 0 16,8 0 0-16,-1 7 8 0,-3-3-8 0,7 3 0 0,-3 0 0 0,3 4 8 15,-3-4 7-15,3 4 1 0,1 3 0 0,3-4 0 16,-3 4-3-16,3-3 0 0,-4 7 0 16,5-4 0-16,3 0-3 0,-4 0-1 0,1 0 0 0,-1 3 0 15,0 1-9-15,1 3 12 0,-5 0-12 16,-3 0 12-16,3 3-12 0,-7 1 0 0,0-1 0 0,3 4 8 16,-7 4-8-16,0-1 0 0,0 4 0 0,-5 3 0 0,-3 0 0 0,-3 8 0 15,-5-1 0-15,0 4-11 16,-4 3 11-16,-3-4 9 0,-5 5-1 0,-3 2-8 0,4 1 9 15,-5-1-9-15,1-3 0 0,-1 1 9 16,1-5-9-16,0-6 0 0,-1 0-12 0,1-4 12 31,-4-3-46-31,0-4-2 0,-5-6 0 0,1-4 0 0,0 0-149 0,4-7-31 0,0-4-5 0,3-2-2 16</inkml:trace>
          <inkml:trace contextRef="#ctx0" brushRef="#br0" timeOffset="36861.2455">3940 10624 2077 0,'0'0'45'0,"0"0"10"0,0 0 1 0,0 0 4 0,0 0-48 0,0 0-12 0,0 0 0 0,0 0 0 0,0 0 49 0,0 0 8 16,0 0 2-16,0 0 0 0,0-10-46 0,-4 0-13 0,-4-4 0 0,5 0 8 15,-1-3-18-15,-4-4-3 16,4 3-1-16,-4-2 0 0,4 2 5 0,-3-2 1 0,-1 2 0 0,0 5 0 15,4-5 8-15,-8 4 0 16,1 4 0-16,3 3 0 0,0 0 21 0,-3 0 0 16,3 0 0-16,0 7 0 0,-4-3 14 0,1 3 2 15,-1 0 1-15,-4 3 0 0,1 1-10 0,-5 3-1 16,5 0-1-16,-1 3 0 0,1-3-5 16,-5 3-1-16,8 1 0 0,-3 3 0 0,-1 3-12 0,1-3-8 15,-5 3 8-15,5 0-8 0,-5 1 0 0,5 2-8 0,-5 1 0 0,5 3 0 16,3-3 8-16,-4 7 0 15,9-1 0-15,-5 5-8 0,4-1 8 0,0 0 0 16,1 3 0-16,3 1 8 0,0-4-8 0,0 0 0 16,8-3 0-16,0 0 8 0,0-4-8 0,0 0 0 0,7-3 8 0,-3-7-8 15,0 3 0-15,7-10-16 16,-3 0 2-16,7-4 1 0,1-6-3 0,-1-1-1 0,1-6 0 0,-1-7 0 16,5-4 17-16,-1 0-10 0,4-7 10 0,4 1-8 0,-3-4 8 0,-1-4 0 15,-4 0 0-15,4-3 0 16,-3 0 0-16,-1-3 0 0,-3 3 0 0,-1 0 0 0,-3 0 0 0,-1 3 0 15,-3 4 0-15,0 3 0 16,-1 4 0-16,-7 7 11 0,4-1-3 0,-4 8 0 0,0 0 7 0,-4 3 1 16,4 3 0-16,-4 4 0 15,0 0 25-15,0 0 6 0,0 0 1 0,0 0 0 0,-4 11-26 0,0 3-5 16,4-4-1-16,0 7 0 16,-4 1-6-16,4 6-2 0,0-4 0 0,0 8 0 0,4 3-8 15,0 4 0-15,0 3 0 0,3-3 0 16,1 3 0-16,-4 0 0 0,8-4 0 0,-4 1 0 0,-1-7 0 0,5-1 0 15,4-3-12-15,-5-3 12 16,1-4-136 0,3-6-20-16,-3-4-4 0</inkml:trace>
          <inkml:trace contextRef="#ctx0" brushRef="#br0" timeOffset="37151.2092">4582 10555 2487 0,'-4'10'55'0,"4"-3"11"0,-3 4 2 0,-1-1 2 0,-4-3-56 0,8 7-14 0,-4 0 0 0,0-7 0 16,4 3 54-16,-4-3 8 0,4 0 2 0,4 3 0 16,0 1-52-16,-4-1-12 0,4 0 0 0,0 1 0 31,4 3-29-31,-5-4-9 0,5 0-2 0,0-6 0 0,-8-4-134 0,8 3-27 0,0-3-6 0</inkml:trace>
          <inkml:trace contextRef="#ctx0" brushRef="#br0" timeOffset="37331.1232">4629 10064 1324 0,'0'38'118'0,"-4"-21"-94"15,-4 4-24-15,-3-4 0 0,3-3 314 0,0 0 58 0,4-4 12 0,-4-6 3 31,5-1-403-31,-5-3-81 0,0-7-16 0,0-3-3 0</inkml:trace>
          <inkml:trace contextRef="#ctx0" brushRef="#br0" timeOffset="37791.0012">5014 10264 2718 0,'4'14'60'0,"-4"0"12"0,0-3 2 0,0 2 2 0,0 5-60 0,4-8-16 15,0 0 0-15,0 1 0 0,4-4 0 0,-4 0 9 16,3 0-9-16,1-1 8 0,0 1-8 15,4 0 0-15,-9 4 0 0,5-1-11 16,0 0-17-16,0 4-3 0,-4 4-1 0,4 2 0 0,-5 5 32 0,1-5 0 16,0 5 0-16,-4-1 0 0,0-3 0 0,4-1 13 15,-4 5-1-15,0-5 0 0,0-2 7 0,0-1 1 16,0-3 0-16,0-4 0 0,0-3-20 0,0 3 0 16,4-3 0-16,-4-7 0 0,0 0 10 0,0 0-2 0,0 0 0 0,0 0 0 15,8 0 5-15,-8 0 1 16,0 0 0-16,8-3 0 0,-8 3 22 0,7-7 5 0,-3 0 1 0,4-3 0 15,-4-1-11-15,0-3-3 16,0 1 0-16,0-1 0 0,7 0-11 0,-3-3-2 0,0-8-1 0,7 5 0 16,-3-5-14-16,8-2 0 15,-5-1-12-15,5-7 12 16,-1-6-33-16,0 3 0 0,5-4 0 0,-1-3 0 16,4 4-120-16,1-4-24 0,-1 0-5 0,0 0-950 0</inkml:trace>
        </inkml:traceGroup>
        <inkml:traceGroup>
          <inkml:annotationXML>
            <emma:emma xmlns:emma="http://www.w3.org/2003/04/emma" version="1.0">
              <emma:interpretation id="{2B0EEB14-75FB-49EB-838C-D2488282F56D}" emma:medium="tactile" emma:mode="ink">
                <msink:context xmlns:msink="http://schemas.microsoft.com/ink/2010/main" type="inkWord" rotatedBoundingBox="18135,14534 19725,14375 19861,15743 18272,15902"/>
              </emma:interpretation>
              <emma:one-of disjunction-type="recognition" id="oneOf9">
                <emma:interpretation id="interp45" emma:lang="" emma:confidence="1">
                  <emma:literal>of</emma:literal>
                </emma:interpretation>
                <emma:interpretation id="interp46" emma:lang="" emma:confidence="0">
                  <emma:literal>oh</emma:literal>
                </emma:interpretation>
                <emma:interpretation id="interp47" emma:lang="" emma:confidence="0">
                  <emma:literal>of.</emma:literal>
                </emma:interpretation>
                <emma:interpretation id="interp48" emma:lang="" emma:confidence="0">
                  <emma:literal>of,</emma:literal>
                </emma:interpretation>
                <emma:interpretation id="interp49" emma:lang="" emma:confidence="0">
                  <emma:literal>Of</emma:literal>
                </emma:interpretation>
              </emma:one-of>
            </emma:emma>
          </inkml:annotationXML>
          <inkml:trace contextRef="#ctx0" brushRef="#br0" timeOffset="38561.0009">7248 10252 1936 0,'0'0'86'0,"0"0"18"0,0 0-84 0,0 0-20 0,0 0 0 0,0 0 0 16,12 0 87-16,-8-4 13 0,-4 4 2 0,0 0 1 0,8-3-43 0,-8 3-8 15,0 0-1-15,0 0-1 16,-4-7-21-16,4 0-4 0,-4 3-1 0,-4 1 0 0,0 0-13 16,1 3-3-16,7 0-8 0,-8 6 12 15,-4-6-12-15,0 7 0 0,5 0 0 0,-5 4 0 16,-4-1 0-16,5 4 0 0,-5-4-12 0,4 4 12 16,-3 0-12-16,3 0 4 0,1 0 8 0,-1-1-13 15,0 5 13-15,0-1-12 0,5-3 12 0,3 0-12 16,-4 3 12-16,4-3 10 0,4 3-2 0,0-3 0 15,0 0-8-15,4 3 8 0,4-3-8 0,0 3 8 16,3 1 0-16,1-5 0 0,4-2 0 0,3-1 0 16,-3 1 2-16,3-5 0 0,0 5 0 0,1-4 0 15,3-7-19-15,1 0-4 0,-1 0-1 0,4-7 0 16,-3 3 5-16,-1-6 1 0,-4-4 0 0,1 4 0 0,-1-4 0 0,1 4 0 16,-1-4 0-16,1 0 0 0,-5 4 8 0,1-4-8 15,-1 3 8-15,1-3-8 0,-4 1 8 0,-1-1 11 16,1 0-3-16,-4 4 0 0,3-4 32 0,-7 0 7 0,4 0 1 0,-4-3 0 15,0 3-20-15,0 0-3 16,-4 4-1-16,-4-4 0 0,4 3 12 0,-4-2 3 0,0-1 0 0,-4 0 0 16,1 0-31-16,-1 4-8 15,0-1 0-15,0 4 0 0,-3 1 0 0,3 2 0 0,-4 1 0 0,4 3 0 16,-3-4 0-16,-5 4 0 16,4 0 0-16,-3 4 0 15,3-1-33-15,-3-3-8 0,-1 0-2 0,-3 4 0 0,3-1-126 0,-4-3-26 16,1 0-5-16</inkml:trace>
          <inkml:trace contextRef="#ctx0" brushRef="#br0" timeOffset="39153.6596">8034 10161 2718 0,'8'7'60'0,"-4"3"12"0,4-3 2 0,-4 0 2 0,-4-7-60 0,11 7-16 16,-3-7 0-16,4 0 0 0,0-7 9 0,-1 0-1 15,5-3 0-15,-4-4 0 0,-1 0-8 0,1 0-11 0,3-3 3 0,1-1 0 16,0 1 8-16,-1-4 0 15,-7 1 0-15,8-5 0 0,3 5 0 0,-3-5 0 0,-5 1 0 0,1 0 0 16,-4-4 0-16,7 4 0 16,-3-4 0-16,0 4 0 0,-8-3-18 0,3-8-2 0,5 4 0 0,0 0 0 31,-5-4-8-31,1 4-3 0,0 0 0 0,0 3 0 0,-4 0 5 0,0 4 1 0,-4 7 0 0,3 0 0 16,1 6 3-16,-4 4 1 0,-4 0 0 0,4 7 0 0,0-6 43 15,0 6 9-15,0 0 1 0,-7 0 1 16,-5 0-11-16,12 0-2 0,0 0-1 0,-8 10 0 0,-3 4-7 0,3-4-2 15,8 0 0-15,0 1 0 16,-8 3 18-16,4 0 4 0,-4 3 1 0,4 0 0 16,4-3-25-16,-3 3-8 0,-1 1 0 0,0-1 0 15,8-3 0-15,0 3-9 0,-12 0-1 0,4 1 0 16,0-1 10-16,4 4 0 0,0-4 0 0,-4 4 0 16,0-1 17-16,4 1-1 0,4 7 0 0,0 0 0 15,-4 3-16-15,0 7-9 0,12 0 1 0,-5 7 0 0,-3 0 8 0,0 0 0 16,0 7 0-16,4-4 0 15,0 0 14-15,-4 1 5 0,-8-1 1 0,4-3 0 16,4 4 9-16,-1-1 3 0,-6 1 0 0,-1-8 0 16,0 1-16-16,0-4-4 0,8-7 0 0,-8 0 0 15,-4-3-41-15,0-8-9 0,4 1-2 0,1-7 0 16,-9 0-73-16,0-7-15 0,4-4-4 0,-3-3-620 16,-5-3-124-16</inkml:trace>
          <inkml:trace contextRef="#ctx0" brushRef="#br0" timeOffset="39370.8719">8264 10507 2948 0,'4'20'65'0,"0"-2"14"0,0-1 2 0,4 0 1 0,-1-3-66 0,5-7-16 16,0 3 0-16,7-6 0 15,5-4 0-15,-1-4 0 0,-4-6 0 0,1 0 0 32,7-8-43-32,0 1-9 0,-3-4-1 0,-1 1-1 15,0 2-76-15,1-6-15 0,-1 0-3 0,0 0-578 0,-3-1-115 0</inkml:trace>
        </inkml:traceGroup>
        <inkml:traceGroup>
          <inkml:annotationXML>
            <emma:emma xmlns:emma="http://www.w3.org/2003/04/emma" version="1.0">
              <emma:interpretation id="{80D12386-D61C-427F-B1DD-4396F4813ADF}" emma:medium="tactile" emma:mode="ink">
                <msink:context xmlns:msink="http://schemas.microsoft.com/ink/2010/main" type="inkWord" rotatedBoundingBox="21115,13753 23515,13513 23687,15232 21287,15472"/>
              </emma:interpretation>
              <emma:one-of disjunction-type="recognition" id="oneOf10">
                <emma:interpretation id="interp50" emma:lang="" emma:confidence="1">
                  <emma:literal>pts</emma:literal>
                </emma:interpretation>
                <emma:interpretation id="interp51" emma:lang="" emma:confidence="0">
                  <emma:literal>puts</emma:literal>
                </emma:interpretation>
                <emma:interpretation id="interp52" emma:lang="" emma:confidence="0">
                  <emma:literal>pets</emma:literal>
                </emma:interpretation>
                <emma:interpretation id="interp53" emma:lang="" emma:confidence="0">
                  <emma:literal>pots</emma:literal>
                </emma:interpretation>
                <emma:interpretation id="interp54" emma:lang="" emma:confidence="0">
                  <emma:literal>pats</emma:literal>
                </emma:interpretation>
              </emma:one-of>
            </emma:emma>
          </inkml:annotationXML>
          <inkml:trace contextRef="#ctx0" brushRef="#br0" timeOffset="40172.9877">10012 9656 1555 0,'11'13'68'0,"-7"-6"16"0,0 0-68 0,4 4-16 16,-4-1 0-16,0 0 0 0,7-3 216 0,-3 4 40 15,-4-4 8-15,4 3 2 16,0-3-190-16,-5 0-37 0,5-4-8 0,-4 4-2 0,4 4-29 0,-4-1 0 16,0 4 0-16,0-4 0 15,-1 4 17-15,1 7 11 0,0 3 1 0,0 4 1 0,0-1-22 0,0 8-8 16,-4 3 0-16,0 4 0 16,0-1 9-16,0 4-9 0,0-3 8 0,-4-1-8 0,4 1 8 0,0-1-8 15,0-3 8-15,0-3-8 16,-4-1 8-16,4-9-8 0,0-1 8 0,0-3-8 0,0-4 11 0,-4-3-3 15,4-4-8-15,-4 0 12 0,4-3-12 0,0-7 0 0,0 0 0 16,0 0 0-16,0 0 0 0,0 0 0 16,0 0 0-16,0 0 0 0,0 0 0 0,0 0-10 15,0-10 10-15,0 3-12 0,0 0 12 16,0-3 0-16,4-1 0 0,0-2-8 0,0-1 8 0,0 0 0 16,0-3 0-16,0-4 0 0,-4 0 0 15,4-3 0-15,-1-4-11 0,1 0 11 0,-4-3-12 0,4 4 3 16,-4-4 1-16,0-1 0 0,4-2-14 15,-4 3-2-15,0-4-1 0,4 4 0 0,0 0 25 0,0 0 0 16,4 3 0-16,-1-3 0 0,1 7-12 0,0-4 4 16,0 4 0-16,3 0 0 0,5-1 8 0,-4 5 0 15,3-1 0-15,-3 0 0 0,7 0 0 0,-3 4 0 16,-4 3-12-16,3 0 4 0,-3 4-7 0,3 3-1 16,-3 0 0-16,4 4 0 15,-5 3-19-15,1 3-4 0,-4 4-1 0,0 0 0 0,3 0 32 0,-3 3 8 16,-4 1 0-16,4 2 0 0,-4 1-9 0,-1 0 9 0,-3 3-12 0,-3 4 12 15,-1 0 0-15,-4 0 0 0,0 3 0 0,0 0 0 0,1 0 0 16,-5 1 9-16,0-1-9 0,1 0 8 16,-5-3 29-16,0 3 6 0,1-3 1 0,-1-4 0 15,1 0-32-15,-5-3-12 0,1 0 8 0,-1-4-8 16,-3 1-16-16,0-8-9 0,-1-3-2 0,1-3 0 31,0-1-124-31,-5-3-25 0,9 0-4 0,-4-3-726 0</inkml:trace>
          <inkml:trace contextRef="#ctx0" brushRef="#br0" timeOffset="40762.849">10921 9514 230 0,'-3'7'20'0,"-1"0"-20"0,0 0 0 0,-4 3 0 0,4-3 373 0,0 0 71 16,-4 0 13-16,4-4 3 16,4-3-331-16,-7 7-66 0,3-3-14 0,4-4-2 0,-4 6 7 0,4-6 2 15,-4 7 0-15,4-7 0 16,0 0-21-16,-4 7-4 0,4-7-1 0,0 0 0 0,4 7 8 0,-4-7 2 15,8 4 0-15,0 3 0 0,3-4-7 0,1 0-1 16,4-3 0-16,-1-3 0 0,1 0-4 16,3-4-2-16,4-4 0 0,1 1 0 0,-1-4-26 0,4 0-14 15,1 4 2-15,3-4 0 16,4 0 12-16,-4 0 0 0,4 4 0 0,-4-4 0 0,4 4-8 0,-4-4 8 16,-3 4-13-16,-1-4 5 15,0 0-18-15,-4 7-3 0,1-3-1 0,-5 3 0 16,1-4-14-16,-1 4-4 0,4 0 0 15,-7 0 0-15,3 1-23 0,1-1-5 0,-5 0 0 0,5-4-1 16,-4 4-35-16,-1 1-6 0,1-5-2 0,-5 1 0 16,5 3-1-16,-4-4-1 0,-1 5 0 0,1-5 0 15,-4 4 26-15,-1 0 6 0,-3-13 1 0,-4 2 0 0</inkml:trace>
          <inkml:trace contextRef="#ctx0" brushRef="#br0" timeOffset="41182.95">11374 8673 921 0,'0'0'40'0,"0"0"10"0,4 11-40 0,0-1-10 15,-8 0 0-15,4 1 0 0,0-1 238 0,0 0 46 16,0 1 8-16,0 3 3 0,0-4-168 16,0 4-34-16,0 3-6 0,0-3-2 0,0 0-25 0,0 7-4 15,4-1-2-15,-1 5 0 0,-3 2-20 0,4 4-4 16,-4 4-1-16,4 10 0 0,0-4-1 0,0 11-1 15,0 7 0-15,0 7 0 0,0 7 7 0,0 3 2 0,-1 7 0 0,-3 3 0 16,0-6 8-16,0 3 1 16,-3-7 1-16,-1 0 0 0,0-7-21 0,-4-3-4 15,4-4-1-15,-4-10 0 0,4-10-20 0,1-1-16 16,-5-13 2-16,4-1 1 16,-4-2-35-16,4-8-6 0,0 0-2 0,4-3 0 15,-4-4-26-15,1 1-6 0,3-1 0 0,0-10-690 0,0 0-138 0</inkml:trace>
          <inkml:trace contextRef="#ctx0" brushRef="#br0" timeOffset="41783.0487">12393 9261 1450 0,'0'0'64'0,"0"0"14"0,0 0-62 0,0 0-16 15,0 0 0-15,0 0 0 0,0 0 99 0,0 0 17 16,0 0 3-16,0 0 1 0,0 0-55 0,-11 4-10 16,-1-1-3-16,-3 4 0 0,3 0-18 0,0 3-4 0,-3 1-1 0,-1 3 0 15,0-1 2-15,1 5 0 16,-5-1 0-16,5 7 0 0,-1 0-20 0,-3 4-11 0,3 3 12 0,1 0-12 15,-1 4 18-15,4-4-3 0,1 0-1 0,7-3 0 0,-4 0 8 0,4-1 2 16,4-6 0-16,0 0 0 16,4-4-13-16,4-3-3 0,-4 3 0 15,7-6 0-15,1 2-8 0,0-2-11 0,3-4 3 0,1 3 0 16,0-6 8-16,3-1 16 0,0 4-4 16,1-4-1-1,-1 1-34-15,5 3-6 0,-5 0-2 0,1 0 0 0,-1 0 47 0,-3-1 8 0,3 8 3 0,-3-7 0 16,-5 4 1-16,1 2 1 0,-4-2 0 0,0-1 0 15,-1 4 9-15,-7 0 2 0,-7-4 0 0,-1 1 0 16,-4 2-32-16,0 1-8 0,-7 4 0 0,-4-5 0 16,-5 1-24-16,5 4-7 0,-4-5-1 15,3 5 0-15,1-4 4 16,0-4 0-16,-4-3 0 0,3-4 0 0,1-3-135 0,-4-3-26 16,3-4-6-16,1-3-1 0</inkml:trace>
        </inkml:traceGroup>
        <inkml:traceGroup>
          <inkml:annotationXML>
            <emma:emma xmlns:emma="http://www.w3.org/2003/04/emma" version="1.0">
              <emma:interpretation id="{8D79F8EF-F6DB-48A8-827B-4F095A994B2C}" emma:medium="tactile" emma:mode="ink">
                <msink:context xmlns:msink="http://schemas.microsoft.com/ink/2010/main" type="inkWord" rotatedBoundingBox="24907,14434 26683,14256 26759,15015 24983,15192"/>
              </emma:interpretation>
              <emma:one-of disjunction-type="recognition" id="oneOf11">
                <emma:interpretation id="interp55" emma:lang="" emma:confidence="1">
                  <emma:literal>on</emma:literal>
                </emma:interpretation>
                <emma:interpretation id="interp56" emma:lang="" emma:confidence="0">
                  <emma:literal>one</emma:literal>
                </emma:interpretation>
                <emma:interpretation id="interp57" emma:lang="" emma:confidence="0">
                  <emma:literal>own</emma:literal>
                </emma:interpretation>
                <emma:interpretation id="interp58" emma:lang="" emma:confidence="0">
                  <emma:literal>On</emma:literal>
                </emma:interpretation>
                <emma:interpretation id="interp59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44213.0385">14048 9541 172 0,'0'0'16'0,"0"0"-16"0,0 0 0 0,0 0 0 0,-4 0 106 0,-4-3 18 16,4 0 4-16,-4-4 1 15,4 0-95-15,4 7-19 0,0 0-4 0,-4-4-1 0,0-3 26 0,4 7 4 16,0 0 2-16,0 0 0 16,0-10 22-16,0 10 5 0,-3-7 1 0,3 7 0 0,0-7 2 0,0 7 0 15,0 0 0-15,0 0 0 0,0 0-18 0,0 0-3 16,0 0-1-16,0 0 0 0,0 0-18 0,0 0-3 16,0-7-1-16,0 7 0 0,0 0-14 0,0 0-3 0,0 0-1 0,0 0 0 15,-4-7-10-15,4 7 8 16,0 0-8-16,-8 0 8 0,8 0 3 0,-12 0 0 0,4 4 0 0,1-1 0 15,-1 1 6-15,0 3 2 0,-4-1 0 0,5 5 0 16,-5-1 19-16,4 1 4 0,-3-1 1 0,3 4 0 16,0-4 6-16,0 4 2 0,0 3 0 0,1-3 0 15,-1 3-18-15,0 4-3 16,0-3-1-16,0 2 0 0,1 1-7 0,-5 3-2 0,4-3 0 0,0 3 0 16,5-3 1-16,-5 0 0 0,4 0 0 0,0-1 0 15,0 1 8-15,0 0 2 0,0 0 0 0,4-1 0 16,0 1-31-16,4-4 0 0,0 8 0 15,0-5 0-15,4-2 0 0,0-1 0 0,3 4 0 0,-3-4-10 16,4 4 18-16,-1-1 4 0,1 1 1 0,0-3 0 0,-1-5-13 0,1 5 0 16,4-8 0-16,-1 0 0 15,1-3 0-15,7-3 0 0,-3-4 0 0,-1 0 0 16,4-7 0-16,1 3 0 0,-1-6 0 0,0 0 0 16,1-4 0-16,-1-3 0 0,0-1 0 0,1 1 0 0,-1 0 0 0,-3-1 8 15,-5-2-8-15,5-1 0 16,-5 4 10-16,-3-1-10 0,0 1 10 0,-1-4-10 0,5 4 13 0,-4-4-3 15,-1 4-1-15,-3 0 0 0,4-4-9 0,-5 3 0 0,1-2 0 16,0 2 8-16,0-2-8 0,0-1 0 16,-1 4 0-16,1 3 0 0,-4 0-12 0,0 4 3 0,0-4 0 15,0 3 0-15,-4 1 0 16,-4 0 0-16,0 3 0 0,0 0 0 0,0 0 9 0,0 0 0 0,-7 0 0 16,3 0 0-16,-4 4 0 0,0-1-8 15,1 1 8-15,-5-1-12 16,5 1-18-16,-5-1-4 0,-7 1-1 0,-5-4 0 15,5 0-119-15,0-3-24 0,-5 3-5 0</inkml:trace>
          <inkml:trace contextRef="#ctx0" brushRef="#br0" timeOffset="44783.1516">14834 9528 2354 0,'0'0'52'0,"0"0"10"0,4 10 2 0,-1-3 3 0,5 3-54 0,-8-10-13 16,4 7 0-16,4 0 0 0,-4 0 32 0,4 0 3 0,-5 3 1 0,1 1 0 16,0-1-28-16,0 4-8 15,0 3 0-15,0 1 0 0,-4-1 8 0,0 7-8 0,8 4 12 0,0-4-12 16,-5 7 0-16,5 0 0 16,-4 0-10-16,0 0 10 0,0 1 0 0,0-8 0 0,0 0 0 0,0 0 8 15,-1-6-8-15,1-1 0 16,-8-7-12-16,4 1 12 0,0-11 0 0,0 0 0 15,0 0 0-15,0 0 0 0,0 0-22 0,0 0 0 0,0 0 0 0,4-11 0 16,0 4 22-16,0-7 0 16,4-3 0-16,0-4 8 0,3 4 2 0,-3 0 0 0,0-7 0 0,4-1 0 15,3 1-10-15,1 0 8 16,-1-4-8-16,1 1 8 0,3-1-8 0,1-3 10 16,-1 3-10-16,1 0 10 0,-1-3-10 0,5 0 0 0,-1 10 0 15,-4 1 0-15,5 6 11 0,-5 7-3 0,1 3-8 0,-1 8 12 16,1 3 7-16,3 3 1 15,-4 4 0-15,1 3 0 0,-1 1 5 0,-3 6 2 0,-1 4 0 0,5-1 0 16,-8 4 0-16,-1 0 0 0,5 1 0 0,-12-1 0 16,11-4-27-16,-7 1 8 0,-4 0-8 0,0-7 0 15,4-1-8-15,-8-2-8 0,3-5 0 0,-6-6-1 16,3-7-86 0,0 0-17-16,0 0-3 0,0 0-611 0,-8-7-122 0</inkml:trace>
        </inkml:traceGroup>
      </inkml:traceGroup>
      <inkml:traceGroup>
        <inkml:annotationXML>
          <emma:emma xmlns:emma="http://www.w3.org/2003/04/emma" version="1.0">
            <emma:interpretation id="{CFB8B1D9-D68D-4E05-ACF0-8CF2467F3705}" emma:medium="tactile" emma:mode="ink">
              <msink:context xmlns:msink="http://schemas.microsoft.com/ink/2010/main" type="line" rotatedBoundingBox="20061,16239 23755,16135 23787,17295 20093,17399"/>
            </emma:interpretation>
          </emma:emma>
        </inkml:annotationXML>
        <inkml:traceGroup>
          <inkml:annotationXML>
            <emma:emma xmlns:emma="http://www.w3.org/2003/04/emma" version="1.0">
              <emma:interpretation id="{43D3455C-A338-4B0E-AE01-059F0A79CE64}" emma:medium="tactile" emma:mode="ink">
                <msink:context xmlns:msink="http://schemas.microsoft.com/ink/2010/main" type="inkWord" rotatedBoundingBox="20061,16239 23755,16135 23787,17295 20093,17399"/>
              </emma:interpretation>
              <emma:one-of disjunction-type="recognition" id="oneOf12">
                <emma:interpretation id="interp60" emma:lang="" emma:confidence="1">
                  <emma:literal>tree</emma:literal>
                </emma:interpretation>
                <emma:interpretation id="interp61" emma:lang="" emma:confidence="0">
                  <emma:literal>free</emma:literal>
                </emma:interpretation>
                <emma:interpretation id="interp62" emma:lang="" emma:confidence="0">
                  <emma:literal>Tree</emma:literal>
                </emma:interpretation>
                <emma:interpretation id="interp63" emma:lang="" emma:confidence="0">
                  <emma:literal>twee</emma:literal>
                </emma:interpretation>
                <emma:interpretation id="interp64" emma:lang="" emma:confidence="0">
                  <emma:literal>Free</emma:literal>
                </emma:interpretation>
              </emma:one-of>
            </emma:emma>
          </inkml:annotationXML>
          <inkml:trace contextRef="#ctx0" brushRef="#br0" timeOffset="45879.4524">8891 11894 1152 0,'0'0'51'0,"0"0"10"0,7 10-49 0,-3-3-12 16,-4-7 0-16,0 0 0 0,8 7 165 0,0 0 31 15,-8-7 5-15,0 0 2 16,12 7-111-16,-5 0-23 0,1-4-4 0,-8-3-1 0,0 0-10 0,8 7-2 16,8 0-1-16,-5-3 0 15,-11-4-15-15,12 3-2 0,7 1-1 0,-3-4 0 0,-4 0-10 0,-1 0-3 16,5 0 0-16,7-4 0 15,4 1-20-15,-3-1 0 0,-5-3 0 0,5 0 0 0,3-3 11 0,0 3-3 16,0-3 0-16,4 3 0 0,-3-4-8 0,3 4 0 16,0 1 0-16,0-1 0 0,-8-4 0 0,9 4 0 15,7 0 0-15,-4 0 0 0,-4 1 0 0,0-5 13 16,-4 4-3-16,4 0-1 0,4 0-9 0,-8 1 8 16,5-5-8-16,-5 4 8 0,-4-7-8 0,4 7-17 15,-3-3 4-15,3 3 1 16,-4-3-24-16,1 3-5 0,-1-4-1 0,-3 5 0 15,3-1-11-15,0 0-3 0,1 0 0 0,3 0 0 0,-8 0 0 0,5 4 0 0,-5-1 0 0,1-3 0 16,-1 4 19-16,-3-1 3 0,-1-3 1 0,-3 4 0 16,-4-1-29-16,3-3-6 0,-3 1 0 0,-4-5-683 0</inkml:trace>
          <inkml:trace contextRef="#ctx0" brushRef="#br0" timeOffset="46356.5915">9556 11285 864 0,'0'0'38'0,"0"0"8"0,-8 0-37 0,5 0-9 0,3 0 0 0,0 0 0 16,-8 0 77-16,4 0 14 15,0 0 2-15,4 0 1 0,0 0 20 0,0 0 4 0,0 0 1 0,12 10 0 16,3 4-7-16,-3 0-2 0,-8 3 0 0,4 4 0 0,-5-4-27 0,5 8-6 16,0 2-1-16,-4 1 0 15,0 7-26-15,4 3-6 0,3 3 0 0,-7 1-1 16,-4 3-19-16,4 3-3 0,4 1-1 0,0 6 0 16,-4 0-8-16,-1 1-1 0,-3-5-1 0,4 1 0 15,0-7-10-15,0 4 10 0,-8-11-10 0,8 0 10 16,4-4-10-16,-4-2 0 0,-4-5 0 0,0-2-11 0,0-5-9 15,0-2-1-15,4-1-1 0,-4-3 0 16,-4 3-131-16,4-3-27 0,8 0-4 16,-5 0-736-16</inkml:trace>
          <inkml:trace contextRef="#ctx0" brushRef="#br0" timeOffset="47533.3336">10420 11897 403 0,'0'14'36'0,"4"4"-36"0,-4-1 0 0,0 0 0 0,0 0 339 0,0 1 61 15,4-1 12-15,-4 0 2 16,0 4-250-16,4-4-51 0,0 4-9 0,0 0-3 0,0-4-30 0,-1 4-7 16,5 0 0-16,-4-4-1 15,4 4-44-15,-4-1-9 0,0-6-2 0,3 0 0 0,-3 0-8 16,4-4 0-16,-8 1 0 0,0-1 0 15,0-10 0-15,4 11-12 0,-4-11 2 0,0 0 1 16,0 0 9-16,0 0 0 0,0 0 0 0,0 0 0 0,0 6 0 0,0-6 0 16,0 0 0-16,0 0 0 0,0 0 0 0,0 0 0 15,0 0 0-15,0 0 0 0,0 0 17 0,0 0 3 16,0 0 0-16,0 0 0 16,0 0-20-16,0 0 10 0,0 0-10 0,8-3 8 0,0 0-8 0,-1-8 0 15,1 1 0-15,0-4-11 16,4-3 3-16,-1-4 0 0,1-3 0 0,4-1 0 0,-5 1 8 0,5-7 0 15,3 3 0-15,1-3-8 0,-5-3 8 0,5-1 0 0,-1 7 0 0,-3-3 0 16,7 0 0-16,-3 0-8 16,-1 0 8-16,-3 7 0 15,-1 3-27-15,1 4 0 0,-1 3 0 0,1 3 0 0,-8 4 15 0,3 4 2 16,5 0 1-16,-4 6 0 0,3 0 9 0,1 1 0 0,-1 3 8 0,1 0-8 16,3-4 0-16,1 4 0 15,-5 0-10-15,5 0 10 0,-1 0-20 0,1 0 4 0,-1 0 0 0,1 0 0 16,-1 0 8-16,1-1 8 15,-5 5-12-15,5-4 12 0,-1 3 0 0,1-6 0 0,-5 3 8 0,1-1-8 16,-1-2 13-16,-3 3-3 0,0 3-1 0,3-3 0 16,1 7-9-16,-1-7 0 0,5 0 0 0,-5-4 0 15,5 4-10-15,-1-7 10 0,1 7 0 0,-1-7-9 16,1-3 9-16,-1-1 0 0,1 1 0 0,-1-1 0 16,0-6 0-16,1 0 0 0,-5-1 0 0,1 1 0 15,0-8 0-15,-1 1 0 0,1 0 0 0,-1 0 0 16,-3-4 0-16,0 0 0 0,-1 0-12 0,1 1 4 15,-4-1 8-15,0 3 0 0,-5-2-9 0,1-1 9 0,0 4 0 0,-4-1 0 16,-4 1 0-16,4 3 0 16,-4 4-9-16,-3-1 9 0,-5 5 0 0,4-5 0 0,-7 4 0 0,3 4 9 15,0-1 1-15,-3 4 0 0,3 0 2 16,-3 0 0-16,-1 7 0 0,4-3 0 16,1 6-1-16,-1 0 0 0,0 1 0 0,1 3 0 15,-5 0-11-15,4-1 0 0,1 5 0 0,3 2 0 0,-4 1 0 0,4 3-9 16,1 1 9-16,-1-1-10 0,0 7 10 15,4-7 0-15,0 4 0 0,4-4 8 0,0 4 8 0,4-4 3 16,4-3 0-16,-4-1 0 0,8 1-3 0,-1-7 0 0,1 3 0 0,3-6 0 16,1-1-8-16,0-3-8 15,3 0 12-15,0-4-12 0,1-3 0 0,7-3 0 0,0 3 0 0,5-7 0 16,3 0 0-16,0 0-9 16,4-3 9-16,-1-1-8 0,1-2-1 0,-4 2 0 0,4 1 0 0,-4-4 0 15,4 0 9-15,-8 0-8 16,1 4 8-16,-5-4-8 0,0 0 8 0,-4-3 0 0,1 0 0 0,-1-1 0 15,-3 1 11-15,-1 0-3 0,0 0 0 0,-3 3 0 16,-4-4 0-16,-1-2-8 0,1 2 12 0,-4-2-4 16,0 2-8-16,-4-2 0 0,-4 2 0 0,0 1 8 15,-4 0-8-15,0 3 0 0,-4 3 0 0,4 4 0 16,-4 1 9-16,-3 2-9 0,3 4 10 0,-4 0-10 16,4 4 39-16,-3-4 1 0,-5 3 1 0,4 4 0 15,1 0-25-15,-5 3-4 0,5 1-2 0,-1 2 0 16,0 5-2-16,0-1-8 0,5 0 12 0,-5 1-4 15,8 6-8-15,0 0 10 0,0 4-10 0,4-4 10 16,4 0-10-16,0 4 0 0,0-4 0 0,4 4 0 0,3-7 0 0,1-4-11 16,4 0 3-16,3 0 0 15,1-3 8-15,3-3-12 0,4-8 12 0,4 1-12 16,4-8-36-16,8-3-7 0,0-10-1 0,8 0-1 16,-5-11-143-16,1-3-28 0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0.94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0.27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  <inkml:trace contextRef="#ctx0" brushRef="#br0" timeOffset="-140782.8111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  <inkml:trace contextRef="#ctx0" brushRef="#br0" timeOffset="-92144.0389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1640.2403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9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251 2005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  <inkml:trace contextRef="#ctx0" brushRef="#br0" timeOffset="-60780.9955">218 1531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2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239.3741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3:16.7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3708 1704 1609 0,'0'0'71'0,"0"0"15"0,0 0-69 0,0 0-17 0,0 0 0 0,3-3 0 15,-3 3 41-15,0 0 5 0,0 0 1 0,0 0 0 0,0 0-18 0,0 0-3 16,0 0-1-16,0 0 0 15,0 0-25-15,0 0 0 0,0 0 0 0,0 0 0 32,0 0-16-32,0 0-8 0,0 8-1 0,0-2-1 0,0-1-2 0,0 3 0 0,0 0 0 0,0 2 0 0,-3 3 18 0,3 3 10 15,0 3-12-15,3 2 12 16,-3 3 0-16,-3 2 12 0,3 6 0 0,-3 2 0 0,0 4 25 0,0 1 5 16,0 1 1-16,-3 5 0 0,0-5 5 0,0-1 0 15,-3-2 1-15,0 6 0 0,0 2-49 0,3 0 0 16,-3-6 0-16,3-2-12 0,0 0 12 0,3-5 0 15,3-3 12-15,-3-5-12 0,0 0 14 16,0 0-4-16,0-3-1 0,0-3 0 0,0 3 19 0,1-7 3 16,2 4 1-16,-9-2 0 0,6-5 4 15,0-6 2-15,0 3 0 0,-3 0 0 0,0 2-18 0,0-2-3 16,6-8-1-16,-9 0 0 0,3 0-8 0,-6 0-8 0,6 0 12 0,0-8-12 16,0 3 13-16,0-5-4 15,0-1-1-15,0-2 0 0,3 0-8 0,0-3 0 0,3 0 0 0,-3-3 0 16,6-2 0-16,0-3 12 15,-3 3-12-15,6-5 12 0,0-3 7 0,3-1 1 0,0 1 1 0,0 0 0 16,-3 3-5-16,3-3-2 16,-3 0 0-16,3 2 0 0,-3 1-4 0,-3-1-1 0,3 1 0 0,0-3 0 15,0 2-9-15,0-2 0 16,-4-3 0-16,4-5 0 0,3 3 0 0,0-6 0 0,0-5 8 0,6 6-8 16,-9-6 0-16,9 0 0 0,3 5 0 0,0-5 0 0,-3 5 0 15,2 1-11-15,1-6 3 0,3 5 0 16,-3 3 8-16,0 2 0 0,0 9-9 0,-3-6 9 15,-1 11 0-15,1-3 0 0,0 3 0 0,-3 8 0 16,0-6 0-16,-3 6 0 0,0 0 8 0,0 5-8 16,0-5 0-16,-3 2 8 0,0 3-8 0,0 0 0 15,-3 3 0-15,0-3 0 0,0 3 0 0,0 5 0 0,-3-8 0 16,0 8 0-16,2-3 0 0,-2 3 0 0,0-3-12 0,0 3 12 16,0 0-10-16,0 0 10 0,0 0-13 15,0 0 3-15,0 0 1 0,6 6 0 0,-3 2 9 0,3 0-8 16,-6 2 8-16,3-2-8 0,-3 11 8 15,3-6 0-15,-3 5 0 0,-3 6-8 0,3 0 8 0,0 8 0 16,0-3 0-16,3 8 8 0,-3-3-8 16,6 6 0-16,-3 2-8 0,6-2 8 0,-3 5 0 0,3 0 0 15,3 8 0-15,0 0 11 0,3 5-11 16,3 3 0-16,-1-3 0 0,4 6 0 0,0-9 0 0,-3 6 0 16,0 0 10-16,0-3-10 0,0-5 10 0,-4 0-10 0,1-5 8 0,3-1-8 15,-6-7 0-15,0 0 8 16,0-11-8-16,-3 2 0 0,0 1-11 0,-3 0-7 0,-3-11-2 0,0 0 0 31,-6 3-137-31,0-5-28 0</inkml:trace>
  <inkml:trace contextRef="#ctx0" brushRef="#br0" timeOffset="379.6346">3672 2302 1036 0,'-6'-8'46'0,"6"8"10"0,0 0-45 0,0 0-11 16,0 0 0-16,0 0 0 0,0 0 170 0,0 0 32 16,6-5 6-16,0-1 2 0,-3-2-110 0,6 6-21 15,-3-1-5-15,0-5-1 0,0 3-37 0,0-3-7 16,3 3-1-16,-3-6-1 0,-1 3-15 0,1 0-4 16,0 3 0-16,3 0 0 0,0 2 4 0,3 3 0 15,0-5 0-15,3 5 0 0,0-3 6 0,6 0 2 16,-1 1 0-16,7 2 0 0,6-6 0 0,0-1 0 15,5 1 0-15,4-2 0 0,3 3-20 0,2-6 0 16,-2 1 8-16,0-3-709 16,2-1-143-16</inkml:trace>
  <inkml:trace contextRef="#ctx0" brushRef="#br0" timeOffset="1259.6636">7244 1291 1382 0,'-15'-8'123'0,"15"8"-99"0,9-5-24 0,-3 5 0 16,-6 0 56-16,0 0 5 0,9-5 2 0,3 2 0 0,0-2 5 0,-6-1 0 15,-6 6 1-15,0 0 0 16,5-5-11-16,-5 2-2 0,-5-4-1 0,-1 1 0 16,0 6-42-16,-3-5-13 0,3 5 8 0,-6 0-8 0,-9 5 0 0,0-5-14 15,3 6 2-15,-3 1 1 31,-8 7-17-31,-4-6-3 0,0 10-1 0,0-5 0 0,-2 6 7 0,-4 2 1 0,0 3 0 0,-2-3 0 16,-1 6 12-16,3-4 2 0,7 4 1 0,-1-1 0 0,3 1-3 0,6-1 0 16,3-5 0-16,7 3 0 15,-1-3 12-15,6-2 0 0,0-3 0 0,6 0 0 0,3-3 0 0,3 0 0 16,3 3 0-16,3-5-8 0,6 2 16 0,2-5 3 16,10 0 1-16,0 2 0 0,0 3-12 0,6 1-17 15,-1-9 4-15,1 8 1 0,6 0 35 0,-7 1 7 0,1-1 2 0,3 3 0 16,-3 0 0-16,-7 5 1 15,1-8 0-15,-6 6 0 0,0-4-9 0,-3 4-1 0,3-1-1 0,-9-4 0 16,-10 4-5-16,4-5-1 16,0 1 0-16,0 2 0 0,-9-3 18 0,0 3 3 0,0-3 1 0,-3 0 0 15,-2 0-26-15,-4 1-4 16,-9 1-8-16,0 1 11 0,0-2 4 0,-6 1 1 0,-2 1 0 0,-4-2 0 16,-3 7-8-16,-6-8 0 0,-2 3-8 0,-1 0 12 15,0-8-12-15,-2 2 0 0,-1 3 0 0,4 1-10 16,5-4-22-16,0 1-4 15,3 2 0-15,1-13-1 16,5 3-34-16,3-1-6 0,6 6-2 0,6-8-823 0</inkml:trace>
  <inkml:trace contextRef="#ctx0" brushRef="#br0" timeOffset="2166.0273">8012 1508 403 0,'3'-8'36'0,"6"0"-36"0,0-5 0 0,6 0 0 16,5 0 113-16,-5 2 16 0,-9-2 3 0,3 5 1 15,9-5-29-15,-6-1-5 0,0 1-2 0,-3 8 0 16,0-6 2-16,-3 9 0 0,0-6 0 0,-1 2 0 16,-2 1-24-16,3 2-5 0,0-2-1 0,-6 5 0 15,0 0-16-15,0 0-3 0,0 0-1 0,0 0 0 0,0 0-20 0,0 0-4 16,0 0-1-16,3 13 0 16,6 1-9-16,-6 4-3 0,-3 3 0 0,0-2 0 15,3 7 12-15,-3 1 1 0,-3 7 1 0,-3 3 0 16,3-5-13-16,-3 2-2 0,3 3-1 0,-6 3 0 0,-5 0 5 0,2 2 1 15,6 0 0-15,-3 3 0 16,-3-2-8-16,-3-1 0 0,0 0-8 0,3-2 12 0,3-3-12 0,-6-5 8 16,-5 0-8-16,5-6 0 15,6 1 0-15,0-1 0 0,-3-7 0 0,3 2 0 0,-3-5 0 0,6-3 0 16,-3-3 0-16,3-2 0 16,-3-2 10-16,3-1-10 0,3 3 10 0,-3-3-10 0,0-5 18 0,1 0-2 15,5 0-1-15,0 0 0 0,0 0 4 0,0 0 1 16,-6-5 0-16,6 5 0 0,0 0-8 0,0-8-2 15,0 0 0-15,0 3 0 0,6-9-10 0,-1 4 0 0,-5 2 9 16,3-11-9-16,0 4 0 0,0-1 0 16,0 0 0-16,0-3 0 0,-3-2 0 0,3 3 0 0,6-9 0 15,0 1 0-15,-6-6 0 0,3-3 0 16,3 4 0-16,3-9 0 0,0 3-10 0,0 0 10 0,-6 0-12 0,9 0 12 16,5-3-8-16,-5-5 8 0,0 6 0 15,3-6 0-15,6-3-12 0,6 6 4 0,-7-1 8 16,7-2-13-16,0 6 13 0,0-4 0 0,3 9 0 0,2-1 0 15,-2 9-22-15,0-3 2 0,-1 8 0 16,1 0 0-16,0 7 20 0,-3 1 0 0,-4 8-9 0,1-3 9 16,3 8 0-16,-3 3 0 0,0 2 0 15,-1 8 0-15,-5-8 0 0,0 9 0 0,0-1 0 0,-3 0 0 16,0 3 0-16,-3 2 0 0,-4 1 0 16,-2-1 0-16,0 4 0 0,-6-1 0 0,0 3 0 0,-6-6 0 15,0 3 0-15,-3-2 0 0,-3 2 8 0,0 0-8 0,-5 3 16 0,-4-6-4 16,-3 4 0-16,-6-1 0 15,-3 3-2-15,-2-6-1 0,-4 3 0 0,-3-2 0 0,0-1-9 0,1-2 0 16,-1 3 0-16,0-6 8 16,1 0-24-16,2-2-6 0,6-3-1 0,-3 5 0 15,1-8-113-15,5 3-24 0,6-3-4 0,3 3-749 0</inkml:trace>
  <inkml:trace contextRef="#ctx0" brushRef="#br0" timeOffset="2879.8356">9649 1646 691 0,'0'0'30'0,"0"0"7"0,0 0-29 0,0 0-8 0,6-3 0 0,-3-5 0 0,0 3 118 0,0-3 22 15,3 3 5-15,0-6 1 16,0 3-65-16,-3 0-13 0,3-5-2 0,-3 8-1 0,2-9-10 0,-2 6-3 16,3-2 0-16,-6 2 0 15,3 0 4-15,-3-3 0 0,0 3 0 0,-3-5 0 0,3 0-20 0,-3 2-4 16,0 4-1-16,-2-7 0 16,-1 4-18-16,3 2-3 0,-6 0-1 0,3-3 0 0,0 9-9 0,-3-4 0 15,0-2 0-15,-3 8 0 0,0 0 0 0,0 0 18 0,-3 0-3 0,0 0-1 31,1 8-14-31,-4-2 0 0,3 2 0 0,-6 5 0 0,0-3 0 0,-3 12 0 0,0-4 0 16,-2 8 0-16,-1 1 0 0,0 2 0 16,0 3 8-16,1 0-8 0,2-1 0 0,-3 1 0 0,6 0 0 15,3 2 0-15,3-7 8 0,0 4-8 0,4 1 11 0,2-3-11 16,6-5 0-16,-3 3 0 0,6-12 0 16,-3 4 0-16,6-1 0 0,3-10 0 0,0 3 0 0,3-3 0 15,-1-3 0-15,4-2 0 0,3-6-12 16,0-2 3-16,3-3 0 0,3-3 0 0,0-4 0 0,2-4 0 15,1-2 9-15,0-3 0 0,0 3 8 0,0-6-8 16,-3 1 36-16,2 2 2 16,-2-2 1-16,0-1 0 0,-3-5 13 0,3 6 2 0,-6 0 1 15,0-1 0-15,-1 1-20 0,-2 7-4 0,-3-2-1 0,0 8 0 16,-3 2-6-16,0 6-2 0,3 2 0 16,-9 3 0-16,3 5-9 0,3 3-1 0,0 6-1 0,0 4 0 15,-3 3-11-15,0 0 0 0,0 6 0 0,0 2 0 16,0-2 0-16,3-1 0 0,-3 0 0 0,0 6 0 15,3 0-15-15,-3 2 5 0,3-2 1 0,-4-5 0 16,4-1-183 0,-3 0-37-16</inkml:trace>
  <inkml:trace contextRef="#ctx0" brushRef="#br0" timeOffset="3452.4735">10134 1505 1555 0,'0'-5'138'16,"0"-3"-110"-16,0-2-28 0,3 2 0 16,0 0 69-16,0 3 9 0,0-3 2 0,3 2 0 15,0 1-14-15,0 0-2 0,0 2-1 0,0-2 0 16,3-1-16-16,0 4-3 0,0 2-1 0,2 2 0 16,1 4-31-16,3 4-12 0,-3 4 11 0,0 1-11 0,0 9 8 0,-3-3-8 15,3 3 0-15,-6 3 9 16,0-1-9-16,-3 1 10 0,-3 2-10 0,0-5 10 15,-3 2-10-15,-3-2 0 0,0 0 0 0,0-1 0 16,0-4 0-16,-3 2 0 0,0-2 0 0,6-6 0 16,-3-8 0-16,0 3 0 0,3-3 0 0,3-5 0 0,0 0 0 0,0 0 0 15,0 0 0-15,0 0 12 0,-6-2 20 0,3-6 5 16,3 0 1-16,-3-3 0 0,3 1 10 0,0-6 1 16,0 0 1-16,3-3 0 0,0-2-18 0,3-5-4 15,0 2-1-15,3-2 0 0,3-6-19 0,3 0-8 16,0 3 8-16,0-3-8 0,-1 6 0 0,7-1 8 0,0 3-8 0,3 3 0 15,-3 8 0-15,0 0 0 16,-6 2 0-16,2 9-11 0,-2 2 11 0,0 0 0 0,0 8 10 0,0 5-10 16,-3 5 0-16,0-2 0 15,0 8 0-15,-3-6 0 0,-1 9 0 0,-2-9 0 0,0 4-8 0,0-1 8 16,0 3-22-16,-3-6 2 16,0 3 1-16,0-7 0 15,-3 4-118-15,0-2-24 0,0 0-5 0,-3 5-835 0</inkml:trace>
  <inkml:trace contextRef="#ctx0" brushRef="#br0" timeOffset="4211.9636">10923 1437 2106 0,'0'0'46'0,"0"0"10"0,0 0 1 0,6-3 3 0,-3-2-48 0,3-1-12 0,0 6 0 0,0 0 0 16,0 0 42-16,3 0 6 0,-1 6 2 0,4-1 0 16,3 3-40-16,-3 3-10 0,3 2 0 0,0 0 0 15,3 8 0-15,-3-2-16 0,0-6 4 0,-1 8 1 0,-2 3 0 0,0-3 0 16,-3 3 0-16,0-3 0 15,-3 6 11-15,0-9 0 0,3 3 0 0,-6-2-8 0,3-3 8 0,-3-1 0 16,0-1 0-16,3-1 0 16,-6-5 13-16,0-3-1 0,3 3-1 0,-3-3 0 0,0-5-11 0,0 0 0 15,0 0 0-15,0 0 8 16,0 0 21-16,0 0 4 0,0 0 1 0,-3-5 0 0,0-3-2 0,0-5-1 16,0 8 0-16,0-9 0 15,0 1-7-15,3 0-2 0,3 0 0 0,0-6 0 0,-3-2-7 16,6-3-2-16,-3 3 0 0,6-5 0 0,0-1-5 15,3-2 0-15,2 3-8 0,4 4 12 0,3-4-12 0,-6 5 0 16,-3 2 0-16,0 6 0 0,0 2-8 16,3 9 8-16,-3-3 0 0,-1 10 0 0,4-3-11 0,-3 9 11 15,0 5-10-15,0 2 10 0,-3 6 0 0,0 3 0 16,-3-1 0-16,0 1 10 0,0-1-10 0,-3 1 0 0,0-1 0 0,3 0 0 31,-3-2-32-31,3 3-3 0,-3-1 0 0,0-7-718 16,2 2-144-16</inkml:trace>
  <inkml:trace contextRef="#ctx0" brushRef="#br0" timeOffset="4491.9346">11759 1558 2210 0,'0'0'48'0,"0"0"11"0,0 0 1 0,3 14 3 0,-3-1-51 0,0-5-12 0,3 10 0 0,3-7 0 0,-3 10 48 0,0-5 8 15,0 0 0-15,3 0 1 16,0 2-24-16,3-7-5 0,0 2 0 0,3-2-1 15,0-1-45-15,0-2-9 0,0 0-1 0,-1-3-700 0,1 1-139 0</inkml:trace>
  <inkml:trace contextRef="#ctx0" brushRef="#br0" timeOffset="4652.7272">12036 1069 2361 0,'0'0'210'0,"0"0"-168"0,0 0-34 0,0 8-8 16,0 2 0-16,0-2 0 0,0 0 0 0,-3 3-695 15,0-3-145-15</inkml:trace>
  <inkml:trace contextRef="#ctx0" brushRef="#br0" timeOffset="5162.42">12233 1434 1785 0,'0'0'79'0,"0"0"17"0,6 0-77 0,-1 0-19 15,4 0 0-15,0 3 0 0,0-1 66 0,3 6 10 16,3-5 1-16,-3 2 1 0,0 6-18 0,0 2-4 16,-3 0-1-16,3 3 0 0,-3 3-27 0,-4-1-6 15,-2-2-1-15,3 0 0 0,-3 5-21 0,0-8 8 16,-3-2-8-16,0 2 0 0,0 0 0 0,0-2 0 15,0 0 0-15,0-6-12 0,0 3-1 0,-3-3-1 16,3-5 0-16,0 3 0 0,0-3 4 0,0 0 1 0,0 0 0 16,0 0 0-16,0 0 22 0,0 0 5 0,0 0 1 0,-3-8 0 15,0 0 29-15,3-3 5 16,3-2 2-16,0 5 0 0,0-10 8 0,3 4 1 16,0-4 1-16,3 2 0 0,3-3-42 0,-3 1-9 15,6 5-2-15,-3-1 0 0,0 6-12 0,0-2 9 0,0 7-9 0,-1-2 8 16,-2 5-8-16,3 5 0 0,0-2 0 0,-3 2 0 15,-3 8 0-15,3-7 0 0,0 7 0 0,0 0-11 16,0 0-7-16,0 1-2 0,-3-1 0 0,0 0 0 31,3 0-52-31,-1 6-12 0,-2-6-1 0,3-5-1 0,0 5-157 0,0-2-31 0</inkml:trace>
  <inkml:trace contextRef="#ctx0" brushRef="#br0" timeOffset="5772.1438">13283 1566 1267 0,'12'-8'112'0,"-6"8"-89"16,3-10-23-16,0 7 0 0,0-7 180 0,0 7 31 0,0-8 6 0,0 9 2 16,-3-4-115-16,0-2-22 15,-3-2-5-15,3 2-1 0,-3 0-26 0,0-5-6 0,-1 2 0 0,-2 3-1 16,-2 0-24-16,-1 3-5 0,0 0-1 0,0-3 0 15,-6-3-13-15,3 9-16 16,-3-9 3-16,-3 8 1 0,3-2-20 16,-3 0-3-16,-3 5-1 0,3 5 0 0,-3-5 20 0,-3 5 4 0,1 9 1 0,2-1 0 15,-3 0 11-15,3 6-12 0,-3 2 12 0,-3 5-12 16,3-5 3-16,-2 3 0 16,-1-3 0-16,6 3 0 0,-3-3-4 0,6-2-1 0,3-6 0 0,3 0 0 15,0-7 6-15,3 2 8 0,3-8-13 0,0 0 5 0,0 0 24 16,0 0 6-16,0 0 1 0,9-6 0 15,3 4 6-15,3-4 2 0,3-2 0 0,3 3 0 16,0-6-17-16,-1 1-3 0,4-1-1 0,3-2 0 16,-3 0-10-16,3 0 0 0,-1 2 0 0,1 0 8 0,-6 6-8 15,3-5 0-15,-3 7 0 0,-3-2 8 16,-1 2 12-16,-2 6 3 0,3 2 0 0,0 8 0 0,-3-5-15 16,0 5-8-16,0 6 8 0,0 2-8 15,-7 3 0-15,1 2-10 0,0 1 1 0,0 5 0 0,-3 2 9 16,0 3 0-16,-3 3-9 0,-3 2 9 0,0 0 0 0,-3 1 0 15,-3-1 10-15,-3-2-10 0,0-1 0 16,-3 1 0-16,-5 0-12 0,2 2 3 16,-6-2 9-16,-3 7 14 0,-3-2-3 0,0 0-1 0,-5-2-10 15,2-6 0-15,-6-6 0 0,3-4 8 0,4-6 33 0,5-2 7 16,0-1 0-16,0-7 1 0,3-1 7 16,7-4 2-16,-1 2 0 0,6-3 0 0,0-5-17 0,3 0-3 15,3-8-1-15,3 3 0 0,0-3-19 0,6-6-4 0,6-4-1 0,0-6 0 16,3-5-13-16,2-3-18 15,10-5 4-15,3 3 1 16,3-6-29-16,-1 8-6 0,4-5 0 0,3 6-1 16,0 1-99-16,2-1-19 0,7 4-4 0,-1 3-574 15,4 1-115-15</inkml:trace>
  <inkml:trace contextRef="#ctx0" brushRef="#br0" timeOffset="6432.0009">15474 1257 1670 0,'0'0'148'0,"0"0"-118"15,0 0-30-15,6 0 0 16,0-3 39-16,3 0 1 0,0 3 1 0,6-5 0 0,0 3 23 0,5-1 5 16,1 0 1-16,0-2 0 15,6-3-30-15,0 3-5 0,2-3-2 0,7-5 0 0,6 2-8 0,-1 3-1 16,7-5-1-16,-3 0 0 0,5 5 6 0,1 2 2 15,-3-7 0-15,-1 8 0 0,1-8 4 0,2 5 1 16,-2 2 0-16,-3-2 0 0,-4 3-36 0,-5 0-14 16,0 2 1-16,-3 3 0 15,-4-5-27-15,-2 5-4 0,-3 0-2 0,0 0 0 16,-6 0-14-16,2-5-4 16,1 2 0-16,-3 0-579 0,-3 6-116 0</inkml:trace>
  <inkml:trace contextRef="#ctx0" brushRef="#br0" timeOffset="6812.6233">16054 357 2188 0,'0'0'195'0,"0"0"-156"0,0 0-31 0,0 0-8 15,0 0-33-15,0 0-8 0,6 5-2 0,3-2 0 0,0 2 77 0,-3 3 15 16,3-2 3-16,0 7 1 16,0 0-25-16,3 0-6 0,-3 9-1 0,-3 1 0 0,3 4-21 0,-3 12 0 15,3 1 0-15,-3 5 0 16,0 5 0-16,-4 3 0 0,1 0 0 0,-3 27 0 0,-3-1 15 15,1-2 1-15,2-1 1 0,-3-7 0 0,-3 3 8 0,0 4 2 16,0-4 0-16,3-9 0 0,-3 3-15 0,0-7-2 16,0-1-1-16,-3-5 0 15,0-8-33-15,-3 2-8 0,0 1 0 0,-3-6-1 16,-3-2-50-16,1-8-9 0,-4-6-3 0,0 1-549 16,0-11-111-16</inkml:trace>
  <inkml:trace contextRef="#ctx0" brushRef="#br0" timeOffset="7273.4927">16784 1207 1612 0,'0'0'144'0,"0"0"-116"0,0 0-28 0,9 5 0 0,-6 3 148 0,3 0 23 15,5 2 5-15,1 3 0 16,-3 1-99-16,0 4-20 0,0 3-4 0,0-2-1 0,3 2-23 0,-3 6-5 16,-9 4 0-16,3 1-1 15,3 0-23-15,-3 2 0 0,0 3 0 0,0 3 0 16,-3-6-15-16,3-2-1 0,3-5 0 0,-6 4 0 0,-3-4 0 0,3-9 0 15,3 3 0-15,0-2 0 16,-3-11 16-16,0 5 0 0,0-8 0 0,0-2 0 0,3 0 0 0,-3-3 12 16,0 0-1-16,0 0 0 15,0 0 25-15,6-6 6 0,-6-7 1 0,0 0 0 0,0-3 3 0,0 0 1 16,0-5 0-16,0 3 0 16,-3-9-15-16,3 1-4 0,6-1 0 0,3 3 0 15,-6-2-18-15,5 2-10 0,7-2 10 0,0-1-10 0,0-2 0 0,3 5 0 16,-3-2 0-16,6 5 0 0,2-3 0 0,1 8 0 15,-6 0 0-15,6 0 0 0,3 3-18 0,0 0 3 0,-7-1 1 0,1 4 0 32,6-3-114-32,0 5-24 0,0-6-4 0,-1 1-936 0</inkml:trace>
  <inkml:trace contextRef="#ctx0" brushRef="#br0" timeOffset="7781.0476">17659 1455 1954 0,'-9'8'87'0,"9"-5"17"0,3-1-83 0,3 4-21 16,3-1 0-16,-3 3 0 0,-3-3 27 0,6 3 1 15,8-8 0-15,-2 5 0 0,0-10-18 0,3 5-10 16,3-8 12-16,0 3-12 0,3-3 0 0,-4-3-22 16,4 4 3-16,-3-4 1 15,0 0-23-15,0 1-5 0,0-3-1 0,-1-1 0 0,-2-4 34 0,0 2 13 16,0 3-11-16,3-3 11 0,0 0 0 0,-3-3 12 0,2 6-1 0,1-8 0 15,-3 2 4-15,0 1 1 16,-3-3 0-16,0 2 0 0,-3 6 3 0,-3 0 1 16,-4 0 0-16,-2-1 0 0,-3 4 13 0,-3 2 3 15,0 3 1-15,-5 2 0 0,-1 3-8 0,0 0-1 0,-6 0-1 0,3 8 0 16,-6-3-13-16,0 3-2 16,-3 3-1-16,3 2 0 0,-2 0-2 0,-1 8 0 0,3-7 0 0,0 4 0 15,-3 8-9-15,3-7 12 0,4 7-12 0,-1 1 12 16,0-1 1-16,0 6 1 0,-3-3 0 0,6 3 0 15,3 0 15-15,0-1 3 0,0-4 1 0,6-1 0 16,3 1-33-16,3-9 0 0,0 1-15 16,0 2 5-1,6-8-24-15,3-5-5 0,0 3-1 0,6-3-663 0,-3-8-133 16</inkml:trace>
  <inkml:trace contextRef="#ctx0" brushRef="#br0" timeOffset="8211.8958">18644 1323 1612 0,'0'13'72'0,"0"-8"14"16,3 3-69-16,-3-2-17 0,6 4 0 0,-3 1 0 0,3-3 182 0,0 2 33 15,3-2 6-15,0-8 2 0,0 0-140 0,6 0-28 0,-1-5-6 0,1 2-1 16,6-7-32-16,0 2-6 15,3-5-2-15,-3-1 0 16,2 1-28-16,4 0-7 0,3 0-1 0,-3-1 0 16,0-4-1-16,2 5-1 0,1-6 0 0,0 6 0 0,0-8 19 0,-1 8 11 0,-2-1-12 0,0-4 12 15,-6 7 0-15,0 1 19 16,-3-1-3-16,-7 3 0 0,-2 3 7 0,0-3 1 0,-9 8 0 0,0 0 0 16,0 0-14-16,0 0-2 15,0 0-8-15,-9 0 12 0,0-5-12 0,-2 5 0 0,-7 0 0 16,-3 0 0-16,-3 0 0 0,-3 5-8 15,6 3 8-15,1 5 0 0,-4-8 0 0,0 9 11 0,6 4-2 16,0-5 0-16,3 9-1 0,0-4-8 0,1 1 12 0,2 7-4 16,0-5 0-16,3 6-8 0,0-4 12 0,3 4-4 15,0 7-8-15,6-2 0 0,0-3-12 0,0 0 12 16,6 6 0-16,0-4 0 0,6-4 14 0,3-1-4 16,3-5-41-1,-1 3-8-15,7-5-1 0,3-6-1 0,6 0-198 0,2-5-39 0</inkml:trace>
  <inkml:trace contextRef="#ctx0" brushRef="#br0" timeOffset="10292.1052">21624 918 1796 0,'9'-13'80'0,"-9"13"16"0,0 0-77 0,0 0-19 0,3-5 0 0,-3 5 0 16,0 0 19-16,0 0 0 0,0 0 0 0,0 0 0 15,0 0-10-15,0 0-1 0,0 0-8 0,0 0 12 16,-6 0-12-16,0 0 0 0,-3 0 0 0,0 5-10 16,-3-2 1-16,-3 7 0 0,-3-2 0 0,-3 5 0 15,0 6 9-15,-5 2 0 0,2 3 0 0,-3 5-8 16,3 3 8-16,-3 5 14 0,1-3-3 0,-1-2-1 0,6 2-1 0,-3 3 0 15,6-5 0-15,3-6 0 16,1 4-9-16,2-4 0 0,3-2 9 0,3-3-9 16,0 3 8-16,3-11-8 0,3 0 8 0,0 1-8 15,3-7 26-15,0 4 1 0,0-11 0 0,6 3 0 0,0-3-7 0,6-3 0 16,2-2-1-16,1-1 0 16,-3-1-8-16,3-4-2 0,3-2 0 0,3-3 0 0,-1 3 3 0,1-6 1 15,0 6 0-15,-3-8 0 16,-3-3 7-16,3 3 2 0,-7-3 0 0,1 3 0 0,0-6-2 0,-3 3-1 15,-3 3 0-15,-3 0 0 0,0-5-6 0,-3 2-1 16,3 3 0-16,-6 2 0 0,0-2-4 0,0 8-8 16,-3-6 11-16,0 6-11 0,0 0-11 0,-3 2-9 15,-3 3-1-15,-3-5-1 16,-3 0-160-16,-3 2-32 0</inkml:trace>
  <inkml:trace contextRef="#ctx0" brushRef="#br0" timeOffset="10842.0448">22079 1135 1958 0,'3'0'174'0,"6"-8"-139"16,3 3-35-16,0 5 0 15,3-8 124-15,-3 3 17 0,5-3 4 0,-2 2 1 0,3-2-102 0,-3-2-20 16,0 2-4-16,0-5 0 16,0-6-20-16,-3 6 0 0,5-8 0 0,-5 2 0 31,3-2-17-31,0 3-11 0,-3-1-1 0,-3-2-1 0,0-6 0 0,0 4 0 0,0 1 0 0,-6-4 0 0,9 0 30 0,-6 2 0 16,-3-3 0-16,0 1 0 15,-1-1 8-15,1 9 2 0,-3-3 0 16,-3-3 0-16,3 3-10 0,-2-6 0 0,-1 9 0 0,-3-3 0 0,3 2-13 0,-9-2 1 15,9 2 1-15,-6 6 0 16,3 0-3-16,-3 2-1 0,3 3 0 0,0 0 0 0,0 3 4 0,0 5 1 16,6 0 0-16,0 0 0 0,-3 0 10 0,3 0-12 15,-3 5 12-15,0 3-12 0,6-2 12 0,0 7 0 16,-3 0 0-16,3 0 0 0,-3 6 15 0,0-3-2 16,0 8 0-16,0 2 0 0,0-5-3 0,-3 11-1 15,-3-6 0-15,-3 1 0 0,3 5-9 0,-6 15 10 16,-3-4-10-16,4 9 10 0,-7 1 0 0,3 0 0 15,-3 11 0-15,3-6 0 0,-3 3 2 0,3-3 0 0,3 0 0 0,-2 0 0 16,2 3 5-16,0-2 2 16,0-7 0-16,3 4 0 0,0-3 4 0,0 0 1 0,3-8 0 0,0 0 0 15,3 2-7-15,-3-2-1 16,0-5 0-16,3 0 0 0,-3-6-6 0,0-2-2 0,3-8 0 0,-3-3 0 16,3-3-8-16,-2-4 0 0,2-1 0 0,-3-8 0 31,-3-2-26-31,0 2-10 0,-3-5-3 0,-3-10-724 0,0-1-145 0</inkml:trace>
  <inkml:trace contextRef="#ctx0" brushRef="#br0" timeOffset="11052.3372">21704 1606 2710 0,'0'0'60'0,"12"-3"12"0,9 3 2 0,6 0 2 0,-1 0-60 0,7 3-16 0,3 2 0 0,-1-5 0 16,1 6 14-16,3-6 0 16,0-6 0-16,2 6 0 15,1-5-47-15,3 2-10 0,-1-2-1 0,1 5-1 16,2-5-158-16,-2 2-31 0</inkml:trace>
  <inkml:trace contextRef="#ctx0" brushRef="#br0" timeOffset="12411.9532">4339 4387 806 0,'0'0'36'0,"0"0"7"0,-3-5-35 0,3-3-8 16,-6 0 0-16,3 0 0 0,0 2 239 0,0-2 45 0,-3-2 10 0,0 2 2 16,0-3-216-16,0 3-42 15,-6-2-9-15,0-1-1 0,3 1-28 0,-6-1 0 0,4-2 0 0,-4 2 0 16,-3 1 0-16,0-4-12 16,0 4 0-16,-3-1 1 0,0 1-3 0,-2 2-1 0,-1 0 0 0,0 0 0 15,0 3 15-15,-3 2 0 16,4 0-10-16,-4 3 10 0,3 3 0 0,-3 0 0 0,0-1 0 0,-2 6 0 15,2 3 16-15,-3-1 2 0,-3 1 0 0,4 2 0 0,-4 0-3 0,3 1-1 16,3 4 0-16,-3-2 0 16,1 3 1-16,-1 2 0 0,-3-3 0 0,3 3 0 0,1 3 0 0,2 0 0 15,0-3 0-15,0 6 0 16,3-4 3-16,1 4 1 0,-1 2 0 0,3 5 0 0,0 1 17 0,3 2 3 16,0 0 1-16,4 5 0 15,-1-2-13-15,6 2-3 0,3 1 0 0,3 2 0 0,0 0-14 16,6 2-10-16,6 3 12 0,-3 1-12 0,6-4 8 0,0 4-8 15,2-1 0-15,1 0 0 0,0-2 0 16,3 2 0-16,0 3 0 0,0-3 0 0,3-5 0 0,-4-2 0 16,4-4 8-16,0-4-8 0,3-4 8 0,-3-4-8 15,3-1 9-15,-4-2-9 0,1-3 8 0,6-5-8 16,-3-3 0-16,3-2 9 16,-1-6 1-16,4-2 0 0,0-6 0 0,0-2 0 0,2-3 6 0,1-5 0 15,0 0 1-15,0-3 0 16,2-5-5-16,-2-1-2 0,-6-4 0 0,3-1 0 0,-1 4-10 0,-2-4 0 15,0-2 0-15,-3 0 8 0,-6 0-8 0,-3 0 0 0,-3 0 0 0,-1 0 0 16,-5 5 0-16,0 3-11 16,-3-1 11-16,-3 4-8 0,0-1 8 0,0 3 0 0,-6 3 0 0,0 0 0 15,-3 0 0-15,-2 2 0 16,-1 1 0-16,0 2 0 0,0 2 0 0,0 1 0 0,3 0-8 0,0 2 8 16,0 1 0-16,3-1 0 15,0 3 0-15,6 0 0 0,0 0 0 0,0 0 0 0,-6 0 0 0,6 0 0 16,0 0 0-16,0 0 0 0,0 0 0 0,9 5 0 15,-3 0 8-15,6 3-8 0,0-2 8 0,3-1-8 16,0 0 0-16,3 1 0 0,-1 2 0 0,1-3 0 0,3 0-16 16,3-2 0-16,0 2-1 0,3-2 0 15,-1-3-122-15,7 0-24 0,0 0-5 0</inkml:trace>
  <inkml:trace contextRef="#ctx0" brushRef="#br0" timeOffset="13151.8069">6651 4532 1440 0,'0'0'128'0,"0"0"-103"16,0 0-25-16,0 0 0 15,0 0 190-15,0 0 33 0,0 0 6 0,0 0 2 16,0 0-168-16,3 8-34 0,-3 5-6 0,0-2-2 15,0 0-8-15,-3 5-1 0,3 7-1 0,-2 4 0 16,-1-1-11-16,3 9 0 0,-3-4 0 0,0 6 0 0,3 3 0 0,0 0 0 16,0-3 0-16,0 0 0 15,3 0 0-15,0-3 0 0,0-7 0 0,-1-3 0 16,4-6-20-16,0-2 3 0,0-5 1 0,-3-3 0 16,3-1-4-16,-3-4-1 0,3 0 0 0,0-6 0 0,0-2 21 0,6-3 0 15,0-3 0-15,3-2 8 0,3-3-8 0,0-2 0 0,2-3 0 0,4-1 0 16,-3-1-8-16,6-4 8 15,0-2 0-15,-1 3 0 0,1-4 8 16,3 1 7-16,6-2 1 0,-4 4 0 0,4 1 10 0,-3 2 2 16,0 3 1-16,2 5 0 0,-2 3 12 0,-3 5 3 0,-6 0 0 0,2 5 0 15,1 3-1-15,-3 3 0 16,-6-1 0-16,0 6 0 0,0 0-35 0,-1 0-8 0,-2 0 0 16,-3 3 0-1,-6 2-20-15,0 3-5 0,3-3-2 0,-3-2 0 0,-9 2 15 16,3-3 4-16,0 1 0 0,-3 0 0 0,-3-6 8 0,-6 3 0 0,0 2 10 0,0-2-10 15,1 0 28-15,-10 3-1 0,-3-3 0 0,-3-3 0 16,9-2-15-16,-9 2-2 0,-11-5-1 0,-4 0 0 31,3-3-65-31,1-2-14 0,-4-3-2 0</inkml:trace>
  <inkml:trace contextRef="#ctx0" brushRef="#br0" timeOffset="13311.8385">6827 3932 2707 0,'0'0'240'0,"0"0"-192"15,9 0-38-15,3 0-10 16,3 2 0-16,3 1-14 0,3-3 3 0,-1 3 1 16,4-6-111-16,0 3-23 0,-3-5-4 0</inkml:trace>
  <inkml:trace contextRef="#ctx0" brushRef="#br0" timeOffset="18054.9755">10152 4265 1148 0,'-6'-10'51'0,"6"2"10"0,-3 0-49 0,-3-6-12 0,0 4 0 0,0-6 0 16,0 0 55-16,0 0 8 0,-3-2 1 0,0 2 1 15,0 0-11-15,-2 0-2 0,-1-2-1 0,0 2 0 16,0 0-51-16,-3 0 0 0,3 3 0 0,0-1-9 15,0 1 33-15,0 3 6 0,0 4 2 0,1 1 0 16,-4 2 8-16,0 3 1 0,0 3 1 0,0 5 0 16,-3 0-16-16,0 8-3 0,-3 2-1 0,4 3 0 15,-1 3-22-15,0 3 8 0,3 2-8 0,-3 3 0 16,6-1 13-16,-3 4-1 0,3-3-1 0,0 2 0 0,1-2 11 0,5-1 2 16,0 1 1-16,3 0 0 15,-3 0-10-15,6-1-3 0,0 1 0 0,0 3 0 0,0-6 5 0,3 0 1 16,3 0 0-16,3-5 0 15,-3-1-10-15,2-1-8 0,1-4 12 0,3-5-12 0,-3-5-12 0,3-2-10 16,3-4-2-16,-3-4 0 16,6-4-12-16,0-7-4 0,3 0 0 15,-1-6 0-15,-2-2 23 0,3-3 4 0,0-5 1 0,0 0 0 0,0-3 57 0,2-5 12 16,1 3 3-16,-3-6 0 0,3-2 4 0,-6-3 2 16,0 0 0-16,-1-3 0 0,-2 3-19 15,-3 3-4-15,0 2-1 0,-3 9 0 0,0 4-42 0,-3 3-24 16,0 8 4-16,-3 3 0 0,0 3 36 0,0 4 8 0,0 1 2 15,-3 5 0-15,0 0-6 0,6 16 0 16,0 5-1-16,-3 8 0 0,3 8-11 0,-3 8-8 16,3 0 12-16,-1 3-12 0,1 2 12 15,3 0-4-15,0 1 0 0,0-1-8 16,3-2-70-16,0-3-21 0,-3-8-4 0,3-3-975 0</inkml:trace>
  <inkml:trace contextRef="#ctx0" brushRef="#br0" timeOffset="18643.8251">12224 3985 864 0,'0'0'76'0,"0"0"-60"0,0 0-16 0,0 0 0 16,0 0 224-16,0 0 41 0,9 0 9 0,-1-3 2 15,1 0-176-15,9 1-36 0,-3 2-6 0,6-6-2 16,0 4 0-16,6-4 0 0,-1 4 0 0,7-3 0 0,0-1-23 0,6 1-5 16,5-3 0-16,4 3-1 15,-1 2-3-15,-2-2 0 0,3 2 0 0,-4-2 0 0,-2 0-14 0,0 2-10 16,-1-2 12-16,1-1-12 15,3-2-16-15,-4 0-9 0,1 1-3 16,0-1 0 0,-1 0-40-16,1-3-8 0,0 0-1 0,-7 1-1 0,1-3-133 15,-6 2-26-15,0 0-6 0</inkml:trace>
  <inkml:trace contextRef="#ctx0" brushRef="#br0" timeOffset="18995.1278">12873 3336 1638 0,'0'0'72'0,"0"0"16"0,0 0-71 0,0 0-17 0,0 11 0 0,0-3 0 16,0 3 48-16,2-1 5 0,-2 3 2 0,3 3 0 16,3-3 17-16,-3 6 3 0,3 5 1 0,0 2 0 15,3 9-11-15,-3 2-1 0,3 5-1 0,-3 6 0 0,3 2-19 0,-3 0-3 16,-3 3-1-16,0-3 0 16,0 3-12-16,-3 0-4 0,0 3 0 0,0-3 0 15,0 2-12-15,-3-2-2 0,3-5-1 0,0-3 0 16,-3-3-9-16,0-2-9 0,0-1 9 0,-3-4-13 31,3-1-108-31,-6 1-22 0,3-4-4 0,-3-2-849 0</inkml:trace>
  <inkml:trace contextRef="#ctx0" brushRef="#br0" timeOffset="19457.7252">13527 4154 2282 0,'0'0'50'0,"0"0"10"0,0 0 3 0,3 5 1 0,6 1-51 0,-3 1-13 0,3-1 0 0,0 2 0 15,0 2 48-15,-3 4 8 0,0 1 0 0,0 4 1 16,3 2-49-16,0 6-8 16,-3 2 0-16,0 2-11 0,0 1-1 0,0 5 0 0,-1-2 0 0,-2 2 0 15,0-6 4-15,0 4 0 0,0-1 0 0,-3-2 0 16,0-3-1-16,0-5 0 0,0-3 0 0,0-5 0 0,-3-3 9 0,0 0 0 16,0-5-9-16,0-2 9 15,3-6 0-15,0 0 15 0,0 0-3 0,-2-6 0 0,-1-2 28 0,0-2 4 16,0-6 2-16,0-5 0 15,0-6 7-15,0 1 2 0,6-9 0 0,-3-2 0 0,3 0-24 16,0-2-5-16,3-6-1 0,5 2 0 16,4 1-25-16,0 0-9 0,6-1 0 0,3 1 0 0,0 5 9 15,-1 5-12-15,1 3 12 0,0 5-12 0,0 6 12 16,0 2 0-16,-3 0 0 0,-1 5-8 0,1 3-11 16,-3 1-1-16,0 4-1 0,0 0 0 15,-3 3-139-15,0 0-27 16,5 0-5-16</inkml:trace>
  <inkml:trace contextRef="#ctx0" brushRef="#br0" timeOffset="19943.7141">14263 4323 1825 0,'0'0'80'0,"0"0"18"0,0 0-78 0,0 0-20 0,8 0 0 0,1 0 0 0,0 0 13 0,3-5-1 15,6 0 0-15,-3-1 0 16,3-4-12-16,0 2 0 0,3-5 0 0,2-1 0 15,1 1 0-15,0 0 9 0,-3-3-9 0,3 0 8 16,-1 0-8-16,1-2 0 0,-6-1 0 0,0 1 0 0,-3-1 9 0,0 3 7 16,-3 1 0-16,0-1 1 15,-4 5 12-15,1-2 3 0,0 0 0 0,-6 2 0 0,0 3-13 0,-3 0-3 16,3 0 0-16,-6 3 0 0,3 0 2 0,-3 2 0 0,0 0 0 16,0 1 0-16,-3 2 14 0,0 0 2 15,-2 5 1-15,-4 0 0 0,3 3-9 0,-6 0-2 16,-6 3 0-16,3 2 0 0,0 0-14 0,3 3-10 15,-5 0 12-15,2 0-12 0,3 2 8 0,0 4-8 16,0 1 0-16,3 1 0 0,0 3 0 16,0-4-12-16,3 1 0 0,3 3 0 0,3-4 35 0,0 1 7 15,1-3 2-15,2-2 0 16,2 0-48-16,1-1-10 0,0-5-2 0,3 0 0 16,3 3-80-16,-3-5-16 0,3-6-3 0,0-2-1 0</inkml:trace>
  <inkml:trace contextRef="#ctx0" brushRef="#br0" timeOffset="20395.4101">15045 4135 1728 0,'0'0'153'0,"-3"6"-122"0,-3-1-31 0,3 3 0 16,1-3 96-16,-1 3 14 0,0 3 2 0,-3-3 1 15,6 2-53-15,-3-2-12 0,-3 3-1 0,6-3-1 0,0-3-14 0,0 0-2 16,6 1-1-16,-3-1 0 16,6 3-21-16,-1-5-8 0,7-1 0 0,3-2 9 15,3-5-9-15,3 0-17 0,0-6 4 0,2 0 1 16,4-2 12-16,3 0 0 0,-6 0 0 0,6-1 0 0,-1-4 0 16,-2 2 0-16,-3-2-10 0,0-1 10 0,2 1 0 0,-5-1 0 15,3-2 10-15,-6 2-10 0,0 3 30 16,-1-2-1-16,1-1 0 0,-3 1 0 15,-6 2-13-15,3 0-4 0,-3 0 0 0,-6 3 0 0,3 0 5 16,-3 5 1-16,-3-3 0 0,0 3 0 0,-3 3 13 0,0 2 2 16,-3-2 1-16,3 5 0 0,0 0-34 0,-6 5 0 15,-3 3 0-15,-3 0 0 0,-3 3 13 0,-3 2-4 16,-3 6-1-16,-3 2 0 0,-2 3-8 0,-1 2 0 16,3 3 0-16,0 3 0 0,0 2 0 0,1-2 0 15,-1 2 0-15,6 1 0 0,-3-1 0 0,6-2 8 0,0-3-8 0,3 0 8 16,4-2-8-16,5-4 0 15,-3 1 0-15,6-5 0 0,0-1 0 0,6-2-17 0,0 0 4 0,5-3 1 32,1-2-60-32,9-1-11 0,3-2-2 0,3-2-669 0,3-6-134 0</inkml:trace>
  <inkml:trace contextRef="#ctx0" brushRef="#br0" timeOffset="21565.0398">17665 3588 1324 0,'0'0'59'0,"0"0"12"0,3-3-57 0,-3 3-14 0,0 0 0 0,0 0 0 0,0 0 132 16,6 0 23-16,0 0 5 0,-6 0 0 16,0 0-94-16,3 8-19 0,3 0-4 0,0 5-1 15,2-2-34-15,-8 7-8 0,0 3 0 0,0 6 0 16,0 2 0-16,-3 3 8 0,1 5-8 0,-1 0 8 15,3 0 16-15,0 0 4 0,-9 0 0 0,6-3 0 16,3 3 12-16,-3-2 2 0,0-9 1 0,3 3 0 16,-3-5-10-16,6 0-1 0,3-5-1 0,-3-4 0 15,-3-7-9-15,9 3-2 0,5-6 0 0,1-5 0 0,-3 0-20 16,6-5 0-16,0-3 0 0,0-5 8 0,6-6-22 0,-1 1-4 16,-5-3-1-16,3-3 0 15,0 0 7-15,0-3 2 0,-3 1 0 0,0-3 0 0,2-3 22 0,-2 0 4 16,3 1 0-16,0-1 1 0,0 0 7 15,0 3 0-15,-1 3 1 0,4 4 0 0,-6 4-9 0,0 2-1 16,0 8-1-16,-3 0 0 16,-3 8 10-16,-4 3 1 0,4 2 1 0,-3 8 0 0,0 6-16 0,-3 5-10 15,0 5 12-15,-3 0-12 0,0 5 0 0,-3-2 0 0,0 0 0 0,0-3 0 16,-3 0 0-16,3-3 0 16,0-2 0-16,0-3 0 0,0-2 8 0,0-6-8 0,3 0 0 0,0-5 0 15,0-2 9-15,-3-6-1 16,0 0-8-16,6 2 12 0,3-4 0 0,0-4 0 0,-3-2 0 0,6-2 0 15,-3-1-4-15,3-2-8 16,2 0 11-16,-2-3-11 0,0 0 14 0,3-2-4 0,0-1-1 0,0 0 0 16,0 1 15-16,3-3 2 15,0 0 1-15,2-1 0 16,1-1-47-16,3-1-10 0,-3 3-2 0,-3-3 0 0,-3-3 5 0,-1 1 1 16,-2 2 0-16,0-2-798 0,-3-3-159 0</inkml:trace>
  <inkml:trace contextRef="#ctx0" brushRef="#br0" timeOffset="22225.7336">19222 2720 1612 0,'2'3'144'0,"7"-1"-116"31,0 6-28-31,0-8 0 0,0 8 44 0,0 3 2 16,0-1 1-16,0 11 0 0,0 1 39 0,0 4 8 16,-3 6 2-16,-3 7 0 0,0-7-51 0,0 8-9 0,0 5-3 0,-3 3 0 15,-3 10-9-15,0-3-1 16,-3 4-1-16,3 4 0 0,-3 3-11 0,-3-2-3 0,0 2 0 16,-3-3 0-16,0-2 0 0,-3-3 0 0,0-2 0 0,1-6 0 15,-4-5-8-15,3-5 0 0,-3-6 9 0,0-2-9 16,0 0 0-16,3-8 9 0,6-3-9 0,-2-3 0 15,-1 1 23-15,0-6-3 0,3-2 0 0,3-3 0 0,-3-1-20 0,3-1 0 16,3-4 0-16,-3 1 0 16,3-3 11-16,3 0-3 0,0 0 0 0,0-5 0 0,-3-3 1 0,3 0 0 15,0-3 0-15,3-2 0 16,3 0 3-16,-3-3 0 0,3-3 0 0,0 1 0 0,3-6-12 0,3 3 0 16,0-6 9-16,0-2-9 15,2-2 0-15,1-1 0 0,3 3 0 0,0-3 0 0,-3 0-14 16,3 6 2-16,0 7 1 0,-4 1 0 15,-2 5 11-15,0 5-10 0,0 5 10 0,0 3-10 16,-3 5 10-16,3 1 12 0,-3 7-2 0,0 3-1 0,-3 5-9 0,3 0 0 16,-3 3 9-16,3 0-9 0,-3-1 12 15,-1 1-3-15,4-3 0 0,-3 1 0 0,3-1-9 0,0-3 12 16,3 1-12-16,-3-3 12 0,3-3-12 0,-3 0 0 0,3 0 0 0,0-2 8 16,-3-3-17-16,0-3-4 15,2-2-1-15,1-1 0 16,0-2-114-16,-3-2-24 0,0-1-4 0,-3-2-832 15</inkml:trace>
  <inkml:trace contextRef="#ctx0" brushRef="#br0" timeOffset="22642.0635">19781 3826 1209 0,'0'0'108'0,"6"5"-87"0,-6-5-21 0,6 5 0 0,0 1 228 0,3-4 42 16,0 1 8-16,3-3 2 15,0 0-198-15,0-5-39 0,-1-3-8 0,4 0-2 0,0 0-17 0,3 0-3 16,3-8-1-16,-3 3 0 16,-3 0-29-16,3-1-7 0,-1-1 0 0,1 1-1 0,0 1 1 0,0-5 1 15,0 2 0-15,0-3 0 16,3 3 23-16,-7 0 0 0,4 3 0 0,-6-8 0 0,6 5 19 15,-6 3-2-15,-3 0 0 0,-3 2 0 0,0-2 2 0,0 8 0 16,-3-1 0-16,0-2 0 0,-3 3 2 16,0 0 1-16,0 5 0 0,-3-3 0 0,-3 1-11 0,0-1-3 15,0 0 0-15,0 3 0 16,-3 0-8-16,-3 3 0 0,3 2 0 0,0-2 0 0,-3 2 0 0,3 0 0 16,-6 3 0-16,4-2 0 0,-4 2-9 15,-3-1 9-15,0 4 0 0,0 2 0 0,0 6 0 0,3 5 0 16,3 5 0-16,-2 2 0 0,2 4 9 0,0 2 3 15,6 3 0-15,0-6 0 0,0 0-4 0,3-4 0 16,0-1 0-16,3-8 0 16,-3 0-80-16,3-8-17 0,-3 0-3 0,6-7-934 0</inkml:trace>
  <inkml:trace contextRef="#ctx0" brushRef="#br0" timeOffset="23484.9149">21439 3617 748 0,'0'0'33'0,"3"8"7"0,-3-8-32 0,6 8-8 16,0 2 0-16,3 1 0 0,-3-3 340 0,3 0 67 15,3 0 13-15,-3-6 2 16,2 1-318-16,1 0-64 0,0-3-13 0,0 0-3 0,3-3-16 0,0-2-8 15,3-1 0-15,3-2 8 16,0 6-24-16,5-6-6 0,-2 0-1 0,6 0 0 16,-3-5-6-16,-1 2-2 0,1 1 0 0,9-1 0 15,-9-2 31-15,0 2 0 0,-4-2 0 0,1 0 0 0,-3 0 12 16,-3-1 8-16,0 1 1 0,0 0 1 0,-4 0-11 0,-2-3-3 16,0 3 0-16,0-1 0 0,-3 1 0 15,-3 2 0-15,-3 1 0 0,-3 2 0 0,0 3-8 0,-3-1 8 16,0 1-8-16,-3 2 8 0,-3 1-8 0,0-1 0 0,-3 6 0 0,-3-3-11 15,-2 5 11-15,-4 0 0 16,0 6 0-16,-3 2 0 0,-6 0 15 0,4 1-2 16,-7 4 0-16,9 1 0 0,-3 2 10 0,0-3 1 15,4 1 1-15,-1 2 0 0,0 0-6 0,3 3-2 0,3-3 0 0,0 0 0 16,4 1-17-16,-1 4 10 16,3-5-10-16,3 0 8 0,0 1-8 0,3-4 0 0,0-2-12 15,3 0 12 1,3-3-37-16,0-8 0 0,6 3 0 0,0-2 0 15,6-4-144-15,3-4-29 0,26-6-6 0,4-8 0 0</inkml:trace>
  <inkml:trace contextRef="#ctx0" brushRef="#br0" timeOffset="28398.8682">20478 3450 576 0,'0'0'51'0,"0"0"-41"16,0 0-10-16,0 0 0 16,0 0 129-16,0 0 24 0,0 0 5 0,0 0 1 15,0 0-90-15,0 0-17 0,0-2-4 0,0 2-1 16,0-6-22-16,3 1-4 0,-3 0-1 0,3-1 0 0,0 1-20 0,0 2 0 16,-3-5 0-16,0 8 0 15,0 0 0-15,3-5 0 0,2-3 0 0,-5 6 0 0,0 2 20 0,3-6-1 16,-3 6 0-16,0-5 0 0,0 5 10 0,3-5 3 15,0-1 0-15,-3 6 0 0,0-5 4 0,0 5 0 16,0 0 1-16,0-5 0 0,0 5-3 0,0 0-1 16,0 0 0-16,0 0 0 0,0 0-5 15,0 0 0-15,0 0-1 0,0 0 0 0,0 0 7 0,0 0 2 16,3 8 0-16,-3-8 0 0,6 5-8 0,0 0 0 16,0 1-1-16,-6-6 0 0,3 2-19 0,-3-2-8 15,9 8 8-15,-3 0-8 0,0-8 8 0,0 5-8 0,0 3 0 0,0-5 8 16,-3 2 1-16,3 3 0 0,-3 0 0 0,3 3 0 15,-6-1-1-15,3 4 0 0,0-1 0 0,0 3 0 0,0 0-8 0,3 5 10 16,-3 0-10-16,3 0 10 0,0 3-10 0,-4 2 0 16,4 1 9-16,-3-1-9 0,0 1 8 0,0-1-8 15,0-2 8-15,-3 0-8 0,0 0 8 0,0-3-8 16,0-3 10-16,0-2-10 0,0 0 15 0,0 0-3 16,0-3-1-16,0 0 0 0,-3-2 2 0,3 0 1 15,0-1 0-15,0-2 0 0,0 0-5 0,0-3-1 16,0 3 0-16,0-2 0 0,0-6-8 0,0 0 0 15,-3 5 0-15,3-5 0 0,0 8 0 0,0-8 0 0,0 0 0 0,0 0 0 16,0 0-12-16,0 0 1 0,0 0 1 0,0 0 0 31,0 0 10-31,0 0 9 0,0 0-1 0,0 0-8 16,0 0 9-16,0 0-9 0,0 0 0 0,0 0 9 0,0 0-9 0,0 0 0 16,0 0 0-16,0-5 8 15,0 5-8-15,3-6 0 0,-3 1 0 0,0-3 0 0,0 0 11 0,-3 0-3 16,3 3-8-16,-3-6 12 15,3 3-12-15,-3 0 0 0,0-2 0 0,0-1 0 0,1 3 0 0,-1-2 0 16,0-1 0-16,0 1 0 16,0-4 8-16,3 1-8 0,-3 0 0 0,3-3 0 0,0 0 12 0,0-2-4 15,3-1-8-15,0 1 12 0,0-4 3 0,3 1 0 0,-1-3 0 16,4 1 0-16,0-1-7 0,0 5-8 16,0-5 11-16,3 1-11 0,0 1 0 0,3-1 0 0,3-4 0 15,0 1 0-15,-1-1-20 0,7 3 3 16,3-5 0-16,0 6 0 0,3-1 0 0,-1 3 0 0,4-1 0 0,3 4 0 15,0 2 6-15,-4 3 2 16,1 0 0-16,3 5 0 16,2 2-22-16,1 4-4 0,3 2-1 0,-1 0-649 0,-2 2-131 0</inkml:trace>
  <inkml:trace contextRef="#ctx0" brushRef="#br0" timeOffset="29833.0418">3440 7019 633 0,'0'0'28'0,"0"0"6"0,0 0-34 0,0 0 0 16,0 0 0-16,0 0 0 0,0 0 232 0,0 0 39 15,6 6 8-15,-6-6 1 0,0 0-182 0,6 2-37 0,0 1-7 16,3-3-2-16,0 3-25 0,-1-1-6 16,4 1-1-16,0-3 0 0,-3 0-20 0,3-3 8 0,0 3-8 15,3-2 0-15,3-1 0 0,-3-2 0 0,2-3 0 0,4 2 8 16,-3-1-8-16,3-1 0 16,-3-3 0-16,0 0 8 0,0-2-8 0,-4 0 0 0,1-3 0 0,0 3 0 15,0-6 0-15,-3 3-10 16,0 1 10-16,0-1 0 0,-3-3 0 0,0 1 0 15,3-3 0-15,-6 5 0 0,0-3 8 0,-1 3 3 16,-2-2 0-16,0 2 0 0,-3 0-2 0,0 0 0 0,3 0 0 0,-3 0 0 16,-3 6-9-16,0-1 0 0,-3 1 0 0,1 2-11 0,-1 0 2 15,-3 5 0-15,0 0 0 0,-3 6 0 16,-3 0 9-16,0 2-13 0,-3 3 5 0,0 0 8 16,-3 5 0-16,1 0 0 0,-1 1 0 0,0 4 0 15,-3-2 18-15,0 2 8 0,4 6 2 0,-1-3 0 0,3 6 4 16,-3-1 0-16,0 6 1 0,0 0 0 15,6 0 10-15,1-1 1 0,2 4 1 0,0-1 0 0,3 3-9 0,6 3-3 16,-3 0 0-16,6 2 0 16,3 0-14-16,0 1-3 0,6-1-1 0,-3-2 0 0,3-3-3 0,0-3 0 15,5 3 0-15,1-5 0 0,3-3-12 0,3 0 11 16,0 0-11-16,0-2 10 0,8-1-10 0,-2-2-11 16,6 0 3-16,-3-8 0 15,-3-1-84-15,2-4-17 0,1-3-3 16</inkml:trace>
  <inkml:trace contextRef="#ctx0" brushRef="#br0" timeOffset="30509.2463">4452 7170 345 0,'0'0'31'0,"0"-5"-31"0,3-3 0 0,0 3 0 0,-3-3 191 0,0 0 32 16,3 0 6-16,-3 0 2 0,0-3-76 0,0 3-15 15,0-2-4-15,0-1 0 0,0 1-48 16,0 2-9-16,-3-3-3 0,3 3 0 0,-3-5-26 0,0 0-6 16,0 0 0-16,-3-1-1 0,0 1-43 0,3 5 0 15,0-2 0-15,-3 2 0 0,-3 2-8 0,3 1-1 16,-3 0 0-16,0 2 0 0,0 3 9 0,0 3 0 15,0-3 0-15,1 5 0 0,-1 3 0 0,-3 3-12 16,-3 2 4-16,0 0 0 0,-3 3 8 16,3 5 0-16,-6 0 8 0,4 6-8 0,-7-1 11 0,3 6-3 15,0 0 0-15,0 5 0 0,3-3-8 0,3 0 0 0,4-2 0 0,2 3 0 16,6-4 0-16,-3-4 0 16,6-1 0-16,3-5 0 0,3-2 0 0,0-1 0 15,0-2 0-15,2-5 0 0,4-3 0 0,0-3 0 16,0-2 0-16,3-6-11 0,-3-2 1 0,3 0 0 0,0-6 0 0,0-2 0 15,-3-8 10-15,2-1 0 0,1 1 0 0,0-5-8 0,-3-3 8 16,0 0 8-16,0-3-8 0,-3 3 11 16,0 0 15-16,0-3 3 0,0 0 1 0,0 0 0 0,-1 6 1 15,1-1 0-15,-3 4 0 0,0 2 0 16,0 2-9-16,0 6-2 0,0 5 0 0,-3 0 0 0,0 0 0 16,-3 8-1-16,0 0 0 0,0 0 0 15,3 11-10-15,-3 4-1 0,3 4-8 0,0 2 12 16,3 6-4-16,-3-1 0 0,3 3-8 0,-3 0 12 15,6 0-4-15,0 0-8 0,-3-2 11 0,6 2-11 32,0-3-15-32,2-4-9 0,4-1-3 0,-3-3-687 0,3-2-138 0</inkml:trace>
  <inkml:trace contextRef="#ctx0" brushRef="#br0" timeOffset="30857.9439">5354 7035 1962 0,'-12'-2'87'0,"6"2"17"0,0-3-83 0,-3 3-21 0,3 0 0 0,0-5 0 16,-3 2 55-16,0-2 6 15,0-1 2-15,-3 4 0 0,-3-3-24 0,1-1-5 0,-1 1-1 0,0 0 0 16,-3 2-25-16,0 0-8 15,-3 3 0-15,0 3 0 0,-2 0 0 0,-1 2-16 0,-6 0 4 0,3 3 0 16,0 5-3-16,1 1 0 0,2 2 0 0,0-1 0 16,3 4 15-16,0-1 0 0,4 1 0 0,-1 5 0 15,3 2 17-15,6 1-3 0,-3-1-1 0,3 3 0 0,3-2-13 16,3 2 11-16,0 0-11 0,6-3 10 16,3 1-10-16,0-3 10 0,6-3-10 0,0 0 10 15,6-3-10-15,0-2 0 0,-1-5-10 0,4-3 10 16,6-3-118-1,3-2-18-15</inkml:trace>
  <inkml:trace contextRef="#ctx0" brushRef="#br0" timeOffset="31309.0172">5666 6255 1728 0,'-3'0'153'0,"-6"-3"-122"15,0 3-31-15,0 0 0 0,4 3 72 0,-1-1 9 0,0 1 2 0,0 0 0 16,0 2-35-16,0 6-6 16,0-1-2-16,0 6 0 0,0 8-3 0,0 2-1 0,3 3 0 0,0 11 0 15,0 2-16-15,0 3-3 16,3 6-1-16,0 2 0 0,0 7-16 0,0 1 0 0,0 3 0 0,0-3 0 15,0 0 8-15,3-3-8 16,0 0 0-16,0-5 0 0,0 0 0 0,3-3 0 0,3-2 0 0,-6-3-12 16,-3-6-9-16,3-4-2 0,0-4 0 0,-3-4 0 15,0-6 7-15,-3-2 0 0,0-4 1 16,0-4 0 0,0-6-12-16,0-2-2 0,3-3-1 0,0 0 0 0,0 0 30 15,-6-5 0-15,0-6 0 0,3-2 10 0,-3-6 18 0,6 1 3 0,6-1 1 0,-3-2 0 16,3-3 5-16,0 1 2 0,6 1 0 0,0 1 0 15,3 0 4-15,-1 3 1 0,1 4 0 0,3 4 0 16,0 2-18-16,3 0-3 0,0 3-1 0,3 7 0 16,-1 3-22-16,1 3 9 0,0 0-9 0,0 6 0 15,0-1 0-15,-1 0 0 0,-2 3-12 0,3-3 3 16,-3 0-46-16,0 1-9 0,3-4-1 0,-4 3-1023 16</inkml:trace>
  <inkml:trace contextRef="#ctx0" brushRef="#br0" timeOffset="34399.9176">7580 6720 1375 0,'15'-8'60'0,"-9"6"14"0,-6 2-59 0,3-5-15 15,0-1 0-15,6 1 0 0,3-3 64 0,-6 0 11 0,-6 0 1 0,3-2 1 16,9-4 5-16,-6 1 1 16,-9-3 0-16,9 0 0 0,3 3-23 0,-1-3-4 15,1 0 0-15,-3 1-1 0,0-1-34 0,3 0-6 16,6 0-2-16,-3 0 0 0,-3 0 3 0,0 3 1 0,6 0 0 0,0 2 0 15,-3 3-32-15,-1 3-6 16,1 0-2-16,0 2 0 0,3 6 4 0,-3 2 1 0,-6 0 0 16,0 3 0-16,3 5-1 0,-3 3 0 0,-3 0 0 0,0 8 0 15,-3 0 3-15,0 2 0 0,0 1 0 0,-3 2 0 16,-3-3 8-16,0 6 8 0,6 0-12 0,-3 5 12 16,-3 0-14-16,-3 2 4 0,3-2 1 0,3 1 0 15,3-1 9-15,-3-6-10 0,-3-2 10 0,6-2-10 16,0-3 10-16,0-3 0 0,-3 3 0 0,3-6 0 0,0 3 15 0,3-5 5 15,-3 0 0-15,3-3 1 0,-6 1 19 0,3-4 3 16,6 1 1-16,-6-3 0 0,0-3-5 0,0-5-1 16,6 5 0-16,0-2 0 15,0 0-1-15,0-3 0 0,0 0 0 0,3-6 0 0,3 1 10 0,0-6 1 16,-3 1 1-16,2-6 0 16,7-3-4-16,3 1-1 0,-6-3 0 0,3-3 0 0,6-3-12 0,0 1-4 15,-1-6 0-15,1-2 0 16,-3 2 0-16,3-5-1 0,3 0 0 0,-4-3 0 15,-2 1-44-15,-3 2-9 16,3-3-2-16,0 6 0 0,-3-1-6 0,-1 3-2 0,1 3 0 0,0 3 0 16,0-1-48-1,0 4-11-15,-3 1-1 0,0 4-1016 0</inkml:trace>
  <inkml:trace contextRef="#ctx0" brushRef="#br0" timeOffset="34910.269">8476 6892 633 0,'0'0'56'0,"0"0"-44"0,0 0-12 0,0 0 0 16,0 0 288-16,12 3 56 0,0-6 12 0,0-2 1 15,-3 0-251-15,6-3-50 0,3-3-11 0,-4 1-1 16,-2-4-16-16,3-1-4 0,3-1 0 0,0-3 0 0,3-5-24 0,-3 1 0 16,-1-1 0-16,1-3 0 15,3 1 0-15,-6-1 0 0,3 1 0 0,-3-1 0 0,-3 4 0 0,0-6 0 16,0 2 0-16,-4-2 0 15,-2 0 0-15,3 2 0 0,-6 4 8 0,3-1-8 0,-3 3 11 0,-3-1-3 16,0 4-8-16,0 5 12 16,-3-6-1-16,0 6-1 0,-3 0 0 0,0 2 0 0,0 6-10 15,0 0 8-15,-5 2-8 0,-1 0 8 16,3 6 2-16,-6 2 0 0,3 1 0 0,0 1 0 0,0 4-10 16,-3 2 8-16,3 3-8 0,-3 5 8 0,4 0-8 0,-1 6 8 15,0 2-8-15,3 5 8 0,6 1 4 0,0 5 1 16,3-1 0-16,6 6 0 0,3-2 17 15,6-1 3-15,2 0 1 0,1 1 0 0,3 2 2 0,0-6 1 16,0-7 0-16,-3 0 0 0,0-8-29 0,-7-1-8 0,4-4 0 16,-6-6 0-1,0-2-100-15,-3-6-22 0,3 0-4 0,-3-7-909 0</inkml:trace>
  <inkml:trace contextRef="#ctx0" brushRef="#br0" timeOffset="35339.9948">9039 6511 1036 0,'0'0'92'0,"0"0"-73"0,0 8-19 0,-3 0 0 15,-3 0 199-15,3 5 36 0,3-2 7 0,0 2 2 16,3 0-128-16,-3 3-26 0,3 3-5 0,-3 2-1 0,0 3-36 0,3-3-7 16,-3 3-1-16,3-3-1 15,-3 3-20-15,3-3-4 0,0-5-1 0,0 0 0 0,0 2-14 0,3-5-13 16,-6-5 2-16,3 3 1 0,0-3 10 0,-3-8 0 0,0 0 0 0,0 0 0 16,0 0 21-16,0 0 7 15,0 0 0-15,0 0 1 0,0 0-14 0,0 0-3 0,0 0-1 0,2-5 0 16,-2-1 10-16,3-2 3 15,-3-2 0-15,3-1 0 0,-3-2 24 0,3 0 4 0,0 2 2 0,0-2 0 16,3-3-10-16,0 0-1 16,3-2-1-16,0 2 0 0,3-3-18 0,0-2-3 0,3 0-1 15,0 0 0-15,6 0-20 0,-1-1 0 0,1 1 0 0,3-2 0 16,0-1 0-16,6-3-12 16,-1 1 12-16,1 2-12 0,0 3-25 15,3 0-6-15,-4-3-1 0,1 3 0 16,0-1-176-16,3 4-35 0</inkml:trace>
  <inkml:trace contextRef="#ctx0" brushRef="#br0" timeOffset="36068.882">9792 6189 1555 0,'0'0'68'0,"0"0"16"0,0 0-68 0,0 0-16 16,0 0 0-16,0 0 0 0,0 0 150 0,0 0 26 16,0 0 6-16,0 0 1 0,9 0-130 0,0 0-25 15,-3 0-6-15,5-3-1 0,1 3-2 0,3-3-1 16,0-2 0-16,6 0 0 0,3-1-18 0,6-1 8 15,-1-1-8-15,4 0 0 0,3 0 18 0,-3 0-3 16,2-3-1-16,-2 1 0 0,0-1 5 0,2 0 1 16,1-2 0-16,-3 3 0 0,0-1-20 0,-4 3-19 15,4-2 4-15,-3 2 1 16,0-3-19-16,-1 3-4 0,-2 0-1 0,-3-2 0 16,-3-1-75-16,0 0-15 0,-6 1-4 0,-3 2-758 0</inkml:trace>
  <inkml:trace contextRef="#ctx0" brushRef="#br0" timeOffset="36410.1693">10217 5583 1857 0,'0'0'40'0,"0"0"9"0,0 0 2 0,0 0 2 0,0 0-42 0,0 0-11 0,0 0 0 0,0 0 0 0,0 0 40 0,-3 8 5 15,3 0 2-15,-3 2 0 0,0 3-28 0,1 6-6 0,-1-1-1 0,-3 9 0 16,3-1 8-16,0 9 0 16,-3 4 1-16,3 4 0 0,3 4 27 0,-6 4 4 15,0 2 2-15,3 2 0 0,-3 1-1 0,3 5 0 16,-3-1 0-16,-3 1 0 0,3 0-1 0,0-3 0 15,6-5 0-15,-3-2 0 0,0-6-41 16,3-3-11-16,0-2 0 0,-3-3 0 16,3-6-26-16,0 1-7 15,-3-5-2-15,-3-4 0 0,3-7-149 0,-6-5-31 0</inkml:trace>
  <inkml:trace contextRef="#ctx0" brushRef="#br0" timeOffset="36859.9933">10667 6506 1864 0,'0'0'83'0,"0"0"17"0,0 0-80 0,6 3-20 0,3-1 0 0,0 1 0 16,0 0 54-16,3-1 7 0,-1-2 2 0,1-2 0 0,3-4-10 0,-3-2-1 15,3 1-1-15,0-4 0 16,-3 0-30-16,6-2-5 0,-6 0-2 0,2-3 0 0,1 0-14 0,-3 0 0 16,3 0 0-16,0 1 0 15,-6-4 19-15,0 0-3 0,0 1 0 0,0-1 0 0,-3 4-3 16,0-1-1-16,-3 2 0 0,0-1 0 0,0-4-12 0,-3 6 0 16,0 0 0-16,-6-1-10 15,3 4-16-15,-6 2-3 0,-3-3-1 16,3 6 0-16,-3 2 12 0,-3 1 2 0,3 2 1 0,3 0 0 15,-3 2 15-15,0 4 16 0,1-1-3 0,-1 3-1 0,3 2 16 0,0 4 2 16,-6 2 1-16,6 2 0 0,-3 1 2 16,3 2 1-16,-3 3 0 0,0 2 0 0,3 3-11 0,0 3-3 15,3 0 0-15,1-1 0 0,2-2-10 0,-3 1-2 0,3-4-8 0,3 1 12 16,0-4-12-16,3 1-8 16,0-3 8-16,0 0-13 0,3-2 13 0,2-3 0 0,1 2 0 0,3-4 0 31,3-1-40-31,0-3-3 0,6-2 0 0,-3 0 0 15,3-2-140-15,-1-4-28 0</inkml:trace>
  <inkml:trace contextRef="#ctx0" brushRef="#br0" timeOffset="37129.867">11262 6326 1785 0,'9'-2'79'0,"-9"2"17"0,0 0-77 0,6-6-19 16,-3 1 0-16,6 0 0 15,-3 2 157-15,0-2 28 0,0 2 6 0,3-2 1 0,3 0-141 0,0 2-28 16,-1-2-6-16,4-1-1 16,0 6 0-16,-3 0 0 0,3 3 0 0,-6 2 0 0,3 1-16 15,0-1 0-15,3 8 0 0,-3 0 0 0,-1 3 8 0,1 3-8 16,3 2 0-16,-3 3 0 16,3 5 32-16,-3 0 0 0,6 3 0 0,-3-1 0 0,0 4-19 0,2-4-4 15,-2 1-1-15,3 0 0 16,3-3 4-16,-3 3 0 0,0-6 0 0,0-2 0 0,-4-5-21 0,1-3-4 15,3-6-1-15,0-5 0 16,-3-5-119-16,0-5-24 16,0-3-5-16</inkml:trace>
  <inkml:trace contextRef="#ctx0" brushRef="#br0" timeOffset="37403.8458">12036 6115 2026 0,'0'0'44'0,"0"0"10"0,0 0 2 0,0 0 1 0,0 0-45 0,-3-3-12 0,-3 0 0 0,-3 3 0 15,0 3-20-15,0 0-5 0,-3 2-2 0,-2 3 0 0,-4 2 27 0,-3 6 19 16,-3 0-3-16,-3 8-1 16,-2 0 6-16,-1 2 2 0,-3 3 0 0,-3 3 0 0,1 8-3 0,-1-1-1 15,0 6 0-15,3-2 0 16,1-1 29-16,2-2 7 0,3 5 1 0,0-3 0 15,4 0-5-15,-1-2-1 0,0 0 0 0,6-1 0 16,-3-4-50-16,9-3 0 0,3-3-14 0,0-5 3 31,-2-6-138-31,-1-2-28 0</inkml:trace>
  <inkml:trace contextRef="#ctx0" brushRef="#br0" timeOffset="37990.2682">13542 6112 1911 0,'0'0'84'0,"0"0"19"0,0 0-83 0,0 0-20 16,0 0 0-16,0 0 0 15,0 0 74-15,0 0 10 0,9 0 3 0,-9 0 0 0,0 0-47 0,6 0-10 16,-6 0-2-16,0 0 0 0,9 0-9 0,-9 0-3 15,9-3 0-15,-9 3 0 16,0 0-16-16,0 0 0 0,0 0 0 0,0 0 0 0,0 0 8 0,3 8-8 16,-3 0 12-16,0 5-12 15,-3 1 28-15,-3 1-2 0,0 1 0 0,3 0 0 0,0 5 5 0,0 1 1 16,0-1 0-16,0 0 0 0,3 0-4 0,-3-2 0 16,6-1 0-16,-3 1 0 0,3-1-18 0,0-5-10 15,0-2 10-15,0 0-10 0,3-4 0 16,-3-1-20-16,3-4 4 0,-6-2 0 15,0 0-33-15,6-5-7 0,6-5 0 0,0-4-703 0,-3 4-140 0</inkml:trace>
  <inkml:trace contextRef="#ctx0" brushRef="#br0" timeOffset="38150.564">13774 5694 2347 0,'0'0'104'0,"0"0"21"0,0 0-100 0,0 0-25 0,0 0 0 0,0 0 0 16,0 0 0-16,-6 5 0 0,1 0 0 0,2-2-690 15,-6 2-143-15</inkml:trace>
  <inkml:trace contextRef="#ctx0" brushRef="#br0" timeOffset="38720.0622">14096 6027 864 0,'0'0'76'0,"0"0"-60"16,0 0-16-16,0 0 0 15,6 6 205-15,-6-6 39 0,3 5 7 0,0 3 1 16,3-3-174-16,-3 0-35 0,6 3-7 0,-6 0-2 15,3 0 18-15,-3 3 3 0,5 2 1 0,-2 3 0 16,0 2-17-16,-3 4-3 0,0-1-1 0,0 0 0 16,0 5-1-16,0-5 0 0,0 1 0 0,-3-4 0 15,0 1 4-15,0-1 1 0,-3-5 0 0,3-2 0 16,0 0-25-16,0-3-5 0,0-6-1 0,0-2 0 16,0 0-30-16,0 0-6 0,0-5-2 0,0-6 0 0,0 1 19 0,3-4 11 15,0 1-12-15,3 0 12 16,-3-5 16-16,3 2 9 0,0-6 3 0,3 1 0 0,0-5-2 0,3 2 0 15,0-5 0-15,3 2 0 16,-1-2 10-16,4 6 1 0,-3-4 1 0,6 6 0 0,0 2-21 0,0 4-4 16,0 4-1-16,-4 6 0 15,1 2 7-15,3 6 1 0,-3 2 0 0,-3 3 0 0,-3 2-6 0,3 6-1 16,3 3 0-16,-1-1 0 0,-2 4 5 16,-3-1 1-16,0 3 0 0,0-3 0 15,0 5-41-15,-3-2-8 0,0-3-2 16,0-2 0-16,0-1-69 0,-3-5-15 0,2 1-2 0</inkml:trace>
  <inkml:trace contextRef="#ctx0" brushRef="#br0" timeOffset="40060.2408">16971 5808 1209 0,'9'0'108'0,"-6"0"-87"15,-3 0-21-15,0 0 0 0,0 0 186 0,6-6 33 0,3 1 6 0,-3 0 2 16,-6 5-167-16,3-8-34 15,3 0-6-15,-3 0-2 0,0-3-8 0,0 1-2 0,0-1 0 0,0 1 0 16,3-4-8-16,-6 1 0 16,0 0 0-16,0 0 0 0,3-3 0 0,-3 3 0 0,-3-3 0 0,0 0 0 15,-3 3 12-15,0-3 0 0,0 2 0 0,-3 1 0 16,-6-3 1-16,0 1 1 0,0-1 0 16,-3 2 0-16,-5 1-14 0,-1 0 0 0,3 0-9 0,-3 2 9 15,-6 3-15-15,4 3 3 16,-4 2 1-16,3 1 0 0,0 2 11 0,1 5-10 0,2 0 10 0,0 0-10 15,0 3 10-15,3 0 0 16,-3-2 10-16,4 4-10 0,-1 3 26 0,3-2-1 0,-3 2 0 0,0-2 0 16,0 2 0-16,1 0 0 0,-1 6 0 15,3-1 0-15,0 1-1 0,3 2-1 0,-3 0 0 0,3 0 0 16,0 6-8-16,1-3-2 0,2 2 0 0,0 1 0 0,0 4 1 16,3 1 0-16,3 2 0 0,0 4 0 15,-3-1-5-15,6 0-1 0,3 2 0 0,0-4 0 0,0 2 5 0,3-6 1 16,3 4 0-16,-3-3 0 15,6-3 16-15,0 0 3 0,-3-3 1 0,6 1 0 16,3-3-34-16,0-1 0 0,-1 1 0 0,1-3 0 16,6 3 9-16,0 0 8 0,-3-6 2 0,6 1 0 0,-4-3-2 0,1-3 0 15,0-2 0-15,0-3 0 16,0-3 19-16,0 0 3 0,-1-5 1 0,1 0 0 0,-3-2-32 0,6-1-8 16,0-2 0-16,-3-3 0 0,-3-3 0 0,2 1 9 15,4-4-9-15,-6 1 0 0,0-3 0 0,-3 0 0 16,-3 0 0-16,0 3-12 0,2-3 3 0,-5 0 1 0,-6 1 0 15,0-1 0-15,3 0 8 16,-3 0-13-16,-9-3 5 0,3 6 8 0,0 3-16 0,0-1 5 0,-3 0 1 16,-2 4 0-16,-4 1-5 15,0 1-1-15,6 0 0 0,-3 2 0 0,-3 0 16 0,0 1 0 0,3-1 0 16,0 3 0-16,0 0 0 0,0 0 0 0,-3 0-12 0,6 0 3 16,6 0 9-16,-6 0 0 15,-2 0 0-15,2 3 0 0,6-3 0 0,0 0 0 16,-6 2 0-16,0-2 0 0,6 0 0 0,0 0 11 0,0 0-3 15,0 0 0-15,0 0 20 0,0 0 3 0,12 3 1 0,-3 0 0 16,2-3-32-16,4 2 0 0,6-2 0 0,0 0 0 31,6-2-20-31,-6 2-9 0,-1-3-3 0,7 0 0 0,3 3 7 0,-3-2 1 0,-6-1 0 0,5-2 0 32,-2 2-109-32,6-2-22 0,0-3-4 0,-3 3-901 0</inkml:trace>
  <inkml:trace contextRef="#ctx0" brushRef="#br0" timeOffset="48030.1083">19216 4863 2102 0,'0'0'46'0,"8"3"10"0,4-1 1 0,0 1 3 0,0 2-48 0,3-5-12 0,-3 0 0 0,3 0-932 15</inkml:trace>
  <inkml:trace contextRef="#ctx0" brushRef="#br0" timeOffset="78159.9917">18796 5527 1335 0,'0'0'59'0,"0"0"13"0,0 0-58 0,0 0-14 0,0 0 0 0,6-2 0 15,-3-1 62-15,3-2 10 0,-3 5 1 0,-3 0 1 16,0 0-13-16,0 0-2 0,6 0-1 0,-6 0 0 15,0 0-30-15,9 2-7 0,-9-2-1 0,6 3 0 16,-3 2-12-16,2 3-8 0,-5-8 8 0,3 8-8 16,-3-8 15-16,3 8-2 0,3 0 0 15,-6 2 0-15,3 4 8 0,0-1 2 0,0 0 0 0,0 0 0 16,-3 1-4-16,3-1-1 0,-3 0 0 0,3 0 0 0,0 3-8 0,-3-3-2 16,0-2 0-16,0 2 0 15,3-2-8-15,-3 2 8 0,0-5-8 0,3 3 8 16,0 2 0-16,3-5 0 0,-3 2 0 0,0-2 0 15,0-2 13-15,3 4 3 0,-3 1 0 0,0-3 0 0,3-3-13 0,-6-5-3 16,3 5 0-16,0 1 0 16,-3-6-8-16,3 2 10 0,-3-2-10 0,3 5 10 0,-3-5-10 0,0 0 0 15,0 0 0-15,6 6 0 0,-6-6 0 0,3 5 0 0,3 0 0 16,0 1 0-16,0-4 0 0,0-2 0 16,-6 0 0-16,6-2 0 0,2 2 0 15,1 0 0-15,-3 0 0 0,0 0 0 0,3-6 8 0,-3 1-8 16,3 0 0-16,-3-3 8 0,0 0 7 0,0 0 1 0,3 0 0 0,0 0 0 15,-3-3 11-15,3 1 2 16,-3-3 1-16,3-1 0 0,-3-1-22 0,5-1-8 0,1-3 0 16,0 1 9-16,3-6-9 0,0 3-16 15,0-6 4-15,3 6 1 0,-3-3 3 0,2 0 0 0,-2 1 0 16,0-1 0-16,3 5 21 0,-3-2 5 0,0 5 1 0,0 0 0 16,3 0-31-16,-3 1-7 15,2 1-1-15,1 1 0 0,-6 3 20 0,6-1 0 16,-3 0 0-16,0 3 0 0,3-2 0 0,-6 2 0 0,-1 0-8 0,-2 3 8 15,0 2 0-15,-3 0 0 0,0 1 0 0,-3 2 0 16,6-3 0-16,-3 6 0 0,-6-3 0 16,3 8 0-16,0-3 19 0,0 6-3 0,-3-1 0 0,3 3 0 15,0 3-16-15,-3 3-11 0,0-1 2 0,0 3 0 16,0-2 17-16,0 2 4 0,-3 0 1 0,0-2 0 16,0 2 11-16,0-2 1 0,-3 2 1 0,3-5 0 0,3-1-10 0,-3 1-1 15,-6-2-1-15,0-4 0 16,0 3-2-16,0-5 0 0,-2 3 0 0,-1-3 0 15,-3-6-4-15,-3 4-8 0,0-1 11 0,-3-2-11 16,-3-1 0-16,1 1 0 0,2-6 0 0,-3 3 0 16,0 0-24-16,0 0-1 0,3-2-1 0,1-4 0 15,-1-2-13-15,3-2-2 0,-3-6-1 0,6 0-1070 0</inkml:trace>
  <inkml:trace contextRef="#ctx0" brushRef="#br0" timeOffset="78330.0953">19123 4786 2278 0,'0'0'101'0,"0"0"21"16,0 0-98-16,0 0-24 0,-6 6 0 0,6-6 0 16,-3 2-83-16,3-2-21 0,0 0-5 15,0 0-1-15</inkml:trace>
  <inkml:trace contextRef="#ctx0" brushRef="#br0" timeOffset="79630.1332">21129 5339 990 0,'0'0'44'0,"0"0"8"0,3-5-41 0,0 0-11 0,0-1 0 0,0 1 0 16,0 2 28-16,0-2 4 0,0 3 1 0,3-4 0 15,-3 1-2-15,3-3-1 0,0 3 0 0,0-1 0 16,3-1 9-16,-3 1 1 0,0 1 1 0,3 0 0 16,-3-3 1-16,0 2 0 0,0 1 0 0,0 0 0 0,0 0 2 0,0-1 0 15,0 4 0-15,-6 2 0 0,0 0-8 0,0 0-2 16,0 0 0-16,0 0 0 0,0 0-8 0,0 0-2 16,0 0 0-16,0 0 0 0,-9 5-12 0,0 3-4 15,-3 0 0-15,3 0 0 0,-3 0-8 0,0 2 0 16,-3 3 0-16,3-2 0 0,0 2 0 0,0 0 0 15,1 3 0-15,-1 3 0 0,0-1 12 16,3 1 0-16,-3 2 0 0,0 0 0 0,0 6 20 0,3-6 5 16,0 3 1-16,0-3 0 0,-3 3-3 15,3-3-1-15,4 3 0 0,-1-3 0 0,3-3-13 0,-3 4-2 16,6-7-1-16,-3-1 0 0,6-1-7 0,0 0-2 16,3-2 0-16,2-1 0 0,1-2-1 0,6-3 0 15,0 1 0-15,0-1 0 0,3-5 0 0,0 3 0 16,6-6 0-16,-1 0 0 0,1-2 9 0,3 0 2 15,0-3 0-15,3 0 0 0,-4 0 1 0,4-3 0 0,0-2 0 0,-3-3 0 16,2 0 0-16,-5-2 0 0,0-3 0 16,-3 2 0-16,0-2 14 0,0-3 3 0,-7 0 1 0,1 1 0 15,0-1-30-15,-6-3-8 0,0 6 0 0,0 0 0 16,-6-3 0-16,3 6 0 0,-6-3 0 0,0 2 0 16,0 0-25-16,-6 1-7 15,0-1 0-15,0 4-1 0,0-4 11 0,-6 6 2 0,0 0 1 16,-3 2 0-16,1 3-3 0,-1 5-1 0,-3 3 0 0,-3 6 0 31,0-4-14-31,3 6-3 0,0 3-1 0,1 5-660 0,-4-3-132 0</inkml:trace>
  <inkml:trace contextRef="#ctx0" brushRef="#br0" timeOffset="81429.8597">21927 5194 518 0,'0'0'46'0,"0"0"-37"0,0 0-9 0,0 0 0 0,6-3 172 0,0 3 33 16,-6 0 7-16,9 0 0 16,-3 0-137-16,-6 0-28 0,6 0-6 0,-6 0-1 0,0 0-17 0,6 8-4 15,-3 3-1-15,0 2 0 16,-3 3 6-16,0 0 2 0,0 2 0 0,0 3 0 15,-3 6 34-15,3-1 8 0,-3 3 0 0,-3 3 1 16,3 2-5-16,0 1-2 0,0-6 0 0,3 0 0 16,-3-2-26-16,3-1-6 0,0-5-1 0,-3-2 0 15,3-3-17-15,0-3-4 0,0-3-8 0,3-2 12 16,-3 0 5-16,0-2 1 0,0-6 0 0,0 0 0 16,0 0 8-16,0 0 2 0,0 0 0 0,0 0 0 15,0 0 3-15,0 0 1 0,9-3 0 0,-3-5 0 0,0-3-2 0,0 1 0 16,0-1 0-16,0-5 0 0,3 0-14 15,-3-2-2-15,6-3-1 0,-4-3 0 16,1 0-13-16,6 0 0 0,-3-2-12 0,3-3 12 0,3 0-25 0,0 2 1 16,3-2 1-16,-1 3 0 15,4 2-9-15,-3 0-1 0,-3 3-1 0,3 5 0 0,0 0 18 0,-4 0 4 16,7 6 1-16,-3 2 0 0,0 0 11 0,-3 5 0 16,0 3 0-16,-3 3 8 0,-1-1 8 0,4 1 1 0,-6 2 1 0,0 6 0 15,-3 0-7-15,3 2-2 16,-3 3 0-16,0 0 0 0,0 2 1 0,-3 3 0 0,0 3 0 15,-3 2 0-15,3 4 6 0,-3-1 0 16,0 0 1-16,0 0 0 0,0 5-3 0,2-5-1 0,1 0 0 0,-3-2 0 16,3 2-13-16,0-5 0 15,0 0 8-15,-3-1-8 16,0-4-28-16,0-3-8 0,-3 0-1 0,0 0-715 0,-3-3-144 0</inkml:trace>
  <inkml:trace contextRef="#ctx0" brushRef="#br0" timeOffset="85667.9377">3523 9102 1551 0,'0'0'34'0,"0"0"7"0,0 0 2 0,0 0 1 0,0 0-36 0,0 0-8 0,0 0 0 0,0 0 0 16,0 0 15-16,0 0 1 0,0 0 0 0,0 0 0 15,0 0 0-15,0 0 0 0,0 0 0 0,0 0 0 0,0 0-4 0,0 0-1 16,0 0 0-16,0 0 0 16,0 0 17-16,0 0 4 0,0 0 1 0,0 0 0 0,6 0-13 0,0 0-4 15,-6 0 0-15,0 0 0 16,6-3-6-16,3 3-2 0,-6-3 0 0,3 1 0 0,-6 2-8 0,0 0 0 16,9 0 0-16,-3-3 0 15,3 0 0-15,-3 1 18 0,6-3-3 0,-4 2-1 0,4 3 10 0,3-3 3 16,-6 3 0-16,6-2 0 15,-3 2-7-15,6 0 0 0,-3-3-1 0,0 0 0 0,-1 1-11 0,1-1-8 16,3-2 9-16,0 2-9 0,-3 0 8 16,3 1-8-16,0-4 0 0,-3 1 0 0,2 0 0 0,-2 2 0 15,0 1 0-15,0-1 0 0,-3-2 8 0,0 2-8 0,0 0 0 0,0 1 0 16,0-1 10-16,-1 0-10 16,-5 3 10-16,3-2-10 0,0 2 24 0,0-3 0 0,-3 3-1 15,3 0 0-15,0-3-11 0,0 1-3 16,0-1 0-16,-3 3 0 0,0-2-9 0,0-1 0 0,3 3 0 0,-9 0 0 15,0 0 0-15,6 0-14 0,3-3 3 0,-6 1 1 16,-3 2-6-16,6-3 0 0,-6 3-1 0,0 0 0 16,0 0 5-16,0 0 2 0,0 0 0 15,0 0 0 1,0 0-22-16,0 0-4 0,0 0 0 0,0 0-580 0,0 0-115 0</inkml:trace>
  <inkml:trace contextRef="#ctx0" brushRef="#br0" timeOffset="86107.8395">3782 8602 1537 0,'0'0'68'0,"0"0"14"0,0 0-66 0,0 0-16 16,0 0 0-16,0 0 0 0,0 0 46 0,0 0 6 15,0 0 0-15,0 0 1 0,0 0-19 0,3 5-4 0,-3-5-1 0,0 10 0 16,0 1-10-16,0 5-3 15,0 0 0-15,0 2 0 0,0 6-5 0,0 3-2 0,-3 4 0 0,0 6 0 16,3 8 19-16,-6 6 4 0,0 7 1 0,-3 3 0 16,3 5-1-16,-3 0 0 0,3 0 0 15,-2 0 0-15,-1 3-16 0,0 0-4 0,3-3-1 0,0-2 0 16,0-6-11-16,0 0 0 0,0-2 0 16,3-1 0-1,3-2-23-15,-3 0-6 0,0-5-2 0,3-3 0 16,3-3-45-16,3-5-8 0,0-5-3 0,0-3 0 0,3-11-38 0,3-2-8 15,0-11-2-15</inkml:trace>
  <inkml:trace contextRef="#ctx0" brushRef="#br0" timeOffset="86968.0967">4300 8427 748 0,'0'0'67'0,"0"0"-54"16,0 0-13-16,0 0 0 0,0 0 170 0,0-5 31 0,0-1 7 0,0 6 0 15,0 0-99-15,0 0-20 0,0 0-4 0,0 0-1 16,0 0-39-16,0 0-8 0,0 0-1 0,0 0-1 16,0 0-14-16,0 0-2 0,3 8-1 0,0 0 0 15,0 3-18-15,-3 5 10 0,3 2-10 0,0 9 8 16,0-1 4-16,0 11 0 16,0 3 0-16,0 8 0 0,-3-1 9 0,3 9 3 0,-3 5 0 15,3-1 0-15,0 4-6 0,0-1-1 0,3 4 0 0,-3-1 0 16,0-5-5-16,0-3-2 0,3 0 0 15,-1 0 0-15,1-2-2 0,0-3-8 0,-3-3 12 0,3-2-4 16,0-6-8-16,-3-2 0 0,0-3 9 0,-3-3-9 0,0 0 8 0,0-4-8 16,0-7 10-16,0-1-10 15,0-7 14-15,0 1-3 0,0-8-1 0,0 0 0 16,0-8 10-16,0 0 1 0,0 0 1 0,-3-8 0 16,3-2-9-16,-3-6-1 0,3 0-1 0,0-8 0 15,3-5-11-15,-3-3 0 0,6 0-10 0,0-2 10 16,3 0-13-16,-3 2 3 0,3 3 1 0,0 0 0 0,0 5 9 0,-3 3 0 15,0 7 0-15,0 4 0 0,0 5 16 0,0-1 6 16,3 6 1-16,-1 3 0 0,-8-3-23 0,9 8 0 16,3-3 0-16,3 3 0 0,-6 3-9 0,3-3-7 0,3 5 0 15,-3-3-1-15,0 1 6 0,0 2 2 16,3 1 0-16,-1-1 0 0,1 5-3 0,3-2-1 0,0 0 0 0,0-3 0 16,0 0 13-16,0-5 0 15,-4 3-10-15,4-6 10 0,0 1 0 0,-3-1 0 0,3-5 0 16,0 0 0-16,-3-3 0 0,0-2 0 15,2 0 0-15,-2-6 0 0,3 0 0 0,-3-2 12 0,3-3-4 16,0 0 0-16,0-5 20 0,-4 0 4 16,-5 5 1-16,3-5 0 0,-3 0-25 0,3 2-8 0,-6-4 0 15,0 4 0-15,-3 1 8 0,0 2-8 0,0 2 0 0,-3-1 0 16,-3 1 8-16,-3 1-8 0,3 0 12 16,-3 0-12-16,-3 2 8 0,0 1-8 0,-3-4 0 0,0 6 0 15,1-2 0-15,-1 2 0 0,-3-3 0 16,0 6 0-16,3-3 0 0,-3 5 0 0,0-2-12 0,0 2 3 15,-3 3-13-15,4-2-2 0,2 2-1 0,-3 2 0 0,3 6 6 16,-3 3 2-16,3 0 0 0,0 7 0 16,0 3 17-16,3 3-12 0,3 8 12 0,0 2-10 15,3 6 10-15,0 2 11 0,6 3-3 0,0 3 0 16,6-3 2-16,3 0 0 0,6 2 0 0,3-2 0 0,0 3-10 0,3-6 0 16,2-2 0-16,4-3 0 15,3-3-68-15,3-4-15 0,-1-7-3 16,1-1-886-16</inkml:trace>
  <inkml:trace contextRef="#ctx0" brushRef="#br0" timeOffset="87868.2154">6646 8543 691 0,'0'0'61'0,"0"0"-49"0,0 0-12 0,0 0 0 0,0 0 278 0,0 0 53 16,0 0 10-16,8 3 3 15,1-3-230-15,3 0-46 0,3-3-8 0,3 3-3 0,0 0-17 0,6 0-4 16,0 0-1-16,5 0 0 0,1-2-19 0,6-1-4 0,2-2-1 16,1 2 0-16,0 3 3 15,8-2 1-15,7-1 0 0,-6 0 0 0,-10-2-6 16,4 2-1-16,9-2 0 0,-7 0 0 0,-5-1-8 0,3-2 0 16,-4-2 0-16,4-1 0 15,0 1-20-15,-7-3-7 0,-5 2-1 16,0 0 0-16,6-5-28 0,-7 3-7 0,-5 3-1 0,0-1 0 15,-3 0-27-15,-3 4-5 0,-3-1-2 0,-3 0-716 0</inkml:trace>
  <inkml:trace contextRef="#ctx0" brushRef="#br0" timeOffset="88857.8885">7297 8035 864 0,'-14'-8'38'0,"14"8"8"0,3-5-37 0,-3 5-9 15,0 0 0-15,0 0 0 0,0 0 158 0,0 0 30 0,0 0 5 0,-6 5 2 16,0 3-140-16,0 3-28 15,3 2-6-15,-3 6-1 0,-3 2 8 0,3 8 0 0,3 0 1 0,0 6 0 16,-6-1 10-16,3 3 1 0,3 0 1 0,6 3 0 0,3 2 17 0,-3 3 3 16,-3 0 1-16,0 5 0 15,3 3-10-15,-6 3-3 0,-6-1 0 0,3-2 0 0,0 0-21 0,3 3-4 16,3-3 0-16,-6 0-1 16,-3-6 1-16,3 1 0 0,3-3 0 0,0-6 0 15,-6-4-33-15,0-3-7 0,4-3 0 0,2-6-1 16,-6-1-92-1,0-1-19-15,0-8-3 0</inkml:trace>
  <inkml:trace contextRef="#ctx0" brushRef="#br0" timeOffset="89278.0141">7708 8655 2156 0,'-24'5'96'0,"24"-5"19"0,9 10-92 0,-3 4-23 16,-9 2 0-16,0 5 0 0,0 5 32 0,3 1 1 0,9 4 1 0,-6 1 0 15,-6 0-20-15,6 2-4 16,3-2-1-16,3 2 0 0,-3 1-1 0,0-3-8 0,-3-3 12 0,6 2-4 15,3-4-8-15,-3-1 0 0,-6 1 0 0,0-6 0 16,6-3 0-16,-3-2 0 0,-3 0 0 0,-3-3 0 16,3-2 0-16,0-6 0 0,-3 1 0 0,0-1 0 15,-6 0 8-15,6-5 0 0,0 0 0 0,0 0 0 16,-6-2 30-16,6 2 6 0,0-8 0 0,0 0 1 0,0 0 7 16,0-3 0-16,-6-2 1 0,6 0 0 15,0-8-34-15,6-3-7 0,0-3-2 0,2 1 0 0,4-6-10 16,3-5 0-16,3 0 0 0,3-3 8 15,3 1-8-15,3-1-17 0,2 0 4 0,-2 6 1 0,0 2-6 16,0 3-1-16,5 5 0 0,-5 3 0 16,0 8-90-16,-3 2-19 0,0 3-3 15,-1 6-574-15,-2-1-115 0</inkml:trace>
  <inkml:trace contextRef="#ctx0" brushRef="#br0" timeOffset="89830.2803">8277 9065 1638 0,'0'0'72'0,"0"0"16"0,0 0-71 0,0 0-17 0,0 0 0 0,0 0 0 15,6-6 54-15,0-2 7 0,3 3 2 0,-1-3 0 16,1 0-41-16,3 0-8 0,0-2-2 0,6-1 0 0,-3-2-12 0,3 0 9 15,3-1-9-15,-1 1 8 16,1-3-8-16,0 0 0 0,0-2-10 0,0-1 10 0,0 4 0 0,-1-4 0 16,-5-2 0-16,3 2 0 0,-3-2 32 0,3-3 7 15,-3 3 1-15,0-3 0 0,-3 3-5 0,0-3-1 16,-6 3 0-16,-1-3 0 0,1 3-8 0,0 0-2 16,-3 5 0-16,-3 0 0 0,0 0-2 0,0 3-1 15,-3 0 0-15,-3 2 0 0,-3 3-9 0,4 3-1 16,-4 3-1-16,0-1 0 0,-6 3-10 0,3 5 0 15,0 0 0-15,0 3 8 0,-6 0-8 0,0 6 0 16,3 1-10-16,-5 7 10 0,2-1 0 0,0 5-9 0,3 3 9 0,3 3 0 16,0 5 0-16,6 0 0 15,-3 3 0-15,3-3-8 0,6-3 8 0,0 1 0 16,6-1 0-16,3-2 0 0,0-6 0 0,3-2 0 16,3-3 0-16,0-2 0 15,3-9-128-15,-3 1-23 0</inkml:trace>
  <inkml:trace contextRef="#ctx0" brushRef="#br0" timeOffset="90298.9107">9250 8694 2415 0,'0'0'53'0,"-3"8"11"0,0 3 3 0,3 2 1 0,-3 0-55 0,0 0-13 0,3-2 0 0,-3 0 0 0,0-1 19 0,3 1 1 16,0-3 0-16,0-3 0 0,6 0-20 0,-6-5 0 16,0 0 0-16,6 6 0 31,3-6-22-31,3-3-8 0,0-2-2 0,3-3 0 0,0-3 32 0,2 1 0 0,1-1-8 0,0-8 8 0,0 1 0 0,0-3 0 16,3 0-10-16,0-1 10 15,-7 4-12-15,1-3 3 0,0 0 0 0,-3-1 0 0,3 1 9 16,-3 3 0-16,3-3 0 0,-3 2 0 0,-3 0 12 0,0 1 0 15,-3-1 1-15,-4 1 0 0,1 2 15 16,-3 3 2-16,0-3 1 0,-3 0 0 0,-2 3-31 0,-1 0 0 16,-3-1 0-16,0 4 0 0,0 5 0 0,0-1-15 15,0 4 3-15,-3 4 1 0,-6 1 24 0,3 5 5 16,-3 5 1-16,1 0 0 0,-1 3-7 0,0 3 0 0,-3 2-1 0,3 3 0 16,0 2 2-16,-3 1 1 15,4 2 0-15,-1 2 0 0,3 6-14 0,0-2 0 0,0-1 0 0,3 1 0 16,3-4 24-16,3-2 8 15,0-2 1-15,3-1 1 0,3-2-34 0,3 0 0 0,0-5 0 0,6-1 0 16,0-2 0-16,3 0 0 16,3 0 0-16,0-6 0 15,6-2-30-15,0 0 0 0,2-5 0 0,4-1 0 16,9-2-86-16,-6-5-16 0,-1-3-4 0,4 0-551 0,0-2-109 0</inkml:trace>
  <inkml:trace contextRef="#ctx0" brushRef="#br0" timeOffset="90569.2684">10771 8686 2833 0,'0'0'62'0,"6"3"13"0,-3 2 2 0,6 6 3 0,-3 2-64 0,3 0-16 16,0 3 0-16,-3-3 0 0,0-2 0 0,-3-3 0 16,-3-3 0-16,0-5 0 15,0 0-141-15,-3 3-32 0</inkml:trace>
  <inkml:trace contextRef="#ctx0" brushRef="#br0" timeOffset="92329.009">4044 11824 921 0,'0'0'40'0,"0"0"10"0,0 0-40 0,0 0-10 0,0 0 0 0,0 0 0 15,0 0 155-15,0 0 29 16,0 0 5-16,0 0 2 0,0 0-156 0,0 0-35 0,0 0 0 0,0 0 0 15,0 0-11-15,0 0 1 16,0 0 0-16,0 0 0 0,0 0 10 0,0 0 0 0,0 0 0 0,0 0 0 16,0 0 9-16,0 6 4 0,-6 1 1 0,3 1 0 15,0 3 12-15,0 0 2 0,0 2 1 0,0 0 0 16,3 3 7-16,0 2 2 0,-3 4 0 0,3 1 0 16,0 1 2-16,-3 8 0 0,3 0 0 0,-3 5 0 15,3 2 0-15,0 4 1 0,0-4 0 16,-3 6 0-16,3-2-10 0,-3 2-3 0,0 0 0 0,0 0 0 15,0-3 3-15,-3-2 0 0,3-1 0 0,-3-2 0 16,4-2-3-16,-4-3 0 0,3-1 0 0,0-2 0 16,-3-2-10-16,3-3-2 0,0 0-1 0,0-3 0 15,-3 0-15-15,3-3 8 0,0-4-8 0,0 2 0 16,-3-3 0-16,3-3-18 0,-3 1 2 0,3-6 1 16,3 0-29-16,0-5-7 0,0 0-1 0,0 0 0 15,0 0-134-15,0 0-27 0,0-7-6 0,0-1-1 16</inkml:trace>
  <inkml:trace contextRef="#ctx0" brushRef="#br0" timeOffset="92809.2494">3973 11983 1458 0,'0'0'64'0,"0"0"14"0,0 0-62 0,0 0-16 0,0 0 0 0,0 0 0 16,0 0 20-16,0 0 2 0,9-3 0 0,-4 1 0 16,1-4 8-16,3 4 2 0,-6-1 0 0,6 0 0 15,0 1 4-15,-3-1 2 0,0 1 0 0,3-1 0 16,0 0 10-16,3 1 1 0,3-4 1 0,3 1 0 0,2-3 14 0,7 0 4 16,3 0 0-16,3-5 0 15,2 0-14-15,7-3-2 0,0-5-1 0,8 0 0 16,1-1-21-16,0-1-4 0,-1-1-1 0,1-3 0 15,2 3-25-15,-2 1 0 0,-3-4 0 0,-1 6 0 16,1 0 0-16,-3 0 0 0,-4 5 0 0,-2 3 0 0,0 2 0 0,-7 0 0 0,-2 6 0 0,-3 0 0 16,0 2 0-16,-7 1 0 15,4 2 0-15,-6 0 0 0,0 0-20 0,-3 2 1 16,0 1 0-16,0-3 0 16,-3 0-95-16,-3-3-19 0,-1 3-4 0</inkml:trace>
  <inkml:trace contextRef="#ctx0" brushRef="#br0" timeOffset="93222.9224">4050 12427 1267 0,'0'0'112'15,"0"0"-89"-15,0 0-23 0,0 0 0 0,0 0 121 0,0 0 20 16,0 0 4-16,0 0 1 16,9 0-89-16,3 0-17 0,-3 0-4 0,6-2-1 0,-3-1 45 0,5-2 8 15,1 0 3-15,3-3 0 16,3 0-43-16,3 0-8 0,2-5-1 0,7-1-1 0,3 1-2 0,3-5 0 15,-1-1 0-15,7-2 0 16,2-3-18-16,4-2-4 0,-3-1-1 0,-1-2 0 0,1 3-24 0,-1-1-5 16,-2-2 0-16,0 0-1 15,-7 2-16-15,1 4-3 16,-3 2-1-16,-4-1 0 0,1 4 11 0,-9 2 2 0,-6 0 1 0,0 5 0 16,-1 4-8-16,-2-1-1 0,-3 5-1 0,-6 0 0 15,0 1 3-15,0 2 1 0,-9 0 0 0,3 5 0 16,-3 3-87-16,-3 0-16 0,-3 2-4 0,-6 1-1 0</inkml:trace>
  <inkml:trace contextRef="#ctx0" brushRef="#br0" timeOffset="93569.2205">3940 12742 864 0,'-6'6'76'0,"0"-1"-60"0,3-2-16 0,-3 2 0 16,3-2 252-16,3-3 47 0,0 0 9 0,0 0 3 0,0 0-225 0,0 0-45 15,0 0-9-15,6 5-1 16,-3 0-31-16,6-2 0 0,-3-3 0 0,6 0 0 0,3 0 11 0,-3 0-11 16,-4 0 12-16,4-3-12 15,0 0 29-15,6-2-1 0,3 3 0 0,0-1 0 0,0-2 6 0,2-1 1 16,4 1 0-16,0-3 0 15,0 3 5-15,3-6 0 0,5 1 1 0,1-1 0 0,6 0-17 0,-1 1-4 16,7-3-1-16,3 2 0 16,-4-2-11-16,1 0-8 0,-1-1 9 0,1 1-9 0,3 0 0 0,-7 2 0 15,4 1 0-15,-3-1 0 0,2 3-20 0,1-2-1 0,-3 2 0 16,-1-3 0 0,-2 3-87-16,0 0-18 0,-1 0-3 0,4 0-847 0</inkml:trace>
  <inkml:trace contextRef="#ctx0" brushRef="#br0" timeOffset="93947.6768">5762 11591 1785 0,'0'0'159'0,"0"0"-127"0,0 0-32 0,0 0 0 16,0 0 63-16,0 0 6 0,0 0 2 0,8 6 0 16,4-1 6-16,0 0 2 0,3 6 0 0,3-3 0 15,0 2-23-15,3 4-5 0,5 1-1 0,1 1 0 16,3 6-19-16,3 1-4 0,0 4-1 0,2-1 0 0,4 1-1 0,0 4 0 15,2-4 0-15,-2 2 0 16,0 0-5-16,-1 0-2 0,1 0 0 0,0-2 0 0,-6-3-18 0,2-3 8 16,-5 0-8-16,-3-5 0 0,0 0 0 0,-1 0-9 0,-2-3-1 0,0-3 0 31,-3-2-22-31,0 0-5 0,-6-2-1 0,-1-1 0 16,1 0-104-16,-3-2-21 0,-3-3-4 0,-3-3-817 15</inkml:trace>
  <inkml:trace contextRef="#ctx0" brushRef="#br0" timeOffset="94244.2487">6672 11441 403 0,'0'0'17'0,"-9"8"5"0,3-1-22 0,-5 1 0 0,-1 3 0 0,-3 2 0 16,0 0 313-16,0 3 59 0,-6 0 11 0,3 5 2 15,-6 1-265-15,4 1-54 0,-4 4-10 0,-3 5-3 16,0 2 2-16,0 6 0 0,-2 2 0 0,-1 0 0 0,0 6-5 0,0-3-1 16,-2 5 0-16,5 0 0 15,0 3-7-15,0-2-2 0,1-1 0 0,5-5 0 16,0 0-25-16,3-3-6 0,-3-2-1 0,3-3 0 15,0-5-118-15,1-3-24 0,-1 0-5 0,0-3-1 16</inkml:trace>
  <inkml:trace contextRef="#ctx0" brushRef="#br0" timeOffset="94899.0347">7286 12049 2739 0,'0'16'121'0,"-3"-11"26"0,-6 3-118 0,6 0-29 0,6-3 0 0,-6 3 0 16,-3-5 0-16,3 0 0 0,3-3-8 0,6 0-1204 15</inkml:trace>
  <inkml:trace contextRef="#ctx0" brushRef="#br0" timeOffset="96208.4391">10732 10224 1440 0,'0'0'128'0,"0"0"-103"15,0 0-25-15,0 0 0 0,0 0 132 0,0 0 22 0,0 0 4 0,0 0 1 16,0 0-96-16,0 0-19 16,0 0-4-16,0 7-1 0,0-1-21 0,0 2-4 15,-3 0-1-15,3 2 0 0,0 1 9 0,0-1 2 16,3 6 0-16,-3 3 0 0,0 5-8 0,3 2 0 16,0 3-1-16,0 6 0 0,-3 2 2 0,3 2 1 0,-3 1 0 0,0 2 0 15,0 6-2-15,0 2-1 16,-3 3 0-16,3 0 0 0,-3 3-15 0,0-1 8 0,0-5-8 0,3 3 0 15,-3 0 0-15,3-5 0 16,0 2 0-16,0-5 0 0,0 3 8 0,3-1-8 0,-3-2 0 0,0-2 9 16,3 2 4-16,-3-3 1 15,3 3 0-15,-3-3 0 0,0 1 10 0,0 2 1 0,0 0 1 0,0 0 0 16,0-3-2-16,-3 0 0 0,0 1 0 0,0-1 0 16,-3-2-12-16,3 2-2 0,0-2-1 0,1-3 0 15,-4 0-9-15,0 2 0 0,3-2 0 0,-3-2 0 0,3-3 0 16,0-1 0-16,0-2 0 0,0-2 0 15,3-1 0-15,0-2 0 0,0 0 0 0,0 0 0 0,0-3 0 16,3 0 0-16,-3 0 0 0,3 0 0 16,-3-2 0-16,0 2 0 0,0 3 0 0,0-3 0 0,0 0 0 15,-3 3-11-15,0-5 11 0,0 2-12 0,3-3-8 0,-3 1-3 16,0-3 0-16,0 0 0 16,3-6-4-16,-3 1-1 0,0-3 0 0,0-3 0 15,3-5-96-15,0 0-19 0,-3-3-4 16,-3-7-831-16</inkml:trace>
  <inkml:trace contextRef="#ctx0" brushRef="#br0" timeOffset="97375.0187">10649 10284 1360 0,'0'0'60'0,"0"0"13"0,6 0-58 0,3-2-15 16,0-1 0-16,0-2 0 0,3 5 80 0,0-3 12 0,-1 0 4 0,1 1 0 16,6 2-20-16,-3 0-4 15,3 0-1-15,0 2 0 0,0-2-12 0,6 3-3 0,-4 0 0 0,4 2 0 16,3 0-12-16,0-2-2 0,0 2-1 0,2 1 0 0,1-4 7 0,0 4 0 16,0-4 1-16,5 1 0 15,1-3-24-15,0 0-5 0,-1 0 0 0,4 0-1 16,6-5-11-16,-4-1-8 0,4-2 9 0,0 3-9 15,-1-3 18-15,4 3-2 0,-3 2-1 0,2-2 0 0,1 2-3 16,0 1 0-16,-4 2 0 0,1-3 0 16,0 3 8-16,-4 3 0 0,1-3 1 0,3 5 0 15,-4 3-4-15,4-3-1 0,-1 3 0 0,4 0 0 0,3 0 0 0,-4-3-1 16,-2 0 0-16,0 1 0 16,-4-6-15-16,-2 0 8 0,-3 0-8 0,2 0 0 0,1-3 0 0,3 0 0 15,-4-2 0-15,4 3 0 16,-6-6 0-16,3 5 0 0,-7-2-10 0,4-1 10 0,-3 1-10 0,-3 0 10 15,-1-1-12-15,1 4 12 16,-3 2 0-16,0-3 0 0,-4 3 0 0,1-2 0 0,-3 2-8 0,3 0 8 16,0 0 0-16,-9 0 0 0,-1 0-10 0,-2 0 10 15,3 0-8-15,0 0 8 0,0 0-19 0,0 0 2 16,0 0 0-16,0-3 0 0,0 0 1 0,2 1 1 0,-2-1 0 0,0 0 0 16,0 1 4-16,0-1 1 15,0 3 0-15,-3-3 0 0,-3 1 10 0,3 2 0 16,-3-3 0-16,-1 3-8 0,-2 3 8 0,3-1 0 15,0 1 10-15,-3 0-10 0,0-3 15 0,0 2-3 0,0 4-1 0,-3-4 0 16,3 1 1-16,-3 2 0 16,3-2 0-16,0-1 0 0,0 1-12 0,-3 0 8 0,6-3-8 0,-6 2 8 15,-3-2-8-15,9 3 0 0,-3-3 0 0,0 0 0 16,0 0 0-16,-1 0 0 0,1 0-10 0,0 0 10 16,-6 0 0-16,6 0 0 0,0 0-8 15,-6 0 8-15,0 0-9 0,0 0 1 0,6 3 0 0,-6-3 0 16,0 0 8-16,6 2 0 0,-6-2 0 0,3 3 0 15,-3-3 8-15,0 0 0 0,0 0 0 0,6 5 0 16,-6-5-8-16,0 0 0 0,0 0 0 0,6 3 0 0,-6-3 0 16,6 3 0-16,-6-3 0 0,6 0 0 15,-6 0 0-15,0 0 0 0,6 2-11 0,-6-2 11 0,0 0 0 0,0 0-9 16,0 0 9-16,0 0 0 0,0 0 0 0,0 0-8 16,0 0 8-16,0 0 0 0,0 0-24 0,0 0 1 15,0 0 0-15,0 0 0 16,0 0-15-16,0 0-3 0,0 0-1 0,0 0 0 15,-3-8-97-15,-3 3-19 0,0-3-4 0,0 3-776 0</inkml:trace>
  <inkml:trace contextRef="#ctx0" brushRef="#br0" timeOffset="98785.0291">13405 10287 403 0,'0'0'36'0,"0"0"-36"16,0 0 0-16,0 0 0 0,0 0 124 0,0 0 19 15,0 0 3-15,0 0 1 0,0 0-54 0,0 0-10 0,0 0-3 0,-3 8 0 16,3-8-17-16,0 0-4 16,0 0-1-16,0 5 0 0,-3 1-14 0,3-6-4 15,0 0 0-15,0 0 0 0,0 0-8 0,0 0-1 16,0 0-1-16,0 7 0 0,0-7 10 0,0 6 3 0,0 2 0 0,0-3 0 15,3 3 13-15,0-3 4 16,-3 3 0-16,3 3 0 0,-3-1-8 0,0 1-2 0,0 2 0 0,3 0 0 16,-3 1-14-16,3 4-4 15,0 1 0-15,-3-1 0 0,3 3-9 0,0-2-3 0,0 5 0 0,0-3 0 16,3 3-8-16,-3-1-1 0,3 1-1 0,-3 3 0 16,0-1 6-16,3 1 0 0,-3-1 1 0,3 6 0 15,-3-3-17-15,-3 3 10 0,0-1-10 0,0 1 8 16,0 3 2-16,0-4 0 0,0-2 0 0,0 1 0 15,0 1-2-15,-3-4-8 0,3-1 12 0,0 3-4 16,0-5 0-16,-3 3 0 0,3-1 0 0,0-2 0 16,0 0-8-16,0 2 0 0,0 3 0 0,0-2 8 15,0-1-8-15,3 1 0 0,-3 2 0 0,3 0 8 0,0 0-8 0,0 0 0 16,0 3 0-16,0-3 0 16,0 3 0-16,3-3 8 0,0 0-8 0,-3-3 0 0,-3 1 20 0,3-3-2 15,0-3 0-15,-3 0 0 16,0-3-18-16,0 1 0 0,0-6 0 0,0 3 0 0,0-3-11 0,0 3-5 15,-3-3-2-15,3-2 0 16,-3 0 18-16,3-1-12 0,-3 3 12 0,0-2-10 0,0 0 10 0,3 2 0 16,-3-3 0-16,3 4 0 15,-6-1 0-15,6 0 0 0,-3 3 0 0,3 2 0 0,-3-2-10 0,0 3 0 16,3-1 0-16,-3 4 0 0,3-4 36 0,0 3 7 0,-3 0 2 16,3 1 0-16,0-1-35 15,0-3 0-15,-3 1 0 0,3-6 0 0,0 3 13 0,0-6-4 0,0 4-1 0,0-6 0 16,0 2-8-16,0-2 0 15,0-3 0-15,0 3 0 0,0-8 0 0,0 6 0 0,0 2 0 0,0-8 0 16,0 5 0-16,0-5 0 16,3 5 0-16,-3 3 0 0,0-3 0 0,3 3 0 0,-3-2 0 15,0 2 0-15,3-3 0 0,0 5 0 0,0 1 0 0,-3 0 0 16,3-3 0-16,0 2 0 0,0 1 0 16,-3-1 8-16,0-2-8 0,0 3 0 0,3-3 0 15,0 0 8-15,0-3-8 0,0 3 0 0,-3-3 0 0,3 3 0 16,0-3 0-16,0 3 0 0,-3 3 0 0,2-3 0 15,1 2-11-15,0-2 3 0,0-2 0 16,-3 2 0-16,0-8 8 0,0 0-13 0,0 0 5 0,0 0 8 31,0 0-56-31,0 0-3 0,0 0-1 0,-3-11-704 0,-3-2-140 0</inkml:trace>
  <inkml:trace contextRef="#ctx0" brushRef="#br0" timeOffset="100096.1127">10667 12750 518 0,'0'0'46'0,"0"0"-37"0,0 0-9 0,0 0 0 16,0 0 110-16,0 0 20 15,0 0 4-15,0 0 1 0,0 0-79 0,0 0-16 0,0 0-4 0,0 0 0 16,0 0 16-16,0 0 4 15,0 0 0-15,0 0 0 0,0 0 4 0,0 0 2 0,0 0 0 0,0 0 0 16,0 0 10-16,0 0 1 16,0 0 1-16,0 0 0 0,9 3-6 0,0 0 0 15,0 2-1-15,0-2 0 0,3-1-14 0,-1 1-2 16,1-1-1-16,3 1 0 0,6-6-16 0,-3 3-3 16,3 0-1-16,3-2 0 0,2-1-13 0,1 3-2 0,0-2-1 0,3-1 0 15,-4-2-4-15,1 2-1 0,3 3 0 16,-3 0 0-16,3-3 2 0,-4 1 0 0,7-1 0 0,-3 0 0 15,3 1 5-15,2 2 2 0,-5-3 0 16,3-2 0-16,3-1-4 0,-1 1-1 0,1 3 0 0,0-4 0 16,-1-2-13-16,1 0 0 0,-3 0 0 15,3 0 0-15,-1 1 0 0,-2-1 0 0,0-3-8 0,0 3 8 16,-1 3 0-16,1-3 0 0,-3 3-8 0,3 2 8 0,-7-2 0 0,4 5 0 16,-3-3 0-16,-3 6 0 15,0-3 8-15,-1 2 0 0,-2 1-8 0,3 0 12 16,0-1-12-16,-3 1 0 0,2-3 0 0,-2 0 0 15,3 0 0-15,0 0 0 0,-9-3 0 0,6 1 0 16,-1-4 0-16,4 4-13 0,0-1 2 0,0-2 1 16,-3-1 10-16,0 4 0 0,-1-4 0 0,1 4 0 0,-3-1 9 0,0 3 1 15,0 0 0-15,-3 0 0 16,3-2-10-16,-1 4 0 0,-2 1 0 0,3 2 0 16,3-2 28-16,-3 5 3 0,3 0 1 0,0 0 0 0,-1 0-32 0,1-3 0 15,3 0 0-15,-3 0 0 0,0 1 0 0,0-1 0 16,-1 0 0-16,-2-2 0 0,0-3 0 0,0 0 0 15,3 0 0-15,-3 0 0 16,-1 3-20-16,-2-3-9 0,3-3-3 0,-3 0 0 16,3 1 32-16,-3 2 0 0,0 0 0 0,-3 0 0 0,3 0 20 0,-1 0 9 15,-2 0 3-15,0 2 0 0,0-2-32 0,0 0 0 0,0-2 0 16,3 2 0-16,-3 0 0 0,0 0 0 0,5-3 0 0,-5 0 0 16,0 1 0-16,0-4 0 0,6 1 0 15,-3 0 0 1,3-3-20-16,-3 3-11 0,0-1-1 0,-4 1-1 0,7 2 33 0,-6-2 0 0,0 0 0 15,0 2 0-15,-3 0 0 0,0 1 0 0,0-1 0 0,0 3 0 16,-3-5 0-16,0 5 12 16,0-3-1-16,-6 3-1 0,3-2-10 0,3-1 0 0,0 0 0 0,-1 1 0 15,-2-1 0-15,3-2-11 0,-3-1 3 0,0 4 0 0,-3 2-6 0,6-6-1 16,-6 6 0-16,3-5 0 16,3 3 7-16,-6 2 8 0,3-3-13 0,-3 3 5 0,0 0 8 0,6-5 0 15,-6 5 0-15,0 0 0 16,0 0 0-16,0 0 0 0,6-3 0 0,-6 3 0 0,6-3-11 0,-6 3 0 15,3 0 0-15,3-2 0 16,0-1 11-16,0 0 0 0,-3 1 0 0,3-1 0 0,-6 3-23 0,3-3 1 16,3 1 0-16,-6 2 0 15,0 0 10-15,0 0 3 0,6-5 0 0,-6 5 0 0,0 0-7 0,0 0-2 16,3 0 0-16,-3 0 0 16,0 0-25-16,6-6-5 0,0 4 0 15,-3-1-1-15,3-2-37 0,-3 2-7 0,-1-2-2 0,4-1 0 16,0 1-56-16,0 0-11 0,6-8-2 0,0 2-1 15</inkml:trace>
  <inkml:trace contextRef="#ctx0" brushRef="#br0" timeOffset="101971.1988">13379 10303 817 0,'0'0'36'0,"0"0"8"0,0 0-36 0,0 0-8 0,0 0 0 0,0 0 0 0,0 0 18 0,-6 3 2 16,0 2 0-16,3-3 0 16,3-2-4-16,-6 3 0 0,6-3 0 0,-3 3 0 0,-3-1 15 0,6-2 2 15,0 0 1-15,0 0 0 0,-6 3-10 0,6-3-1 0,0 0-1 0,0 0 0 16,0 0 13-16,0 0 2 15,0 0 1-15,0 0 0 0,0 0 10 0,0 0 1 0,0 0 1 0,0 0 0 16,0 0-16-16,0 0-3 16,-6 0-1-16,6 0 0 0,0 0-16 0,0 0-3 0,0 0-1 0,-3 0 0 15,-3 3-10-15,6-3 0 0,0 0 0 0,0 0-11 16,-3 0 11-16,-3 2-8 0,6-2 8 0,-6 3-8 16,0 0 8-16,0-1 8 0,0 1-8 0,3 2 11 15,-3 1 9-15,0-1 1 16,-3 3 1-16,3 0 0 0,-3 0 1 0,4 0 0 0,-4-1 0 0,-3 1 0 15,3 0-8-15,-3 0-2 0,0 0 0 16,6 0 0-16,-3 0-5 0,3 0 0 0,-6 0-8 16,0 3 12-16,0-1-12 0,0 1 9 15,1 2-9-15,-1 0 8 0,-3 0 3 0,0 3 0 0,3 0 0 0,-3 0 0 16,-3 0 21-16,3 0 5 0,1 0 1 0,-1 0 0 16,0-1-21-16,-3 1-4 0,3 0-1 0,0-3 0 15,0 6-4-15,-3-3-8 0,3 2 11 0,1-2-11 16,-1 0 0-16,-3 3 0 0,0-4 0 0,3 1 0 15,-3 0 8-15,0 3-8 0,4-6 0 0,-4 5 0 0,0-2 0 16,3 0 0-16,-3 3 0 0,0-3 0 16,3 2 0-16,-3 1 0 0,1-3 0 0,5 2 0 0,-3-2 0 15,0 0 0-15,3 2 0 0,0-2-12 16,-3 3 22-16,3-1 5 0,3-2 1 0,-3 0 0 0,1 3 13 16,2-4 3-16,-3 1 1 0,3-2 0 0,-3 4-17 0,3-2-3 15,-3 0-1-15,-3-3 0 16,3 0-12-16,0 3 8 0,-5-3-8 0,2 1 0 0,0-1 0 0,-3 0 0 15,3 0 0-15,-3 3 0 0,3-3 0 0,0 1 0 16,3-1 0-16,-5-3-10 0,2 4 10 0,-3-4 0 16,3 1 0-16,0-1 0 0,0 1 0 0,-3 0 0 15,3-1 0-15,1 1-8 0,-4 2 0 0,3 0 0 0,-3-2 0 16,0 2 0-16,3 0-10 0,0 0-2 16,-2 1 0-16,-1-1 0 0,0 0 20 0,0 0-12 0,-3 1 12 0,0 1-10 15,0-1 10-15,1-1 0 0,2 3 0 0,-3-3-8 16,0 3 8-16,0 0 0 0,0-3 8 0,4 0-8 15,-1-2 10-15,0-1-2 0,0 1-8 0,3 0 12 16,3 2 4-16,-3-3 0 0,3 1 0 16,0 0 0-16,1-1-7 0,2-2-1 0,-3 3 0 0,6-1 0 15,-3 1-8-15,0-3 0 0,0 2 0 0,0 1 0 0,0 0 0 16,0-1 0-16,0-2 0 0,0 5 0 16,0-2 0-16,0 5 0 0,4-3-9 0,-4 0 9 15,0 0 0-15,-3 3 0 0,6-2 0 0,-3-1 0 16,0 0 0-16,0-2 0 0,0 2 0 0,0-3 0 0,3-2 0 15,-3 0 0-15,-3 3 0 0,3-1 9 16,3 1-9-16,1-3 8 0,2 0-8 0,0 0 8 16,-6-3 0-16,0 3 0 0,6-3 0 0,-3 1 0 15,-3-1 0-15,0 0 0 0,3 0 0 0,0 3 0 0,0-2-8 16,-3-1 0-16,6 0 0 0,-3 1-11 0,3-1 11 0,-3 0 0 16,0 3 0-16,0-3 0 0,-3 1 0 15,3-1 0-15,1 0 0 0,-1 1 0 0,0-1 0 0,-3 0 0 16,6 0 0-16,-3-2 0 0,-3 2 0 15,6-2 0-15,-3 0 0 0,0-1 0 0,0 1-13 0,3 0-4 16,3-3-1-16,-6 0 0 16,3 0-7-16,3 0-2 0,-6 2 0 0,6-2 0 0,-6 3 16 0,6-3 11 15,-6 3-13-15,3-1 5 0,-3 1 8 0,0-1 11 0,0 4-3 0,3-4 0 16,-3 1-8-16,1 0 12 16,-1 2-12-16,3-2 12 0,-3-1-2 0,0 1 0 0,3 2 0 0,3-5 0 15,-6 0-10-15,0 6 0 16,0-4 0-16,0 1 0 0,3-1 0 0,-3 4 8 0,3-4-8 0,-3 4 8 15,-3 2-8-15,3-3 0 16,0 0 0-16,0 3-11 0,0-3 11 0,0 1 0 0,-3 2 10 0,3 0-10 16,1 0 10-16,-4-3-10 15,0 3 10-15,3-3-10 0,-3 0 0 0,0 1 0 0,0-1 0 0,3 3 0 16,-6-3 0-16,3 0 0 0,0-2 0 0,3 2 0 16,-3 1-11-16,3-1 11 0,-3-2-10 0,0 2 10 15,1 0-8-15,2 1 8 0,0-1 0 0,0 0-9 16,0 3 9-16,0-3 0 0,0 1 8 0,3-1-8 15,-3 3 11-15,0-3-3 0,6 3 0 0,-3-3 0 16,-3 1 7-16,6-6 1 0,-3 5 0 0,3-5 0 16,-3 5 0-16,3 1 0 0,0-6 0 0,-6 7 0 15,6-7-16-15,0 6 0 0,-3 2 0 0,3-8 0 0,-3 5 0 0,0 3-16 16,3-3 1-16,-3 1 1 16,3-6-2-16,0 0-1 0,-6 5 0 0,6-5 0 15,0 0-11-15,0 0-3 0,0 0 0 0,0 0 0 16,0 0-112-16,0-11-22 0,-3-23-5 15,0-11-626-15</inkml:trace>
  <inkml:trace contextRef="#ctx0" brushRef="#br0" timeOffset="109985.0523">10828 10247 403 0,'0'0'17'0,"0"0"5"0,0 0-22 0,0 0 0 0,0 0 0 0,0 0 0 16,0 0 104-16,0 0 16 0,0 0 3 0,0 0 1 15,0 0-78-15,0 0-15 0,0 0-3 0,0 0-1 16,0 0-2-16,0 0 0 0,0 0 0 0,0 0 0 15,0 0 1-15,0 0 0 0,0 0 0 0,0 0 0 0,-3 6 12 0,3-6 2 16,0 0 1-16,-3 5 0 16,-3 0 1-16,6-5 0 0,0 0 0 0,0 0 0 15,0 0-21-15,0 0-4 0,0 0-1 0,0 0 0 32,0 0-48-32,0 0-11 0,0 0-1 0,0 0-1 0,0 0-18 0,0 0-3 0,-3 3-1 0,-3-1 0 15,6-2 39-15,-3 0 8 0,3 0 2 0,-6 0 0 16,0 0 55-16,6 0 11 0,-6 0 3 0,0 0 0 0,0 3 1 0,0 0 0 15,0-1 0-15,6-2 0 0,-3 3-19 0,3-3-3 16,0 0-1-16,0 0 0 0,0 0-20 0,0 0-9 16,0 0 8-16,0 0-8 0,0 0 8 0,0 0-8 15,0 0 8-15,0 0-8 0,0 0 29 0,0 0 1 16,0 0 0-16,0 0 0 0,0 0 19 0,0 0 4 16,9 3 1-16,-3-1 0 0,-6-2-22 0,6 3-4 0,3 0 0 0,-3-1-1 15,3-2 14-15,-3 3 3 16,-6-3 1-16,6 3 0 0,3 2-18 0,0-2-4 15,-9-3-1-15,6 0 0 0,-1 5 2 0,4-5 0 16,-3 2 0-16,0 1 0 0,-6-3-24 0,9 3 0 0,0 2 0 0,-9-5 0 16,6 3 12-16,0 2-3 15,3 0 0-15,0 1 0 0,0-4 3 0,-3 4 0 0,3-4 0 0,0 3 0 16,-9-5-3-16,12 6 0 0,-3-1 0 0,-1 0 0 0,1 3 4 16,0-2 1-16,3 1 0 0,-3-1 0 15,0-1 9-15,3 0 1 0,0 1 1 0,0-1 0 0,-3 3-8 0,3 0-1 16,0 2-1-16,-1-2 0 15,1 3-3-15,-3-3-1 0,0 2 0 0,0-2 0 0,3 6-11 16,-6-4 0-16,0 1 0 0,3 2 8 16,0 0-8-16,-3 0 0 0,0-2-12 0,3 2 12 0,-3 3-10 15,0-5 10-15,-1 2 0 0,1-2-9 0,0-1 9 0,3 1 0 16,-3-1 0-16,0 1 8 0,0-1-8 16,0-2 8-16,3 0-8 0,0-2 8 0,-6 2-8 0,3-3 0 15,-3 0 8-15,0 0-8 0,3 1 0 16,-3-1 9-16,3 0-9 0,0 1 0 0,0 2 8 0,0-1-8 15,0 1 0-15,-3 3 0 16,3 0 0-16,-1-1 0 0,1 1 0 0,0 2-12 0,0-2 12 0,0 2 0 16,3-3 0-16,-3 4 0 15,-3-4 19-15,3 3 9 0,3-2 3 0,0 0 0 0,-3-1-23 0,3-2-8 16,-3 0 0-16,3 0 0 0,3 0 0 0,-3 0 0 0,-1 0 0 0,1-3 0 16,0 6 0-16,0-3 0 15,0 0 0-15,0-1 0 0,0 1 0 0,-3 3 0 0,3-3 0 16,-3 0 0-16,3 0 0 0,-3 0 0 15,0 0 0-15,3-3 0 0,-3 6 0 0,0-3 8 0,0-1-8 0,-1 1 0 16,1 3 0-16,0-3 0 16,0-3 0-16,0 3 0 0,3 0 0 0,-3 0 0 0,-3-3 0 0,3 3 0 15,0-2 0-15,3-1 0 0,-6 0 0 0,6 0 0 16,-6 1 0-16,3-1 0 0,0 0 0 0,0 1 0 16,0-1 0-16,0 0-8 0,0 3 8 0,0 0 0 15,-3 0 0-15,-1 0 0 0,7 2 0 0,-6 1 0 16,3-3 0-16,-3 3-8 0,3-1 8 15,0-5 0-15,3 3 0 0,-3-2 0 0,3 2-8 0,-3-3 8 16,3 3 0-16,0-3 0 0,-9-5 8 0,6 3-8 0,3-1 8 16,0 1-8-16,-9-3 0 0,6 5 9 15,3 1-9-15,-3-1 0 0,2-2 0 0,1 2 0 16,-6 0 0-16,6 0 0 0,-3 1 0 0,0-1 0 0,0 0 0 0,3 3 0 16,-3-2 0-16,3 2 0 15,-3-1 0-15,3 1 0 0,0 0 0 0,0 0 0 0,0 0 0 0,0 0 0 16,-1 0 0-16,1 0 0 15,0 0-11-15,-3-3-1 0,3 1 0 0,0-1 0 16,0 0 12-16,-3-2 0 0,3-1 0 0,0 4 0 16,-3-4 0-16,3 1 0 0,-6 0 0 0,3-1 0 0,3 1 0 0,-9-3 0 15,0 0 0-15,3 5 0 0,3 1 0 0,0-1 0 0,2 0 0 0,-2 0 0 16,0 1 0-16,0 2 0 16,3-3 0-16,-3 0 0 0,3 1 0 0,-3-1 9 15,6-3-9-15,-3 4 0 0,-3-1 12 0,0 0-4 16,0 3 0-16,3-2-8 0,3-1 13 0,0 0-4 0,-4-2-1 0,1 2 0 15,3 0-8-15,-3 1 8 16,0-4-8-16,-3 4 8 0,3-1-8 0,-3-2 0 0,0 2 0 0,0 0 0 16,-3 0 0-16,3 1 0 15,0 2 0-15,3 0 0 0,-6 0 0 0,6-3 0 0,-3 3 0 0,2 0 0 16,-2 0 0-16,3-3 0 0,0 3 0 0,0-3 0 16,0 0 0-16,0 1 0 0,0-1 0 0,0 3 0 15,3-3 0-15,-3 1 0 0,0-1 0 0,0 0 0 16,-3 0 0-16,3 1 0 0,-4 2 0 0,1-3 0 15,0 0 0-15,0 1 0 0,0 1 0 0,0 1 0 16,0 0 9-16,0-2-9 0,0-1 10 0,0 0-10 16,3 0 0-16,-3 3 0 0,3-2 0 0,0 2 0 15,0-3 0-15,3 0 0 0,-3 1 0 0,-1-4 0 0,1 1 0 0,3 2-8 16,-3 0 8-16,0 1 0 16,-3-1 0-16,3 0 0 0,0 1 0 0,-3-1 9 15,0 0-9-15,0 0 0 0,0 1 9 0,3-1-9 16,-3-2 8-16,0 2-8 0,-6-5 10 0,6 5-10 15,-3 1 0-15,-3-6 0 0,6 5 0 0,2-3 0 0,1 4 0 16,0-1 0-16,-3-2 0 0,3 2 0 0,-3-2 0 0,3 2 0 16,-3-2 0-16,3 2 0 15,-3 0 0-15,3 0 0 0,0-2 0 0,0 2 0 0,-3 3 0 0,0-2 0 16,0-1 0-16,0 0 0 0,2 1 0 0,-2-4 0 16,0 3 0-16,0-2 0 0,-3 0 12 0,3 2-3 15,0-2-1-15,0-1 0 0,0 4-8 0,0-4 0 0,3 1 0 0,-3 0 0 16,0-1 0-16,3 1 0 15,0-1 0-15,0 4 0 0,0-4 0 0,0 1 0 0,-4 2 0 0,4-5 0 16,0 6 0-16,-3-1 0 16,3-2 0-16,-3 5 0 0,3-6 0 0,-3 3 0 0,0 1 0 0,0-1 0 15,-3 0 0-15,-3-5 0 0,6 6 0 0,-6-6 8 16,6 5-8-16,0 0-9 0,-3 1 9 0,-3-6-13 16,0 0 13-16,0 0 0 0,9 5 0 0,-6 0 0 15,3 0 0-15,0 1 0 0,0-1-10 0,-1-2 10 16,-5-3-9-16,3 2 9 0,6 4-12 0,-3-4 12 15,3 1-12-15,0 2 4 0,-3 0 8 0,0-2-13 16,3 2 13-16,3 1 0 0,-6-1 0 0,0 0 0 16,0 1 0-16,-3 1 0 0,3-1 0 15,-6-6 0-15,3 8-12 0,0 0 3 0,-3-8 1 0,3 5 0 16,-3-5 8-16,0 5 8 0,0-5-8 0,3 6 11 16,-3-6-11-16,6 5 0 0,-6-5 0 0,0 0 0 15,3 5-14-15,3-2 2 0,-6-3 0 0,5 2 0 0,4 1 12 0,-3-3 0 16,0 3 12-16,0-1-12 15,-6-2 0-15,0 0 0 0,9 3 0 0,-9-3 0 0,0 0 8 0,0 0 2 16,0 0 0-16,3 5 0 16,-3-5-10-16,0 6 0 0,0-6 0 0,3 7 0 0,-3-7 0 0,0 0 0 15,0 0 0-15,0 6 0 0,0-6 0 0,0 0-11 0,0 0 3 0,0 0 0 16,6 2 8-16,-6-2-12 16,0 0 12-16,9 3-12 0,-6 2 12 0,-3-5 8 15,6 3-8-15,-6-3 11 0,0 0-3 0,6 3 0 16,0-1 0-16,-6-2 0 0,0 0-8 0,3 6 10 15,-3-6-10-15,6 5 10 0,-6-5-10 0,3 5 8 16,0 0-8-16,3 1 8 0,-3-1-8 0,0 0 0 0,3-2 0 0,0 2 0 16,0-2 0-16,-1 0 0 15,1-1 0-15,0 1 0 0,-6-3 0 0,6 0 0 16,0 3 0-16,0-3 0 0,-6 0 0 0,6 0 0 0,0 2 0 0,-6-2 0 16,3 3 0-16,3-1 0 0,-6-2 9 0,6 6-9 15,-3-1 12-15,0-2-1 0,0 2-1 0,3 0 0 16,-3 1-10-16,0-4 12 0,-3-2-12 0,6 5 12 15,0 1-12-15,0-4 0 0,-3 4 0 0,-3-6 0 16,6 2-12-16,0 1 12 0,0 0-10 0,-6-3 10 16,0 0-10-16,6 0 10 0,2 2-10 0,-5-2 10 15,-3 0 0-15,0 0 0 0,6 3-8 0,-6-3 8 0,0 0 0 0,0 0 0 16,0 0 9-16,6 5-9 16,-6-5 0-16,3 6 0 0,-3-6 0 0,0 0 0 0,0 0-11 0,0 0 2 15,0 0 0-15,0 0 0 16,0 0-21-16,0 0-4 0,0 0-1 0,-3-11-765 15,0-5-154-15</inkml:trace>
  <inkml:trace contextRef="#ctx0" brushRef="#br0" timeOffset="111285.0947">14894 10877 1695 0,'0'0'75'0,"-6"5"16"0,3 1-73 0,-3-1-18 16,3 0 0-16,-3 0 0 0,0 1 79 0,0-4 12 0,0-2 2 0,0 3 1 16,3 0-49-16,-3-1-9 15,-3-2-3-15,3 0 0 0,-3-5-24 0,0 2-9 0,3-2 0 0,-3 0 9 16,0 0-9-16,1-1 0 0,-1 1 0 0,0 0 0 16,0-3 13-16,0 2 11 0,0 1 1 0,0 3 1 15,-6-1 10-15,3 0 3 0,0 1 0 0,0-1 0 16,0 3-3-16,-2 0 0 0,-4 0 0 0,3 0 0 15,0 0-36-15,0 3 0 0,-3-3 0 0,3 2 0 16,0-2 0-16,4 0 8 0,-4 3-8 0,0 0 0 16,6-3 0-16,-3 5 9 0,-3-3-9 0,3 1 0 15,0 2 0-15,0 1 0 0,3-1 0 0,-2 3 0 0,-1 2 0 0,0 4 0 16,0-1 0-16,0 0 0 16,0 3 15-16,0 3-4 0,0 4-1 0,0-1 0 0,0 1 0 0,0 4 0 15,1-1 0-15,-4 1 0 16,6-1-10-16,0 6 0 0,0-3 0 0,3 0 0 15,3 0 28-15,3-2 3 0,0-1 1 0,0-2 0 16,3-3-32-16,0 0 0 0,0 3 0 0,0-3 0 0,3 0 0 0,0 1 0 16,0-1 0-16,0 0 0 15,3 3 16-15,-3-3-4 0,2 3 0 0,4-3 0 0,0 3 7 0,0 0 1 16,3-1 0-16,-3-1 0 16,3 1 9-16,3-1 3 0,0-4 0 0,2-2 0 0,1 0-18 0,3-3-3 15,0-2-1-15,0-1 0 0,0-5-10 0,-1 1 0 16,1-1 0-16,0-2 0 0,0-3 0 0,0 0 0 15,-4-6 0-15,-2 4 0 0,0-4-9 0,0 4 9 0,-6-3 0 0,3-1 0 16,-3 1 0-16,-3-3 0 16,3-3 0-16,-4 3 0 0,-2 1 0 0,0-1 0 0,0-3 0 0,-3 0 0 15,3 1 0-15,-6-1 0 0,3-2 0 0,-3 0 0 16,0 0-11-16,0-3 11 0,0 2-10 0,3 1 10 31,-3 0-38-31,0 2-2 0,-3 1 0 0,3-1 0 0,0 1 23 0,-3 4 4 16,0-2 1-16,0 3 0 0,0 0 12 0,-3 0-9 15,3 2 9-15,-3 3-8 0,-3-3 8 0,4 1 0 0,-4 2 0 16,0 0 0-16,3 0 0 0,-3 0 0 0,0 2 8 0,0-2-8 16,-3 0 0-16,6 0 0 0,0 0 0 15,0-2 0-15,0-1 0 0,0 3 0 0,0 0 0 0,3-3-8 16,-3 1 0-16,3-4 0 0,0 4 0 0,0-1 0 0,0 0 8 16,-2-2 0-16,5 5 0 0,0-2 0 15,-6-1 0-15,6 3 0 0,0 0 0 0,0 0-8 16,0 0 8-16,0 0 0 0,0 0 0 0,0 0 0 15,0 0 11-15,11 3-3 0,-2-1 0 0,0 1 0 0,3-1-8 0,3-2 8 16,-3 0-8-16,0 3 8 16,6-3 0-16,0 0 0 0,2 0 0 0,4 0 0 0,-3 0-8 0,6 0 8 15,0 0-8-15,2-3 8 0,-8 1 0 0,3-1-8 0,-3 1 12 16,-3-1-4-16,-3 0-8 0,0 1-9 16,-4-1 9-16,1 3-13 0,-3-3 13 0,-3 1 0 0,-6 2 0 0,0 0 0 15,0 0 0 1,0 0 0-16,0 0 0 0,0 0 0 0,0 0 0 0,6 5 0 0,-6-5 0 15,0 0 0-15,0 5-9 0,0 1 1 16,0-6 0-16,-3 5 0 16,0-3-33-16,0 1-7 0,3-3 0 0,-6 0-1 15,0-3-104-15,0-2-21 0,-2-3-4 0,-1-2-1 0</inkml:trace>
  <inkml:trace contextRef="#ctx0" brushRef="#br0" timeOffset="115899.7568">5401 14134 1216 0,'0'0'54'0,"0"0"11"0,0 0-52 0,0 0-13 0,0 0 0 0,0 0 0 16,3 0 34-16,-3 0 4 0,0 0 1 0,0 0 0 15,6-5-24-15,-6 5-5 0,0 0-1 0,0 0 0 16,0 0 43-16,0 0 9 0,0 0 2 0,0 0 0 15,0 0-1-15,0-6 0 0,0 6 0 0,0 0 0 16,-6-2-25-16,6 2-5 0,0 0 0 0,0 0-1 16,0 0-8-16,0-5-2 0,-3-1 0 0,3 6 0 15,0 0 9-15,0 0 2 0,0-5 0 0,0 5 0 16,0 0-1-16,0 0 0 0,-3-5 0 0,0-1 0 16,3 6-3-16,0 0 0 0,0 0 0 0,0 0 0 0,-6-5 5 0,0 0 1 15,4 2 0-15,-4-2 0 16,0 0-34-16,-3 2 0 0,3 0 0 0,-3 1 0 0,0-1 0 0,-3 0 0 15,0 1 0-15,3-1-12 16,-3 0 12-16,0 1-11 0,0-1 11 0,0 0-10 0,1 3 10 0,-4 0 0 16,3 0 0-16,-3-2 0 15,3 2 0-15,0-3 0 0,-6 3 0 0,3 0 0 0,-3 0 0 0,1 0 0 16,2-2 0-16,-6 2 0 0,3-3-8 0,-6 3-7 0,0-3-1 0,1 1 0 31,2 2-11-31,0-3-2 0,-3 3-1 0,0 0 0 16,3-3 17-16,-2 1 3 0,-1-1 1 0,3-2 0 0,-3 2-7 0,6-2-2 15,-2 2 0-15,-1-5 0 0,0 3 31 0,0 0 7 0,3-1 0 0,3 4 1 16,-6-4-21-16,4 4-15 16,5-4 3-16,-3 6 0 0,3-2-4 0,-3-1-1 0,3 0 0 0,3 1 0 31,0-1-8-31,0 1-2 0,-6 2 0 0,9-3 0 0,1 3 15 0,-1 3 2 0,6-3 1 0,-6 0 0 16,0 2 9-16,0-2 12 0,0 0-2 0,0 3-1 15,0-1-9-15,-3-2 0 0,9 0 9 0,-3 3-9 16,-6 2 11-16,3-2-3 0,0 0 0 15,3 2 0-15,-3 0 0 0,0-2-8 0,0 2 12 0,0-2-4 16,6-3 6-16,-6 3 1 0,0-1 0 0,6-2 0 16,0 0-15-16,0 0 0 0,-3 5 0 0,3-5 0 0,0 0 13 0,0 0 3 15,0 0 1-15,0 6 0 16,-3 2 2-16,3-8 0 0,0 0 0 0,0 0 0 16,0 0-19-16,0 0 8 0,0 0-8 0,0 0 0 15,0 0 0-15,0 0 0 0,0 0 0 0,3 5 0 0,-3 3 0 0,0-8 0 16,0 0 0-16,0 5 0 15,0-5 12-15,3 8-4 0,-3-8 0 0,0 5-8 0,0-5 16 0,0 8-4 16,0-8-1-16,0 6 0 16,0-6 2-16,0 8 1 0,3 0 0 0,0 2 0 0,0-2 8 0,-3 3 2 15,3-1 0-15,3 3 0 0,-3 1-24 0,0 4 9 0,-3 1-9 0,3-1 0 16,3 3 20-16,-3-2-4 16,3 2 0-16,0 0 0 0,-3 3-16 0,3 0 10 0,-3 0-10 0,3 0 8 15,-3 2 3-15,3 0 0 16,-3 4 0-16,0-4 0 0,0-2-11 0,3 0-16 0,-6 2 4 0,3-5 1 15,3 3 20-15,-3-3 4 16,-3 0 1-16,3 3 0 0,0-3-6 0,0 3 0 0,-3 3-8 0,3-1 12 16,-3 1 6-16,0-1 1 15,0 0 0-15,0 1 0 0,0-1-19 0,0-2 0 0,0 0 0 0,-3-5-9 16,-3-4 9-16,3 1 0 0,3-2 0 16,0-1 0-16,0-3 8 0,0 1-8 15,0-3 8-15,0 2-8 0,0-2 0 0,-3 0-12 0,3 0 2 0,0 3 0 16,3-3 10-16,-3 0 0 0,0 0 0 0,-3 0 0 15,3-3 0-15,0 3 0 0,0 0 0 16,0 0 0-16,-6 0 0 0,3 0 9 0,3 0-9 0,0-1 10 16,-3-1-10-16,0 2 12 0,3-8-12 0,0 0 12 15,0 0-3-15,0 0 0 0,0 0 0 0,0 0 0 16,0 0-9-16,0 0 0 0,0 0 0 0,0 0 0 16,0 0 0-16,0 0 0 0,0 0 0 0,0 0 0 0,0 0 0 0,0 0 0 15,0 0 0-15,0 0 0 16,0 0 0-16,0 0 8 0,0 0-8 0,0 0 0 15,0 0 15-15,0 0-3 0,0 0 0 0,0 0 0 16,0 0-12-16,0 0 0 0,0 0 0 0,0 0 0 0,0 0 0 0,0 0 0 16,0 0-8-16,0 0 8 0,0 0 0 0,0 0 0 0,0 0 0 15,0 0 0-15,9 0 0 0,-9 0 0 16,0 0 0-16,0 0 0 0,0 0 0 0,0 0 0 16,0 0 0-16,6-3 0 0,-6 3 0 0,0 0 0 15,0 0 11-15,9-3-11 0,2 3 10 0,-11 0-10 0,0 0 8 0,6 0-8 16,3-2 8-16,0-1-8 15,0 0 8-15,0 3-8 0,0-5 21 0,0 5-1 16,0-5 0-16,-3 2 0 0,3 1-20 0,-3-1 0 16,3 0 0-16,-3-2 0 0,3 5 0 0,0-3 0 0,-4 3 0 0,1-2 0 15,3 2 0-15,-3 0 0 16,0 0 0-16,3 0 0 0,0 0 0 0,-3 2 0 0,3 1 0 0,0 0 0 16,0-3 0-16,3 2 0 0,-6-2 0 0,6 3 0 15,0-3 0-15,-1-3 0 0,-2 3 0 0,3-2 0 16,-3-1 0-16,3-2 0 0,0 2 0 0,0 0 0 15,3 1 0-15,0 2 0 0,-3-6 0 0,2 4 0 16,1-1 0-16,0 1 9 0,-3-1 0 0,0 0 0 16,6 3-9-16,0-2 0 0,-6-1 0 15,6 3 0-15,-1 0 0 0,1 0 8 0,-3 0-8 0,3 0 0 16,0 3 0-16,0-1 0 0,0 1 0 0,-4 2 0 16,1-2 0-16,0 2 0 0,0-2 0 0,0 2 0 15,-3-2 8-15,0-1-8 0,3 1 0 0,-3-3 8 16,2 3-8-16,-2-3 10 0,0 0-10 0,0 0 10 15,3 0-10-15,-3 0 0 0,0 0 9 0,0 0-9 16,3 0 0-16,-3 2 0 0,-3-2 0 0,2 3 0 16,-2 0 0-16,3-1 0 0,-3-2 0 0,0 6 0 0,-9-6 0 0,0 0 0 15,12 5 0-15,-3 0 0 0,0-2 8 16,-9-3-8-16,12 5 8 0,-12-5-8 0,6 3 0 0,-6-3 0 16,0 0 0-16,12 2 0 0,-6 1 0 0,-6-3 0 0,0 0 0 15,9 0 0-15,-1-5 0 0,-2 5 0 16,-6 0 0-16,9-3 0 0,-9 3 0 0,0 0 0 0,6-3 0 15,-6 3-8-15,0 0-2 0,6-5 0 16,-6 5 0-16,0 0 0 16,0 0-26-16,0 0-4 0,0-5-2 0,0 5 0 0,0-5-136 15,-3-3-27-15</inkml:trace>
  <inkml:trace contextRef="#ctx0" brushRef="#br0" timeOffset="117939.8257">6616 14158 403 0,'0'0'36'0,"0"0"-36"0,-6-3 0 0,3 1 0 16,0-4 156-16,0 1 25 0,0-3 5 0,0 3 1 15,3-6-163-15,-3 3-24 0,0 0-20 0,0 3 3 0,0 0 5 0,3 5 0 16,0 0 1-16,0 0 0 16,-3-6 38-16,3 6 7 0,0 0 2 0,0 0 0 0,0 0 39 0,0 0 8 15,0 0 1-15,0 0 1 16,0 0 15-16,0 0 2 0,0 0 1 0,9-2 0 0,0 2-42 0,0 0-8 15,-3 0-1-15,3-3-1 16,-3 3-15-16,3-3-4 0,0 1 0 0,2-3 0 0,1 2-8 0,0-2-1 16,0 2-1-16,3-2 0 15,-3-3 7-15,6 2 2 0,0-1 0 0,0 1 0 0,-4-2-3 0,1 3 0 16,3-3 0-16,0 5 0 0,-3-2 8 0,0 2 2 0,3 1 0 16,0-1 0-16,-7 3-28 0,4 0-10 15,3 0 0-15,-6 0 9 0,6 3-9 0,-3-1 12 0,3 1-12 16,2 0 12-16,1-1-12 0,3 1 0 15,-3-3 0-15,3 0 8 0,3 0-8 0,-1-3 0 16,-5 3 0-16,3-2 0 0,-3-1 0 16,3 0 0-16,-1-2 8 0,-2 3-8 0,-3-4 0 0,3 1 0 15,3 0 0-15,0-1 0 0,-1 4 0 0,-2-1 12 16,-3 0-12-16,0 3 12 0,3 0-12 0,0 0 12 0,-9 0-12 16,5 3 12-16,4 0-12 0,-3-3 0 0,-3 2 0 0,-3 1 0 15,0 0-13-15,0-1 5 0,0 1 8 16,-3 2-13-16,-9-5 13 0,6 3 0 0,5-3-10 0,-2 0 10 15,-9 0 0-15,0 0 0 0,6 3 0 16,3-3 0-16,-3 2 0 0,-6-2 0 0,0 0 0 0,6 0 0 16,6 0 0-16,-12 0 0 15,0 0 0-15,0 0 0 0,6-2 0 0,0 2 8 0,-6 0-8 0,0 0 0 16,0 0 12-16,0 0-2 0,0 0-1 0,0 0 0 16,-12 0-9-16,12 0 0 0,0 0 0 0,0 0 0 15,0 0 0-15,0 0 0 0,0 0 0 0,0 0 0 0,0 0 0 0,0 0 0 16,0 0 0-16,0 0 0 15,0 0 0-15,0 0 0 0,0 0 0 0,0 0 0 0,0 0 0 0,0 0 0 16,0 0 0-16,0 0 0 16,-6 2 0-16,6-2 0 0,0 0 0 0,-6 3 0 0,-3-1 0 0,0 1 0 15,9-3 0-15,0 0 0 0,0 8 0 0,-3 0 0 0,-3 0 0 0,6 3-11 16,6-1 36-16,-9 3 7 16,-3 1 2-16,6-1 0 0,6 3-22 0,-3 0-4 0,-6-1 0 0,0 4-8 15,3-3 18-15,0 2-3 16,6 3-1-16,-6 1 0 0,-3-1-2 0,3 3 0 0,6-1 0 15,-6 1 0-15,-3 3-12 0,6-1 0 16,3 3 0-16,3 3 0 0,-6-3 0 0,0 0 0 0,3-2 0 0,0-1 0 16,3 1 0-16,0-4 0 15,-6 1 0-15,3 0 0 0,3-3 0 0,-3 3 0 0,-3-3 0 16,-3 0 0-16,3-2 0 0,0 5-10 0,3-6 2 0,-6 3 0 16,-3-5 8-16,0 3-13 15,6-6 5-15,-3 0 8 0,0 0 0 0,0-5 0 0,0 3 0 0,3-3 0 16,3-3 0-16,-6-5 0 15,-3 6 0-15,3-6 0 0,6 7 0 0,-4-1 0 0,-2-6 0 0,-2 5 0 16,2-5 0-16,5 5 0 16,-2 3 0-16,-3 0 0 0,-6 0 0 0,6 3 0 0,3-3 0 0,0 0 0 15,-9 2 0-15,6-2 0 0,6 3 0 0,-3-1 0 16,0-4 0-16,-3 4 0 0,3-5 0 0,0 1 0 16,0-1-10-16,-3-5 10 0,0 0 0 0,0 0-9 0,6 5 9 0,-6-5 8 15,0 0-8-15,0 0 11 16,0 0-11-16,0 0 0 0,-3 6 0 0,3-6 0 0,-6 2 0 0,6-2 0 15,0 0 0-15,0 0 0 16,0 0 0-16,0 0 8 0,0 0-8 0,0 6 8 0,0-6 0 16,0 0 0-16,0 7 0 0,3-1 0 15,6-1-8-15,-9-5 0 0,0 0 0 0,0 0 0 0,0 0 0 16,0 0 0-16,0 0 0 0,0 0 0 0,0 0 0 0,0 0-11 16,0 0 3-16,0 0 0 0,-9 3 8 15,9-3 11-15,0 0-3 0,0 0 0 0,-9 0-8 0,3-3 0 16,0 3 0-16,6 0 0 0,0 0 0 15,-5 0 0-15,-4-3 0 0,9 3 0 0,0 0 28 16,-6-2 3-16,-9-4 1 0,3 4 0 0,6-1-32 0,0 3 0 16,-6-2 0-16,0-1 0 0,0 0 0 0,3 1-15 15,0-1 3-15,0 0 1 0,-8-2 19 0,2 2 3 0,0 1 1 0,0-4 0 16,-6 4-12-16,3-3 0 16,0-1 0-16,4 4 0 0,-4-4 0 0,-3 1 0 0,-3 0 0 0,6-1 0 31,0 1-27-31,0-3-4 0,-11 0-1 0,2 3 0 0,-3-3 20 0,0 3 12 15,1-3-13-15,-4 2 5 0,-6 4-7 0,6-1-1 16,4 6 0-16,-1-1 0 0,-3 4 7 0,6-1 1 0,1 0 0 0,5 3 0 31,-3 0-20-31,6 3-4 0,0-1-1 0,3 1 0 0,0-3 8 0,4 0 1 0,-1 0 1 16,3-3 0-16,3 3-107 0,-3-5-22 16,3-1-4-16,0 4 0 0</inkml:trace>
  <inkml:trace contextRef="#ctx0" brushRef="#br0" timeOffset="119720.0392">8625 13933 345 0,'0'0'15'0,"0"0"4"0,0 0-19 0,0 0 0 16,0 0 0-16,0 0 0 0,0 0 201 0,0 0 37 0,0 0 7 0,0 0 2 16,0 0-148-16,0 0-30 15,0 0-5-15,0 0-2 0,0 0-21 0,0 0-4 0,0 0-1 0,0 0 0 16,0 0-11-16,0 0-2 0,0 0-1 0,0 0 0 0,0 0 11 0,0 0 3 16,0 0 0-16,0 0 0 15,0 0-4-15,0 0 0 0,0 0 0 0,6 5 0 0,-6-5 7 0,0 0 1 16,0 0 0-16,6 6 0 15,-6-6-6-15,0 0-1 0,0 0 0 0,0 0 0 16,0 0-3-16,0 0-1 0,0 0 0 0,3 5 0 16,-3-5-5-16,0 0-2 0,0 0 0 0,3 5 0 15,-3 0-7-15,0-5-2 0,3 6 0 0,-3 2 0 0,0-3 7 0,3 6 0 16,-3-4 1-16,3 1 0 16,-3 3-21-16,3 0 0 0,-3 2 0 0,6 0 0 0,-3 3 0 0,0 5 8 15,-3-2-8-15,6 2 0 0,-3 3 8 16,3-1-8-16,-4 4 10 0,-2-1-10 0,3 3 14 0,-3 3-3 15,0 0-1-15,0 0 0 16,0-1 2-16,0 4 1 0,0-3 0 0,-3-1 0 0,3-2-13 0,0-2 0 16,-2 2 0-16,2-5-10 15,-3 2 10-15,3-2 0 0,-3 3 0 0,3-1 0 0,0-2 0 0,-3 0-13 16,3 2 3-16,-3-5 1 0,3-2 9 0,0-1 11 16,0-5-3-16,0 1 0 0,0-6-8 0,3 2 0 15,0-4 0-15,-3-6 0 0,0 0-24 0,0 0-1 0,0 0 0 0,-3-8-1091 16</inkml:trace>
  <inkml:trace contextRef="#ctx0" brushRef="#br0" timeOffset="120697.9919">8619 13933 576 0,'0'0'51'0,"0"0"-41"15,0 0-10-15,0 0 0 0,0 0 244 0,0 0 48 16,0 0 8-16,0 0 3 0,0 0-214 0,0 0-42 16,0 0-9-16,0 0-2 0,0 0-18 0,0 0-4 0,0 0-1 0,0 0 0 15,0 0-5-15,0 0-8 16,9 3 11-16,0-1-11 0,0-2 14 0,0 0-4 0,0 3-1 0,0 0 0 15,0-1 19-15,-1-2 3 16,4 5 1-16,-3-5 0 0,3 3 28 0,0 0 7 0,6 2 1 0,-3-2 0 16,3-1-24-16,0 1-5 15,2-3-1-15,4 3 0 0,-3-3 2 0,3 0 1 0,3 0 0 0,-4 0 0 16,4 0-17-16,3 0-4 0,-3-3-1 0,3-2 0 16,-1 2-10-16,-2 0-1 0,0-2-8 0,0 0 12 15,-1 0-12-15,-2-1-12 0,0 4 3 0,0-4 0 16,0 1 9-16,-3 0 8 0,-1 2-8 0,1 0 11 15,-3 1-11-15,0 2 0 0,0-3 0 0,-3 3 0 16,0 3 0-16,-4-3 0 0,-2 0 0 0,3 0 0 16,-3 0 0-16,3 2 0 0,-3 1 0 0,0-3 0 15,-9 0 0-15,0 0 0 0,9 0-8 0,-3-3 8 0,-6 3-19 0,6 0 1 16,-6 0 0-16,0 0 0 16,0 0 0-16,0 0 0 0,0 0 0 0,0 0 0 0,0 0 9 0,0 0 9 0,0 0-13 0,0 0 5 15,0 0 20-15,0 0 4 0,0 0 0 0,0 0 1 16,3 6-9-16,-3-6-8 0,0 0 9 0,0 0-9 15,0 0 0-15,-3 5 0 0,3-5 0 0,-3 5 0 16,-6-2 0-16,9-3 0 0,0 0 0 0,0 0 0 16,-3 0 0-16,3 0 0 0,0 0 0 0,0 0 0 15,0 0 0-15,0 0 0 0,0 0 0 0,0 0 0 16,0 0 0-16,-6 5 0 0,0 3 0 0,6-8 0 16,0 0 0-16,0 5 8 0,-3 3-8 0,3-8 0 15,-3 6 12-15,3 2-4 0,0-8-8 0,-3 5 12 16,0 3-4-16,3-8 0 0,0 0-8 0,0 5 12 15,-6 3-12-15,6-8 0 0,0 8 8 0,0-3-8 16,0-5 0-16,-3 8 0 0,0 3 0 0,3-3 0 16,-3 0 32-16,3 2 0 0,-3 1 0 15,3 2 0-15,3 0-20 0,-3 3-3 0,0 3-1 0,-3-1 0 16,3 3-8-16,0 3 0 0,0 0 0 0,3 3 0 16,-9-1 0-16,6 0 12 15,-3 4-2-15,3-1 0 0,-3-3 5 0,3 1 1 16,0-4 0-16,3 1 0 0,-3-3-16 0,3 1 0 0,-3-4 0 0,3 1 0 15,0-4 0-15,0 1 0 0,-3-2 0 0,0-1 0 0,3 0-9 16,0 0-2-16,-3 3 0 0,0 0 0 16,0-3-9-16,3 3-1 0,3 0-1 0,-3 2 0 31,0-2-16-31,0 3-3 0,6-3-1 0,-3 0 0 0,-3 0-7 0,3-3-2 0,0 0 0 0,-3 0 0 31,3-2-100-31,-6 2-20 0,3-2-4 0</inkml:trace>
  <inkml:trace contextRef="#ctx0" brushRef="#br0" timeOffset="122647.9609">10429 13822 921 0,'0'0'82'0,"0"0"-66"16,0 0-16-16,0 0 0 16,0 0 145-16,0 0 26 0,0 0 5 0,0 0 0 0,0 0-83 0,0 0-17 15,0 0-3-15,0 0-1 16,0 0-5-16,0 0-2 0,0 0 0 0,0 0 0 0,0 0-6 0,0 0-2 16,0 0 0-16,0 0 0 15,0 0-44-15,0 0-13 0,0 5 0 0,3 3 8 0,-3-8 1 0,0 5 1 16,0-5 0-16,0 8 0 15,0-8-10-15,-3 6 10 0,3-6-10 0,0 0 10 16,0 0-10-16,3 8 0 0,-3-8 0 0,0 5 8 16,0-5-8-16,0 8 8 0,-3-3-8 0,3-5 8 0,3 5 6 15,0 3 1-15,-3 0 0 0,3 3 0 0,-3-1 13 0,3 4 2 16,3 1 1-16,-6 4 0 0,3 2-19 16,-3 3-4-16,6 2-8 0,-3 1 12 0,2-1 0 0,-2 3 0 15,0-2 0-15,3-3 0 0,-3 0-12 16,3-3 9-16,-3 0-9 0,3-3 8 0,-3 1-8 0,0-3 0 15,3 2 0-15,0 1 0 0,0-3-8 0,-3 2 8 16,3-2-10-16,-3 0 10 0,3 3 0 0,-3-4-9 16,-3 1 9-16,3 0 0 0,-3-3 0 0,3 3 0 15,0-3 0-15,-3 1 0 0,0-4 0 0,0 1 9 16,0 2-9-16,0-5 0 0,0 0 0 0,0 3 0 0,0-6 0 0,0 3 0 16,0-3-13-16,0 3 3 15,0-8 1-15,0 0 0 0,0 5 9 0,0-5-10 0,0 0 10 0,0 0-10 16,0 0 10-16,0 0 0 15,0 6 0-15,0-6 0 0,0 0 0 0,0 0 0 0,0 0 0 0,0 0 0 16,0 0 0-16,0 0 0 0,0 0 0 0,-3 5 0 16,3-5 0-16,-3 5-10 0,3-5 10 0,-3 5 0 15,3-5-12-15,0 6 12 0,0-6-12 0,0 0 12 0,-3 8 0 16,3-8 0-16,0 0 0 0,0 0 0 16,0 0 0-16,0 0 0 0,0 0 12 0,0 0-3 0,0 0-9 15,0 0 0-15,0 0 0 0,0 0-11 16,0 0 11-16,0 0 0 0,0 0 0 0,0 0 0 0,0 0 0 15,0 0 0-15,0 0 9 0,0 0-9 0,0 0 14 0,0 0-4 16,0 0-1-16,0 0 0 0,0 0-1 16,0 0-8-16,0 0 12 0,3 5-4 0,3 0-8 0,-6-5 0 15,6 3 9-15,-6-3-9 16,0 0 0-16,9 3 0 0,-3-1 0 0,-6-2 8 0,6 0-8 0,3 0 0 16,-3 0 0-16,-1 0 0 0,-5 0 0 15,9-2 0-15,0-1 0 0,-3 3 0 0,3-3 0 0,-3 1 0 16,3 2 0-16,0 0 0 0,3 0 0 15,0 0 8-15,0 0-8 0,0 0 11 0,0 2-1 0,-1-2 0 16,1 3 0-16,0-3 0 0,-3 0 8 0,6 3 2 16,-3-3 0-16,0 0 0 0,0 0-20 0,3 0-12 15,0-3 1-15,-1 3 1 0,1 0 10 0,3-3-13 0,-3 1 5 0,3-1 8 16,3 0-10-16,-3 1 10 16,-1 2 0-16,1-3-9 0,-3 0 9 0,0 3 0 0,0-2 0 0,0 2 0 15,-3 2 16-15,3-2 6 16,-3 0 1-16,-1 3 0 0,1 0-23 0,-3-3 0 0,3 0 0 0,0 2 0 15,-6-2 11-15,6 0-3 0,-3 0 0 0,6-2 0 16,-6 2-8-16,3-6-12 0,-3 4 2 0,2-4 1 16,1 4-8-16,0-3-2 0,0-1 0 0,0-2 0 0,0 3 8 15,0-3 2-15,0 3 0 0,-3 2 0 16,-6-2-1-16,-3 5 0 0,6-3 0 0,0 1 0 16,0-1 10-16,-6 3-8 0,0 0 8 0,6-3-8 15,-6 3 8-15,0 0 9 0,0 0-1 0,5 0-8 16,-5 0 9-16,0 0-9 0,6 3 0 0,-6-3 9 15,0 0-9-15,0 0-9 0,0 0 9 0,0 0-13 0,0 0 13 16,0 0 0-16,0 0 0 0,0 0 0 16,0 0 0-16,0 0 0 0,0 0 8 0,0 0-8 15,0 0 0-15,0 0 8 0,0 0-8 0,0 0 0 0,0 0 8 0,0 0-8 16,0 0 0-16,0 0 0 0,0 0 0 0,0 0 0 16,0 0 0-16,0 0 0 0,0 0 8 0,0 0-8 15,0 0 12-15,0 0-12 0,0 0 10 0,0 0-10 16,0 0 8-16,0 0-8 0,0 0 21 0,0 0-1 15,0 0 0-15,0 0 0 0,0 0-20 0,0 0 0 16,0 0 0-16,0 0 0 16,0 0-20-16,0 0-8 0,0 0-1 0,0 0-1 15,0 0 30-15,0 0 0 0,0 0 8 0,0 0-8 0,0 0 0 0,0 0 0 16,-6-3 0-16,6 3-12 0,-5-2 12 0,2-4 0 0,3 6 0 0,-3-2 0 16,-3-1 0-16,3-2 0 15,3-3 9-15,-3 3-9 0,0-1 10 0,0-2-10 0,0 0 10 0,0 0-10 16,3 3 13-16,-3-5-3 15,0-1-1-15,3 0 0 0,3-5 2 0,-3 1 0 0,-6-4 0 0,3 1 0 16,0-4-19-16,3 1-4 0,-6-3-1 0,3 1 0 16,-3-1-3-16,3 0-1 0,0 0 0 0,-3-2 0 15,0-1 17-15,0-2 16 0,0 0-4 0,0-3 0 16,0-2-20-16,0 0-5 0,0 2-1 0,0-3 0 16,3 4 14-16,1 2 0 0,-4 2 0 0,6 3 0 0,-3 6-15 15,3 2-3-15,-3 3-1 0,3 5 0 16,-3 0 9-16,3 2 2 0,0 6 0 0,0 0 0 0,0-5 8 15,0 0-8-15,0 0 8 0,-3-1-8 16,0-2-45 0,3 3-9-16,0-3-2 0,3 0 0 0,-3 0-137 0,0 3-28 0,0-3-6 0,0 0-1 0</inkml:trace>
  <inkml:trace contextRef="#ctx0" brushRef="#br0" timeOffset="126028.057">12515 13597 1400 0,'0'0'31'0,"0"0"6"0,0 0 2 0,0 0 0 0,0 0-31 0,0 0-8 0,0 0 0 0,0 0 0 16,0 0 11-16,0 0 1 0,0 0 0 0,0 0 0 15,0 0 16-15,0 0 3 0,0 0 1 0,0 0 0 16,0 0-20-16,0 0-3 0,0 0-1 0,0 0 0 15,0 0 2-15,0 0 0 0,0 0 0 0,0 0 0 0,0 0 12 0,6 0 2 16,-6 0 1-16,6 0 0 16,3 0-3-16,0 0-1 0,-3 0 0 0,3 0 0 0,0 3-3 0,0-3-1 15,6-3 0-15,-3 3 0 16,5-3 0-16,4 3 0 0,3 0 0 0,3 0 0 0,0 0 14 0,2 0 2 16,1 0 1-16,0 0 0 15,0-2 2-15,3-1 0 0,-4 3 0 0,1-3 0 0,0 1-16 0,0-1-2 16,-1-2-1-16,1 2 0 15,-3-2-1-15,0 5 0 0,-4-5 0 0,1 2 0 16,-3 0-16-16,0 1 0 0,0 2-8 0,-3-3 8 16,-3 3 0-16,-1 0 0 0,1 0 0 0,-3 3 0 0,0-3 0 0,0 2 0 15,0 1-8-15,0 0 8 0,0-3 0 16,-3 2 0-16,0 1 0 0,0-3 0 0,-1 0 0 0,-2 0 0 16,-6 0 0-16,6 2 0 0,0 1 0 0,0-3 0 0,-6 0 0 15,9 0 0-15,-9 0 0 0,6 3 0 16,-6-3 0-16,3 2 0 0,-3-2 8 0,0 0-8 0,9 0 0 15,-9 0 0-15,0 0 11 0,0 0-11 0,3-2 10 0,-3 2-10 16,0 0 8-16,0 0-8 0,0 0 0 16,0 0 9-16,6-6-9 0,-6 6 0 0,3-2 9 0,-3 2-9 15,0 0 0-15,0 0 0 0,0 0 0 0,0 0 0 16,0 0 0-16,0 0 0 0,0 0 0 0,0 0 8 16,0 0-8-16,0 0 0 0,0 0-8 0,0 0 8 15,0 0 0-15,0 0-8 0,0 0 8 0,0 0 0 16,0 0 0-16,0 0 0 0,0 0 0 0,0 0 0 15,0 0 0-15,0 0 0 0,0 0 0 0,-6 5 0 16,0-2 11-16,6-3-3 0,-3 5 0 0,3-5 0 16,-6 5 4-16,3-2 0 0,-3 2 0 0,6-5 0 15,-3 6-12-15,-3-4 8 0,3 4-8 0,-3-1 8 0,3 0-8 0,-3 3 0 16,0-5 0-16,1 2 0 16,-1 3 0-16,-3 0 0 0,3 0 0 0,-3 2 0 0,3 1 0 0,-3 2 0 15,0 0 0-15,0 1 0 16,-3 2 0-16,0-1 0 0,3 1 0 0,0 3 0 0,-3-1 0 0,1-2 0 15,-1 0 12-15,0 3-4 0,3-4 4 0,-3-1 0 0,0-1 0 0,3 0 0 16,0 0-12-16,3-2 0 16,0 2 9-16,-3 0-9 0,3-5 8 0,-3 3-8 0,0-3 10 0,4 2-10 15,-1-4 0-15,-3 2 0 16,3-3 0-16,3 0 0 0,-6 1 0 0,6 2 0 0,-6-3 0 0,3 3 0 16,0-3-16-16,0 3-7 15,-3 0-1-15,3 2 0 0,0 1 13 0,-3-3 3 0,3 3 0 0,0-1 0 16,3-2 8-16,-3 0-8 15,3 0 8-15,0 0-8 0,-2 0 8 0,2 0-10 0,3 0 10 16,-3 0-10-16,0 0 2 0,0 2 0 0,-3-5 0 0,3 6 0 16,0-3 8-16,-3 0 0 0,3 0 0 15,0 0 0-15,0 2 0 0,0-2 0 0,-3 3 10 0,3-3-10 16,0 0 11-16,-3 2-11 0,3-2 12 16,-3 0-12-16,3 3 0 0,-3-1 0 0,3 1 0 0,-3 0 0 15,0-1 0-15,0 1 0 0,3-3 0 16,-3 0-9-16,0 0 9 0,0 0-12 0,3-1 12 0,0-1-12 15,-2 2 12-15,2-3 0 0,0 0-9 0,0-2 9 0,0 2 0 0,-3 0 0 16,3 1 0-16,0-4 0 16,0 4 0-16,3-6-11 0,-3 2 11 0,3-2-8 0,-3 6 8 0,3-6 0 15,0 0 0-15,0 0 0 16,0 0 0-16,0 0 8 0,0 0-8 0,0 0 0 0,0 0 0 0,0 0 0 16,0 0 0-16,0 0 8 15,0 0-8-15,0 0 0 0,0 0 0 0,0 0 0 0,0 0-9 0,0 0 0 16,0 0 0-16,0 0 0 15,0 0 9-15,0 0-10 0,0 0 10 0,0 0-10 0,0 0 10 0,0 0 0 16,0 0 8-16,0 0-8 0,0 0 9 16,0 0-9-16,0 0 12 0,0 0-12 0,0 0 15 0,0 0-4 15,0 0-1-15,0 0 0 0,0 0 1 0,0 0 0 0,0 0 0 16,0 0 0-16,0 0-11 0,0 0 0 16,6 2 0-16,0 1 8 0,6-3-8 0,-3 0 0 0,-1-3 0 15,1 1 0-15,3-1 0 0,-3 0 10 16,3 3-10-16,0-2 10 0,0-1-2 0,3 0-8 0,0 3 12 15,0-2-4-15,-1-1 5 0,4 3 1 0,0 0 0 0,3-3 0 16,0 3 0-16,0-2 0 0,-3-1 0 16,2 3 0-16,4-2-6 0,0-1-8 0,-3 0 11 0,3 1-11 15,-3-1 17-15,2 0-3 0,-2 1-1 16,-3-1 0-16,0-2-13 0,3 2 9 0,-6 0-9 0,2 3 8 16,-2 0-8-16,0 0 0 0,0 0 9 15,3 0-9-15,-3 3 0 0,-3 0 0 0,3 2 0 0,0-2 0 16,-4-3 0-16,1 2 0 0,0 1 0 15,0 0 0-15,0-1-33 16,3-2-2-16,0 3 0 0,3-3 0 0,3-3-23 0,2 1-5 0,-2-1-1 0,3-2 0 16,0-3-47-1,0-5-9-15,-1-3-3 0</inkml:trace>
  <inkml:trace contextRef="#ctx0" brushRef="#br0" timeOffset="131878.9109">15382 13396 392 0,'0'0'17'0,"0"0"4"15,0 0-21-15,0 0 0 0,0 0 0 0,0 0 0 0,0 0 71 0,0 0 9 16,0 0 3-16,0 0 0 16,0 0-50-16,0 0-9 0,0 0-3 0,0 0 0 0,0 0-21 0,0 0-12 15,0 0 2-15,0 0 0 16,0 0-14-16,0 0-4 0,0 0 0 0,0 0 0 16,0 0-10-16,0 0-2 0,0 0-1 0,0 0 0 0,0 0 41 0,0 0 11 0,0 0 1 0,0 0 0 15,0 0 19-15,0 0 4 16,0 0 1-16,0 0 0 0,0 0-8 0,0 0 0 0,0 0-1 0,-3 0 0 15,-3-3-12-15,6 3-3 16,0 0 0-16,0 0 0 0,0 0-12 0,0 0-15 0,0 0 3 0,0 0 1 16,0 0 19-16,0 0 3 0,-3-5 1 0,3 5 0 15,0 0 4-15,0 0 0 0,0 0 1 0,0 0 0 16,0 0 11-16,0 0 3 0,0 0 0 0,0 0 0 16,0 0 11-16,0 0 2 0,0 0 1 0,0 0 0 15,0 0-17-15,0 0-4 0,0 0-1 0,0 0 0 16,0 0 16-16,0 0 3 0,0 0 1 0,0 0 0 15,0 0-17-15,0 0-3 0,0 0-1 0,0 0 0 16,0 0 13-16,0 0 2 0,0 0 1 0,0 0 0 16,0 0-19-16,0 0-4 0,0 0-1 0,0 0 0 15,0 0 7-15,0 0 2 0,0 0 0 0,-3 0 0 0,-3 0-3 0,6 0 0 16,0 0 0-16,0 0 0 16,-6 0-10-16,6 0-2 0,-3 3-8 0,3-3 12 15,-6 0 4-15,0 0 0 0,6 0 0 0,0 0 0 16,0 0-3-16,-6 2 0 0,0 1 0 0,0 0 0 0,6-3-4 0,-3 0-1 15,-3 0 0-15,0 2 0 0,0 1 1 0,-3-3 0 0,4 2 0 0,-1 1 0 16,-3 0 7-16,0-1 0 16,0 1 1-16,0 2 0 0,-3-2 1 0,3 0 0 0,-3-1 0 0,0 4 0 15,0-4-10-15,-3 3-8 16,1-2 9-16,-1 0-9 0,0-1 0 0,-3 1 0 0,-3 0 0 0,0-3 0 16,3 0 0-16,0 0 0 15,1 2 0-15,-1 1 0 0,0-3-16 0,0 0 3 0,0 0 1 0,3 0 0 16,-3 0-1-16,4 0 0 15,-1 0 0-15,3 0 0 16,-3 0-18-16,3 0-3 0,0 0-1 0,3 3 0 0,-3-3 14 0,3 2 2 0,-3 1 1 0,3 0 0 16,1-3 8-16,-1 2 2 0,0 1 0 0,-3 0 0 15,3-1 8-15,0 1 8 0,-3-1-8 0,0-2 11 16,-3 6-11-16,0-4-17 0,-3 1 4 0,1 0 1 16,-4 2-24-16,3 0-5 15,0 1-1-15,0 2 0 16,0-3-16-16,-2-3-3 0,2 4-1 0,3-1 0 0,-3-2 34 0,0 2 6 0,3-2 2 0,0 2 0 15,3-2 20-15,0-1 0 0,1-2 0 0,2 3 0 16,-3-3 18-16,3 2 8 0,0-2 2 0,0 0 0 16,3 0 6-16,-3 0 2 0,3 3 0 0,0-3 0 0,0-3-36 0,0 3 0 15,3-2 0-15,0-1 0 16,3 3 0-16,0 0 0 0,-6-5 0 0,6 5 0 0,0 0-9 0,0 0-9 16,0 0-2-16,0 0 0 15,0 0 20-15,0 0-10 0,0-3 10 0,0 3-8 16,0 0 8-16,0 0 0 0,3-5 8 0,-3 5-8 15,0 0 14-15,0 0-2 0,6-5 0 0,0 5 0 0,-6 0 20 0,6-3 3 16,3 3 1-16,0 3 0 0,0-3 13 0,0 0 3 16,0 0 1-16,3 2 0 0,-3 1 2 0,0 0 0 15,0-3 0-15,-1 2 0 0,4 1 1 0,0 0 0 0,-3-1 0 0,3 1 0 16,-3-1-16-16,3 1-4 16,3 2 0-16,-6-2 0 0,0 0 0 0,3-1 0 0,0 4 0 0,2-4 0 15,-2 1-16-15,0 0-3 16,0-1-1-16,0 4 0 0,0-4-7 0,0 1-1 0,0-1-8 0,0 1 12 15,0 2-12-15,-1-2 0 0,1 0 0 0,-3-1 0 16,3 1 0-16,0 2 0 0,-3-2 0 0,3 0 0 16,-3 2 0-16,3 0 0 0,0-2 0 0,-3 2 0 15,3-2 0-15,-4 2 0 0,7 0 0 0,-3-2 0 16,0 2 0-16,0 1 0 0,-3-4 0 0,6 3 0 16,-3-2 29-16,0 2 0 0,0 1 0 0,-1-4 0 15,1 4-29-15,0-4-15 0,0 1 2 16,-3 2 0-16,0-2 23 0,0 2 5 0,3-5 1 0,0 5 0 15,-3-2-16-15,3 2 0 0,3 1 0 0,-1-1 0 16,-2 0 10-16,3 1-1 0,-3-1 0 0,3 0 0 16,0 3-9-16,-3-3 0 0,0 1 0 0,0-1 8 15,-1 0-8-15,4 3 0 0,-3 0 0 0,0-3 8 0,0 1-8 0,3 2 0 16,-6-3 0-16,3 3 0 16,-3-3 0-16,3 3 0 0,-3-3 0 0,2 1 0 15,-2-1 0-15,-3 0 0 0,3 1 0 0,0-1 0 16,0-2 0-16,-3 2 0 0,3 3-8 0,0-6 8 0,-3 1 0 0,3 2 0 15,0 3 0-15,0-2 0 16,3-1 0-16,-3 0 0 0,-1 0 0 0,-2 1 0 0,-6-6 0 0,6 2 0 16,0 4 9-16,-6-6-9 0,9 5 0 0,-3 0 9 15,0 1-9-15,0-4 0 0,-6-2 8 0,0 0-8 16,6 5 0-16,3-2 0 0,-3 0 0 0,0-1 0 0,0 4 0 0,-6-6 0 16,0 0 0-16,0 0 0 15,6 2-9-15,-3 4 9 0,6-4-8 0,-6 1 8 16,-3-3-8-16,0 0 8 0,0 0 0 0,6 3 0 15,-6-3 0-15,0 0-8 0,0 0 8 0,9 5 0 0,-9-5 0 0,0 0 0 16,6 3 0-16,-6-3 0 0,5 2 8 0,-5-2-8 16,0 0 0-16,9 0 0 0,-9 0 0 0,9 3-8 15,-3-1 8-15,-6-2 0 0,9 0 0 16,-9 0 0-16,0 0 0 0,6 0 0 0,-6 0 0 0,0 0 0 16,0 0 0-16,0 0 0 0,0 0 0 0,0 0 0 15,0 0 0-15,6 0 0 0,-6 0 0 0,0 0 0 16,0 0 0-16,0 0 0 0,0 0 0 0,0 0 0 15,0 0 0-15,0 0 0 0,0 0 8 0,0 0-8 16,0 0 11-16,0 0-3 0,0 0 0 0,0 0 0 16,0 0-8-16,0 0 0 0,0 0 0 0,0 0-11 0,0 0 11 0,0 0 0 15,0 0 8-15,0 0-8 16,0 0 0-16,0 0 0 0,0 0 0 0,0 0 0 16,0 0 0-16,0 0 0 0,0 0 0 0,0 0 0 15,0 0 0-15,0 0 0 0,0 0 0 0,0 0 0 0,0 0 0 0,0 0 0 16,0 0 0-16,0 0 0 15,0 0 0-15,0 0 0 0,0 0 0 0,0 0 0 0,0 0 0 0,0 0-8 16,0 0 0-16,-6 3 0 0,0-3 8 0,0 0 0 0,3 0 0 0,3 0 0 16,-6 0 0-16,0 3 0 15,-3-3 0-15,4 2-8 0,-1-2 8 0,0 3 0 0,0-3 0 0,-3 3 0 16,9-3 0-16,-9 2 0 16,0-2 0-16,-3 0 0 0,0 0 0 0,0 3 0 0,6 0 0 0,-6-3 0 15,3 2 0-15,-3 4 0 16,-2-4 0-16,2-2 0 0,0 3 0 0,0-1 0 0,0 1 0 0,0 0 0 15,0-3 0-15,0 0 0 16,0 2 0-16,0 1 0 0,1 0 0 0,-1-1 0 0,-3-2 0 16,0 0-8-16,3 0 0 0,-3 3 0 0,0 0 0 0,3-1 0 15,-3 1 8-15,-2 0 0 0,2-1 0 0,-3 4 0 16,0-1-11-16,0 0 0 0,3 0 0 0,0 1 0 16,0-1 11-16,1 0 0 0,2 1 0 0,-3-1 0 15,0 3 0-15,0-3-8 0,0-2 8 16,0 2-8-16,0 0-8 0,0-2 0 0,1 2-1 15,-1 1 0-15,-3-4 17 0,3 3 16 0,0-2-4 0,0 2 0 16,0-2 7-16,3 2 1 0,3 1 0 0,-2-4 0 0,2 1-20 0,0-3 0 16,3 3 0-16,0-1 0 15,3 1 0-15,-3-3 0 0,3 0 0 0,3 0 0 0,0 0-14 0,-6 3-6 16,0-6-2-16,0 3 0 16,6 0 14-16,0 0 8 0,0 0-10 0,-3 0 10 15,3 0-12-15,0 0 3 0,0 0 1 0,0 0 0 16,0 0-15-16,0 0-2 0,-3-5-1 0,3 5 0 15,0 0-23-15,0 0-5 16,0-6-1-16,3-2 0 0,0 3-114 0,3-3-23 0,-3-2-5 0</inkml:trace>
  <inkml:trace contextRef="#ctx0" brushRef="#br0" timeOffset="136007.248">16575 13324 939 0,'0'0'41'0,"0"0"10"0,0 0-41 0,0 0-10 16,0 0 0-16,0 0 0 0,0 0 39 0,0 0 5 0,0 0 2 0,0 0 0 15,0 0-27-15,0 0-6 16,0 0-1-16,-3-2 0 0,0-1 48 0,3 3 10 0,0 0 2 0,0 0 0 16,0 0-4-16,0 0 0 15,0 0 0-15,0 0 0 0,0 0-4 0,0 0-2 0,0 0 0 0,0 0 0 16,0 0-16-16,0 0-3 0,0 0-1 0,0 0 0 15,0 0-34-15,0 0-8 0,0 0 0 16,0 0 0-16,0 0 0 0,0 0 0 16,0 0 0-16,0 0 0 0,0 5 0 0,6 3 0 0,-3-2 0 0,3 2 0 15,-3-3 8-15,0 3 0 0,0 0 0 0,3 0 0 16,-3 0 16-16,3 2 2 0,-3 1 1 0,3-1 0 16,0 4-8-16,0 1-2 0,-3 4 0 0,3 2 0 15,-3 3-17-15,3 2 10 0,0 1-10 0,0-1 8 0,-3 3 4 0,3-2 1 16,3-1 0-16,-3-2 0 15,-6-3-5-15,5 1-8 0,4-4 11 0,-3 1-11 16,-3-1 12-16,3 1-4 0,3-4 0 0,0 1-8 16,0 3 0-16,0-1 0 0,-6-2 0 0,6 3 0 0,3-1 8 0,-3 1 4 15,-3-1 0-15,0 4 1 16,0-1 16-16,-3 0 3 0,6-3 1 0,-7 1 0 0,-4-1-17 0,4-2-4 16,4 3-1-16,-3-6 0 15,-3 3 0-15,0-3 0 0,3-2 0 0,0-1 0 0,-3-2-2 0,0 0 0 16,0-8 0-16,0 5 0 0,3 1-9 15,-3-6 0-15,0 0 0 0,0 0 0 0,0 0 0 0,0 0 0 16,0 0 0-16,0 0 0 0,0 0 0 0,0 0 0 16,0 0 0-16,0 0 0 0,-9 2 0 0,9-2 0 15,0 0 0-15,0 0 0 0,0 0 0 0,0 0 0 16,0 0 0-16,0 0 0 0,6 0 0 0,-6 0 0 16,0 0 0-16,0 0 0 0,3-5 0 0,-3 5 0 0,-6-3 0 0,6 3 0 15,3-5 0-15,0-3 0 0,-3 3 0 0,-3 0 0 16,-3-1 0-16,3-2 0 0,3 3 0 0,-3-3 0 15,-5 3-10-15,2-3-1 0,9 0 0 0,-3 3 0 16,-3-3 11-16,0 0-12 0,-3-3 12 0,6 3-12 16,3 0 12-16,-3-2 0 0,-6 2 0 0,3 0 0 15,6-3 0-15,-3 3 0 0,-3-2 0 0,0-1 0 16,-3 1 0-16,3-1 0 0,-3-2-9 0,0 0 9 16,-3-1 0-16,3 1 0 0,0 0 0 0,3-3 0 15,-6 3-8-15,6-3-1 0,-3 0 0 0,3 0 0 16,0 0-19-16,-3 0-3 0,3 1-1 0,0-1 0 15,0 0 23-15,0 3 9 0,-6-3-8 0,4 3 8 16,2-1 0-16,0 1 0 0,-3 0 0 0,3 2 0 0,-6-2-8 0,3 0 8 16,0 0-8-16,-3-1 8 15,0 1-14-15,0-3 2 0,6 0 1 0,-3-2 0 16,-3-3-1-16,3 2 0 0,0 3 0 0,0 0 0 16,3 1-17-16,0 1-4 0,0 1-1 0,0 0 0 0,0 0 22 0,0 2 12 15,-3 0-12-15,3 1 12 0,1-1 0 0,-4 1 0 16,3-1 0-16,-3 3 0 0,0 0 0 0,3-2 0 15,-3-1 0-15,3 3 0 0,-3-2 0 0,0 2 0 0,3 0 0 0,0 0 0 16,0 0 0-16,0 3 0 16,3-3 0-16,-3 5 0 0,3 3 0 0,0-8 0 15,0 0 0-15,3 3 0 0,-3 5 0 0,0 0 0 16,0-6 9-16,3 1-9 0,-3 5 12 0,0 0-4 0,0 0 0 0,0 0 0 16,6-2 12-16,-3-4 1 15,-3 6 1-15,6-2 0 0,-6 2-5 0,0 0-1 0,6-3 0 16,-6 3 0-16,0 0-16 0,6-3 0 15,-6 3 0-15,0 0 0 0,6-2-9 0,-6 2-3 0,0 0 0 0,0 0 0 16,0 0 12-16,0 0-10 0,0 0 10 0,3-3-10 16,-3 3 10-16,0 0 0 0,0 0 0 0,0 0 8 15,0 0-8-15,0 0 8 0,0 0-8 0,0 0 8 16,3-5-8-16,-3 5 0 0,0 0 8 0,0 0-8 16,0 0 12-16,0 0-1 0,0 0-1 0,0 0 0 15,0 0-10-15,0 0 0 0,0 0 9 0,0 0-9 16,0 0 0-16,0 0 8 0,0 0-8 0,0 0 0 15,0 0 0-15,0 0 0 0,0 0 0 0,0 0 8 0,0 0-8 0,0 0 0 16,9 2 0-16,-9-2 8 16,0 0-8-16,8 3 0 0,-8-3 8 0,3 8-8 15,3-5 12-15,0 2-1 0,0 3-1 0,-3-3 0 16,-3-5-2-16,6 11-8 0,-3-1 12 0,3-2-4 0,-3 0 12 0,3 3 1 16,0-3 1-16,-3 2 0 15,3 1-22-15,0-3 0 0,3 2 0 0,0 1 0 0,-3-3 0 0,0 5 0 16,9-2 0-16,-3-1 0 0,-4 4 0 0,7 1 9 0,0 1 0 0,3-3 0 15,3 6-9-15,-3-3 0 16,-6 2 0-16,6 1 0 0,2-1 17 0,1 1-1 16,-3-1-1-16,0-2 0 0,-3 3 1 0,0-3 1 15,0 0 0-15,-4 0 0 0,-2-3-9 0,0 0-8 0,3 0 12 16,0-2-12-16,-6-1 0 0,3-2 0 16,0 0 0-16,0 0 0 0,0-3 0 0,0 1 0 0,-3-1 0 0,0 0-12 15,6 1 12-15,-4-1 0 16,-2 3 0-16,0-3-9 0,6 3 9 0,-3-3 0 15,0 3 8-15,-3 0-8 0,0 0 23 0,0 0 0 0,3 0 0 0,-3 0 0 16,-6-8-23-16,6 8 0 0,0 0 0 16,0 0 0-16,-3 0 0 0,0-3 0 0,0 3 0 0,3-3 0 15,3 1 9-15,-6-1-9 0,-3-5 12 0,6 5-12 16,-1 0 0-16,1 1 0 0,-6-6 0 0,3 5 0 16,0 0 8-16,3-2-8 0,-6-3 0 0,0 0 0 15,0 8 0-15,3 0 0 0,6-3 0 0,-6 0 0 16,-6 3 0-16,9-2 0 0,3-1 0 0,-3 3 0 15,-3-3 8-15,0 3-8 0,0-3 0 0,3 3 0 16,6-2 15-16,-6 2-4 0,-6-8-1 0,3 5 0 16,6 0-10-16,-3 0 8 0,-6-5-8 0,0 0 8 15,0 0-8-15,3 8 0 0,3-2 0 0,-6-6 0 0,0 0 0 0,0 0 0 16,3 5 0-16,-3-5 0 16,0 0 0-16,0 0 0 0,6 5 0 0,-6-5 0 0,2 6 0 0,-2-6 0 15,0 0 0-15,0 0 0 0,9 5 0 0,-9-5 0 0,0 0 0 0,0 0 0 16,6 5 0-16,-6-5 0 15,0 0 0-15,0 0 0 0,0 0 0 0,3 8 0 0,0-3 0 0,-3-5 0 16,0 0 0-16,0 0 0 16,6 8 0-16,-6-8 0 0,0 0 0 0,0 0 0 0,3 6 0 0,3 2 0 15,-3-3 0-15,-3-5 0 16,0 0 0-16,6 5 0 0,3 0 0 0,-3 1 0 0,-6-6 0 0,0 0 0 16,6 5 0-16,-3 0 0 15,-3-5 0-15,0 0 0 0,0 0 0 0,0 0 0 0,0 0 0 0,0 0 0 16,0 0 0-16,0 0 0 0,3 6 0 0,-3-6 0 15,0 0 0-15,0 0 0 0,6 5 0 0,0-2 8 16,0 2-8-16,-6-5 0 0,0 0 0 0,0 0 0 16,9 2 0-16,-9-2 0 0,0 0 0 0,0 0-11 15,0 0 11-15,0 0 0 0,0 0 8 0,0 0-8 16,0 0 0-16,0 0 0 0,0 0 0 16,0 0 0-16,0 0 0 0,0 0 0 0,0 0 0 0,3 3 0 15,-3-3 0-15,0 0 0 0,0 0 0 0,0 0 0 0,9 0 0 0,-9 0 0 16,0 0 0-16,0 0 8 15,0 0-8-15,0 0 0 0,0 0 0 0,0 0 0 0,0 0 0 0,0 0 0 16,0 0 0-16,0 0-8 16,0-3 8-16,0 3 0 0,0 0 0 0,0-5 0 0,0 0 0 0,0 5 0 15,0 0 0-15,0 0 0 16,3-5 0-16,-3-1 0 0,-3 1 0 0,3 5 0 0,6-5 0 0,-6-1 0 16,-3 1 0-16,0 0 0 15,6 0 0-15,-3-1 0 0,-3 1 0 0,0 0 0 0,3-1 0 0,-3 1 0 16,6 0 0-16,-6-3-8 0,0 3 8 15,0-3 0-15,3 0 0 0,0 0 0 0,0-3 0 0,-3 3 0 16,3-5 0-16,3 2-8 0,-3-2 8 0,0 0 0 0,0 0 0 16,0 2 0-16,3-2 0 0,0 0 0 15,-6-1 0-15,0 1 0 0,3 0 0 16,0-3-12-16,-3-2 12 0,0 2-12 0,0-3 12 0,0 1 0 16,3-3 0-16,-3-1-8 0,-3 1 8 0,3-3 0 0,0-2 0 15,3-1-8-15,-3-2 8 0,3 0 0 0,0 0 0 0,3-3 0 16,0 3-10-16,-3 0 10 0,-3 0-12 0,3 0 12 15,3 0-18-15,0 0 3 0,-9 5 1 0,3 0 0 16,0 0 2-16,3 3 1 0,0 0 0 16,-3 2 0-16,-3 1 11 0,0 2-13 0,9-2 5 0,-3 4 8 15,-6-2-11-15,0 6 11 16,6-1-8-16,0 1 8 0,6-1-15 0,-6 3 3 0,-3 3 0 0,3 0 0 16,6 2 12-16,-6 3-12 0,0 0 12 15,0 0-12-15,0 0 12 0,0-5 0 0,0-1 0 0,0 6 0 16,0 0-12-16,0 0 0 0,0 0 0 0,0 0 0 31,-6 0-19-31,6 0-3 0,0 0-1 0,0 0 0 0,0 0-33 0,0 0-6 0,0 0-2 0,0 0-579 16,6 6-116-16</inkml:trace>
  <inkml:trace contextRef="#ctx0" brushRef="#br0" timeOffset="140986.5893">18757 13094 172 0,'0'0'8'0,"0"0"1"16,0 0-9-16,0 8 0 0,0-8 0 0,0 5 0 15,0 3 184-15,0-8 34 0,0 6 7 0,0-6 2 0,0 8-149 0,0 0-30 16,0-8-5-16,0 5-2 0,0-5 15 0,0 0 4 16,0 0 0-16,0 0 0 0,3 8-8 0,0 0 0 15,-3-8-1-15,3 5 0 0,-3-5-17 0,3 8-3 16,0-3-1-16,-3-5 0 0,0 0 7 0,0 0 2 16,3 8 0-16,-3-8 0 0,0 0-27 0,0 0-12 15,0 0 10-15,3 5-10 16,-3-5 9-16,0 0-9 0,0 0 8 0,3 8-8 0,-3-8 0 15,0 0 0-15,0 0 0 0,0 6 0 16,3 2 0-16,-3-8 0 0,0 0 0 0,0 0 0 0,0 0 0 0,0 0 8 16,0 5-8-16,0-5 0 0,0 0 0 0,0 0 0 15,0 0 0-15,0 0 0 0,0 0-21 16,0 0 3-16,0 0 1 0,0 0 0 16,0 0-15-16,0 0-2 0,0 0-1 15,0 0 0-15,0 0-9 0,0-3-1 0,0 3-1 0,0 0 0 0,0 0 18 0,0 0 4 16,0 0 1-16,0 0 0 0,0-5 23 0,0 5 16 0,-3-5-2 0,3 5-1 15,0 0 11-15,0 0 1 16,0 0 1-16,0 0 0 0,0 0-11 0,0 0-3 16,-3-6 0-16,3 6 0 0,0 0-12 0,0 0 0 15,0-2 8-15,0 2-8 0,0 0 8 0,0 0-8 16,0 0 11-16,0 0-11 0,0 0 24 0,0 0-1 16,0 0-1-16,0 0 0 0,0 0 9 0,0 0 1 0,0 0 1 0,0 0 0 15,0 0-10-15,0 0-3 16,0 0 0-16,0 0 0 0,0 0 6 0,0 0 1 0,3 5 0 0,0 0 0 15,-3-5-6-15,3 11-1 0,0-3 0 0,0 0 0 0,0-3-7 16,-3 3-1-16,0 0-1 0,0 3 0 16,0-3 1-16,0 2 0 0,0 1 0 0,0-1 0 15,0 3-4-15,0 3 0 0,0 3 0 0,0-1 0 16,0-2-8-16,0 3 10 0,0 2-10 0,0-3 10 16,3 1-10-16,-3 2 10 0,3 3-10 0,0 0 10 15,-3-3-10-15,3 0 8 0,3 0-8 0,-3 0 8 16,-3-2 0-16,3-3-8 0,0 0 12 0,0-3-4 15,-3 3-8-15,3-3 12 0,-3 0-12 0,3 1 12 16,0-1-4-16,-3 0 0 0,3 0 0 0,0-2 0 0,-3 2 8 0,2-2 2 16,1 2 0-16,0 0 0 15,-3-5-2-15,3 3 0 0,0-1 0 0,-3-2 0 0,3 3-8 0,-3-3-8 16,0-3 12-16,3 0-12 16,-3 1 11-16,0-6-11 0,0 0 10 0,3 5-10 0,-3 3 11 0,3-3-11 15,-3 3 12-15,3-3-12 16,-3-5 12-16,3 8-12 0,0-3 12 0,0 3-12 0,-3 0 14 0,3 0-4 15,0 0-1-15,-3-8 0 0,0 0 6 0,0 8 1 0,3 0 0 0,-3-8 0 16,0 0-16-16,0 5 0 16,3 3 0-16,-3-8 0 0,0 0 0 0,0 6 0 0,0-6 0 0,0 0 0 15,0 0 0-15,0 0 0 16,3 5 0-16,-3-5 0 0,0 0 0 0,0 0 0 16,0 0 0-16,0 0 0 0,0 0 0 0,0 0 0 15,0 0 0-15,0 0 0 0,0 0 0 0,0 0 8 0,0 0-8 0,0 0 0 16,0 0 0-16,0 0 9 15,0 0-9-15,0 0 8 0,0 0-8 0,0 0 0 0,0 0 0 0,0 0 8 16,0 0-8-16,0 0 0 0,0 0 0 0,0 0 0 16,0 0-11-16,0 0 11 0,0 0-8 0,0 0 8 15,0 0 0-15,0 0-8 0,0 0 8 0,3 5 0 16,-3-5 0-16,0 0 0 0,0 0 0 0,0 0 0 16,3 6 0-16,-3-6 0 0,0 0 0 0,0 0 0 15,0 0 0-15,0 0 0 0,0 0 0 0,0 0 0 16,0 0 0-16,0 0 0 0,0 0 0 0,0 0 0 15,0 0 0-15,0 0 0 0,0 0 0 0,0 0 0 0,3 7 0 0,-3-7 0 16,0 0 0-16,0 0 0 16,0 0 0-16,0 0 0 0,0 0 0 0,0 0-8 0,0 0 8 0,0 0-12 15,0 0 12-15,0 0-12 16,0 0 12-16,0 0 0 0,0 0 0 0,0 0 0 0,0 0 0 0,0 0 0 16,0 0 0-16,0 0 0 15,0 0 0-15,0 0 0 0,0 0 0 0,0 0 0 0,0 0 0 0,0 0 0 16,0 0 0-16,0 0 0 15,0 0 0-15,0 0 0 0,0 0 0 0,0 0 0 0,0 0 0 0,0 0 0 16,0 0 0-16,0 0 0 0,0 0 0 0,0 0 0 16,0 0 0-16,0 0 0 0,0 0 0 0,6-5-8 15,0 3 8-15,-6 2-8 0,3-6 8 0,3 1 0 0,0 2 0 0,-3-2 0 16,-3 5 0-16,0 0 0 16,3-5 0-16,3-1 0 0,-6 6 0 0,3-5 0 0,3 0 0 0,-3 0 0 15,3-1 0-15,-3 1 0 16,-3 0 0-16,6-3 0 0,-4 0-8 0,1 0 0 0,0-3 0 0,0 3 0 15,3-2 8-15,-3-1 0 0,0 3 0 0,3-5-8 16,-3 2 8-16,3 1 0 0,-3-3 0 0,3-1 0 16,0 4 0-16,0-3 0 0,-3 2 0 15,3-2 0-15,0 2 0 0,3-2 0 0,-3 2 0 16,0-2 0-16,3 0 0 0,0 0 0 0,0-1 0 0,-3 1 0 16,5-5 0-16,-2-1 14 0,3 1-3 0,0-1-1 15,0 3-10-15,0-2-11 0,-3-3 3 0,3-1 0 16,-3 4 8-16,0 2 0 0,0 0 0 0,0 0-8 15,-1 0 8-15,-2 0 0 0,3 1 0 0,0-1 0 16,0 3 0-16,0-1 0 0,-3 1 0 0,3 0 0 16,-3 0 0-16,3-1 0 0,-3 1 0 0,0 3 0 0,3-1 0 15,-6 0 0-15,3 1 0 0,0-1 0 0,-3 3 0 0,0 0 0 16,3-2 0-16,-4 4 0 0,1-1 0 0,0-1 0 16,0-3 0-16,0 3 0 0,0-3 0 0,0 4 0 15,0-1 0-15,0-3 0 0,3 3 0 16,-3 3-10-16,-3-3 10 0,3 0 0 0,3 0-9 0,-3 0 9 15,0 0 0-15,0 0-9 0,0 3 9 0,3-3 0 0,0 3-9 0,-3-1 9 16,0 1-10-16,0 0 10 16,3-1-13-16,-3 1 5 0,0 0 8 0,-3 5-8 0,6-3 8 0,-3 1-8 15,3-1 8-15,-6 3 0 16,0 0 0-16,0-5 0 0,6-1 0 0,-6 6 0 0,0 0 0 0,0 0-8 16,0 0 0-16,0 0 0 15,0 0 0-15,0 0 0 0,0 0 8 0,0 0-8 0,0 0 8 0,0 0-8 16,0 0 8-16,0 0 0 15,0 0 0-15,0 0 0 0,0 0 0 0,0 0 0 0,0 0 0 0,0 0 0 16,0 0 0-16,0 0 0 0,0 0 0 0,0 0 0 16,6 0 0-16,-6 0 0 0,0 0 8 0,0 0-8 15,0 0 8-15,0 0-8 0,0 0 10 0,0 0-10 16,0 0 0-16,0 0 0 0,6 0 0 0,-6 0 0 16,0 0 0-16,0 0 0 0,0 0 0 0,0 0 0 15,0 0 0-15,0 0 0 0,0 0 0 0,6 8 0 16,-1-2 8-16,-5-6-8 0,0 0 0 0,0 0 0 15,3 5 0-15,-3-5 0 0,0 0-13 0,0 0 4 0,0 0 18 0,3 8 4 16,-3-8 1-16,0 0 0 16,0 0-14-16,0 0 8 0,9 5-8 0,-9-5 0 0,0 0 17 0,0 0-2 15,0 0-1-15,0 0 0 16,0 0-24-16,0 0-5 0,0 0-1 0,0 0 0 0,6 5 26 0,-6-5 5 16,0 0 1-16,0 0 0 0,0 0-16 0,3 6-16 15,-3-6 3-15,0 0 1 0,0 0 21 0,0 0 5 16,9 2 1-16,-9-2 0 0,0 0-6 0,0 0-1 0,6 6 0 0,-6-6 0 15,0 0-8-15,0 0-9 16,0 0 9-16,0 0-13 0,3 8 13 0,-3-8 0 0,0 0 0 0,6 5 10 16,3-2-10-16,-6 2 0 15,-3 3 0-15,3 0 0 0,0-3 0 0,0 3 0 16,0 0 0-16,0 2 0 0,-3 1 0 0,0 2 8 16,0-2-8-16,3 2 0 0,0 3 0 0,3 0 0 0,-3 0 0 0,0 2 0 15,3 1 0-15,0 2 12 16,-3-3-12-16,3 4 12 0,0-1-4 0,-1 0 0 0,-2 3 0 0,3-3 0 15,-3 3-8-15,3-3 0 0,-3 3 0 0,3 0 0 16,-3-3 12-16,0 0-2 0,0 3-1 0,0-3 0 16,0 0-9-16,0 3 0 0,0-3 9 0,-3 3-9 15,3 0 0-15,3 2 0 0,-3-2 0 16,0 2 0-16,3-2-9 0,-3 3 9 0,0-1-10 0,0-2 10 16,0 0-12-16,0-3 12 0,0 3-13 0,0-6 5 15,3 1-1-15,-3-6 0 0,0 0 0 0,0-5 0 16,0 0-17-16,0-3-3 0,-3-5-1 0,0 0 0 15,0 0-127 1,0 0-26-16,-3-10-5 0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1" timeOffset="111061.9427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105199.375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7:43.957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 contextRef="#ctx0" brushRef="#br0">2117 168 205 0,'0'0'8'0,"0"0"4"0,-5-4-12 0,-4 4 0 15,5-4 0-15,-5 4 0 0,4 0 0 0,5 0 0 16,-9 0 0-16,9 0 8 0,0 0 26 0,-8-8 5 16,3 4 1-16,1-4 0 0,-1 0 8 0,5 8 1 15,-4-4 1-15,-1-4 0 0,5 0-6 0,0 0 0 16,0-4-1-16,0 12 0 0,-4-8-20 0,4 8-4 15,0 0-1-15,0 0 0 0,0 0-18 0,0 0 0 0,0 0 0 0,0 0 0 16,0 0 0-16,0 0 0 0,0 0-8 0,-9 8 8 16,4-4-38-16,-4 4-2 0,0 0 0 0,0 4 0 0,0-4 40 0,5 4 12 15,-5 0 0-15,0 4 0 0,4-4 28 0,1 0 5 16,-1-4 2-16,1 0 0 0,-1 4-1 0,-4-4 0 0,5 0 0 16,-1 0 0-16,1 4-5 0,-1-4-1 0,1 4 0 15,-5 0 0-15,0 4-23 0,0 4-5 0,-5 4 0 16,1 4-1-16,-5 0-11 0,0 4 12 0,-5 4-12 0,1 8 12 15,-1 3-12-15,-4 9 0 0,5 0 0 0,-10 4 0 16,5 4 0-16,5-4 12 0,-5-4-12 0,-5 4 12 16,5 0-4-16,0-4 0 0,0 0 0 0,1 0 0 15,-1 0-8-15,4-4 0 0,-4-4 0 0,5-4 0 16,4-8 0-16,-5 0-11 0,5-4 1 0,0-4 0 16,5-4-1-16,-1-4 0 0,1-4 0 0,-1-4 0 15,1-8-1-15,4 0-1 0,0-4 0 0,4-8 0 16,-4 0-15-1,5-8-2-15,-1-4-1 0,1-8 0 0,8 0 12 0,1-12 3 0,-1-4 0 0,10 0 0 16,-1-8 16-16,5 4 11 0,0-4-2 0,0 0 0 16,0 0-1-16,5 0-8 0,-1 0 12 0,5 4-4 0,0 0 7 15,5-4 1-15,-1 0 0 0,0 0 0 0,5 4-5 0,-4 4-1 16,4-4 0-16,-5 0 0 0,1 4-10 0,-5 5 0 16,0-1 0-16,-5 4 0 0,1 0 0 0,-5 8 0 15,0-4-12-15,-5 8 12 0,1 0 0 0,-5 4 21 16,0 8-2-16,-9 4-1 0,0 8 30 0,0 0 7 15,0 0 1-15,0 0 0 0,0 8-18 0,0 8-3 16,0 4-1-16,0 8 0 0,-9 4-3 0,0 4-1 16,-5 0 0-16,1 4 0 0,-5 8-30 0,-5-1 0 15,1 1 0-15,-1 4 0 0,-4 4 11 0,0 0-11 16,0 4 12-16,-4 0-12 0,-1 4 0 0,-4-4 0 16,-4 0 0-16,4 0 0 0,0 4 0 0,5-4-9 15,-5-4-1-15,4 0 0 0,-4 0-3 0,5-4-1 0,-1-8 0 16,5 0 0-16,0 0 3 0,5-8 1 0,-5 4 0 0,4-12 0 15,5 0 10-15,-4-5 0 0,4-3 0 0,4-4 0 16,1-8 9-16,4-4 4 0,9-4 1 0,0 0 0 16,0 0 3-16,0 0 1 0,0-8 0 0,4-8 0 15,5-8-18-15,9-3 10 0,-4-5-10 0,8-8 8 16,5 0-8-16,5-8 0 0,-1-4-12 0,1-4 12 16,-1-4 0-16,5 4 0 0,-4 0 0 0,4-4 0 15,0 4-12-15,0-4-8 0,0 8-2 0,4-4 0 16,-4 0 22-16,0 4 18 0,-5 0-3 0,1 8-1 15,4 0-14-15,-5 4 0 0,1 0 0 0,-5 4 0 16,0 0 0-16,0 8 0 0,-5 0 8 0,1 5-8 16,-5-1-29-1,-5 8-9-15,5 0-2 0,-9 0 0 0,5 8 13 0,-10-4 3 0,-4 12 0 0,0 0 0 0,0 0 24 16,0 0 8-16,0 0 0 0,-4 12 0 0,-1-4 0 0,-4 12 0 16,-9 0 0-16,0 4 0 0,-4 11-8 15,-1 5 8-15,-8 12-8 0,-10 4 8 0,-4 12-8 0,0 8 0 16,0 0 0-16,-4 4 8 0,-5 4 9 0,5 8 3 15,-5 0 0-15,4 0 0 0,1-4-20 0,-1 0 0 16,-8 0 0-16,4 0-9 16,0-5-23-16,0 5-5 0,9 4-1 0,-5-8 0 15,1 0-26-15,4-12-4 0,5-8-2 0,4-8 0 0,0-12 70 0,4-4 0 16,1-4 12-16,4-8 0 0,4-4 14 0,1-8 3 16,-1 0 1-16,5-4 0 0,-4-8 11 0,8 4 3 0,1-8 0 15,-1-4 0-15,-4-8-12 0,9 0-3 0,5 0 0 16,4-12 0-16,4-4-21 0,5-8-8 0,0-12 0 0,9-4 0 15,9 0 0-15,-4-12 0 0,4-4-13 0,9-4 4 16,0 0-7-16,0-4-2 0,9 4 0 0,0-4 0 16,0-3-2-16,4 7 0 0,0 4 0 0,1 0 0 15,-1 0 20-15,-4 8 16 0,0 4-4 0,-4 8 0 16,-5 4-3-16,0 4-1 0,-5 8 0 0,-4 4 0 16,0 4-8-16,-4 4 0 0,-5 0 0 0,0 4 0 15,-5 4 0-15,1 8 0 0,-5-4 0 0,0 4 0 16,-9 4 0-16,0 0 12 0,0 0-12 0,9-4 12 15,-9 4-12-15,0 0 0 0,0 0 0 0,0 0 8 16,0 0-8-16,0 12 8 0,-9 4-8 0,4 4 8 16,-8 4-8-16,-1 4 0 0,-8 8 0 0,-1 4 0 15,-4 8 0-15,-4 4 0 0,-5 12 0 0,0 4 0 0,-9 4 0 16,-9 8 0-16,0 0 0 0,0 7 0 0,4 5 0 16,1 4 8-16,-5-4-8 0,5 0 8 0,4-4-8 15,0-8 0-15,0 0 0 0,9-4-11 0,-5-4 11 0,5-4-12 16,5-4 12-16,4-8-12 0,-5 0 12 0,1-4 0 15,4-4 0-15,4 0-8 0,10-12 8 0,-5-1 0 16,-9-11 8-16,9 0-8 0,9-4 19 0,-4-4-1 16,-1-8 0-16,1 0 0 0,4-4-2 0,9-4 0 15,-5-8 0-15,1 0 0 0,-5-8-16 0,13-8 0 16,10-8 0-16,4-8 0 0,-5-7 0 0,9-5 0 16,5-4 8-16,9-8-8 0,0-4-14 0,0 4-6 15,0-4-2-15,0 0 0 0,5 0 8 0,-1 0 2 16,-4 4 0-16,0 4 0 0,0 4 12 0,5 8-12 0,-5 0 12 15,-5 8-12-15,1 0 12 0,-10 8 0 0,-4 0 0 0,4 4 0 16,-4 0 0-16,0 4 0 0,-4 8 0 0,-1 4 10 16,-4 0-2-16,5 4 0 0,-5 0 0 0,-5 4 0 15,1 0-8-15,-5 4 12 0,0 0-12 0,0 0 12 16,0 0-12-16,0 0 8 0,0 0-8 0,-5 16 8 16,-4 4-8-16,0 8 0 0,-4 4 0 0,-10 12 0 15,1 8 0-15,-9 4 0 0,-10 8-9 0,5 4 9 16,-9 0 0-16,5 4-10 0,-5 0 10 0,-5-4-8 15,5 8 8-15,-4-4 0 0,-1-4 8 0,10 0-8 16,4-8 0-16,0-4 8 0,-5-4-8 0,5 0 0 16,14-9 0-16,-9-3-8 0,-1-4 0 0,1-4 0 15,4-4-14-15,0-4-2 0,9-8-1 0,0 0 0 16,-5-8 15-16,5 0 10 0,18-8-12 0,-9-4 12 0,0 0 10 0,5-4 9 16,4-8 1-16,4-4 1 0,10-4 1 0,-1-4 0 15,-4-8 0-15,14-8 0 0,8-3-14 0,1-5-8 16,-5 0 8-16,4 0-8 0,5-4 0 0,0 0-8 15,4 8 0-15,-8 0 0 0,4 8-13 0,-5 4-3 16,-4 0 0-16,0 12 0 0,0 0 6 0,-9 8 1 16,0 4 0-16,-4 4 0 0,-5 4 3 0,-9 4 1 15,0 0 0-15,13 8 0 0,-8 4 13 0,-5 4-12 16,-5 8 12-16,-4 4-12 0,5 0 22 0,-10 4 5 16,-8 8 1-16,4 0 0 0,-5 4-16 0,1-4 0 0,4 4 0 0,-9-4 0 15,-5 4 19-15,5-4 1 0,9-8 0 0,-4 4 0 16,-5-5-20-16,5 1 10 0,-5-4-10 0,13 4 8 15,5-4-8-15,-4 0 0 0,-10-4 0 16,5 4 0-16,9 0 0 0,-4 8 0 0,-5-4 0 0,0 0 8 16,13-8 5-16,-8 0 1 0,-1 0 0 0,5 0 0 15,-4 0 0-15,8-8 0 0,1 4 0 0,-1-4 0 16,-4 0-5-16,0-4-1 0,9-12 0 0,0 0 0 31,0 0-33-31,0 0-7 0,0 0-2 0,0 0 0 0,18 0 19 0,-9-4 4 0,-9-8 1 0,14 0 0 16,4-4 10-16,-5-4 0 0,-4 4 8 0,-4-8-8 15,4-4 12-15,0 0-1 0,13 0-1 0,-13 0 0 16,-9 0-10-16,9 4 0 0,9 0 0 0,0-4 0 16,-4 4 0-16,-1-4 0 0,1 4 0 0,4-4 0 15,4 0 0-15,0 0 0 0,-8 0 0 0,4 4 0 16,4-3 0-16,-4-1 0 0,-4 0 0 0,-5 0 0 16,9 0-12-16,0-4 1 0,0 0 1 0,-5 4 0 0,5 0 10 15,0-4 0-15,-4 0 0 0,4 0 0 0,0-4 0 16,4 0 0-16,-4-4 8 0,0 8-8 0,0-4 17 0,5 4-1 15,-5-4 0-15,4-4 0 0,1 0-1 0,-1-4-1 16,5-4 0-16,-4 0 0 0,4 4-5 0,-5 0-1 16,1-4 0-16,-1 0 0 0,5 4-8 0,0 0 12 15,-5 4-12-15,5 4 12 0,-4 4-12 0,-1 1 8 16,1-5-8-16,-1 4 8 0,1 4-8 0,-1 0 8 16,1 0-8-16,-1 0 8 0,-4-4-8 0,0 0 0 15,0 4 0-15,0-4 0 0,0 0-17 0,-4 4 1 16,4 0 0-16,0 0 0 0,-5-4-2 0,5 4 0 0,-4 0 0 15,-1 4 0-15,5-8 10 0,-4 4 8 0,4 0-12 0,-5 0 12 16,5 4 0-16,0 0 0 0,-4 4 12 0,-1 0-3 16,5 4 9-16,-5 0 2 0,-4-4 0 0,5 8 0 15,-10 4-20-15,10-4 0 0,-5 0 0 0,-5 4 0 16,1 0 0-16,-1-4 0 0,1 0 0 0,-1 0 0 16,1 0 0-16,4 0 0 0,-5-4 0 0,1 4 0 15,-1-8 0-15,1 8 0 0,-1-4 0 0,5 4 0 16,-4-8-11-16,4 8-5 0,-5-4-2 0,5 4 0 15,0-4 5-15,0 4 1 0,5-4 0 0,-1 0 0 16,-4 0 35-16,5 0 7 0,-1 0 2 0,1 0 0 16,4 1-32-16,-5-1-13 0,5-4 1 0,-4 8 0 15,4-4 12-15,-5 4 0 0,1-4 0 0,-1 0 0 16,-4 4-19-16,0 0-1 0,0 4 0 0,-4-4 0 16,-1 8 0-16,5-4 0 0,-9 0 0 0,5 4 0 15,-5-4 20-15,4 0 0 0,-4 0 0 0,0 0 0 0,0-4 0 16,5 4 9-16,-5-4-1 0,0 0 0 0,0 4 2 15,0 0 0-15,0-4 0 0,4 0 0 0,-4-4-10 0,5 0 0 16,-5 0 0-16,4 0 8 0,1 0 18 0,4 0 3 16,-5 0 1-16,1 4 0 15,-1 0-48-15,1 4-10 0,-5 8-1 0,0 0-1 16,4-8 30-16,-4 0 0 0,5 0 0 0,-5 8 0 0,0 0 0 0,0 0 0 16,4-8 0-16,-4 8 0 0,0 0 0 0,0 0-9 15,9-8 9-15,-4 0 0 16,-5 8-62-16,0 0-7 0,9-24-2 0,-9 8 0 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8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786 331 406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1776.2349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798.7555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  <inkml:trace contextRef="#ctx0" brushRef="#br0" timeOffset="33156.5293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  <inkml:trace contextRef="#ctx0" brushRef="#br1" timeOffset="-132786.1548">8565 6990 2610 0,'0'0'57'0,"0"0"12"0,0-5 3 0,0 5 1 0,0 0-58 0,0 0-15 0,-3-3 0 0,3 3 0 0,0 0 0 0,0 0 0 0,0 0 0 0,0 0 0 47,0 0-181-47,0 8-39 0,-3 0-8 0</inkml:trace>
  <inkml:trace contextRef="#ctx0" brushRef="#br1" timeOffset="-132974.2913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17564.5497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  <inkml:trace contextRef="#ctx0" brushRef="#br0" timeOffset="16392.9511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7:49.184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 267 691 0,'0'0'61'0,"0"0"-49"15,0 0-12-15,9-4 0 0,-5 0 69 0,5 0 11 16,0-4 3-16,0 4 0 0,0 0-41 0,0 0-8 15,-4 0-2-15,4-4 0 0,-9 8-44 0,4-4-10 16,5-4-2-16,-4 4 0 16,-5 4-9-16,0 0-3 0,4-8 0 0,-4 8 0 0,0 0 24 0,0 0 4 15,5-4 8-15,-5 4-13 0,4-8 25 0,-4 8 6 16,0-8 1-16,0 4 0 0,0 4 1 0,0 0 0 16,0 0 0-16,0 0 0 0,0 0 6 0,0 0 2 15,0 0 0-15,0 0 0 0,0 0-13 0,0 0-3 16,0 0 0-16,0 0 0 0,0 0 13 0,0 0 3 15,0 0 0-15,-9 12 0 0,0 0-13 0,0 0-3 16,-4 8 0-16,-1 0 0 0,1 0-1 0,-5 3-1 16,4 1 0-16,-4 4 0 0,0 8-10 0,-4 0 0 0,-5 8 0 15,4 0 8-15,1 0-8 0,-1 0 0 0,1-4 0 0,-5 0 0 16,4 0-11-16,1 4 3 0,-1-8 0 16,-4 4 0-16,5 4 8 0,-5 0 14 0,5 0-3 0,-1 4-1 15,5-4-10-15,-4 0-17 0,-1 0 4 0,5 0 1 16,0 0 12-16,0-4 0 0,0-4 0 0,5 0 0 15,4-4 0-15,0-4 0 0,0-4 9 0,0 4-9 16,-5-5 8-16,10-3-8 0,-5 0 0 0,0-4 0 16,0-4 0-16,4 4 0 0,-4-4 0 0,5-4 0 15,4-8-9-15,0 0-2 0,-9 4 0 0,9-4 0 16,-9 0-13 0,9 0-4-16,0 0 0 0,-5-4 0 0,1-4 5 0,-1-4 1 0,1-4 0 0,4 4 0 15,0-8 9-15,4 0 1 0,5 1 1 0,0-5 0 16,5 0 11-16,-1 0 0 0,-4-4 0 0,9 4 0 15,-4-8 0-15,4 4 9 0,4 0-9 0,-4-8 0 0,5 0 0 16,-1-4 0-16,-4 8 0 0,9-4 0 16,-4-4-28-16,-1 4-7 0,-4 0-1 0,5 4 0 15,-1 0 4-15,-4 0 0 0,-5 4 0 0,1 0 0 0,-1-4 23 0,1 4 9 16,-1-4 0-16,-4 0-9 0,0 0 35 0,0-4 7 16,0 0 2-16,5 0 0 0,-1 4-3 0,5 0 0 15,-4 0 0-15,-1 4 0 0,1 8-10 0,4 4-2 16,-5 0-1-16,-4 0 0 0,0 0-19 0,0 4 10 15,-4 0-10-15,4 4 8 0,-9 8-8 0,0 0 0 0,0 0 0 0,0 0 0 16,4-8-11-16,-4 8 11 0,5-12-8 0,-5 12 8 31,0 0-32-31,0 0 0 0,0 0-1 0,-5-4 0 0,-4 0 33 0,9 4 0 0,-4-4 0 0,-5 8 0 16,4 0 20-16,-4 0 10 0,0 0 2 0,0 4 1 16,0-4-20-16,0 0-4 0,0 0-1 0,0 4 0 15,-9 8-8-15,9-4 0 0,-4-4 0 0,-1 8 0 16,1 4 0-16,4 4 0 0,-5 0 0 0,-4 8 0 15,-4 4 0-15,-1 4 0 0,-3 4 0 0,-1 0 0 16,0 8 0-16,0 0 0 0,0 4 0 0,0-4 0 16,0 4 0-16,0 4 0 0,-5 0 0 0,10 0 0 15,-10 0 0-15,5-4 0 0,-4 0 0 0,4-8 0 16,-5 0-10-16,1 0-1 0,-1-4 0 0,1-5 0 16,8-3-9-16,-4-4-1 0,14 0-1 0,-5-8 0 15,4-4 32-15,-3 0 6 0,3-4 2 0,1 0 0 16,-1 0 27-16,5-4 6 0,0-4 1 0,9-8 0 0,-4 12-8 0,4-12-2 15,0 0 0-15,0 0 0 0,0 0-11 0,0 0-3 16,0-12 0-16,4 0 0 0,10-8-11 0,-1-4-2 16,1 0-1-16,4-4 0 15,-1-8-34-15,6 0-6 0,4-4-2 0,0 1 0 16,0-5-12-16,4-4-2 0,-4-4-1 0,5 0 0 16,-1-4 5-16,-4 0 1 0,0-4 0 0,0 8 0 0,5 0 21 0,-5 0 4 15,-5 4 0-15,1 4 1 0,-1-4 11 0,5 0 0 16,-4 4 0-16,-1 0 8 0,1 0-8 0,4-4 0 15,0 8 0-15,-5-4 0 0,-4 8 0 0,0 0 0 16,-5-4 0-16,5 4 0 0,-4 0 0 0,4 1-13 16,-5 3 3-16,5 0 1 0,-9 4-5 0,5 0-1 15,-1 4 0-15,-4 0 0 0,5 0-4 0,-5 4-1 0,0 4 0 16,-5 4 0-16,5 0 30 0,-4 0 6 0,4 4 0 16,-9 8 1-16,0 0 15 0,0 0 2 0,0 0 1 0,0 0 0 15,0 0-15-15,0 0-4 0,-9 4 0 0,4 4 0 16,-4 0-16-16,0 0 0 0,-4 4 0 0,-1 0 0 15,-4 8 0-15,0 0 0 0,0 12 0 0,0-4 0 16,-4 8 8-16,-1 0-8 0,-8 4 12 0,4 3-12 16,-4 9 10-16,-1 4-10 0,1-4 8 0,-1 8-8 15,1 4 0-15,-1-4 8 0,1 4-8 0,-1 0 0 16,-4 4 0-16,0 0 8 0,-4 0-8 0,4 0 0 16,-5 4 16-16,5 0-1 0,0 0-1 0,0-4 0 15,-4 0-14-15,4 0 0 0,0-1 0 0,0 1 0 16,5 0 0-16,-1 0 0 0,1-4 0 0,-1-4 0 15,5 0 0-15,-4 0 0 0,4-4 9 0,-5-4-9 0,5 4 0 16,-4 0 0-16,-1-4 0 0,1 4 0 0,-1 0 12 0,5-4-4 16,0-4 0-16,0 0 0 0,-4 0 1 0,4-4 0 15,14-4 0-15,-5-4 0 0,0-1-9 0,4-11 0 16,5-4 0-16,9 0 0 0,5-4 0 0,-5-4 0 16,-9-4 0-16,9-8 0 0,13 4-14 0,-13-4-2 15,0 0 0-15,0 0 0 0,0-8-7 0,5-4-1 16,4 0-1-16,-5-8 0 0,1-4 9 0,8-4 1 15,5 4 1-15,0-7 0 0,-5-9 14 0,5 4 0 16,5-4 0-16,4 0 0 0,-5-4-11 0,1 0 1 16,-1 0 0-16,1 0 0 0,4 0-1 0,-5 0 0 15,5 0 0-15,-4 0 0 0,-1 0 11 0,5 0 0 0,0 0 0 16,0-4-8-16,0 0 8 0,5 4 0 0,-1 4 8 16,1 4-8-16,-1 4 20 0,-8 4-1 0,-1 4 0 15,-4 8 0-15,0 0-3 0,0 4 0 0,-5 0 0 16,-4 8 0-16,0 0-16 0,0 8 0 0,5 0 0 0,-5 4-9 15,-9 4-3-15,-5 0 0 0,5 8 0 0,-9 4 0 16,0 4 12-16,-4 8 0 0,-5 4 0 0,0 0-8 16,-9 4 8-16,-4 0 0 0,-1 0 0 0,1 4 0 15,-1 0 0-15,1-4 11 0,-5 8-1 0,0-4 0 16,-5 8 7-16,1 0 2 0,-1 8 0 0,1 0 0 16,-1 4-2-16,-4 0 0 0,-9-1 0 0,9-3 0 15,10-4-17-15,-1 0 0 0,-5 0 8 0,5-8-8 16,0-4 0-16,5-8 0 0,8-4 8 0,-4-4-8 0,0 0 0 0,5-4 0 15,8-8 0-15,1-8 0 0,-1-4 0 0,5-4 0 16,9-4 0-16,0 0 0 0,0-8 0 0,0-4 0 16,0-8 0-16,9-4 0 0,9 0 0 0,-4-12 0 15,-5 0 0-15,9-4-9 0,9 8-7 0,-5-8 0 16,1 0-1-16,-5 4 0 0,-5 4-6 0,5 0-1 16,0 4 0-16,5 0 0 0,-5 4 10 0,4 4 2 15,1 0 0-15,-1 8 0 0,1 4 12 0,-10 4 0 16,0 4 12-16,1 0-12 0,8 8 28 0,-13 0-2 15,-4 4 0-15,-1 4 0 0,5 0-4 0,-4 4-1 16,-10-4 0-16,1 4 0 0,-1 4 0 0,1-4 0 16,-5 4 0-16,-5-4 0 0,-8 0 4 0,9 0 1 15,8 0 0-15,-4-8 0 0,-4 0-3 0,4 0-1 16,4 0 0-16,5 0 0 0,-4-4-13 0,4 4-9 0,-9-4 12 0,9-8-12 31,13 0-25-31,-13 0-12 0,0 0-3 0,0 0 0 0</inkml:trace>
  <inkml:trace contextRef="#ctx0" brushRef="#br1" timeOffset="-1.00813E6">2117-928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3.46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-638 1230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0" timeOffset="-1078.0245">-1385 1725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-578.1419">-1070 1777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-281.0656">-854 1553 1094 0,'0'0'97'0,"0"0"-77"15,0 0-20-15,0 0 0 0,0 0 86 0,0 0 14 16,0 0 2-16,0 0 1 0,0 0-52 0,0 0-11 16,18-4-1-16,-5 0-1 0,-8 0-9 0,8 0-1 15,10 0-1-15,-1-4 0 0,1 0-2 0,-1 0 0 16,1 0 0-16,4 0 0 0,9-4-13 0,-9 5-4 16,0-5 0-16,-5 0-543 15,5 4-109-15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6:05.3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2484 1942 864 0,'0'0'76'16,"0"0"-60"-16,0 0-16 0,0 0 0 16,0 0 44-16,0 0 7 0,0 0 1 0,0 0 0 15,0 0 21-15,0 0 5 0,0 0 1 0,3-5 0 0,0-1-44 0,3 1-9 16,-6 3-2-16,0 2 0 16,3-8-4-16,-3 8-2 0,0 0 0 0,3-6 0 0,3 1 2 0,-6 5 0 15,3-5 0-15,-3 5 0 16,6-3-2-16,0 3 0 0,0-5 0 0,3 5 0 0,0 0-18 0,-6 0 10 15,6-6-10-15,0 4 8 0,0 2-8 0,0 0 0 0,2 0 0 0,1-5 8 16,0-1-8-16,-3 4 12 16,3 2-12-16,3-3 12 0,0 0-4 0,3-2 0 15,0 0 0-15,2 2 0 0,1-5 13 0,0 3 3 16,0 5 0-16,0 0 0 0,3-8-1 0,-1 5 0 0,1 1 0 0,3 2 0 16,6 0-10-16,2-8-1 15,4 8-1-15,3-3 0 0,-1 0-11 0,1 3 8 0,-3-5-8 16,2 5 8-16,-2-8 0 0,-3 3-8 0,0 5 12 0,-1-8-4 15,1 3 7-15,-3-3 1 0,-3 2 0 16,-1 1 0-16,-5 0-2 0,0 2 0 16,-3-2 0-16,0 2 0 0,-1 1 2 0,-2-1 0 0,-3 3 0 15,0 0 0-15,0 0-3 0,-3 0 0 0,0 3 0 0,-3-1 0 16,3-2-5-16,0 3 0 0,-1 2-8 0,1-5 12 16,0 3-12-16,0-1 0 0,-3 6 8 0,6-5-8 15,-3 0 0-15,0 5 0 0,0-8 0 0,-3 5 0 0,0-2 0 0,-6 2-13 16,2 0 2-16,-5-5 1 15,3 3-47-15,-3-3-10 0,0 0-1 0,-8 10-528 16,-1-2-106-16</inkml:trace>
  <inkml:trace contextRef="#ctx0" brushRef="#br0" timeOffset="793.4811">3312 1842 874 0,'0'0'39'0,"-6"-3"8"0,0 3-38 0,0-5-9 0,3 2 0 0,-3 3 0 16,-3-3 27-16,6 1 3 0,-3 2 1 0,3-6 0 16,-3 6 8-16,3-2 1 0,-3 2 1 0,6 0 0 0,-6-3-23 0,3 0-5 15,-3 3-1-15,6 0 0 0,0 0 0 0,-3 0-1 16,-3 0 0-16,6 0 0 15,-5 0 14-15,5 0 3 0,0 0 1 0,0 0 0 16,0 0-13-16,0 0-4 0,0 0 0 0,-6-5 0 0,6 5-4 16,0 0-8-16,-3-5 11 0,3 5-11 0,0 0 0 0,-6-3 0 0,0 3 0 15,6 0 0-15,0 0 8 0,0 0-8 16,-3-5 0-16,3 5 0 0,0 0 18 0,0 0-3 16,-6-5-1-16,6 5 0 0,0 0 6 15,0 0 2-15,0 0 0 0,0 0 0 0,0 0-6 0,0 0-2 16,0 0 0-16,0 0 0 0,0 0-3 0,0 0-1 15,0 0 0-15,0 0 0 0,0 0 5 0,0 10 1 16,-3 3 0-16,0 1 0 0,0-1 22 0,3 3 5 0,-6 2 1 0,6 6 0 16,0 3-20-16,-6 2-3 0,0 2-1 15,3 6 0-15,0-5-6 0,0 8-2 0,3-6 0 0,-3 11 0 16,0 0 16-16,-3 8 4 0,3-5 0 0,0 7 0 0,0 1-13 0,0-1-3 16,-3-2 0-16,6 8 0 15,0 3-6-15,0-3-2 0,0 2 0 0,0-2 0 0,0 0-8 0,0-6 0 16,0 1 0-16,0-3 0 15,0 0 0-15,-6 2-11 0,3 1 3 0,-3-9 0 0,-3 4-8 0,4-6 0 16,-1 0-1-16,-3-6 0 31,3 1-37-31,0-11-7 0,-3 0-2 0,3-5-786 0</inkml:trace>
  <inkml:trace contextRef="#ctx0" brushRef="#br0" timeOffset="1783.5998">4115 1389 1119 0,'0'0'49'0,"0"0"11"0,0 0-48 0,0 0-12 15,0 0 0-15,0 0 0 0,0 0 57 0,0 0 9 16,0 0 2-16,0 0 0 0,0 0-37 0,0 0-7 16,3 0-2-16,-3 0 0 0,0 0-22 0,0 0 0 15,0 0 0-15,0 0 0 0,0 0 0 0,0 0 0 0,6 0-10 0,-6 0 10 16,0 0 0-16,0 0 0 15,9 0 8-15,-9 0-8 0,0 0 33 0,0 0 1 0,6 5 0 0,0 3 0 16,0-2-8-16,0 2-2 16,0-1 0-16,-3 7 0 0,3 2 13 0,-3 5 3 0,0 0 0 0,3 5 0 15,-3 3-16-15,3 11-4 16,-3-5 0-16,3 15 0 0,-3-3-2 0,3 17-1 0,0 2 0 0,0 0 0 16,-3 6-1-16,3-6-1 0,0 3 0 0,-4 2 0 15,1 3-6-15,-3-2-1 0,-5-9 0 0,2-2 0 16,-3 0-8-16,0-8 0 0,0 2 0 0,0-7 0 15,-3 2 0-15,3-8 0 0,-3 1 0 0,3-3 0 16,0-3 0-16,0-3 0 0,0 0 0 0,-3-5 0 16,3-2 0-16,0-3 0 0,-3-3 0 0,3-5 0 15,0-3 21-15,0-2 3 0,1-1 0 0,2 1 0 0,-3-9-8 16,3 1-2-16,3-3 0 0,0 0 0 0,0 0 11 0,0 0 3 16,0 0 0-16,0 0 0 15,-3-5-28-15,3-3 0 0,-3-5 0 0,3-1 0 0,0 1-10 0,3-5-7 16,-3-1-2-16,3-5 0 15,0 0 7-15,0-5 2 0,0 0 0 0,0 0 0 16,-1 0-4-16,1 0-1 0,-3 0 0 0,6-6 0 16,-3 6 4-16,3 0 1 0,0 3 0 0,3-3 0 0,0 7 10 0,0-4-8 15,-3 5 8-15,3 2-8 16,0 1 8-16,0 5 11 0,3 2-3 0,-3 3 0 0,0 3 12 0,0 2 3 16,2 3 0-16,1 5 0 0,0 3-1 0,3 6 0 15,-3-6 0-15,3 7 0 0,0 7-5 0,3-4-1 16,2 6 0-16,1 2 0 0,0 3-4 0,0-2-2 15,3 2 0-15,0 3 0 0,5-3-10 0,1 5 0 16,-3-5 9-16,0 0-9 0,-3-2 0 0,-1-9-8 0,-2 6 0 0,-3-5 0 31,0-3-154-31,-3 0-30 0</inkml:trace>
  <inkml:trace contextRef="#ctx0" brushRef="#br0" timeOffset="2282.8966">5020 2783 1832 0,'0'0'81'16,"0"0"17"-16,0 0-78 0,0 0-20 0,0 0 0 0,0 0 0 0,9 3 15 0,3-3-1 16,-3-3 0-16,0 3 0 15,0-2 21-15,3-4 4 0,0-4 1 0,0-1 0 0,0 3-32 0,2-5-8 16,1 0 0-16,0-6 0 16,3 4-44-16,-3-4-9 0,0 0-3 0,-3 1 0 15,3-3 24-15,0 0 4 0,-7 2 0 0,4 1 1 0,0-9 27 0,-3 3 14 0,-3 3-2 0,3-3 0 16,-3 1 13-16,-3-1 3 15,3 5 0-15,-6-2 0 0,-3 3-4 0,0 2-1 0,0 0 0 0,0 5 0 16,-3 1-10-16,0 2-1 16,0 2-1-16,-3-4 0 0,0 7 5 0,-3 3 0 0,4 0 1 0,-4 0 0 15,-3 0-7-15,3 5-2 16,-3 3 0-16,3 3 0 0,-3 0 8 0,0 4 2 16,3 7 0-16,-3-4 0 0,4 3-6 0,-1 6-2 15,3-1 0-15,3 6 0 0,0-6 18 0,3 6 3 0,6-3 1 16,0 3 0-16,0 5 0 0,3-3 0 0,3 3 0 15,-3-2 0-15,6 5-10 0,-4-3-2 0,4 2 0 16,0-10 0-16,-3 3-41 16,0-5-9-16,0-1-2 0,0-2 0 15,0-6-84-15,0 1-18 0,0-3-3 0,0-6-779 0</inkml:trace>
  <inkml:trace contextRef="#ctx0" brushRef="#br0" timeOffset="2743.7823">5907 2289 1818 0,'9'-6'40'0,"-9"6"8"0,0 0 1 0,0 0 3 0,0 0-42 0,0 0-10 0,3 0 0 0,-3 0 0 15,6 6 58-15,-3 2 10 16,0 0 1-16,0 2 1 0,-3 9-16 0,-3 2-3 15,0-5-1-15,-3 5 0 0,0 3-50 0,0 2-22 16,-6-2 2-16,3 2 0 16,1-2-5-16,-1 3-1 0,-3-1 0 0,0 1 0 0,0-6 11 0,3 0 3 15,3 3 0-15,0-8 0 0,0 5 12 0,6 0 0 0,0-8 0 0,0 0 0 16,3 3 8-16,3-3 5 0,0 3 1 0,0-2 0 16,3-1 2-16,0-5 1 0,0 0 0 0,3 2 0 15,0-10-6-15,2 6-2 0,1-6 0 0,0 0 0 16,0-3-1-16,0 0 0 0,0-5 0 0,3 3 0 15,-3-8 4-15,2 0 1 0,1-6 0 16,-3 3 0-16,3 0-13 0,-3 0 8 0,0-2-8 0,0-1 0 16,-3 1 21-16,0-1-1 0,-4-4-1 0,-2-1 0 15,0-3-3-15,0 1-1 0,-6-1 0 0,3 1 0 16,0-1-15-16,-3 1 0 0,-3 2 0 0,0 3 0 16,0 2-10-16,0 6 10 0,-3-5-8 0,0 10 8 15,-2-5-10-15,2 5 10 0,-3 2-12 0,3 1 12 16,-6 2-24-16,3 6 1 0,0 2 1 0,0 1 0 15,-3 7-129-15,-3 3-25 16</inkml:trace>
  <inkml:trace contextRef="#ctx0" brushRef="#br0" timeOffset="3524.1292">6455 2233 1209 0,'0'0'108'0,"0"0"-87"0,0 0-21 0,0 0 0 0,0 0 135 0,6-3 22 0,-3-4 5 0,-3 7 1 15,0 0-102-15,0 0-20 16,9-3-4-16,-3 3-1 0,-6 0 0 0,6 0 0 0,-6 0 0 0,9 0 0 15,-3 0-36-15,0 3 0 16,0-1 0-16,0 3-12 0,0 1 12 0,-1 2 0 0,-2 0 0 0,0 2-8 16,3 3 8-16,-3 6 0 15,-3 2 0-15,0 6 0 0,0-6 8 0,0 5-8 0,3-2 10 0,0 2-10 16,0-4 0-16,0 1 0 16,3-4 0-16,0 2 0 0,0-5 19 0,0 0-3 0,0-3 0 0,-3-5 0 15,3 3-3-15,-3-3-1 0,0-3 0 0,-3-5 0 16,0 0 4-16,0 0 1 0,0 0 0 0,0 0 0 15,0 0 6-15,0 0 1 0,0 0 0 0,0 0 0 16,0 0-8-16,0 0 0 16,0 0-1-16,0 0 0 0,0 0 4 0,0 0 1 0,0 0 0 0,0 0 0 15,-3-5 4-15,0-3 2 0,3-3 0 16,0 0 0-16,-3 1-7 0,3-1-2 0,0 3 0 0,3-5 0 16,0-5-7-16,3 2-2 0,-3-3 0 0,3 1 0 0,3-3-8 0,0 2 0 15,0-7 0-15,0 2 0 16,2-3-22-16,4 6 3 0,0-3 1 0,0 6 0 31,3 2-23-31,0-5-5 0,0 2-1 0,0 6 0 0,-1-6-143 0,1 6-29 0,18-8-5 0,-12 5-2 16</inkml:trace>
  <inkml:trace contextRef="#ctx0" brushRef="#br0" timeOffset="4243.992">7146 2524 1558 0,'0'0'69'0,"6"-8"15"0,8 6-68 0,-2-1-16 0,0-5 0 0,-3 3 0 0,-3-6 43 0,6 3 5 16,6-2 0-16,-3-4 1 0,-6 1-9 0,0-3-3 0,9 3 0 0,-7 0 0 15,-2-6-28-15,3 6-9 16,0-5 0-16,3 2 0 0,-3 0 0 0,0 0 0 15,-6 3 0-15,3-1 0 0,3-1 0 0,-3 1 0 16,-6-2 0-16,0 3 0 0,2 0 0 0,-2 0 8 0,3 2-8 0,-6-2 0 16,0 0 14-16,0 5-4 15,6-5-1-15,-6 5 0 0,-6-6 8 0,0 9 2 16,6 0 0-16,-3-3 0 0,-2 3 4 0,2 5 1 0,-3-6 0 0,6 6 0 16,0 0-5-16,-6 6-1 15,-6-6 0-15,6 5 0 0,6-5-6 0,-9 5 0 0,-3 3-1 0,0-3 0 16,0 3 9-16,3-2 3 0,0 4 0 15,0 1 0-15,-9 2-23 0,10-5 0 0,5 10 0 0,-3-7 0 16,-9 5 14-16,6 2-2 0,9-4 0 16,-3 4 0-16,-3 3-12 0,3-2 11 0,0 2-11 0,0 0 10 15,6 3-10-15,-3 0 0 16,-6-3 0-16,3 5 8 0,6 1-8 0,3-1 0 0,-6-2 0 16,3 0 0-16,0 0-15 0,6-6 2 0,0 1 0 0,0-3 0 31,-3 2-39-31,6-5-7 0,2-5-1 0,1 0-1 0,-3 0-111 0,3-5-21 0,0-3-5 15,0-3-1-15</inkml:trace>
  <inkml:trace contextRef="#ctx0" brushRef="#br0" timeOffset="4894.0082">7827 2172 1382 0,'0'0'61'0,"0"0"13"0,-6 0-59 0,6 0-15 0,6 6 0 0,-3 1 0 16,-6 1 133-16,3 3 24 16,3-3 5-16,0 5 1 0,0 0-91 0,0 6-17 0,0-3-4 0,0 5-1 15,3 3-19-15,-3 0-4 16,-3 2-1-16,0-2 0 0,3 2-26 0,0-5 0 0,-6-2 0 0,0 0 0 16,0-4 11-16,3 4-3 0,-3-11-8 0,0 2 12 15,-3-2-12-15,3-2 0 0,0 2 0 0,3-8 0 16,-3 0-9-16,3 0 9 15,0 0-13-15,0 0 5 0,0 0 8 0,-6 0 0 16,-3-8 0-16,6 2 0 0,3-2 28 0,0-2 0 0,-3 2 1 0,3-5 0 16,3-1 15-16,0-4 2 15,0-6 1-15,0 3 0 0,0 0-28 0,3 2-6 0,6-2-1 0,-3 3 0 16,0-4-12-16,3 4 9 16,3 5-9-16,0-1 8 0,0 4 0 0,-1 2 0 0,4 0 0 0,0 3 0 15,3-1 0-15,-3 6-8 0,-3 0 12 0,3 6-4 0,8-1-8 0,-5 6 0 16,-9-1 0-16,3 3-11 15,0 6 0-15,-3-3 0 0,3 8 0 0,-6-3 0 0,-3 3 11 0,-1 2-10 16,7-5 10-16,-3 3-10 16,-6-5 10-16,3-4 0 0,-3 4 0 0,3-6 0 0,-3 0 0 0,0 1 0 15,-3-6 0-15,0 2 0 16,6-5 0-16,-6-5 9 0,0 0-9 0,0 0 0 0,0 0 8 0,0 0-8 16,0 0 0-16,0 0 0 0,0 0 11 0,0 0-11 0,0 0 10 0,0-2-10 15,-3-4 15-15,3-1-3 16,3-1-1-16,0 0 0 0,-3-6-1 0,3-4 0 15,3-1 0-15,3-2 0 0,0-3 2 16,3 3 0-16,0-5 0 0,3 2 0 0,-1 3-12 0,4 2-17 16,0-2 4-16,-3 8 1 0,3 0 12 15,-3 2 13-15,0 3-2 0,-3 0-1 0,2 6-10 0,-2 4 0 16,0 6 0-16,3-8 0 0,-3 3 0 0,0 7 0 0,0-4 0 0,0 7 8 16,0 0-8-16,0 0-9 15,-1-5 9-15,-2 11-13 0,-3-1 0 0,3 1 0 16,-3-3 0-16,0 5 0 0,3 3-9 0,-6-6-2 0,0 1 0 15,0 2 0 1,-3 0-40-16,-3 0-9 0,0 0-2 0,0 1-638 16,0-1-128-16</inkml:trace>
  <inkml:trace contextRef="#ctx0" brushRef="#br0" timeOffset="5464.2675">9423 2421 2516 0,'0'0'56'0,"0"0"11"0,0 0 2 0,0 0 1 0,0 0-56 0,6 5-14 16,0-2 0-16,-6-3 0 0,0 0 0 0,6 3-10 15,-6-3 2-15,0 0-733 16,0 0-147-16</inkml:trace>
  <inkml:trace contextRef="#ctx0" brushRef="#br0" timeOffset="14276.4839">3312 4794 990 0,'0'0'44'0,"0"0"8"0,0 0-41 0,0 0-11 0,0 0 0 0,0 0 0 0,0 0 28 0,0 0 3 16,0 0 1-16,0 0 0 0,0 0-23 0,0 0-9 0,0 0 8 0,0 0-8 16,0 0 0-16,0 0 0 15,0 0 0-15,0 0 0 0,-6 0 12 0,6 0-4 0,-3-2 0 0,3 2 0 16,0 0 36-16,0 0 6 15,0 0 2-15,0 0 0 0,-6 0-33 0,6 0-7 0,-3 0 0 0,3 0-1 16,-3 0 11-16,3 0 2 16,0 0 1-16,0 0 0 0,0 0 9 0,0 0 2 0,0 0 0 0,0 0 0 15,0 0 2-15,0 0 1 16,0 0 0-16,0 0 0 0,0 0-7 0,0 0-2 0,0 0 0 0,0 0 0 16,0 0-15-16,0 0-3 15,0 0-1-15,-6 2 0 0,6-2-11 0,-3 3 8 0,0 0-8 0,3-3 8 16,-6 5-8-16,3-3 0 0,-3 1 0 0,0 2-11 15,3 3 11-15,-3-2 8 0,0-1-8 16,3 0 11-16,-3 1-11 0,3 1 0 0,-3 1 0 0,3 3 8 16,1-3 5-16,-4 3 1 15,3 2 0-15,0 3 0 0,0 2 8 0,0 1 2 0,-3 2 0 0,3 5 0 16,3 3 1-16,-3 3 1 0,-3 5 0 0,0 6 0 0,3-1 4 16,-3 3 1-16,-3 5 0 0,3-2 0 15,0-3-16-15,-3 0-3 0,0-3-1 0,3 0 0 0,0-5-11 0,0 0 0 16,-3 0 0-16,3-5 0 15,1 0-15-15,-4-3 5 0,0-5 1 0,3 0 0 32,0-6-15-32,0-2-2 0,0-3-1 0,-3-5 0 0,3 3-99 0,-3-6-20 0,6 0-4 0,-12 1-656 15</inkml:trace>
  <inkml:trace contextRef="#ctx0" brushRef="#br0" timeOffset="14828.3808">3160 4977 806 0,'-12'-8'36'0,"9"5"7"0,-3 1-35 0,3-1-8 15,0 0 0-15,0 1 0 16,0-1 108-16,0 0 20 0,3 1 4 0,0 2 1 0,0-3-77 0,0 3-16 16,0 0-4-16,0 0 0 15,0 0 2-15,0 0 0 0,6-5 0 0,0 2 0 0,0-5-18 0,-6 8-3 16,0 0-1-16,12-2 0 0,-3-4 20 0,6 1 3 16,-3 0 1-16,0-3 0 0,3 2-6 0,2-1-1 15,4 1 0-15,0-2 0 0,0 0 5 0,6-2 1 16,-1-1 0-16,4 1 0 0,3-4-10 15,-3 1-1-15,0 3-1 0,2-4 0 0,4-2-4 0,-3 3-1 16,-1 0 0-16,1 0 0 0,0-3-7 0,-3 3-2 16,-1-1 0-16,-2 1 0 0,-3-5-13 0,3 4 0 15,-3 4-9-15,0-3 9 16,-1 2-36-16,-5 0 0 0,0 4-1 0,0-1 0 16,-6 0-39-16,-3 2-7 0,3 6-1 0,-6 0-758 0</inkml:trace>
  <inkml:trace contextRef="#ctx0" brushRef="#br0" timeOffset="15231.2802">3193 5308 1094 0,'0'0'48'0,"0"0"11"0,0 0-47 0,0 0-12 16,0 0 0-16,0 0 0 0,0 0 65 0,0 0 11 16,0 0 3-16,3 5 0 0,3-3-43 0,-6-2-8 15,0 0-1-15,9 3-1 0,0-3-13 0,-1 0-2 16,1-3-1-16,0-2 0 0,6 3-10 0,0-4 12 15,0-2-12-15,0 3 12 0,6-3 36 0,0-2 7 16,2 2 1-16,4-6 1 0,3 1-4 0,0 3-1 16,2-6 0-16,1 2 0 0,0 4-22 0,3-1-5 0,-1 1-1 0,-5-1 0 15,3 1-15-15,-3 2-9 16,-4 0 10-16,-2 0-10 0,3 0 0 0,-6 0-20 16,0 0 4-16,-6 3 0 15,2-1-27-15,-5 4-5 0,3-1 0 0,-9 3-1 16,3 0-147-16,-3 0-30 0</inkml:trace>
  <inkml:trace contextRef="#ctx0" brushRef="#br0" timeOffset="15591.2332">3002 5718 1324 0,'0'0'59'0,"0"0"12"0,0 0-57 0,0 0-14 15,0 0 0-15,9 5 0 0,-3-2 64 0,3-3 11 16,3 0 1-16,-3 0 1 0,0-3-12 15,9 3-2-15,-6-3-1 0,5 3 0 0,4-2-30 0,-3 2-7 16,3-3-1-16,3 3 0 0,3-3 0 0,-1 3 0 16,-2-2 0-16,6-1 0 0,3 3 6 0,-1-3 1 15,1-2 0-15,3 0 0 0,3 0-9 0,-1-1-2 16,7-2 0-16,-6-2 0 0,-1-1-20 0,4-2-20 16,-3 2 4-16,-1-2 1 15,-2 0-159-15,0 0-32 0,26-14-6 0,-20 3-2 0</inkml:trace>
  <inkml:trace contextRef="#ctx0" brushRef="#br0" timeOffset="16171.5014">4208 4964 1864 0,'0'0'83'0,"0"0"17"0,3-8-80 0,0 2-20 16,3 1 0-16,0 2 0 0,0-2 58 0,0-3 8 15,2 3 2-15,1 0 0 0,3-3-37 0,0 0-7 16,3-3-2-16,0 3 0 0,3-2-31 0,3 2-7 16,-4 0 0-16,7-3-1 15,-6 1-11-15,3 2-1 0,3-3-1 0,0 6 0 16,-1-3-6-16,-2 5-2 0,0 1 0 0,-3 2 0 0,-3 5 38 0,-3 0 0 0,0 3 0 0,0 5 0 16,-3 6 8-16,-4 2-8 15,1 5 8-15,-3 6-8 0,-3 5 29 0,3 3 1 0,-3 5 0 0,0-3 0 16,0 3-22-16,0-2-8 15,0-1 0-15,0-5 0 0,0-3 0 0,3-2 0 0,0-3 0 0,0-2 0 16,0-4 0-16,0-1 0 16,0-9 0-16,3-3 0 0,-3 4 0 0,3-6 0 0,-6 0 0 0,3-3-10 15,-3-5 30-15,0 0 5 0,0 0 2 0,9-3 0 16,-3-2 15-16,3 0 3 0,-3-3 1 0,3 0 0 16,-3-3-15-16,3 1-3 0,0-6-1 15,0 0 0-15,-1-3 5 0,4 1 0 0,-3-6 1 0,3 0 0 16,3-2-21-16,0-1-4 0,0-2 0 0,0-3-8 0,3 1 13 15,-7-1-4-15,4 0-1 0,0 0 0 16,3 1-8-16,-6 2-11 0,0-1 3 0,0 4 0 31,3 2-22-31,0-2-4 0,-3 2-1 0,2 0 0 0,-5 3-97 0,3 0-19 0,0 5-4 16,3-3-1-16</inkml:trace>
  <inkml:trace contextRef="#ctx0" brushRef="#br0" timeOffset="16727.7623">5330 5154 1922 0,'0'0'42'0,"0"0"9"0,0 0 1 0,0 0 3 0,0 0-44 0,9-3-11 0,0 1 0 0,3-3 0 15,-6-3 33-15,6 0 5 0,-1 0 1 0,1-6 0 16,0 1-20-16,3 0-4 0,0 0-1 0,0 0 0 0,0-6-14 0,0 3-16 16,0-2 3-16,-4-1 1 15,1 3 3-15,-3 0 1 0,3-2 0 0,-3 2 0 0,0 0 8 0,0 0 0 16,-3-2 0-16,0 4-8 15,0 1 8-15,-3-3 0 0,0 3 0 0,0-3 0 0,0 6 0 16,0-4 0-16,-3 4 0 0,0-3 0 16,-3 5 0-16,3 0-13 0,-3-3 5 0,-3 3 8 0,3 3-13 15,-3 0 5-15,-3 5 8 0,3 0-13 0,0 0 13 0,-3 2-12 16,0 4 12-16,-3-1-12 0,3 3 12 0,0 0 8 16,0 0 0-16,4 0-8 0,-4 2 19 0,0 1-3 15,6-1-1-15,-6 1 0 0,0 0-15 0,0 2 0 16,3-3 0-16,-3 4 0 0,3-4 0 0,-3 1 9 15,0-1-9-15,3 1 8 0,0-3-8 0,3 2 0 16,-3-4 0-16,3 2-11 0,3 2 11 0,0-2 0 16,-3 3 0-16,3-1 0 0,3 4 9 0,0-1-9 15,0 0 12-15,-3 0-12 0,3 3 16 0,0 0-3 16,6 3-1-16,0 2 0 0,0-3-4 0,0 1-8 0,0-1 11 0,3 1-11 16,0-6 0-16,0 0 0 15,-3 0 0-15,3-5 0 16,-1 0-47-16,-2-2-9 0,0-1-3 0,0-2-828 0</inkml:trace>
  <inkml:trace contextRef="#ctx0" brushRef="#br0" timeOffset="17088.2916">5928 4763 1900 0,'0'0'169'0,"0"0"-135"0,0 0-34 0,3 5 0 16,-3 3 72-16,6 2 8 0,-3-2 2 0,0 5 0 15,3-2-46-15,0 5-8 0,-3-3-3 0,3 3 0 16,-3 5-11-16,0-2-2 0,3 2-1 0,-3 0 0 16,0 0-11-16,0 0 0 0,0-2 0 0,-3-1-11 15,3-2-4-15,0-2-1 0,-3-1 0 0,0-5 0 16,0-3 16-16,0-5 0 0,0 5 0 0,0-5 0 15,0 0 22-15,0 0 7 0,0 0 2 0,0 0 0 0,0-8 27 0,0-2 6 16,0-3 0-16,-3-1 1 16,3-2-6-16,0 1-2 0,3-7 0 0,0 1 0 0,0 0-13 0,-3 0-4 15,6-3 0-15,0 0 0 0,-1 0-40 0,4-2-24 0,-3 0 4 0,3-4 0 16,3 4-2 0,3-3 0-16,-3 2 0 0,3 4 0 15,0 1-90-15,3 4-19 0,-3 2-3 0,2 3-974 16</inkml:trace>
  <inkml:trace contextRef="#ctx0" brushRef="#br0" timeOffset="17617.721">6613 4551 2386 0,'0'0'52'0,"0"8"12"0,0-3 1 0,0 6 3 0,-3 2-55 0,3 3-13 0,-3 0 0 0,3 2 0 15,-6 1 0-15,3-1 9 0,-3 6-9 0,0-3 8 16,3-2-8-16,-3 2 0 0,3-3 0 0,-3-2-11 16,6 0-6-16,-3-3-2 0,6-2 0 0,-3-3 0 15,0 0 2-15,0-3 0 0,0-5 0 0,0 0 0 0,0 0 17 0,9 0 0 16,0-3 0-16,0-2 0 16,0 0 19-16,3-3 7 0,-3-3 2 0,6 1 0 15,-4-3 3-15,4-3 1 0,0-3 0 0,0 1 0 16,0-1-6-16,3 3-1 0,0 0 0 0,0 0 0 15,-1 1-11-15,-2 1-2 0,3 4-1 0,-3 2 0 16,0 0-11-16,0 5 0 0,0 1 0 0,0 4 0 0,0 4 0 0,-1 2 0 16,1 5 0-16,3 3 0 15,0 5 0-15,0 3 0 0,3 2 0 0,0 6 0 0,-4 5 0 0,1 3 0 16,0 5-12-16,0 2 12 0,-3 3-12 0,0 6 12 0,-6 0-10 0,3-4 10 16,-4-4-18-16,-2 0 2 15,-9-1 1-15,0-2 0 0,1 0-2 0,-4-2-1 0,-3-1 0 0,-3-2 0 16,-3 2 18-16,0-2 16 15,3-3-4-15,-6-3 0 0,0-2-12 0,-3-3 0 16,4 0 0-16,-4-5 0 0,3-6 22 0,0 1 2 16,-3-3 0-16,3 0 0 0,1-6 33 0,-1 1 7 0,6-6 2 0,0 0 0 15,0 1-16-15,3-1-3 0,0-2-1 0,6-1 0 16,-3-2-34-16,6 0-12 0,0 0 0 16,0 0 9-16,3-8-9 0,6 0 0 0,0-5 0 15,9-3-11-15,0-2 3 0,6-6 0 0,2-2 0 16,7-1 0-16,6-7-44 15,-1-1-9-15,7-2-2 0,6 0-772 0,8-3-154 0</inkml:trace>
  <inkml:trace contextRef="#ctx0" brushRef="#br0" timeOffset="18868.0641">9452 4270 1270 0,'-3'-5'56'0,"0"2"12"0,-5 1-54 0,5-1-14 15,-6-2 0-15,0 2 0 0,3 1 0 0,-3-4 0 0,0 4 0 0,-3-4 0 32,-3 4-24-32,3 2-2 0,-3-3 0 0,-3 3 0 15,-2 0-29-15,-1 3-5 0,3-1-2 0,-6 4 0 16,0-1-44-16,1 3-9 0,-4 0-1 0,3 0-1 15,0 2 70-15,0 1 15 0,0 2 2 0,4-2 1 0,-1 2 170 0,3 0 35 16,3 0 6-16,3-2 2 0,0 2-52 0,3 0-9 0,6-2-3 0,3 2 0 16,0 3-28-16,3-3-7 15,3 3-1-15,6 3 0 0,0 2-24 0,3 0-4 0,-3-2-2 0,9 4 0 16,0 1-2-16,-1 0-1 0,1-3 0 0,3 3 0 16,0-3-12-16,3-2-3 0,-4-1 0 15,4-2 0-15,0 0-2 0,0 0-1 0,-3-6 0 16,2 4 0-16,-2-6-16 0,-3 2-3 0,0-2-1 15,0-3 0-15,-6 1-13 0,-1-1 8 0,-2 0-8 0,0-2 0 16,-3 0 0-16,-9-3 0 0,0 8 0 16,-3-3 0-1,-6 3-36-15,-3 2 0 0,-5 4 0 0,-4 1 0 0,-6-1 25 0,-3 4 11 0,0 1-10 0,-5-1 10 0,-1 3 0 0,0-2 0 16,-2-3 0-16,2 2 0 16,-3-4-8-16,3-1 8 0,1 0 0 0,2 0-9 31,3 0-33-31,0-2-6 0,4-3-2 0,5-3 0 0,6-2-112 0,0-3-22 0,3 0-5 0,3-8-576 15</inkml:trace>
  <inkml:trace contextRef="#ctx0" brushRef="#br0" timeOffset="19521.6066">10006 4281 1324 0,'0'0'118'0,"0"0"-94"0,0 0-24 0,0 0 0 15,0-3 138-15,0 3 23 0,-3-5 5 16,3 5 1-16,0 0-85 0,0 0-17 0,0 0-3 0,0 0-1 15,0 0-17-15,0 0-4 0,0 0-1 0,0 0 0 16,0 11-27-16,3-1-4 0,0 3-8 0,-3 3 11 16,0 3-11-16,3 2 12 0,-3 5-12 0,0 6 12 15,-3 3 2-15,0 7 1 0,0 0 0 0,-3 3 0 16,6 6-15-16,-3-7 0 0,-3 4 0 0,3-3 0 0,3 0 8 0,-3-5 0 16,3-1-8-16,-3-2 12 15,3-2 15-15,0-3 2 0,0-3 1 0,0-5 0 0,-3-3-15 16,0-3-3-16,0-5-1 0,3 1 0 15,-3-4 8-15,0-4 1 0,3-6 1 0,0 0 0 0,0 0-7 0,0 0-2 16,-6 0 0-16,1-6 0 16,-1 1-4-16,0-6 0 0,0 1-8 0,0-6 12 0,3 3-12 0,-3-3 0 15,0-3 0-15,3-2 0 0,0-5 8 0,0-1-8 0,3 1 0 16,-3-3 9-16,0-6-9 0,3 4-11 16,0-7 3-16,0-1 0 0,3-1 8 15,3 0-8-15,0 1 8 0,0-1-8 0,3 0-4 16,3 1 0-16,2 2 0 0,4-3 0 0,6 3 1 0,0 0 0 0,-3 0 0 15,3 5 0-15,-1-2-4 0,4 5-1 16,-3-1 0-16,0 9 0 0,0 0 16 0,-1 5-9 16,-5 6 9-16,3 2-8 0,-3 0-4 0,0 5-1 15,-3 3 0-15,-3 3 0 0,-3 2 13 0,-3 0 0 16,0 1-10-16,-4 4 10 0,1 3 0 0,-6 6 0 0,-2 2 0 0,-4 3 0 16,0-3 0-16,-6 6 0 0,3-4 9 15,-6 1-1-15,-3 0 0 0,3 0 1 16,-3 0 0-16,-2-1 0 0,2-1-9 0,0-1 0 0,3 0 0 15,-3 0 0 1,3-2-26-16,-2-1-10 0,5-5-3 0,-3 1 0 16,0-1-141-16,0-3-28 0</inkml:trace>
  <inkml:trace contextRef="#ctx0" brushRef="#br0" timeOffset="20181.7472">10842 4511 1544 0,'0'0'68'0,"0"0"15"0,0 0-67 0,0 0-16 0,3-2 0 0,0-1 0 16,0 0 29-16,0-2 3 0,-3 0 0 0,0-1 0 15,0 1 4-15,3-3 0 0,-3 0 1 0,0-2 0 16,3 2-37-16,-3-6 0 0,0 4 0 0,0-6-8 16,0 3 20-16,0 0 4 15,3-1 0-15,-3 1 1 0,-3-3 3 0,0 0 1 0,0 3 0 0,3 0 0 16,-6 0-7-16,0 2-2 15,-2 0 0-15,2 1 0 0,-6 5-12 0,3-1 0 0,-6 4 0 0,3 4 0 16,-3 1 0-16,0 2 0 0,0 3-10 0,0 0 10 0,-2 3 0 16,2 2 0-16,3 0 0 0,-3 3 0 15,0 3 0-15,0-1 17 0,0 3-2 0,-3 0-1 16,4 3 4-16,-1 3 1 0,0-1 0 0,3 1 0 16,0 2-9-16,3-3-2 0,0 1 0 0,6-1 0 15,0-2 23-15,0 0 4 0,0-3 1 0,3 0 0 16,3-2-18-16,0-4-3 0,0 1-1 0,0-2 0 0,3-4-14 15,-3-2 9-15,3-3-9 0,-3 1 8 16,-3-6-8-16,9 0 0 0,0-3-10 0,0-2 10 16,3-1-12-16,0-4 12 0,-4-3-13 0,4-1 5 0,-3 1 8 0,0-5 0 15,0-4 0-15,0 1 0 0,0-3 10 16,0 1 7-16,0-6 2 0,-3 2 0 0,3-5-1 0,0 6 0 16,-3-1 0-16,3 6 0 15,-3 3 6-15,2-1 2 0,-5 9 0 0,3-1 0 0,-3 3 5 0,0 3 1 16,-3 5 0-16,0 0 0 15,0 0 5-15,6 5 2 0,0 3 0 0,0 5 0 0,0 0-39 0,0 1-13 16,0 4 0-16,0 1 0 0,0-1-6 0,3 1-1 0,-6-1 0 0,0 3 0 16,3-2-1-16,-3 0-1 15,3-4 0-15,0 1 0 16,-3-2-166-16,3-1-34 0</inkml:trace>
  <inkml:trace contextRef="#ctx0" brushRef="#br0" timeOffset="20635.245">11164 4334 2084 0,'0'0'46'0,"0"0"10"0,6-5 1 0,-6 5 1 16,6-3-46-16,3 0-12 0,0 3 0 0,-3 0 0 15,-6 0 58-15,9 3 10 0,0 0 1 0,-1 5 1 0,-2-1-38 16,3 4-8-16,-3 2-2 0,6 3 0 16,0 3-22-16,-3-1 0 0,0 3 0 0,0 1 0 0,-3-1 0 15,0-3 0-15,0 1 0 0,-3-3 8 0,-3-1 6 0,3-1 2 16,0-4 0-16,-3-2 0 16,-3 0-4-16,3-8-1 0,0 0 0 0,0 0 0 0,0 0-11 0,0 0 0 15,0 0 0-15,0 0 8 0,0 0 5 16,0 0 1-16,-3-8 0 0,3 0 0 0,0-5 5 0,0 0 1 15,0-3 0-15,0-3 0 0,3 1-20 16,-3-6 0-16,3 0 0 0,0 0 0 0,6-2 0 0,-3 0 0 16,8-4 0-16,-2 7 0 0,0-1 20 15,3 5 0-15,0 6 0 0,-3 0 0 0,-3 5-20 0,0 5 0 16,-3 1 0-16,3 2 0 0,0 5 18 0,-3 8 0 0,0 0 0 0,-1 1 0 16,1 4-10-16,-3 6-8 15,0 0 12-15,3 0-12 0,-6 2 0 0,3-2 0 0,3 0 0 0,-3 2 0 16,0-2-10-16,0 0-9 15,0 0-1-15,0-1-1 16,-3-4-88-16,3-1-18 0,-3 1-3 0,3-6-600 0,-3-2-120 0</inkml:trace>
  <inkml:trace contextRef="#ctx0" brushRef="#br0" timeOffset="21111.6963">11783 4276 2415 0,'0'0'53'0,"0"0"11"0,0 0 3 0,9 2 1 0,3 4-55 0,-3-1-13 0,3 5 0 0,0 1 0 0,0 5 22 0,2-3 2 16,-2 3 0-16,-3 0 0 0,0 2-11 15,0 1-1-15,0-1-1 0,-3 1 0 0,-3-3-11 0,3 2 10 16,-3-4-10-16,3 2 10 0,-6-6-10 0,3 3 0 0,-3-5 0 0,0-2 0 16,0-1 0-16,0-5 0 15,0 0 0-15,0 0 0 0,-6 2 0 0,6-2 0 0,-6-2 0 0,3-1 0 16,-3-2-13-16,3-3-2 16,-3 0 0-16,3 0 0 0,3-2 15 0,-3-4 10 15,3 1-2-15,0 0 0 0,0-3 4 0,3-3 1 16,0 1 0-16,0-3 0 0,3-3 0 0,3 0 0 0,0 0 0 0,0 3 0 15,3 0 1-15,0 2 0 16,0 1 0-16,-1 5 0 0,1-1-2 0,0 4 0 0,0 2 0 16,0 3 0-16,0 5-12 0,-3 5 8 0,3-2-8 15,-3 5 0-15,-3 2 12 0,3 3-4 0,-3 6-8 16,3-3 12-16,-4 0 5 0,1 2 1 0,0 3 0 0,-3-2 0 0,3-1-18 16,3 1 0-16,-6-3 0 0,0 0 0 15,0-1-17-15,0-1-1 0,0-1 0 16,0-2 0-1,-3-1-88-15,0-5-18 0,0 3-3 0,-3-2-609 0,-3-4-123 0</inkml:trace>
  <inkml:trace contextRef="#ctx0" brushRef="#br0" timeOffset="21412.3554">12352 4268 403 0,'0'0'17'0,"0"0"5"0,0 0-22 0,0 0 0 0,3 8 0 0,3 0 0 15,-3 0 312-15,-3-1 59 16,2-1 11-16,1 2 2 0,0 0-257 0,0 0-52 0,-3 0-11 0,3-1-1 16,0 4-5-16,0 2-1 15,0 1 0-15,0-1 0 0,0 5-13 0,0-2-2 0,0 0-1 0,0 0 0 16,0 2-17-16,3 1-3 15,-3-3-1-15,-3 0 0 0,3 0-20 0,-3-1-8 0,3-1 0 0,0-4 0 32,-3-2-39-32,3 0-7 0,-3 0-2 0,0-8 0 15,0 0-148-15,0 0-31 0,0 0-5 0,15-16-2 0</inkml:trace>
  <inkml:trace contextRef="#ctx0" brushRef="#br0" timeOffset="21552.4459">12617 4022 1612 0,'0'0'144'0,"0"0"-116"0,0-3-28 0,-3-2 0 0,3 2 124 16,0 3 18-16,0 0 4 0,0 0 1 0,-3-5-84 0,3 5-17 15,0 0-3-15,-6-3-1 16,0-2-162-16,0 2-33 0</inkml:trace>
  <inkml:trace contextRef="#ctx0" brushRef="#br0" timeOffset="22075.954">12679 4284 1324 0,'0'0'118'0,"0"0"-94"0,0 0-24 0,9 2 0 0,0-2 126 15,0 3 21-15,0-3 4 0,3 3 1 16,-6-1-36-16,3 1-8 0,-1 2 0 0,1-2-1 16,-3 2-52-16,0 3-11 0,0 0-1 0,3 3-1 15,0 2-17-15,-6 0-3 0,3 0-1 0,-3 0 0 16,3 1-21-16,-3 2-18 0,0-1 3 0,3-1 1 15,-3-4 14-15,0-2 0 0,3 0 0 0,-3-3 0 16,-3-5 0-16,3 6 0 0,-3-6 0 0,0 0 0 0,0 0 0 0,0 0 0 16,0 0 12-16,0 0-12 15,6-6 20-15,0 1-4 0,0-3 0 0,-3 0 0 0,3-2 3 0,-1-1 0 16,1-2 0-16,0 0 0 16,0-3-7-16,0-3 0 0,3-2-1 0,3 0 0 15,-3 2-11-15,3 1 0 0,0-1 0 0,3 6 0 16,-3 3-10-16,0 4 10 0,-1 1 0 0,-2 5-9 0,3 5 40 0,-3-2 8 15,0 5 1-15,0 0 1 16,0 2-29-16,-3 1-12 0,0 2 8 0,3 0-8 0,-3 1 0 0,0-1 0 16,0 0-14-16,0-2 5 0,-3-3-9 15,0 2-2-15,3-2 0 0,-3-3 0 16,-3-5-87-16,6 6-17 0,-6-6-4 0,5 5-1 16,-5-5-39-16,6 3-7 0,-6-3-1 0,0 0-1 0</inkml:trace>
  <inkml:trace contextRef="#ctx0" brushRef="#br0" timeOffset="22732.0294">13429 4255 633 0,'0'0'28'0,"9"-6"6"15,-3 1-34-15,0 2 0 0,0-2 0 0,0 0 0 16,0-1 256-16,0 4 45 0,0-4 9 0,-3 1 2 15,3 0-228-15,-3 0-44 0,0-1-10 0,-3 6-2 16,0 0-19-16,0 0-9 0,0-10 8 0,0 4-8 16,0 6 0-16,0 0-19 0,-3-2 3 0,3 2 1 0,-3-6 15 0,3 6 0 15,0 0 0-15,0 0 10 16,-6-5 10-16,6 5 1 0,-6 0 1 0,0 3 0 0,0-1-2 0,-3 4 0 16,3 2 0-16,-3 2 0 15,-3 1 11-15,3 2 1 0,-3 6 1 0,0-1 0 0,0 3-9 0,1-2-1 16,2-1-1-16,0 4 0 15,0-4-12-15,0 1-2 0,3-6-8 0,3 0 12 0,-3 0-12 0,6-5 0 16,-3 0 0-16,3-3 0 16,0-5 0-16,0 0 0 0,0 0 0 0,0 0 0 0,9 3 0 0,-3-3 0 15,3-3 0-15,0-2 0 0,0 0 12 0,3-6-1 16,-1 1 0-16,1-1 0 0,0-2 11 0,3-3 2 16,-3-3 1-16,3 1 0 0,0-1-5 0,0 1 0 0,0-3-1 0,-1 0 0 15,1 2-3-15,-3 3-1 16,3 3 0-16,-6 2 0 0,-3 3 3 0,0 3 1 0,3 2 0 0,-3 3 0 15,-6 0-3-15,9 3-1 16,-3 5 0-16,0 3 0 0,-3 2-15 0,3 3 8 0,-6 5-8 16,0 3 0-16,3 2 10 0,-6 3-10 0,-3 3 10 15,0 5-10-15,0 5 0 0,0 3 0 0,-3 0 0 16,0 6-10-16,-6-1 10 0,3 0 0 0,0-2 0 0,0 2 0 16,-3-5 0-16,1 3 9 0,-1-3-9 15,0 2 0-15,-3-4 0 0,3-4-9 0,-3-2-1 0,3-8 0 16,0 1 10-16,-2-9 0 0,2-3 0 0,0-2 0 15,0-3 0-15,0-5 11 0,0-2-3 0,0-1 0 16,0 0 29-16,4-5 6 0,2 0 1 0,-3-2 0 16,0-1 12-16,0 3 4 0,6-3 0 0,3 1 0 15,-3-4-44-15,3 1-16 0,3 0 11 0,3-3-11 16,0-3 9-16,3-2-9 0,0 2 8 0,6-2-8 16,3 0 0-16,6-6 0 0,-1 1 0 0,1-3 0 15,6-3-17-15,3 0-6 0,0 0-1 0,2 0 0 16,4 1-96-16,0-4-20 0,2 1-4 0,1-1-634 15,3 3-126-15</inkml:trace>
  <inkml:trace contextRef="#ctx0" brushRef="#br0" timeOffset="23455.6384">14932 4053 1267 0,'0'0'112'0,"0"0"-89"0,0 0-23 0,0 0 0 16,-3-5 122-16,3 5 20 0,6-5 4 0,0 0 1 16,-3-1-70-16,3 1-13 0,0-3-4 0,0 3 0 15,6-3-18-15,0 3-4 0,3-1-1 0,6 1 0 16,-1 0-23-16,7-3-5 15,0 0-1-15,3 0 0 0,3 3 10 0,2-1 2 0,1 1 0 0,3 0 0 16,2-3 14-16,-2 2 3 0,-3-2 1 0,-1 1 0 0,1-1-7 0,-6 0-2 16,-3-3 0-16,-3 1 0 15,-4-1-29-15,1 0 0 0,0 3 0 0,-6-2 0 32,-3 2-36-32,0 3-12 0,-3-6-4 0,0 3 0 0,-6 3-172 0,-3-1-36 0,-6-9-6 0,6 15-2 15</inkml:trace>
  <inkml:trace contextRef="#ctx0" brushRef="#br0" timeOffset="23820.6092">15450 3373 806 0,'6'-7'72'0,"-6"7"-58"0,0-8-14 0,3 5 0 16,0-2 104-16,3-1 19 16,-6 6 3-16,0 0 1 0,0 0-12 0,3-5-3 0,-3 5 0 0,0 0 0 15,0 0-28-15,0 0-5 0,0 0-2 0,0 0 0 16,0 0-34-16,0 0-7 0,0 0-2 0,0 0 0 16,0 0-18-16,0 11-4 0,-3 2-1 0,0 5 0 15,3 6 8-15,0 0 1 0,-9 2 1 0,6 6 0 16,0 8 5-16,-3 0 1 0,3 7 0 0,-3 6 0 15,-3 8 1-15,-3 5 1 0,4 3 0 0,-4 5 0 16,-3 5 10-16,0-2 1 0,3-3 1 0,0 0 0 16,0-5-20-16,0 0-4 0,0-6-1 0,-3-2 0 15,4-8-31-15,-7 0-6 0,3-5-2 0,0-6 0 16,0-5-139-16,-3 0-28 16,0-8-6-16,0 0-720 0</inkml:trace>
  <inkml:trace contextRef="#ctx0" brushRef="#br0" timeOffset="24311.6989">15998 4048 1728 0,'0'0'153'0,"0"0"-122"0,0 0-31 0,0 0 0 15,0 0 69-15,0 0 8 0,0 0 2 16,0 0 0-16,0 0-22 0,3 5-4 0,-3 3-1 0,0-8 0 16,0 0-24-16,0 8-4 15,0 6-2-15,0 1 0 0,0-1-22 0,0 4 0 0,0 3 0 0,3 3 0 16,-3 5 0-16,0 3 9 0,0 0-9 15,0 2 0-15,0 1 17 0,-3-1-3 0,3-5-1 0,0 3 0 16,0-6-4-16,-3 1-1 0,0-3 0 0,0-6 0 0,0 1-8 16,-3-6 0-16,3-3 0 0,-3-2 0 15,0-2 16-15,0-4-3 0,0 1 0 0,0-3 0 0,0 0 18 16,0-5 3-16,3-1 1 0,0 1 0 16,-3-3 11-16,1 0 2 0,2-2 1 0,0-4 0 15,3-2-21-15,0 1-5 0,0-1-1 0,3-3 0 16,5 1-10-16,-2-1-1 0,3-2-1 0,0-3 0 0,9-2-10 0,-3-1-17 15,6-2 4-15,-3 3 1 16,3-6 0-16,-1 5 0 0,1 4 0 0,0 1 0 0,0 9 3 0,-3 0 1 16,3 0 0-16,-4 0 0 0,1 5 8 15,-3 0 0-15,3 0-9 0,0 0 9 16,0 3-69-16,0-3-10 0,-3 0-1 0,-1 0-1043 0</inkml:trace>
  <inkml:trace contextRef="#ctx0" brushRef="#br0" timeOffset="24772.1733">16489 4212 1897 0,'0'0'84'0,"0"0"17"0,0 0-81 0,6 5-20 0,0 3 0 0,0 3 0 16,3-3 68-16,0 0 8 0,-3-5 3 0,3 2 0 16,6-3-37-16,-4 1-7 0,1-3-2 0,0-3 0 0,6-2-33 0,0 0 0 15,-3-3-15-15,0-3 5 16,0 3 10-16,2-2-12 0,1-1 12 0,0-2-12 0,-6 2 3 0,0-2 0 16,6 3 0-16,-3-4 0 15,0 1 37-15,-3 0 7 0,-4 0 1 0,4-1 1 16,3 1-2-16,-6 0-1 0,-3 0 0 0,0-3 0 15,6 3-34-15,-3-3 0 0,-9 3 0 0,0-1 0 0,-3 4-10 0,0-1 1 16,0 1 0-16,-3-1 0 0,-9 6 9 0,3-3-10 16,6 5 10-16,-6 0-10 0,-2 3 10 15,2 3 0-15,3 2 0 0,-3 3 0 16,-6 3 13-16,0 2 5 0,0 0 1 0,3 6 0 0,0-1-3 0,1 9-1 16,-4-1 0-16,0 1 0 0,6 2-6 0,-3 0-1 0,3 0 0 15,-3 0 0-15,3-2-8 0,0-3 0 16,3-1 9-16,1-2-9 0,-4 1 0 0,6-4-20 15,3 1 4-15,0-3 1 16,0-6-109-16,3 1-23 0,3-3-4 0,3 0-503 0,6-3-101 16</inkml:trace>
  <inkml:trace contextRef="#ctx0" brushRef="#br0" timeOffset="25182.0044">17147 4233 1785 0,'0'0'159'0,"-3"6"-127"0,3-6-32 0,3 8 0 16,3-3 107-16,-6 0 15 0,0-5 3 0,0 0 1 16,9 8-62-16,-9-8-12 0,0 0-2 0,6-3-1 0,6-2-34 0,-3 3-7 15,-1-4-8-15,1-2 11 16,3-2-23-16,0-1-5 0,0 1-1 0,-3-4 0 0,-3 1 18 0,6 0-10 15,6-3 10-15,-3-3-8 16,-3 4 8-16,-1-4 9 0,4 1-1 0,0-1-8 0,0 3 30 0,-3-2-1 16,-6-4 0-16,3 4 0 0,3 2-29 0,-6 0-18 15,-3 3 2-15,-3 0 1 0,3 5 24 16,-6 2 5-16,3-1 1 0,-6 4 0 0,-3 3-15 0,0 3-16 16,0 2 3-16,-6 3 1 0,0 5 12 15,-3 0 8-15,3 8 0 0,-2 1-8 0,-4 1 17 0,0 4-3 16,-3-1-1-16,3 6 0 0,3-3 0 0,1 3 0 15,-7-3 0-15,9 3 0 0,0 0-1 0,3-3-1 16,0 0 0-16,0-3 0 0,6-2-11 0,3 0 0 0,6-3 9 0,0-3-9 16,0 4-14-16,9-4-7 15,6 3-2-15,0-5 0 16,0-3-167-16,9-5-34 0</inkml:trace>
  <inkml:trace contextRef="#ctx0" brushRef="#br0" timeOffset="26446.284">19352 3791 518 0,'0'0'46'15,"0"0"-37"-15,0 0-9 0,9-2 0 16,-6-3 254-16,-3 5 49 0,0 0 9 0,0 0 3 0,6-3-201 0,-6 3-40 16,0 0-8-16,0 0-2 0,3-5-39 0,-3 5-8 15,-3-6-1-15,-3 1-1 16,3 0-26-16,-3-1-5 0,1 4 0 0,-1-3-1 16,-3-1 5-16,3 1 0 0,-3 5 1 0,3-3 0 0,-3 1 11 0,0-1 0 15,-3 3 8-15,3-3-8 16,0 1 10-16,-3-1-2 0,0 3-8 0,3-3 12 0,-2 1-12 0,2 2 9 15,-3-3-9-15,0 3 8 16,0 0-8-16,0 0 0 0,3 0 0 0,-3 0 0 0,3 0 12 0,0 3 1 16,-3-1 0-16,6 1 0 15,-3-3 19-15,4 3 4 0,-1 2 1 0,0 0 0 0,0 3-6 0,-3 0-2 16,0 0 0-16,-3 5 0 0,0 1-14 0,0 4-3 16,-3 1-1-16,0 2 0 0,0 3-11 15,4-3 0-15,-1 0 0 0,3 0 0 16,0 0 12-16,3 0-4 0,6-5 0 0,-3 0 0 0,3 0-8 15,0 0 0-15,0-3 0 0,6-2 0 0,0-3 8 0,3 0 10 16,0 2 2-16,3 1 0 0,-1-3 24 16,7 2 4-16,0-4 2 0,0 2 0 0,0-1-33 0,0 1-6 15,0 0-2-15,-1-5 0 0,1 0 1 0,3-3 0 0,-3 0 0 0,0-3 0 16,0 0 2-16,0-2 1 16,-4 2 0-16,4-2 0 0,0 0 6 0,-3-3 1 0,3-3 0 0,-3 3 0 15,0-2 0-15,0-1 0 16,-4-2 0-16,4 0 0 0,0-1-7 0,-3-1-1 0,0-1 0 0,-3 0 0 15,0-5-12-15,-3 2 0 16,3 1 8-16,-6-4-8 0,-3 4 0 0,0-3 0 0,0 2-9 0,0 1 9 16,-6-1-20-16,0 1 3 15,-3 2 0-15,0 3 0 16,-3-1-22-16,0 1-4 0,-3 3-1 0,0 2 0 0,-2 0-108 0,-1 0-23 0,-3 5-4 0,3-5-778 16</inkml:trace>
  <inkml:trace contextRef="#ctx0" brushRef="#br0" timeOffset="27057.783">19879 3760 2322 0,'0'0'51'0,"0"0"10"0,9-6 3 0,3 6 1 0,-3-5-52 0,0 3-13 0,3-1 0 0,0-2 0 15,0-1 44-15,0 1 7 0,0-6 1 16,-1 1 0-16,1-3-36 0,-3-1-8 0,0-2 0 0,3 1-8 16,-3-1 0-16,-3-3 0 15,0 6 0-15,0-8 0 0,0 0 0 0,3 2 0 0,0 1 0 0,-3-1 0 16,0-2 0-16,-3 0 0 15,3 0 0-15,0-1 0 0,-3-4 0 0,-1 0 0 0,1-4 0 0,3 4 0 16,-3-3 0-16,0 0 0 16,0 0 0-16,-3 2-9 15,0-2-24-15,0 8-5 0,-3 0-1 0,3 2 0 0,-3 1 17 0,0 4 3 0,3 1 1 0,-6 3 0 0,6-1 10 16,-3 0 8-16,3 9-12 0,0-6 12 16,-2 3 0-16,2 5 0 0,0 0 0 0,0 0 0 0,0 0 9 15,0 0-1-15,0 0 0 0,0 0 0 16,0 0-8-16,0 0 0 0,0 0 0 0,0 0 0 15,0 13 0-15,0-5 0 0,0 5 0 0,0 0 0 16,-3 3 0-16,3 5 13 0,-3 6-3 0,0-3-1 0,3 2 7 16,-3 8 0-16,0-2 1 0,0 5 0 15,-3 6 1-15,3-6 0 0,-3 2 0 0,0 4 0 0,3 2-4 16,-3 2-1-16,3 3 0 0,0 3 0 16,0 3 11-16,6 0 3 0,0-1 0 0,0 1 0 15,3-1 13-15,3 1 2 0,-3 2 1 0,3-2 0 16,-3-4-5-16,0-1-1 0,0-6 0 0,-4-6 0 0,1 1-17 15,-3-6-3-15,-3-2-1 0,1 0 0 16,-4-6-16-16,0 1 0 0,0-1 0 0,-3-2 0 16,-3-3-22-16,0-2-8 0,0-3-2 0,0-6 0 15,0-2-112-15,0-2-24 0,-6-1-4 0,1-8 0 16,-1-5-44-16,0-2-8 0,-18-19-1 0,9-1-1 0</inkml:trace>
  <inkml:trace contextRef="#ctx0" brushRef="#br0" timeOffset="27246.3293">19677 4120 2257 0,'0'0'100'0,"6"-3"20"0,0 0-96 0,3 3-24 0,3 3 0 0,0 0 0 16,-1-3 63-16,4 2 7 0,3-2 2 0,3 3 0 0,0-3-42 0,0 0-8 16,0-3-2-16,5 1 0 15,4-4-20-15,0 4 0 0,0-4-12 0,-1 1 4 31,4 2-48-31,0-2-10 0,-3 5-2 0,2-3-650 0,-2 1-130 0</inkml:trace>
  <inkml:trace contextRef="#ctx0" brushRef="#br0" timeOffset="29001.6632">4199 6964 288 0,'0'0'12'0,"0"0"4"0,0 0-16 0,0 0 0 16,-6-3 0-16,3 3 0 15,-3-2 346-15,0 2 66 0,3-6 14 0,0 4 2 0,-3 2-284 0,3-6-58 16,-3 4-11-16,0-1-3 0,0-5-45 15,-3 3-10-15,3 0-1 0,-3-1-1 0,-5-2-15 0,2 3 0 16,-3-3 0-16,0 3 0 16,0-3-12-16,0 3 0 0,0-1 1 0,-3 1 0 0,-2 0-1 0,-1 2-1 15,0 0 0-15,0 3 0 0,0 0 13 0,-3 3-11 16,4 2 11-16,-1-2-10 0,-3 5 10 0,0-3-13 16,0 3 5-16,-3 0 8 0,1 3-15 0,-1 2 5 0,-3 3 1 15,6 0 0-15,-2-3 9 0,2 3 0 16,-3 0 0-16,0-1-8 0,3 4 8 0,1-3 0 15,-4 2 10-15,3 4-10 0,0 1 26 0,0 1-1 16,3 3 0-16,-2 2 0 0,2 0 5 0,0 3 1 0,0-1 0 0,3 4 0 16,6-4 0-16,6 4 0 0,-3-1 0 0,6 1 0 15,3 2-11-15,0 0-1 0,6 2-1 0,3 6 0 16,0-2 12-16,0 2 2 0,6-3 1 16,0 0 0-16,0-5-18 0,3-2-4 15,0-1-1-15,2-2 0 0,1 0 4 0,0-1 1 0,6-4 0 0,0-1 0 16,5-2-15-16,-5-3 0 0,-3 6 8 0,3-11-8 15,0-6 0-15,-1-2-8 0,4 3 8 0,-6-6-13 16,3-2 13-16,0-3 0 0,-1 0 0 16,1-8 0-16,0-3 0 0,3-2 0 0,-1 0 8 0,1-3-8 15,3-3 0-15,-6 1 0 0,3-6 0 0,-1 3 0 0,-2 0 8 16,0 0-8-16,-3-1 0 0,-6-1 0 16,-1 1 0-16,-2-1-17 0,-3-1 3 0,-3 3 1 0,-3-1 13 0,0 4-9 15,-6-1 9-15,0 4-8 16,-6 1 0-16,3 4 0 0,-6-1 0 0,0 3 0 0,-3 3 8 0,0 2-10 15,-2 1 10-15,-1 2-10 16,0 2 18-16,0 6 4 0,3 0 1 0,0 0 0 0,0-3-5 0,-3 1-8 16,3 2 11-16,3-3-11 15,1 3 15-15,2 0-4 0,0-3-1 0,0 0 0 0,6-5-10 0,0 6 0 16,0-6 0-16,3 8 0 0,3 0 0 0,0-3 0 0,-1-3 12 0,7 4-4 16,6-4-8-16,3 4 0 15,6-4 0-15,0 1 0 0,2 0 0 0,1-3 0 0,3-3 9 0,0-2-9 31,2-1-21-31,1-4-9 0,0-1-2 0,3-2-720 0,2-3-144 0</inkml:trace>
  <inkml:trace contextRef="#ctx0" brushRef="#br0" timeOffset="30201.7549">6985 6326 1152 0,'0'0'51'0,"0"0"10"0,0 0-49 0,0 0-12 16,9 0 0-16,-9 0 0 0,0 0 136 0,0 0 24 0,9 0 4 0,-3 0 2 15,3-2-62-15,-9 2-12 0,0 0-2 0,6-3-1 16,2 3-40-16,-8 0-8 0,0 0-1 0,0 0-1 16,0 0-28-16,9 5-11 0,-6 0 8 0,3 9-8 15,-3-1 16-15,-3 8-1 0,6 6-1 0,-3 4 0 16,-3 6-14-16,0 3 9 0,0 8-9 0,3 2 8 15,0 6 7-15,0 4 1 0,0 4 0 0,3 2 0 16,6 0-5-16,-3-5-1 0,-3 0 0 0,0-6 0 16,3-2 0-16,0-5 0 0,-6 0 0 0,0-6 0 15,-6 0 7-15,3-5 2 0,0-5 0 0,-3-3 0 16,-3 0-19-16,3-5-14 0,3-3 2 0,0-2 1 0,-9 2 11 0,6-3 0 16,0 1 0-16,0-3 0 15,0 0 0-15,-3-3 12 0,0-2-2 0,3-1-1 0,6 1-9 0,-3-3 0 16,0-8-12-16,0 0 12 15,0 0 0-15,0 0 0 0,0 0 0 0,0 0 0 0,0 0 0 0,0 0 0 16,0-11 0-16,-3 0 0 16,0 1 0-16,3-3 0 0,0-1 9 0,3-1-9 0,0-7 11 0,0 1-3 15,3 3 0-15,3-9 0 0,3 1-8 0,-3-3 0 0,-3 0 0 16,9-3 0-16,5-3 0 0,-5 4 0 16,-6-4-12-16,3 4 12 0,9 1-10 0,0 1 10 0,0 6 0 15,-3-1-9-15,-7 3 9 0,7 2 0 16,3 6 0-16,-6 2 0 0,-6 3 0 0,0 6 0 15,9 2 0-15,-3 5 0 0,-4 5 8 0,1 4 4 16,-3 4 1-16,3 3 0 0,3 6 5 0,0-1 1 0,-9 1 0 16,6 2 0-16,6 3-9 0,0-1-2 15,-4-4 0-15,1-1 0 0,0-2-18 0,3 0-4 0,3-3-1 16,-6-5 0 0,-6-3-85-16,6 0-18 0,11-2-3 0,-5-6-567 0,-6-2-112 15</inkml:trace>
  <inkml:trace contextRef="#ctx0" brushRef="#br0" timeOffset="31008.0144">8521 7123 1440 0,'0'0'64'0,"0"0"12"0,0 0-60 0,0 0-16 0,0 0 0 0,0 0 0 0,0 0 196 0,0 0 37 15,0 0 7-15,0 0 2 16,0 0-179-16,-6-6-36 0,0 1-7 0,0-3-2 0,-3 3-18 0,-3-1-14 16,3-1 2-16,-3 1 1 15,0 1-1-15,0-3-1 0,1 3 0 0,-4-1 0 0,0 1 13 0,0 3 0 16,0-1 0-16,-3 0-9 0,-3 3 9 0,0 0 0 0,1 3 0 0,-4 0 0 16,-3 2-8-16,0 3 0 15,3 0 0-15,4 5 0 0,2-3 8 0,-3 6-12 0,-6 3 12 16,6-1-12-16,6 4 12 0,-2 1 16 15,-4 4-4-15,6-1-1 0,6 3 6 0,3-2 2 0,-3-1 0 16,0-2 0-16,6 3-6 0,3-6-1 16,6-3 0-16,-3 1 0 0,-3-6-4 0,3 0 0 0,9-5-8 15,-3 0 12-15,0-3-12 0,3 1 0 0,0-9 0 0,-1-2 0 16,1-1 0-16,6-4-8 0,6-6 8 16,6 0 0-16,3-5 0 0,-4-3 0 0,1-2 0 0,0-3 0 15,0 0 0-15,-1-3 8 0,-2 0-8 16,3 0 9-16,-3 1 7 0,3-1 0 0,-1 3 1 15,-2 5 0-15,3 3-9 0,-6 7-8 0,-4 4 12 16,-5 2-12-16,3 3 33 0,0 2 0 0,-3 3 0 0,-3 5 0 16,-3 3-5-16,3 3-2 0,-3 2 0 0,3 3 0 15,-4 2-35-15,1 4-7 0,0-4-2 0,0 1 0 16,3 2 2-16,-3-5 1 0,0 2 0 0,3-2 0 0,-3-5-1 0,0-3-1 16,0-3 0-16,-3-2 0 15,0-1 4-15,3-2 1 0,-3-2 0 0,-1-1 0 0,1-2 12 0,0-1-11 16,3-2 11-16,-3 0-10 15,0-2 18-15,0 2 3 0,0-3 1 0,3 3 0 0,-3-5 2 0,6 0 1 16,-3 2 0-16,3-2 0 16,0 5-15-16,0-2 9 0,2 2-9 0,1-3 8 0,3 0-8 0,0 1 0 15,-3 2-10-15,0-3 10 0,6 1-17 0,-4-1 2 16,4-2 1-16,0 2 0 0,0 1 6 0,0-1 8 16,0-2-13-16,2 2 5 0,1 3 8 0,3-2 0 15,0-1 0-15,-3 6 0 0,-1-3 10 0,1 5 1 16,-3 1 0-16,3 2 0 0,-3-3-11 0,-3 6 8 15,-3 2-8-15,5 3 8 0,1 3 0 16,-9-3 0-16,-6 2 0 0,0 1 0 0,0-1 2 0,0 1 0 16,-3 2 0-16,0 0 0 0,-3-2 14 15,0 0 4-15,3 2 0 0,-6 0 0 0,-6 0-28 0,-3 0 8 0,-3 3-8 16,0-2 0-16,-3-4 21 0,-2 3-1 0,-4-2 0 0,-3 2 0 16,3-5-12-16,-6 3-8 0,1-3 8 15,-4 0-8-15,-3-6 0 0,-3 3 0 0,-2-5-10 0,-1 0 10 31,0-2-48-31,-2-3-2 0,-1-3-1 0,9-3 0 16,1-2-96-16,2 0-19 0,6-6-4 0,3 1-814 0</inkml:trace>
  <inkml:trace contextRef="#ctx0" brushRef="#br0" timeOffset="35413.6838">11271 6146 230 0,'0'0'20'0,"0"0"-20"0,0 0 0 0,0 0 0 0,0 0 274 0,0 0 50 15,0 0 11-15,9-2 1 16,0-1-227-16,0 0-45 0,-9 3-10 0,0 0-2 0,6-2-18 0,0-4-4 15,0 4-1-15,-6 2 0 16,3-6-20-16,-3 6-9 0,0 0 8 0,3-5-8 0,3 0 0 0,-3 2-14 16,-3 3 2-16,6-5 0 15,-3 0 12-15,-3 5 0 0,3-3-10 0,-3 3 10 0,3-5-10 0,-3 5 10 16,0 0-13-16,3-6 5 16,-1 1 33-16,-2 5 7 0,0 0 2 0,0 0 0 0,0 0-20 0,0 0-4 15,0 0-1-15,0 0 0 0,0 0 4 0,0 0 1 0,0 0 0 0,0-5 0 16,0 0-14-16,0 5 9 15,3-6-9-15,0 1 8 0,-3 5-8 0,0-3 0 16,0 3 0-16,0-5 0 0,3-3 0 0,0 3 0 16,-3 5 0-16,0 0 8 0,0-5 0 0,0 5 0 0,3-8 0 0,-3 8 0 15,0 0 10-15,0 0 2 16,0 0 0-16,0 0 0 0,0 0 3 0,0 0 1 0,0 0 0 0,0 0 0 16,0 0-4-16,0 0 0 0,0 0 0 0,6 8 0 15,-3-1 12-15,0 4 1 0,0 2 1 0,0 0 0 16,3 1-14-16,-6 4-2 0,3 1-1 0,3 5 0 15,0-1 19-15,-3 9 3 0,0 3 1 16,3 4 0-16,-6 4-14 0,0 4-2 0,3 1-1 0,-6 5 0 16,3 0 15-16,0 2 3 0,-6 1 1 0,3-1 0 0,0-2-27 0,-3-2-6 15,3-1-1-15,0-3 0 16,3 1 0-16,-3-8 0 0,0 2 0 0,0-2 0 0,0-1 3 0,3-2 0 16,0-2 0-16,0-1 0 15,0-5-11-15,-3 0 0 0,3 1 0 0,0-4 8 0,0-5-8 0,3-2 0 16,-3-3 0-16,0-1 0 15,-3-4 0-15,3-3 0 0,0-8 9 0,0 0-9 32,0 0-49-32,0 0-15 0,0 0-2 0,-6-3-1 0,0-7-168 15,-3-1-33-15</inkml:trace>
  <inkml:trace contextRef="#ctx0" brushRef="#br0" timeOffset="36093.9848">11834 6281 1839 0,'0'0'81'0,"0"0"18"16,0 0-79-16,0 0-20 0,0 0 0 0,9 3 0 15,0-3 95-15,-1 3 15 0,-8-3 3 0,9 2 1 16,0 1-54-16,3 2-12 0,-3 0-1 0,3 3-1 0,-6 3-21 0,6 2-4 16,-3 3-1-16,3 5 0 15,0 6 2-15,0 2 0 0,-1 0 0 0,4 5 0 0,-3 3 16 0,0 0 3 16,0 3 1-16,0 0 0 0,-3 2-24 0,3 0-5 0,0-2-1 0,-3 0 0 16,0-3-12-16,0-5 0 15,2 2 0-15,-2-5 0 0,0 0 0 0,0-2 12 0,-3-6-3 0,3 3-1 16,-3-3-8-16,-3-3 0 15,6-2 0-15,-6 0 0 0,3 0 0 0,-3-6 10 0,0 1-10 0,0 0 10 16,0-1 2-16,0-2 1 16,-3-3 0-16,0-5 0 0,0 0-13 0,6 6 11 0,-6-6-11 0,0 0 10 15,3 5-10-15,-3-5 0 16,0 0 0-16,0 0 8 0,0 0-8 0,6 3 0 0,0-1 0 0,-6-2 0 16,0 0 9-16,0 0 0 0,0 0 0 0,3-5 0 15,3-3 9-15,0-2 2 0,-1 2 0 0,4-3 0 16,-3-2 0-16,3 0 0 0,-3-3 0 0,3 0 0 15,3 0-20-15,-3-5 0 0,-3 0 0 16,3-6 0-16,0 1 0 0,0-3 0 0,0-3 0 16,0-3 0-16,0-2 0 0,2-2 0 15,-2-1 0-15,0 0 0 0,3-5-15 0,-3 0-6 0,3-2-2 0,3-1 0 32,-3-2-12-32,3 2-2 0,0 3-1 0,-1 6 0 15,4 4-22-15,-3 6-4 0,-3 3 0 0,3 2-1 16,0 3-104-16,-3 2-21 0,-3 3-4 0</inkml:trace>
  <inkml:trace contextRef="#ctx0" brushRef="#br0" timeOffset="36572.7899">13093 6001 1555 0,'0'0'138'0,"0"-6"-110"0,0 4-28 0,0 2 0 16,0 0 120-16,0 0 18 0,0 0 4 0,0 0 1 16,0 0-74-16,0 0-14 0,6 5-3 0,0 6-1 0,0 2-15 0,-3 3-2 15,3 5-1-15,-3 3 0 16,2 5-1-16,1 5-1 0,-3 3 0 0,3 8 0 0,0 8-5 0,-3 3-1 15,-3 5 0-15,3 5 0 16,0-3 23-16,0 3 4 0,0 1 0 0,-3-1 1 0,3-5-29 0,0-3-5 16,-3-8-2-16,0-5 0 15,0-5-17-15,3-6 0 0,0-5-11 0,-3-2 11 16,0-6-39 0,0-3-1-16,3-4 0 0,0-1 0 0,0-3-92 0,-3-2-20 15,0-8-3-15,0 0-871 0</inkml:trace>
  <inkml:trace contextRef="#ctx0" brushRef="#br0" timeOffset="36894.1129">13813 6638 2365 0,'0'0'104'0,"0"0"23"0,0 0-102 0,0 0-25 0,6 3 0 0,0 2 0 16,3-2 68-16,6 0 9 0,-3-1 2 0,3-2 0 0,2-2-40 0,4-1-8 16,0-2-2-16,3-1 0 15,3 1-29-15,3-3 0 0,-4 3-11 0,4 2 11 16,0-2-34-1,0 2 1-15,-4 3 0 0,4 0 0 16,0 0-12-16,-3 3-3 0,-1-3 0 0,4 0 0 16,-3 0-111-16,3-3-22 0,3 1-5 0</inkml:trace>
  <inkml:trace contextRef="#ctx0" brushRef="#br0" timeOffset="37303.7637">15069 5837 1324 0,'0'0'118'0,"0"0"-94"0,0 0-24 0,0 0 0 15,0 0 177-15,6 5 31 0,-3 0 7 0,3 1 1 16,0-4-136-16,0 4-26 0,0 1-6 0,0 1 0 16,3 0-28-16,0 0-6 0,-3 3-1 0,0 5 0 0,3 0 25 0,-3 2 5 15,0 6 1-15,-4 8 0 16,1 5 5-16,0 5 2 0,0 6 0 0,3 5 0 0,-6 10-18 0,0 3-3 15,-3 3-1-15,0 0 0 16,3-3-9-16,-3 0-1 0,-3 0-1 0,4-2 0 16,-1-9-18-16,0-2 0 0,-3-5-8 0,3-6 8 15,-3-5-56-15,0-2-4 16,3-6-2-16,-3-5-734 0,0-3-146 0</inkml:trace>
  <inkml:trace contextRef="#ctx0" brushRef="#br0" timeOffset="40328.2199">17236 6231 864 0,'12'3'76'0,"-12"-3"-60"0,0 0-16 0,0 0 0 16,0 0 186-16,0 0 34 0,0 0 8 0,0 0 0 16,0 0-150-16,0 0-30 0,0 0-7 0,0 0-1 15,0 0-13-15,0 0-3 0,0 0-1 0,9 2 0 16,-9-2-5-16,6 3-1 0,3-3 0 0,3 3 0 0,0-3 7 0,-3 0 0 16,-9 0 1-16,12 0 0 15,2 0 3-15,1 0 1 0,-3-3 0 0,0 0 0 0,0 1-13 0,3-4-2 16,-3 1-1-16,0-3 0 15,-3 3-5-15,3-1 0 0,2-1-8 0,-2-1 12 0,-3 0-3 0,0-3-1 16,6 3 0-16,0-2 0 16,-3-1 3-16,0 0 0 0,0-2 0 0,0 0 0 0,5 0-11 0,-5-1 0 15,-3-1 0-15,3 1 8 0,6 4-8 0,-6-6-16 0,-3 0 4 16,-3-2 1-16,0 4-9 16,0 1-1-16,0-3-1 0,-3 0 0 0,-6 0-2 15,6 6 0-15,3-3 0 0,-3 2 0 0,-6 0 13 0,3 4 3 16,3-1 0-16,-3 0 0 0,0 0 8 0,-6 0-8 0,0 2 8 0,0 1-8 15,6 5 8-15,-6-2-8 16,-6-1 8-16,3 0-8 0,3 3 8 0,0 0 0 16,-3 0 8-16,-3 3-8 0,0 0 0 0,3-1 0 15,-3 3 0-15,1 1 0 0,-1 2-9 0,0-3 9 0,0-2-10 0,3 5 10 16,-3 2-9-16,3-2 9 0,-3 3-8 0,3 2 8 16,6 0 8-16,-6 0 6 0,-3 3 2 0,3 3 0 15,1-1 16-15,-1 6 4 0,-3 0 1 0,0 2 0 16,-3 3-2-16,3-2-1 0,-3-3 0 0,0 2 0 15,3 3-14-15,3-5-4 0,6 0 0 0,0 0 0 16,-2-6 8-16,5 1 0 0,5-1 1 0,1-2 0 16,-3 3-25-16,3-3 0 0,0-1 0 0,6 1 0 15,0-2 15-15,0-1-3 0,0 0 0 0,3-2 0 0,0 2-12 0,3-5 0 16,-1-3 0-16,1-2-10 16,3-1-118-16,3-4-23 0,0-1-5 0</inkml:trace>
  <inkml:trace contextRef="#ctx0" brushRef="#br0" timeOffset="41047.7046">18198 6133 1436 0,'0'0'64'0,"-3"-3"12"0,0-5-60 0,0 1-16 0,0-4 0 0,-3 3 0 15,3 0 66-15,0 0 10 0,-3 0 3 0,3 0 0 16,-3-2-27-16,3 2-6 0,0-3-1 0,0 1 0 16,0 2-22-16,0 0-5 0,0 0-1 0,0 0 0 15,0 3-17-15,-3-3 0 0,0 2 0 0,3-2 0 16,-3 6 0-16,0-1 0 0,0-2 8 0,6 5-8 15,-6 2 0-15,0 1 0 0,-5-3 0 0,2 5 0 16,0 6 20-16,0 2 0 0,-3 0 0 0,0 1 0 16,0 2 4-16,0 2 0 0,3 6 1 0,-3-3 0 15,3 3-6-15,3 0-2 0,0 2 0 0,0-2 0 16,1 0-17-16,2 0 10 0,3 2-10 0,0-5 8 16,0-2-8-16,0-1 0 0,3-2 9 0,0 0-9 15,-1-3 24-15,1-2 0 0,0-6 0 0,3 0 0 0,0 3-6 0,-6-8-1 16,6-2 0-16,0-1 0 15,3-2-7-15,3-1-2 0,-3-2 0 0,3-2 0 0,3-3-16 0,0-1-4 16,3 1-1-16,-4-3 0 16,4-2 0-16,-3-1 0 0,3 1 0 0,3-3 0 0,-3-1 13 0,-3-1 0 15,2-6 0-15,4-1 0 0,-6-1 0 0,3-4 0 0,0-2 9 0,0-2-9 16,-3-1 0-16,0 0 0 16,-1 0 0-16,1-2 0 0,3 0 0 0,-3-1 0 0,0 1 0 15,-3-3-10-15,3 0 10 0,0 0 0 16,-4 8 0-16,1 0-8 15,0 5-35-15,-3 3-6 0,0 3-2 0,-3 5 0 0,0-1 42 16,-3 7 9-16,3 1 0 0,-3 1 0 0,-3 0 0 0,0 2 0 0,0-2 10 0,0 3-10 16,-3 2 0-16,0 0 0 15,3-3 8-15,-3 3-8 0,0 3 0 0,-3 0 0 0,3 2 0 16,-3 0 0-16,-3 6 0 0,0 2 0 0,-3 3 0 0,1 3 0 16,-4 5 0-16,0 7 15 0,0 9-1 15,0 3 0-15,-3 7 17 0,3 5 3 0,0 6 1 0,0 3 0 16,1 2 1-16,2 3 0 0,0 0 0 15,6 2 0-15,0-2-11 0,6-3-1 0,-3-5-1 0,6-5 0 16,-3-3-23-16,3-5 0 0,0-3 0 16,-3-6 0-16,3-1-30 15,0-4-7-15,-3-2-2 0,3-6 0 0,0-2-89 0,0 0-19 0,-3-5-3 0,3-1-742 16</inkml:trace>
  <inkml:trace contextRef="#ctx0" brushRef="#br0" timeOffset="42347.63">18939 6101 1609 0,'0'0'71'0,"6"-5"15"0,0 0-69 0,0-3-17 15,0-3 0-15,0 3 0 0,-1-5 73 0,1 5 11 16,3-2 3-16,-6-1 0 0,3 0-37 0,-6-2-7 15,6 0-2-15,-3 2 0 0,0-2-20 0,-3 5-4 0,0 0-1 0,0 0 0 16,0 0 5-16,-3 0 1 16,0 3 0-16,0-3 0 0,3 3-14 0,-3-3-8 0,-3 0 10 0,3 3-10 15,-3 2 8-15,0 0-8 0,-2 1 0 0,2-1 0 16,0 0 0-16,-3 3 0 0,0 3-11 16,-3 2 11-16,-3 1-13 0,3 4 5 15,-6 4 8-15,0 1-13 0,0 4 13 0,-2 2 0 0,-4 6 0 16,3-4-9-16,0 4 9 0,0-3 0 0,0 2 8 0,1-2-8 15,2 0 10-15,3-3-2 0,3-3-8 16,3 1 12-16,-3-6-12 0,3 0 0 0,3-2-9 0,0-3 9 16,0-3-13-16,6-5 3 0,0 0 1 15,0 0 0-15,0 0 9 0,3-5 0 0,3-6 10 0,3 1-10 16,3-4 0-16,0 1 0 0,3-3 0 0,3 1 0 0,0-1 0 0,0-6 0 16,2 4 0-16,1-3 0 15,0-3 0-15,3 3 0 0,3 0 0 0,-1-1 0 0,1 1-9 0,3 0-2 16,0 5 0-16,2 3 0 15,-5 2 11-15,0 4 8 0,-3 4-8 0,-3 3 11 0,0 0-11 0,-7 0 0 16,1 5-12-16,-3 3 12 16,-3 0-11-16,0 3 11 0,-3 2-8 0,-6 5 8 0,0 6 0 0,-6 5-10 15,-3 0 10-15,0 3 0 0,-6 0 0 0,3 5 0 0,-5 3 0 16,-1-1 0-16,-3 1 0 0,0 2 0 16,3 1 0-16,-3-4 0 0,-2-2 0 15,2-2 0-15,0-3 0 0,-3-3 9 0,0-3-9 0,0 1 0 16,-2-6 0-16,-4 3-11 0,0-3 11 0,0-5 0 0,4-1 8 0,-4-4-8 15,6 0 12-15,0-3-1 16,0-6-1-16,1-2 0 0,2-5 6 0,0-3 0 0,3-3 1 16,0-2 0-16,3-5-9 0,3 2-8 0,0-3 12 0,6 1-12 15,1-1 0-15,2 3 0 0,0 0 0 16,6 1 0-16,0-1-10 0,2 2 10 0,1-1-10 0,6 1 10 16,-3 1 0-16,6 3-9 0,0 2 9 0,0 2 0 15,3-2 0-15,3 3 0 0,-4 2 0 0,4 3 0 16,3 3 0-16,3 0 8 0,0-3-8 0,2 2 0 15,1 1 9-15,3-3-9 0,3-3 12 0,-1-2-12 16,4 0-8-16,3 0-9 0,-1-6-2 0,1 6 0 16,3-3 1-16,-4 2 0 0,-2-4 0 0,0 2 0 15,0 0 18-15,-4-3-12 0,-2 3 12 0,0-2-10 0,-4-1 10 0,4 1 9 16,0-1-1-16,-6 1-8 16,-3-4 22-16,2 1-2 0,-2 0-1 0,3 0 0 0,-6-3-7 0,0 0-2 15,-1 3 0-15,-2-6 0 16,-3 1-10-16,-3 2 0 0,0-3 0 0,0 1 0 0,-3-4-8 0,0 4 8 15,-3-3-10-15,0-3 10 16,-3-2-16-16,0 4 4 0,0-1 0 0,0 1 0 0,-6 7 12 0,3-1-11 16,-3 2 11-16,0 1-10 15,-3 5 10-15,0 0 0 0,-3 0 10 0,0 3-10 0,-3 2 0 0,0 3 0 16,0 3 0-16,0 0 0 0,0 5 10 0,0 2-10 16,1 3 10-16,-4 1-10 0,0-1 12 0,3 3-4 15,3 0-8-15,0 5 12 0,-3 3-4 16,0 2 0-16,-3 1-8 0,3-1 12 0,1 3 1 0,2 0 0 15,0-2 0-15,3-1 0 0,0 1 1 0,0-6 0 0,3-3 0 16,3 3 0-16,0-2 25 16,0 0 5-16,3-6 0 0,0-3 1 0,3 4-29 0,-3-7-5 0,3 4-2 15,3-6 0-15,3-2-9 0,2-3 0 0,-2 0 0 0,0 0 8 16,9-5-8-16,0-1 0 0,3-2 0 16,2 3 0-16,-2 0 0 0,3 0 0 0,0-3 0 0,0 2 0 15,-1-2 0-15,4 3 0 0,0-3 0 16,3 0 8-16,-1 0-8 0,1 0 0 0,0-2 0 0,3-1 0 15,-1 1 0-15,1-1 0 0,-6-2 0 16,0 0 0-16,2-3 0 0,1 0 0 0,0-3 0 0,3 3 0 16,-1-2 9-16,4-3-9 0,3 0 10 0,-1 2-10 15,-8 1 0-15,6-1 8 0,-6 3-8 0,2 3 0 16,-5 2 0-16,-3 3 0 0,0 3 0 0,-7 5 0 0,-2 0 16 0,-6 3-4 16,0 5 0-16,0 0 0 15,-3 5 16-15,-3 0 4 0,-6 3 0 0,0 5 0 0,-3 0-17 0,-3 3-3 16,-6 3-1-16,0-1 0 15,-6 3 4-15,0-2 1 0,-2 2 0 0,-7 0 0 16,0-3-16-16,-3-5 8 0,0 1-8 0,-5-1 0 16,-1-3 0-16,-3-4 0 0,4-4-8 0,-1-2 8 0,0-5 0 15,-3-1 0-15,1-4 0 0,-4-4 0 0,0 1 0 16,-2-3 0-16,-1-5 0 0,0 0 0 0,1-6-10 0,5 1 10 16,3-3-8-16,4-1 8 0,2 1-21 0,3-3 1 15,6 3 0-15,3-3 0 16,7 1-132-16,-1-4-25 0,3-2-6 0</inkml:trace>
  <inkml:trace contextRef="#ctx0" brushRef="#br0" timeOffset="43057.9114">21299 6130 2484 0,'0'0'55'0,"0"0"11"0,0 0 2 0,6 6 1 0,0-1-55 0,3-2-14 0,-9-3 0 0,6 5 0 16,-6-5 0-16,0 0-8 15,0 0 8-15,0 0-13 16,0 0-25-16,0 0-5 0,0 0-1 0,0 0 0 0,0 0-19 0,0 0-4 0,0 0-1 0,0 0 0 31,0 0 32-31,0 0 5 0,0 0 2 0,0 0 0 0,0 0 54 0,0 0 11 0,0 0 3 0,0 0 0 16,9-5 19-16,-3-3 4 0,-6 8 1 0,0-6 0 15,0-2-7-15,3 3 0 0,-3-3-1 0,6 3 0 0,-3 0-31 0,-3 5-5 16,0 0-2-16,6-6 0 16,-3 4-17-16,3-4 0 0,-3 1 0 0,-3 5 0 15,0 0-30-15,0 0-6 0,0 0-2 0,0 0-702 16,0 0-140-16</inkml:trace>
  <inkml:trace contextRef="#ctx0" brushRef="#br0" timeOffset="110169.4481">3353 9610 403 0,'0'0'36'0,"0"0"-36"16,-3-6 0-16,3 6 0 0,-2-5 119 0,2 0 17 0,-3-3 3 0,0 3 1 16,3-1-17-16,-3 1-3 15,3 0-1-15,-3-1 0 0,0-2-47 0,0 1-10 0,3 1-2 0,-3 1 0 16,3-3 7-16,-3 3 1 16,3-3 0-16,0 0 0 0,0 0-41 0,0 3-8 0,0-3-2 15,0 2 0-15,3-2-1 0,-3 8-1 16,0-5 0-16,0 0 0 0,0-3-5 0,0 8-1 0,0 0 0 0,0 0 0 15,0 0 0-15,0 0 0 16,0 0 0-16,0 0 0 0,0 0 0 0,0 0 0 0,0 0 0 0,0 0 0 16,0 0-9-16,0 0 0 0,0 0 0 0,0 0 0 15,0 0 0-15,0 0 8 0,0 0-8 0,0 8 8 16,-3-3-8-16,3 3 0 0,0-8 0 0,-3 5 0 16,0 3 0-16,0 0 0 0,3 0 0 0,0 3 0 15,-3-3 0-15,3 2 10 0,0 1-2 0,-3-1-8 16,0 1 10-16,3 0-10 0,-3-1 8 0,3 3-8 15,0 1 0-15,0 2 0 0,0-1 0 0,3 4 0 16,3-3 0-16,-3 0 0 0,0-3 0 0,0 0 0 0,3 6 0 0,-3-3 8 16,3-3-8-16,0 3 0 15,-3 0 8-15,0 2-8 0,2 1 0 0,1 2 8 0,0-3-8 0,0 3 0 16,0 1 0-16,3 1 8 16,-3 1-8-16,-3 0 0 0,0-3 0 0,-3 0 0 0,3 3 0 0,0 0 0 15,-3-3 0-15,0 0 0 16,0 3 0-16,0-3 10 0,0 3-10 0,0-3 10 0,0 3-2 0,0-3-8 15,0 0 12-15,3 1-4 16,-6-1 0-16,6-3 0 0,0 3 0 0,0-2 0 0,-3-3 7 0,0 2 1 16,3-4 0-16,0 1 0 0,0-1-6 0,0 2-1 0,0-3 0 0,0 3 0 15,3 0-9-15,-3-1 8 16,0 1-8-16,0-2 8 0,3 4-8 0,-3-2 0 0,-3 0 9 0,0 0-9 16,0 0 0-16,3-1 0 15,0 1 0-15,-3 0 0 0,0-3 0 0,-3 3 0 0,6 0 8 16,-3 0-8-16,-3 0 15 0,3-3-2 0,0 3 0 0,0-3 0 15,0 0 3-15,3 1 0 0,-3-1 0 0,3 0 0 16,0 0-5-16,0 1-1 16,-6-4 0-16,3 3 0 0,3 1-10 0,0-1 10 0,0-3-10 0,-1 1 10 15,-2 0-10-15,0-1 0 0,6 1 0 0,-6-3 8 16,0 0 4-16,0-3 0 0,3 0 0 0,-3-5 0 16,0 0-12-16,3 8 0 0,3-3-10 0,-6 1 10 15,0-6 0-15,3 8 12 0,0-3-1 16,0 0 0-16,-3-5-1 0,0 0 0 0,0 6 0 0,0-6 0 15,3 8-10-15,-3-3 10 0,3 0-10 0,-3-5 10 16,-3 8-10-16,3-3 0 0,0-5 0 0,0 0 0 16,0 6-22-16,0-6-6 0,0 0-2 0,0 0 0 15,0 0-183 1,0 0-37-16</inkml:trace>
  <inkml:trace contextRef="#ctx0" brushRef="#br0" timeOffset="111026.6404">3380 9663 921 0,'0'0'82'0,"0"0"-66"0,-3-3-16 0,-3-2 0 15,3-1 118-15,-3 4 20 0,3-6 4 0,3 8 1 16,0 0-68-16,-3-6-14 0,0 1-2 0,0 0-1 16,1 0-37-16,-1-1-7 0,0 1-2 0,0 2 0 15,0-2-12-15,3 5 0 0,-3-5 8 0,3 0-8 0,0-1 0 0,-3 1 0 16,3 0 0-16,0-1 0 16,0 6 10-16,3-5 6 0,-3-3 0 0,0 5 1 15,3-2 18-15,-3 0 3 0,0 0 1 0,3-3 0 16,0 2-17-16,3-2-3 0,-6 3-1 0,2 0 0 0,1-3-18 0,0 3 0 15,0-1 8-15,3-2-8 16,-3 3 0-16,3-3 0 0,3 3 0 0,0-3 0 0,-3 3 0 0,6-3 0 16,3 0 8-16,0 2-8 0,0-4 0 0,3 2 10 15,2 0-10-15,1 3 8 0,0-6 3 0,0 1 0 16,0 2 0-16,3 2 0 0,-1 1-11 0,4 0-11 0,-9-1 3 16,3 4 0-16,3-1 8 0,-7 1 0 15,1 2 0-15,0 0-8 0,-3 2 8 0,3 1 0 16,-3-1 8-16,0 4-8 0,-3-1 20 0,3-2-1 15,-4 2 0-15,1 3 0 0,-3 0-3 0,0 0 0 0,3 0 0 0,0 2 0 16,0-2-16-16,-3 0 10 0,3-3-10 0,-3 3 8 16,3 3-8-16,-4-3 0 15,1 0 0-15,-3 0 8 0,-3 2-8 0,3 1 0 16,0-3 0-16,3 0 8 0,-6 2-8 0,3-2 0 0,0 3 0 16,-3-3 8-16,-3 5 4 0,3-5 1 0,-6 3 0 0,3-3 0 15,-3 5-1-15,-3 0 0 0,0 0 0 16,3 3 0-16,0-3 7 0,-3 3 1 0,0-3 0 0,-3 3 0 15,3-2 0-15,-3-1 0 0,-2 0 0 16,-1-2 0-16,0-1 0 0,0 1 0 0,0 2 0 0,0-2 0 16,3-3-3-16,-3-1 0 0,3 1 0 0,-3 0 0 0,0 0-4 0,4 0-1 15,-4 0 0-15,0 3 0 16,-3-1-12-16,0 4 9 0,-3 1-9 0,0 4 8 0,-6-1-8 16,4 1 0-16,-1 0 0 0,-6-1 0 15,3 3-11-15,0-2 11 0,6-3-8 0,-2-1 8 0,2 1 0 0,-3-2 0 16,6-4 0-16,0 1 8 15,-3-3-8-15,3 0 0 0,4-3 0 0,-1 0-8 0,0-5-4 0,3 0-1 16,0 0 0-16,3 0 0 16,0-2-27-16,3-1-4 0,-3-2-2 0,6 2-673 15,0-5-134-15</inkml:trace>
  <inkml:trace contextRef="#ctx0" brushRef="#br0" timeOffset="113069.8917">4374 9930 576 0,'0'0'51'15,"0"0"-41"-15,0 0-10 0,0 0 0 0,0 0 198 0,0 0 38 16,0 0 7-16,6-3 1 16,0 1-190-16,0-4-38 0,3-2-8 0,-3 0-8 15,3-2 25-15,0-1-1 0,0 1 0 0,0-4 0 16,3 1-12-16,0-3-4 0,-3 3 0 0,0 0 0 0,5 0 19 0,-2 2 3 16,3-5 1-16,-3 3 0 0,-3 0 12 0,3-3 2 0,0 3 1 0,0-3 0 15,-3 0-15-15,0 0-3 16,0 3-1-16,-3-1 0 0,-1-1-4 0,1-1-1 0,0 3 0 15,0-3 0-15,-6 0-8 0,3 0-2 16,-3-3 0-16,0 1 0 0,3 2 1 0,-3-3 0 16,-3 1 0-16,0-1 0 0,0 1-13 0,0-1 9 15,0 1-9-15,-3-1 8 0,1 1-8 0,-1-1 0 0,0 3 0 0,0-2 0 16,-3-1 0-16,0 1 0 16,0 2 0-16,0 0 0 0,3 0 0 0,-3 0 0 0,0 3 0 0,0 3 0 15,3-1 0-15,0 0 0 0,-6 1 0 0,3 2 0 16,3-3 0-16,1 3 0 0,-1 0 0 0,0 0 0 15,0 3 0-15,0 0 0 0,0 2 0 0,0-2 0 16,0 0 0-16,-3-3 0 0,3 2 0 0,0 4 0 16,-3-1 0-16,3-2 0 0,0 2 0 0,0 1 0 15,6 2 0-15,0 0 0 0,-6 0 0 0,6 0 0 16,-6 2 0-16,6-2 0 0,0 0 0 0,-6 8 0 16,3-3 0-16,0 6 0 0,0-3-9 0,0 0 9 15,0 5 0-15,3 0 0 0,-2 1 0 0,-1 1 0 16,3 1 0-16,0 0 0 0,3 3 8 0,-1-1-8 0,1 3 10 0,0-2-10 15,0 5 10-15,0-3-10 16,3 0 13-16,0 3-3 0,0 2-1 0,0 1 0 0,0-3 3 0,3 2 0 16,0 1 0-16,-3 2 0 15,6 0-12-15,-3 2 0 0,0-1 0 0,-3 4 0 0,3-2 12 0,-3 5-2 16,5 2-1-16,-2 1 0 16,-6 0 3-16,3 2 0 0,0 3 0 0,-3 0 0 0,3 0-4 0,-3 0 0 15,0 0 0-15,3-3 0 0,3 1 0 0,-3-1-8 16,0 0 12-16,0 1-4 0,0 2 1 0,0 0 0 15,0 0 0-15,3-6 0 0,0 1 9 16,0-3 2-16,0-3 0 0,-4-2 0 0,4-3-10 0,-3 3-2 16,6-5 0-16,-3-1 0 0,-3 0-8 0,3 1 0 0,-3-6 0 15,0 3 0-15,0-3 0 16,0-2-11-16,-3-6 3 0,0 0 0 16,-3-5-90-16,0 0-18 0,-3 0-3 0</inkml:trace>
  <inkml:trace contextRef="#ctx0" brushRef="#br0" timeOffset="113373.3581">4208 10634 2174 0,'0'0'96'0,"0"0"20"0,0 0-92 0,0 0-24 15,0 0 0-15,9 0 0 16,0 2 28-16,3-2 2 0,5-2 0 0,4-1 0 0,3 0-12 0,6 1-2 16,3-6-1-16,2 0 0 15,7-3-4-15,0 3-1 0,5-2 0 0,-2-1 0 16,0 1-36-16,-4 2-7 0,-2-3-2 0,3-2 0 15,-1 0-139-15,-2-1-28 0,32-17-6 16,-14 1-581-16</inkml:trace>
  <inkml:trace contextRef="#ctx0" brushRef="#br0" timeOffset="113639.4768">5479 10417 2761 0,'-3'8'60'0,"0"0"13"0,0-1 3 0,0 4 2 0,-3 0-62 0,0-3-16 15,3-3 0-15,3-5 0 16,0 0-160-16,0 0-36 0,0 0-6 0,9 0-2 0</inkml:trace>
  <inkml:trace contextRef="#ctx0" brushRef="#br0" timeOffset="116070.0184">7696 9300 1558 0,'0'0'69'0,"-6"0"15"0,0 0-68 0,3 3-16 0,3-3 0 0,0 0 0 0,-6 0 54 0,6 0 7 15,0 0 2-15,0 0 0 16,0 0-40-16,0 0-8 0,-3 5-2 0,3-5 0 16,15 5-13-16,-6 3 8 0,-9 0-8 0,6 3 0 15,0-6 13-15,3 8-3 0,-6 3-1 0,3 5 0 0,0 3 36 0,3 5 7 16,3 3 2-16,-3 2 0 16,-3 3-6-16,3 1-2 0,3-4 0 0,-1 3 0 15,-2 0-10-15,3 0-1 0,-3-3-1 0,3 6 0 0,0 0-19 0,-3-1-4 16,-3-1-1-16,6 1 0 0,0-4-10 15,-3-1 0-15,-6-2 0 0,3 2 0 16,0-2 8-16,-1 0-8 0,-2-6 0 0,0 1 8 0,-3-1-8 16,3-5 0-16,-3 0 0 0,0-2 8 0,-6-1-8 0,6-2 0 15,0 3-12-15,3-6 12 16,-3-2-47-16,0-3-1 0,0-1-1 0,3-1 0 16,3-4-112-16,-6-2-23 0,0 0-4 15,3-10-608-15</inkml:trace>
  <inkml:trace contextRef="#ctx0" brushRef="#br0" timeOffset="116779.7536">7690 9520 1594 0,'0'0'35'0,"-3"-3"7"0,0 3 2 0,0-3 1 0,-3-2-36 0,3-3-9 0,3 3 0 0,0-3 0 0,-3 0 44 0,-2 0 8 15,5 0 0-15,0 0 1 16,3-2-23-16,-1 2-5 0,1-3-1 0,6 3 0 0,3-5-10 0,0 5-2 16,-3-5-1-16,6 2 0 15,9-2 4-15,-3 2 1 0,-3 1 0 0,2-3 0 0,1-1 14 0,6 4 3 16,0-1 1-16,-3 1 0 0,-1-4-11 0,4 6-3 15,6-2 0-15,0 2 0 0,-7 0-20 16,4 3 8-16,6 2-8 0,-3 3 0 0,-1 3 0 0,-2-3 0 16,-3 2 0-16,0 4 0 0,0-1 0 15,-4 5 0-15,-2 4 0 0,-3 2 0 0,0-3 0 0,-3 3 0 16,-3 5 0-16,-3 0 0 0,-3 5 8 16,-3 4-8-16,-6 1 10 0,0 1-10 0,-6-3 21 0,-3 3-1 15,0 0-1-15,-6-3 0 0,0 3-19 0,-6-6 0 0,-2 3 0 0,-4 0 0 16,-3-2 0-16,-3 2 0 15,-5 0 0-15,2-5 0 16,6-3-35-16,0 0-10 0,-2 0-3 0,5-2 0 0,3-6 30 16,3-5 6-16,7 0 0 0,-1-6 1 0,0 1 22 0,3-6 4 0,9-2 1 0,-3 0 0 15,0 2-4-15,3-5 0 16,9-2 0-16,3-1 0 0,-3 1-12 0,3 2 0 0,3-3 0 0,3 3 0 16,9-2-10-16,-3 2 10 15,-1 0-8-15,7 0 8 0,9 0 0 0,-3 5 0 0,0-2 0 16,-1 2 0-16,4 3 0 0,0 0 0 0,2 0 0 0,-2 3 0 31,-3 5-21-31,0 2-6 0,0 1-1 0,-1 2 0 0,-2 0 4 0,-3 1 1 0,0 1 0 0,0 1 0 16,-4 0 23-16,1-3 0 0,-9 3 0 0,3 3 0 15,0-3 12-15,-6 5 0 0,-3-3 0 0,-3 4 0 0,-3-1 4 16,-3 0 0-16,-3 3 1 0,-3 0 0 16,-3 2 3-16,-3-2 0 0,0 2 0 0,-3-2 0 0,-3 3 3 0,-2-4 1 15,-4 4 0-15,0-3 0 0,-6-1-15 0,-2 1-9 16,-4-3 12-16,0-5-12 0,4 0 12 15,-4 0-12-15,-3-3 12 0,3-2-12 16,4-3-36-16,-1-3-13 0,-6-2-3 0,4-3-1 16,-1-3-114-16,9 3-22 0,9-3-5 0,1-2-1 0</inkml:trace>
  <inkml:trace contextRef="#ctx0" brushRef="#br0" timeOffset="117569.8342">8753 9663 1670 0,'0'0'148'0,"-3"5"-118"0,-3 0-30 0,0 3 0 16,3 3 95-16,0-1 13 0,-6 1 2 0,3-1 1 0,3 4-71 0,0-1-13 15,-3 0-3-15,6 6-1 0,-3-3-23 0,3 2 0 16,3 1 0-16,3-4-12 16,0 1 0-16,3 0 0 0,0-3 0 0,3 3 0 0,-3 0 12 0,3-5-8 15,3-3 8-15,0 0-8 0,-1-6 8 0,-2 1 14 0,3-8-3 0,0-3-1 16,3-3 13-16,-3-2 2 15,0-3 1-15,0-3 0 0,3 1-6 0,-4-1-2 0,4-2 0 0,0 0 0 16,-3-3-8-16,-3 3-2 16,6 0 0-16,-3 0 0 0,0 0 0 0,-1-1 0 15,1 4 0-15,-3 5 0 0,0 2-8 0,3 3 0 16,-3-2 9-16,0 4-9 0,0 6 10 0,3 0-2 0,-3 3-8 0,5 2 12 16,-2 3-12-16,3 3 0 15,0 5 0-15,-3 0 0 0,6 2 0 0,-3 6-10 0,2 2 2 0,-2 6 0 16,3 5-2-16,-3 3 0 0,3 7 0 0,-6 1 0 15,-3-3 10-15,2 0 0 0,-5 0 8 0,3 0-8 16,-3-3 0-16,-6 1 9 0,-6-1-9 0,0-2 0 16,-3 2 15-16,0-2-4 0,-9-1-1 15,1-2 0-15,-1-2 18 0,0-3 4 0,-3-1 1 0,0-4 0 16,-3-3-25-16,3-3-8 0,-2 0 0 0,-1-3 0 16,0 1 16-16,-3-3-3 0,3 0-1 0,0-3 0 0,1 0 7 15,2-2 1-15,0-3 0 0,0 0 0 16,6 0 20-16,0-3 5 0,0-5 1 0,0 0 0 15,3 0 2-15,3 0 0 0,1-5 0 0,-1-1 0 16,3 1-32-16,0-6-7 0,3 1-1 0,0-6 0 16,6-3-8-16,2-2 0 0,4-3 0 0,3-7 0 15,6-9-32 1,3-5-6-16,0-8-1 0,6 0 0 0,-1-5-70 0,4-3-15 0,3 3-2 0,5 0-1003 0</inkml:trace>
  <inkml:trace contextRef="#ctx0" brushRef="#br0" timeOffset="118227.1674">10831 9660 1555 0,'0'0'138'0,"0"0"-110"0,-6 5-28 0,0 1 0 16,0-4 94-16,3 3 14 15,-3-2 2-15,0 2 1 0,3 1-86 0,0 2-17 0,0-3-8 0,0 3 8 16,3-8-8-16,-3 8 8 0,3 2-8 0,0 1 8 15,0 0 4-15,0-1 0 0,6 3 0 0,0 3 0 16,0 0 19-16,0 0 4 0,3-3 1 0,0 6 0 16,0-1 5-16,-1-2 2 0,1-3 0 0,-3 1 0 15,3-4-28-15,0-2-6 0,0 0-1 0,0-3 0 16,0 1-20-16,3-1-4 0,0-2 0 0,3-1-1 31,-3 1-15-31,0-3-2 0,2-3-1 0,1-2 0 16,-3-3-102-16,6-3-21 0,12-15-4 0,-9 5-1 0</inkml:trace>
  <inkml:trace contextRef="#ctx0" brushRef="#br0" timeOffset="118375.4701">11003 9112 1152 0,'0'0'102'0,"0"0"-82"0,-6 3-20 0,0 0 0 15,-3-3 208-15,3 0 38 0,0 0 7 0,1 2-1021 16</inkml:trace>
  <inkml:trace contextRef="#ctx0" brushRef="#br0" timeOffset="118888.1138">11417 9544 2286 0,'3'18'101'0,"0"-7"21"0,-3-1-98 0,0 6-24 16,3 0 0-16,0 2 0 15,-3 4 0-15,3-1 0 0,0-3 0 0,0 1 0 16,-3 2-24-16,3-2-9 0,-3-4-3 0,0-1 0 16,0-1 0-16,0-3 0 0,0-2 0 0,0 0 0 0,-3-2 13 0,3-6 3 15,0 5 0-15,0-5 0 0,-3 5 36 0,3-5 8 16,0 0 2-16,0 0 0 0,0 0 16 0,0-8 3 15,-3 0 1-15,3 0 0 0,0-2-6 0,0-1 0 16,0 1-1-16,3-4 0 0,0-1 3 0,3-1 1 16,3 2 0-16,0 1 0 0,0-3-20 0,2 3-4 15,1 0-1-15,-3 2 0 0,3 1-8 0,0 2-2 16,3 2 0-16,-3 4 0 0,-3 2-8 0,0 0 0 16,3 2 0-16,-3 1 0 0,2 5-10 0,1 3-1 15,-3-1 0-15,3 6 0 0,-3 3-1 0,3-1 0 0,0 3 0 16,-3 0 0-16,3 1 4 0,0-1 0 0,3 3 0 0,-1-3 0 31,-2 0-100-31,0-3-20 0,-3-4-4 0,0-4-1 0</inkml:trace>
  <inkml:trace contextRef="#ctx0" brushRef="#br0" timeOffset="119637.6889">12533 9737 2156 0,'0'0'96'0,"0"0"19"0,-6 5-92 0,0-5-23 16,0 0 0-16,0-3 0 0,-3 1 38 0,1-4 3 15,-1-2 1-15,-3-2 0 0,-3 2-42 0,0 0 0 16,-6-3 0-16,0 1 0 0,-3 2-26 0,1 0 2 0,-7 0 1 0,6 5 0 16,0-2 1-16,0 2 0 15,4 1 0-15,2 2 0 0,-3 0 22 0,3 2 0 0,3 1 8 0,-3 0-8 16,3 5 36-16,1 0 3 15,2 2 0-15,0 3 0 0,3 1-18 0,0-1-3 16,3 5-1-16,0 1 0 0,3 7-5 0,0 1-2 16,3 5 0-16,3-3 0 0,0 5-10 0,0 0 0 0,6 1 0 0,-3-3 0 15,3-1 0-15,3-4 0 0,0-3 9 16,-1-3-9-16,-2-3 0 0,6-4 0 0,0-1 0 0,0-5 8 16,0 0-8-16,0-6 0 0,0-4 8 0,0-1-8 15,5 0 0-15,-2-5 8 0,0-5-8 0,-3 0 0 16,3-3 0-16,0-5 0 0,-6-3 0 0,2-8 0 15,1 1 16-15,-3-4 4 0,0 1 2 0,3-1 0 16,-6-2 3-16,3 0 1 0,-3 3 0 0,-3-3 0 0,3-3 8 16,-3-5 2-16,0 0 0 0,3-2 0 15,-3-4-28-15,-1 4-8 0,1-4 0 0,0 4 0 0,3-3 0 16,-3-3 0-16,0 2 0 0,0-2 0 16,3 1-13-16,-3 1-10 0,0 6-1 0,0 0-1 15,-3-2 9-15,3 7 1 0,-3 0 1 0,0 6 0 16,0 7-1-16,-3 4 0 0,0 1 0 0,0 4 0 15,-3 2 15-15,0 3 0 0,0 5 0 0,-3 3-9 0,3 2 9 0,-6 3 0 16,0 0 0-16,0 8-8 16,0 3 8-16,3 4 0 0,-3 4 0 0,0 2 0 0,-2 3 0 0,2 2 0 15,3 1 0-15,0 2 0 0,0 5 0 0,6 6 0 0,0 2-12 0,0 6 4 16,6-3 8-16,0 3 16 16,3 2-4-16,-1 0-1 0,4-2-3 0,0 2-8 15,-3 0 12-15,0 1-4 0,0-1-8 0,0 0 0 16,-3-5 0-16,3 0 0 15,-3 0-17-15,0-3-9 0,0-2-2 0,0-3 0 16,0-5-98-16,3 0-20 0,-3-3-4 0,0-3-488 0,-1-2-98 0</inkml:trace>
  <inkml:trace contextRef="#ctx0" brushRef="#br0" timeOffset="120057.9924">13024 9424 2152 0,'0'0'48'0,"0"0"9"0,0 0 3 0,6 6 0 0,-3 4-48 0,0 1-12 16,0 0 0-16,-3 4 0 0,0 1 16 0,3 3 0 15,-3 2 1-15,0 0 0 0,0 3-17 0,0 0 0 16,0-3 0-16,3 3 0 0,0-3-14 0,0 3 0 16,0 0 0-16,3-1 0 0,0 1 14 15,3 0 0-15,0-3-10 0,0-2 10 0,0-3 20 0,0-1 8 16,-3 1 1-16,3-3 1 0,-1-5 1 0,-2-2 0 16,-6-6 0-16,6 0 0 0,6 0 8 0,-3-6 1 15,0-2 1-15,3 1 0 0,-3-7-16 0,3 1-3 0,0-5-1 0,0-1 0 16,-3 1-5-16,0-6-2 15,2 0 0-15,-2-3 0 0,-3 1 2 0,3-3 1 0,-3 0 0 0,0 0 0 16,0 2-17-16,0 1 8 16,0 2-8-16,-3 0 0 0,0 6 0 0,0 2-11 0,-3 0 0 15,0 3 0 1,0-1-22-16,0 6-5 0,-3 1-1 0,-3 1 0 16,3-2-153-16,-3 3-32 0</inkml:trace>
  <inkml:trace contextRef="#ctx0" brushRef="#br0" timeOffset="120641.4383">13980 9321 1324 0,'0'0'118'0,"0"0"-94"0,0 0-24 0,0 0 0 16,0 0 107-16,0 0 17 15,0 0 3-15,0 0 1 0,0 0-69 0,0 0-14 0,0 0-2 0,0 0-1 16,0-8-14-16,0 3-2 0,-3-3-1 0,-3 3 0 16,0-3-25-16,0 0 0 0,0 0 0 0,-3-3 0 15,3 3 0-15,-3 1 0 0,-3-1 0 0,0 2 0 16,3 1 15-16,-2 2-3 0,-1 1 0 0,0 2 0 15,-3 0 23-15,0 5 4 0,3 0 1 0,-3 3 0 16,0 0-4-16,-3 5-1 0,1 1 0 16,-1-1 0-16,0 5-14 0,0 1-2 0,0 2-1 0,3 3 0 15,0 2-18-15,3 1 8 0,1 2-8 0,2 3 0 0,3 2 22 0,0-5-2 16,3 0-1-16,0 0 0 16,6-2-19-16,0-1 0 0,3 1 0 0,3-3 0 0,0-1 14 15,5-1-4-15,4 1-1 0,0-7 0 16,0-5-9-16,3-1 8 0,0-4-8 0,0-4 8 0,2 1-17 0,1-3-4 15,0-5-1-15,3-1 0 16,2-2-177-16,-2 1-35 0,3-7-7 0,0 1-2 0</inkml:trace>
  <inkml:trace contextRef="#ctx0" brushRef="#br0" timeOffset="120917.907">14444 9247 2484 0,'0'0'55'0,"6"0"11"0,0 0 2 0,0 0 1 0,3 0-55 0,0-2-14 0,3-1 0 0,3-2 0 16,0-3 0-16,-1 0-16 0,4-3 3 0,6 6 1 31,-3 0-12-31,0-1-1 0,3 1-1 0,-4 0 0 0,4 5 10 0,0 0 3 0,0 0 0 0,-3 0 0 16,2-3-4-16,1 3-1 0,0-3 0 0,0-2 0 15,-3 0-33-15,3-3-6 0,-4 0-2 0,1-3-876 16</inkml:trace>
  <inkml:trace contextRef="#ctx0" brushRef="#br0" timeOffset="121407.7187">14885 8374 1324 0,'0'0'118'0,"0"0"-94"0,0 0-24 0,0 0 0 16,0 0 120-16,0 0 19 0,0 0 4 0,0 0 1 15,0 0-76-15,0 0-16 0,0 0-2 0,0 0-1 16,0 0-19-16,6 8-4 0,0 3-1 0,-6 2 0 16,0 0-6-16,0 6-2 0,0 2 0 0,0 8 0 15,-3 0 14-15,0 11 2 0,-3 2 1 0,3 6 0 0,-3 5 5 0,3 2 1 16,-6 6 0-16,0 5 0 16,3 6 4-16,0-4 2 0,-3 1 0 0,0 0 0 0,3-6-3 0,0 1-1 15,3-3 0-15,0-3 0 16,0-2-27-16,0-4-6 0,3 1-1 0,0-5 0 0,-3-3-8 0,0 0-17 15,0-5 4-15,0-1 1 16,0 1-56-16,-3 0-10 0,1-3-2 16,-4-3-1-16,3-5-131 0,0-5-27 15,-3-8-5-15</inkml:trace>
  <inkml:trace contextRef="#ctx0" brushRef="#br0" timeOffset="121667.6762">15331 9496 2214 0,'0'0'48'0,"-3"10"11"0,3 4 1 0,-3 4 3 0,0 3-51 0,0 1-12 0,0 1 0 0,0-1 0 16,3 1 0-16,0-4 8 0,-3-1-8 0,3-2 0 31,0-2-24-31,0-4-10 0,0 1-2 0,0-1-1 0,3-4-139 0,-3-6-27 0,0 0-5 16,0 0-512-16</inkml:trace>
  <inkml:trace contextRef="#ctx0" brushRef="#br0" timeOffset="121828.2992">15420 9102 2599 0,'6'10'57'0,"-6"-10"12"0,3 8 3 0,3 0 0 0,0 3-57 0,-3-1-15 0,0-2 0 0,0-2 0 16,3 1 0-16,-6-7 0 16,0 0 0-16,0 0 0 15,0 0-161-15,0 0-29 0,-6-2-6 0</inkml:trace>
  <inkml:trace contextRef="#ctx0" brushRef="#br0" timeOffset="122427.7761">16132 9242 1864 0,'0'0'83'0,"0"0"17"0,0 0-80 0,0 0-20 0,0 0 0 0,0 0 0 16,-9 0 32-16,3 3 4 0,-3-1 0 0,0-2 0 0,0 3-36 0,-3-1 0 16,-3 1 0-16,1 0 0 15,2 2-12-15,-3 3 1 0,0 0 0 0,0 5 0 0,0 0 3 0,0 1 0 16,6 2 0-16,-6 2 0 0,0 1 21 0,4 2 5 0,11-3 1 0,-3 3 0 16,3 3 13-16,-3 0 4 15,0-3 0-15,3 0 0 0,3 1-16 0,0-4-4 16,0 1 0-16,6-1 0 0,-1 1 1 0,1-6 0 15,0 0 0-15,0-5 0 0,3 0-5 0,0-3 0 0,0 1-1 0,0-4 0 16,0-2-11-16,3-2 0 16,3-4 0-16,-4 1 0 0,4-3-14 0,0 3 5 0,0-3 1 15,0-3 0-15,-3-2 8 0,0 2 0 0,-4-2 8 0,1 3-8 16,0-1 23-16,-3 3 0 0,3-5 0 16,-6 0 0-16,0 2 17 0,-3-2 3 0,0 0 1 0,-3-1 0 15,0 4-20-15,-3-1-4 0,0-2-1 16,0 5 0-16,-6-3-11 0,0 3-8 0,0 6 9 0,0-3-9 15,0-1 0-15,-2 1 8 0,2 0-8 16,-3 2 0-16,0-2 0 0,0 2 0 0,-3 3 0 0,3-3 0 31,-3 1-31-31,0-4-5 0,-6 4-2 0,4-3 0 0,-4-3-158 16,0 0-32-16</inkml:trace>
  <inkml:trace contextRef="#ctx0" brushRef="#br0" timeOffset="122886.515">16626 9062 806 0,'9'8'72'0,"0"0"-58"16,-3 0-14-16,3 5 0 0,-6 3 335 0,3 0 64 0,3 2 13 0,-3 3 2 16,-6 3-315-16,5 0-63 0,1 3-13 0,0 2-3 15,-6 2-6-15,0-1-2 0,0 1 0 0,0-2 0 16,3 0-12-16,-3 3-16 16,0-3 3-16,3-5 1 0,0-5 35 0,-3-6 7 0,-3 3 2 0,3-6 0 15,0-2-20-15,0-2-3 0,0-6-1 0,0 0 0 16,-3 8 3-16,3-8 0 0,0 0 0 0,0 0 0 15,0-8-11-15,3-3 10 0,3-5-10 0,3 3 10 16,-3-6 24-16,3 1 5 0,0-6 1 16,6 0 0-16,3-2-26 0,-3 2-5 0,0-3-1 0,-1 4 0 15,10-1-8-15,-3 5 0 0,-3 6 0 0,3 0 0 0,-3 2 9 16,-1 3 3-16,4 6 1 0,-6-1 0 16,-3 3-1-16,3 5 0 0,0-2 0 0,0 5 0 0,-3 0-12 0,0 5 0 15,5 0 0-15,-2 3 0 16,0 3 0-16,3 2-10 0,-3-3 2 0,0 4 0 0,0-4-7 0,0 1-1 15,-4-3 0-15,1-1 0 16,0-1-128-16,3-4-25 16,-9 1-6-16,0-1-1 0</inkml:trace>
  <inkml:trace contextRef="#ctx0" brushRef="#br0" timeOffset="124021.0839">19480 8909 1594 0,'0'0'71'0,"0"0"14"0,0 0-68 0,0 0-17 15,0 0 0-15,0 0 0 16,3-6 75-16,0 1 11 0,0-3 2 0,0 3 1 0,-3-1-29 0,0 6-5 15,3-5-2-15,0-3 0 16,-3 0-29-16,0 0-7 0,3 3-1 0,0-3 0 0,0 3-16 0,-3-3 0 16,3 3 8-16,-3-3-8 15,0 5 0-15,-3-2-11 0,0 2 2 0,-3 0 0 0,0 3 33 0,-3-2 8 16,1-1 0-16,-4 6 1 0,-3 2-33 0,3 0 0 16,0 3 0-16,-3 0 0 0,-3 0 16 0,3 3-4 15,0-1-1-15,4 4 0 0,-4 1 13 0,3-1 2 0,0 2 1 16,3-1 0-16,-3 4-5 0,3 2-1 15,-3 3 0-15,3 5 0 0,0-3-13 0,0 4-8 0,-3 1 10 16,4 1-10-16,-1 0 11 0,0 2-11 16,3-2 12-16,0 2-12 0,0-2 12 0,0-3-4 0,3 0 0 0,0-2-8 15,3-6 16-15,0 0-3 0,3-2-1 0,0-1 0 16,3 1-2-16,0-6-1 0,0 0 0 16,3-2 0-16,0-1-9 0,2 1 0 0,1-3 0 0,0 0 0 15,3-3 0-15,0-5 0 16,6-3 0-16,0-2 0 0,-3 5 0 0,2-5 0 0,4-3 0 0,-3-3 0 15,0 3 0-15,0-5-9 0,6 0 9 16,-7 0 0-16,-5-1 12 0,0-1 8 16,0-1 3-16,3-3 0 0,0-2-7 0,-3-3 0 15,-3 3-1-15,-1-3 0 0,4 0-1 0,-6-5 0 0,-3 0 0 0,0-3 0 16,0 1-6-16,0-4 0 0,-3 4-8 0,0 1 12 0,-3 1-12 16,3 6 0-16,-3-1 0 0,-3 3-10 15,0 2-5-15,-3 1-1 0,0 4 0 0,-3 1 0 16,0 2-4-16,-3 1-2 0,-3 2 0 0,4 3 0 15,-4 2-7-15,-3 0-2 16,-12 1 0-16,0-1 0 16,4-2-167-16,-4 5-34 0</inkml:trace>
  <inkml:trace contextRef="#ctx0" brushRef="#br0" timeOffset="124706.8503">20007 8874 1555 0,'6'0'138'0,"3"-3"-110"0,0 1-28 0,0-3 0 0,3 2 128 0,0 0 20 15,0 3 4-15,3 0 0 16,-3 0-103-16,2 3-21 0,1 5-4 0,-3 0 0 0,0 5-4 0,0 3 0 16,-3 2 0-16,0 6 0 15,0 5-20-15,-6 6 0 0,0-1 0 0,0 1-12 0,-3 2 12 16,0 0 0-16,-6-3 0 0,3-2 0 0,0-3 8 0,0-5 1 16,0-3 0-16,-3-3 0 0,3-4-9 0,0-1 12 15,-3 0-12-15,3-8 12 16,3-5-4-16,0 0 0 0,0 0 0 0,0 0 0 0,-3 0-8 15,3 0 10-15,-6-5-10 0,3 2 10 0,0-2 5 0,0-3 1 0,3-2 0 0,0-1 0 16,3 3 11-16,3-5 2 0,-3 0 1 0,3-1 0 16,3 4-2-16,0-3-1 0,0-3 0 0,3 0 0 15,3-3 2-15,0 1 1 0,2-3 0 0,1-3 0 16,6 0-30-16,0-2 0 0,6-4 0 0,-1 7 0 16,1-1-14-16,-3 0-9 0,3 3-1 0,-3 2-1 0,-1 1 13 0,-2 2 4 15,0 3 0-15,0 2 0 0,-3 0 8 0,-4 4-10 16,-2 1 10-16,0 4-10 0,0 4 10 0,-3 4 0 15,0-1 0-15,3 3-8 0,-6 5 8 0,0 8 8 16,0 6-8-16,-3 2 11 0,-1 2-11 0,-2 7 0 16,0 1 0-16,-3 4 8 0,-3-1 20 0,0 0 3 15,-2-2 1-15,-4 2 0 16,0 1-52-16,3-4-9 0,-6-2-3 0,0-2 0 16,0-4-85-16,0-4-18 0,-6-3-3 0</inkml:trace>
  <inkml:trace contextRef="#ctx0" brushRef="#br0" timeOffset="126423.6378">5705 11851 1764 0,'0'0'78'0,"0"0"16"0,0 0-75 0,0 0-19 16,0 0 0-16,0 0 0 16,0 0 77-16,0 0 12 0,3-8 3 0,-3 0 0 0,6-3-52 0,-3 3-9 15,6-2-3-15,-3-4 0 16,3 1-20-16,0 0-8 0,3 0 0 0,-1-3 9 0,4 3-9 0,-3-1 0 16,-3 1 0-16,3 0 0 0,0-3 0 0,0 6 0 15,-3-1 0-15,-3 0 0 0,6-2 0 0,-3 5 0 16,2-2 0-16,-2 4 8 0,0-2-8 0,3 0 10 15,0 3-10-15,0-3 10 0,0 3-10 0,-3-3 0 16,3 3 0-16,-3 2 8 0,3-2-8 0,-3 5 0 16,-3-3 0-16,5 6 0 0,1-1 0 0,0 4 0 15,-3 2 0-15,3 2 0 0,3 6 0 0,-3 3 0 16,3 4 0-16,-3 4 0 0,-3 2 0 0,2 3 0 0,1 2 0 0,-3 3 0 16,-3 0 0-16,0 3 0 15,-3-3 0-15,0 0-11 0,-3 0 11 0,-3 3-13 0,-3-3 5 0,3 0 8 16,-3 0 0-16,0 0 0 15,0-5 0-15,0-1 0 0,3-1 0 0,-2-1 0 0,2-3 0 0,-3-5 0 16,3 0 10-16,-3-5-10 16,3-2 12-16,0-4-12 0,0-2 24 0,3-3-3 0,-3 1 0 0,3-6 0 15,0 0-9-15,0 0-1 16,0 0-1-16,0 0 0 0,0 0-10 0,0 0 0 0,6-3 0 0,0-5 0 16,0-3 0-16,0-2 0 0,0-3 0 0,2 0 0 15,-2-2-12-15,3-6 12 0,0-2-10 0,3-3 10 16,3-3-8-16,-3 0 8 0,3-5 0 0,0 3-9 15,3-3 9-15,-1 0 0 0,1 0-9 0,0-3 9 16,0 0 0-16,3 0 0 0,0 1 0 0,0-1 0 0,-1 3-8 16,1 0 8-16,0 3-10 0,0 2 10 15,0 5-10-15,-3 4 10 0,-4 1-10 0,1 7 10 16,0 1 0-16,0 6 0 0,-3 0 0 0,-3 6 0 0,3 2 8 0,0 5 4 16,-3 3 0-16,0 5 1 0,-3 8 4 15,2 6 1-15,1 5 0 0,-3 5 0 16,-3 2 10-16,6 6 3 0,-3 0 0 0,0 0 0 0,0 3-17 15,3-3-3-15,0 0-1 0,0 0 0 0,-3-3 0 0,3-5 0 16,-3-2 0-16,0-6 0 0,0 0-10 16,-3-3 0-16,0-5-10 0,0-2 10 15,0-1-104 1,0-4-16-16,-3-1-2 0</inkml:trace>
  <inkml:trace contextRef="#ctx0" brushRef="#br0" timeOffset="126957.1964">7375 11824 1864 0,'-15'3'83'0,"15"-3"17"0,0 0-80 15,6 5-20-15,-6-5 0 0,6 5 0 0,-6-5 52 0,12 3 8 16,3 0 0-16,-1-1 1 0,1-2-13 0,6-2-2 0,3 2-1 0,0-3 0 16,3 0 2-16,-1-2 0 15,1 3 0-15,6-1 0 0,6-2-16 0,-4 2-3 0,-5-2-1 0,9-1 0 16,2-2-18-16,-5 3-9 15,-3-3 10-15,0 0-10 0,2-2 0 0,1 2 0 0,-3-3-8 16,-3 3 8-16,-7 0-12 0,1 0 4 16,6 0 8-16,-9 3-13 15,0 0-31-15,-3 2-7 0,-1 1-1 0,-2-1 0 16,0 0 4-16,0 1 1 0,-3 2 0 0,0 0 0 16,-3 0-29-16,0 0-7 0,-9 0-1 0,0 0 0 0,6-6-128 0,-6 6-25 15,0 0-6-15,0 0-1 0</inkml:trace>
  <inkml:trace contextRef="#ctx0" brushRef="#br0" timeOffset="127244.2312">7482 12118 1612 0,'-12'13'72'0,"12"-13"14"0,3 8-69 0,0 0-17 15,-3 0 0-15,0-3 0 16,0-5 177-16,9 6 32 0,3-1 7 0,0-3 0 16,0 4-156-16,6-6-32 0,14 0-7 0,-5 0-1 0,-3-3-1 0,12 0-1 15,8 1 0-15,4-3 0 0,2 2 1 0,-2-2 0 16,3-1 0-16,5-2 0 0,7 3-19 0,-4-5 10 16,-5-1-10-16,-1 0 8 15,1 1-34-15,0-3-7 0,-4-1-2 0,1 4 0 16,-4-4-121-16,1 1-24 0,-3 0-4 0,-4 0-736 0</inkml:trace>
  <inkml:trace contextRef="#ctx0" brushRef="#br0" timeOffset="127647.2061">9006 11210 1728 0,'0'0'153'0,"0"0"-122"0,6-2-31 0,0-1 0 0,-3-2 110 0,3 5 16 15,0-3 3-15,-6 3 1 16,6-2-41-16,3 4-8 0,0-2-1 0,-1 3-1 0,4 2-52 0,-3 0-11 16,0 3-1-16,0 3-1 15,3 0-5-15,0 2-1 0,0 5 0 0,3 1 0 0,-3 5 4 0,3 2 0 16,2 3 0-16,-2 3 0 0,0 5 16 0,0 0 3 0,3 0 1 0,-3 8 0 16,0 0-11-16,0 5-1 15,-1 1-1-15,1 1 0 0,0-1-11 0,0-4-8 0,-3-2 9 16,0-2-9-16,0-6 0 0,-3 0-15 15,3-6 2-15,-3-4 0 16,-3-1-104-16,0-4-21 0,-1-1-4 0,1-5-589 16,-6-3-117-16</inkml:trace>
  <inkml:trace contextRef="#ctx0" brushRef="#br0" timeOffset="128193.7549">9816 11261 2516 0,'0'0'56'0,"3"10"11"0,0-2 2 0,0 3 1 0,2-1-56 0,1 1-14 16,3 0 0-16,0-1 0 16,0 1 0-16,6 2 9 0,0 3-9 0,0 0 8 0,0 0-8 0,0 2 0 15,0 3 0-15,2 6 0 0,1 2 0 0,0 3 0 16,0 2-9-16,-3 6 9 0,0 5-11 0,3 0 2 16,-7-6 0-16,1 4 0 0,3-4 9 0,-3-2 12 15,0 0-2-15,0-5-1 0,-3-3-9 0,0-2 8 16,0-1-8-16,0-2 8 0,0-3-8 0,-3-5 0 0,0-3 0 15,-1-5 0-15,-2 3 18 0,0-6 2 16,0-2 0-16,-3-3 0 0,6 2 9 0,0 1 3 0,0 0 0 16,-6-3 0-16,0 0-20 0,6 0-4 15,-6 0-8-15,6-3 12 0,0 0 7 0,-3 1 1 0,3-1 0 16,0 0 0-16,0-2 10 0,-3-3 2 16,3 3 1-16,-3-6 0 0,3 1-13 0,0-4-4 0,0 1 0 0,3-3 0 15,-3-2-16-15,3-3 10 0,-3 0-10 16,2-6 8-16,4-2-8 0,0 0 0 0,-3-6 0 0,3 1 0 15,-3-3 0-15,0-3 0 0,6 3 0 0,3-2 0 16,0 2-12-16,-4 2 1 0,7 1 1 16,-3-1 0-16,3 1-14 15,-3 2-2-15,0 0-1 0,-3-2 0 16,-1 0-11-16,1-1-2 0,-3 4-1 0,0-1 0 0,0 0-209 16,0-2-42-16</inkml:trace>
  <inkml:trace contextRef="#ctx0" brushRef="#br0" timeOffset="128804.0424">11107 10925 1407 0,'0'0'62'15,"0"0"14"-15,0 0-61 0,0 0-15 0,6-3 0 0,-3-2 0 0,0-1 62 0,3 1 10 16,-6 0 1-16,3 0 1 15,0-1-26-15,-3 6-4 0,0 0-2 0,0 0 0 16,0 0-10-16,0 0-3 0,0 0 0 0,6 6 0 16,-3 1 19-16,0 1 4 0,0 0 1 0,0 3 0 15,0 2 12-15,0 0 3 0,3 1 0 0,0 2 0 16,0 2 0-16,0 1 0 0,0 4 0 0,0 1 0 0,3 3-15 0,-3 2-2 16,0 2-1-16,0 4 0 0,-1-1-15 0,1 6-3 0,0 5-1 0,0 0 0 15,-3 0-11-15,3 3-3 16,3-1 0-16,-3 1 0 0,0-1-8 0,0 1-1 0,3-3-8 0,0-3 12 15,-6-5-12-15,3-2 0 16,-3-3 0-16,3-3 0 0,0-6-11 0,-3-1-5 0,-3-4 0 0,3 1-1 31,0-6-14-31,-3 0-2 0,-3-2-1 0,0-3 0 16,6-3-64-16,-3-5-13 0,0 0-2 0,6-3-650 16,0-2-129-16</inkml:trace>
  <inkml:trace contextRef="#ctx0" brushRef="#br0" timeOffset="138990.6261">3889 13417 115 0,'0'0'0'0,"0"0"10"0,0 0-10 0,0 0 0 16,0 0 0-16,0 0 0 15,3-5 178-15,-3-1 34 0,0 6 6 0,0-2 2 0,0 2-115 0,3-5-22 16,-3 5-5-16,0 0-1 15,0 0-12-15,0 0-2 0,0-6-1 0,0 6 0 0,0 0-10 0,0 0-1 16,0 0-1-16,0 0 0 16,0 0-30-16,0 0-7 0,0 0-1 0,0 0 0 0,0 0-1 0,0 0-1 15,0 0 0-15,0 0 0 0,0 0 7 0,0 0 2 16,0 0 0-16,0 0 0 16,0 0 5-16,0 0 0 0,0 0 1 0,0 0 0 0,0 0-11 0,0 0-2 15,0 0-1-15,0 0 0 0,0 0-3 0,0 0-8 16,0 0 12-16,0 0-4 0,0 0-8 0,0 0 0 15,0 0 0-15,0 0 8 0,0 0-8 0,0 0 0 0,0 0 0 0,0 0 0 16,0 0 0-16,0 0 0 16,0 0 0-16,0 0 8 0,0 0 7 0,0 0 1 0,0 0 0 0,-3 8 0 15,3 0-4-15,0 0-1 16,-3-3 0-16,3 3 0 0,0 3 0 0,0-1 0 0,-3 1 0 0,0 2 0 16,3 3 3-16,-3 3 1 15,0-1 0-15,0 6 0 0,0-3 3 0,3 6 1 0,0-4 0 0,0 1 0 16,0 0 3-16,-3 2 1 15,3 4 0-15,0-1 0 0,0 0 4 0,0 0 1 0,-6 3 0 0,6 2 0 16,-3-2-3-16,3 2 0 0,-5-2 0 0,2 2 0 16,0-2-17-16,3 0-8 0,-3 0 0 0,0-3 8 15,3 0-8-15,-3 0 0 0,3 0 0 0,0-5 0 0,0 0 0 16,0-1 0-16,3-1 0 0,3-1 0 16,-3-3 0-16,0-2 0 0,0-3 0 0,2-2 0 0,-2 2-12 0,3-5 0 15,-6-3-1-15,3 1 0 16,-3-6-107-16,0 0-20 0,0 0-5 15,0 0-478-15,0-6-95 0</inkml:trace>
  <inkml:trace contextRef="#ctx0" brushRef="#br0" timeOffset="139751.0238">3535 13457 288 0,'0'0'25'0,"0"0"-25"16,0 0 0-16,0 0 0 0,-6 0 163 0,6 0 27 15,0 0 6-15,0 0 0 0,0 0-84 0,0 0-16 16,-3 0-4-16,3 0-1 0,0 0-32 0,0 0-7 0,0 0 0 0,0 0-1 16,0 0-7-16,0 0-2 15,0 0 0-15,0 0 0 0,3-8 6 0,3 5 0 0,3-2 1 0,-3 0 0 16,0-1 3-16,-3 4 1 0,6-4 0 0,0 1 0 15,3 0-53-15,2-3 0 0,1 3 0 0,3-3 0 16,-3 0 8-16,3-3 8 0,0 3 0 0,0 0 1 16,0 0 2-16,2 0 0 0,-2 0 0 0,3 3 0 15,3 2-7-15,3 1-2 0,-1 2 0 0,4 0 0 16,-3 2 1-16,3 1 0 0,3 2 0 0,-1-2 0 16,4 0-11-16,0-1 0 0,-4 4 9 0,1-4-9 0,0 1 0 0,-3-3-20 15,-3 0 4-15,2 0 1 16,1 0-34-16,-3-3-7 0,0-2-2 0,-4-3 0 15,1 0-98-15,-3 0-20 0,15-5-4 0,-12 0-1 0</inkml:trace>
  <inkml:trace contextRef="#ctx0" brushRef="#br0" timeOffset="140404.6293">3657 14396 1148 0,'0'0'51'0,"0"0"10"0,0 0-49 0,0 0-12 15,0 0 0-15,0 0 0 16,0 0 28-16,0 0 4 0,0 0 0 0,6-3 0 0,0-2-45 0,-6 5-9 15,6-3-2-15,0 1 0 0,-6 2 0 0,6-3 0 16,-6 3 0-16,9-3 0 0,-9 3 42 0,9 0 8 16,0 0 2-16,0 0 0 0,-1 0 49 0,-2 0 11 0,3 0 1 0,0 0 1 15,0 0-20-15,0 0-4 16,0 0-1-16,3-2 0 0,-3 2-26 0,6-3-6 0,-3 1-1 0,3-4 0 16,-1 4-16-16,1-1-4 15,3 0-1-15,0 1 0 0,0-4-3 0,3 4-8 0,3-4 12 0,-4 4-4 16,7-1-8-16,-3-2-9 15,3 0 9-15,0-3-13 16,2 2-27-16,-2-2-6 0,3 0-1 0,-3-2 0 0,-3 2-86 16,2-3-18-16,22-12-3 0,-12 4-1 0</inkml:trace>
  <inkml:trace contextRef="#ctx0" brushRef="#br0" timeOffset="141120.5956">4946 13404 2170 0,'0'0'48'0,"0"0"9"0,0 0 3 0,0 0 1 0,0 0-49 0,0 0-12 0,12-3 0 0,-3 1 0 31,6-4-45-31,0-2-12 0,-4 0-3 0,4-2 0 0,0-1 71 0,0 1 13 0,0-4 4 0,-3 1 0 16,0-3-20-16,0 0-8 0,0 1 8 0,-1-4-8 15,-5 0 0-15,3 1 0 0,0-1 0 0,0-2 0 16,-3 3 0-16,3-3 0 0,-6 2 0 0,3 3 0 16,-3-2 12-16,0 4-4 0,0 1 0 0,-3 3 0 15,0-1-8-15,-3 3 0 0,0 0 9 0,3 3-9 16,-6 0 10-16,3-1-2 0,0 1-8 0,0 0 12 0,-3 2-3 0,0-2-1 15,0 2 0-15,0 0 0 16,-6 3-24-16,6 0-4 0,-2-2-2 0,2 4 0 0,-3-2 11 0,-3 6 3 16,3-4 0-16,3 4 0 15,0-4 8-15,-3 4 0 0,0 2 0 0,-3 2 0 0,6 1 0 0,0-1 11 16,-3 4-3-16,3-1 0 16,0 0 10-16,3 3 2 0,-3 0 0 0,1 2 0 0,-1 1 3 0,3 2 1 15,0 0 0-15,3 0 0 16,0-2-13-16,0 2-3 0,3 0 0 0,3-2 0 0,0 4-8 0,2-1 12 15,-2 4-12-15,6 1 12 0,-3 2-12 0,3 5 0 0,0 0 0 16,3 6 8-16,-3 0 0 0,3 2 0 16,-3 1 0-16,0-1 0 0,-1 5 11 0,1 1 1 0,3 2 1 0,-3-2 0 15,0 2 7-15,-3-2 0 16,3-3 1-16,-3-3 0 0,0-5-10 0,-6 0-3 16,0-2 0-16,-3-6 0 0,0-3-16 0,0 1-16 15,-3-3 4-15,0-3 0 16,-3-3-35-16,3-2-6 0,-6 0-2 0,3-5 0 0,-3-4-99 0,0 1-20 15,0 0-4-15,-3-2-677 0</inkml:trace>
  <inkml:trace contextRef="#ctx0" brushRef="#br0" timeOffset="141370.5281">4860 14142 2437 0,'0'0'53'0,"9"0"11"0,-1 0 3 0,1 0 2 16,6 0-55-16,3-3-14 0,12-2 0 0,3 0 0 0,2-3 12 0,4 0-1 16,0-3 0-16,2-5 0 15,-2 3-53-15,3-3-10 0,2-2-3 0,1-3 0 16,0 2-160-16,-1-2-32 0,34-19-6 0,-16 14-2 0</inkml:trace>
  <inkml:trace contextRef="#ctx0" brushRef="#br0" timeOffset="142294.7186">7309 13258 691 0,'24'11'30'0,"-18"-6"7"0,-6-5-29 0,3 5-8 0,3 1 0 0,0-1 0 15,-6-5 364-15,3 8 72 0,0-3 15 0,3 3 2 16,3 0-366-16,-3 3-74 0,0-1-13 0,3 6 0 16,3 0-21-16,-4 5 1 0,1 3 0 0,-3 5 0 15,3 3 20-15,3 2 0 0,0 1 0 0,-6 2 0 16,0-3 0-16,0-2 0 0,3-3-9 0,0 0 9 16,-9-2 14-16,3-4 10 0,0-1 1 0,0-1 1 15,-3-3-14-15,0-2-4 0,-3-3 0 0,3 1 0 16,3-4-8-16,-3-2 0 0,-6 0 0 0,3 0 0 15,3-3-12-15,3 1 12 0,-6-1-10 0,3 3 10 0,-3-3 0 0,3-5-9 16,0 5 9-16,0-5 0 16,-6 3 0-16,6-3 0 0,0 0 0 0,0 0-8 0,0 0 8 0,0 0 11 15,0 0-3-15,0 0 0 16,0 0 5-16,0-8 1 0,-3 0 0 0,3-2 0 0,3-4-5 0,0 1-1 16,-6 0 0-16,3-6 0 15,0 1-8-15,0-3 0 0,3-3 0 0,-6-3 0 0,0-2 0 0,3-3 0 16,6 1-12-16,-3-6 12 15,0 0-16-15,3 0 5 0,3 2 1 0,3 3 0 0,-3 1 1 0,2 4 0 16,1 3 0-16,3 6 0 0,3 2 9 0,-3 3-8 16,-9 2 8-16,9 3-8 0,3 6 8 15,-3 2 0-15,-15 0 0 0,8 2 8 0,7 6 0 0,3 3 1 0,3 2 0 16,-6 3 0-16,-3 5-1 0,3 0 0 16,6 6 0-16,-4-1 0 0,-2 1-8 15,0-1 8-15,0 3-8 0,0-2 8 0,0-1 0 16,-3 1 0-16,0-1 0 0,3-5 0 0,-1 0-8 0,-5-2 12 0,0-1-12 15,0-4 12-15,0 2-12 0,0-6-11 16,-6 1 3-16,0-3 0 16,-3-3-36-16,0-5-6 0,0 8-2 0,-3-3 0 15,3-5-183-15,-3 5-37 0</inkml:trace>
  <inkml:trace contextRef="#ctx0" brushRef="#br0" timeOffset="142734.7506">8595 13364 1825 0,'6'11'80'0,"-6"-3"18"0,-3 0-78 0,3-3-20 16,-3 0 0-16,3-5 0 0,0 0 48 0,0 5 7 0,0-5 1 0,0 0 0 16,0 0-48-16,0 0-8 15,0 0 0-15,0 0 0 0,6 6 0 0,3-4-10 0,3 1 10 0,-3 0 0 16,3-1 25-16,0 1 12 15,3 0 3-15,2-3 0 0,1-3 9 0,3 3 3 0,-3-5 0 16,3 2 0-16,0-2-8 0,0 2-2 16,-1-2 0-16,1 0 0 0,0-3-34 0,6 0-8 15,-3 0 0-15,-4 2 0 16,1-2-28-16,3 1-7 0,0 1-1 0,-3-2-1 16,-3 0-21-16,-1 3-4 0,-2-3-1 0,3 3 0 15,-6 2-49-15,0-2-9 0,0 2-3 0,-3 1 0 16,0-4-73-16,0 4-15 0,6-4-4 0,-15 6 0 0</inkml:trace>
  <inkml:trace contextRef="#ctx0" brushRef="#br0" timeOffset="143049.1778">8571 13653 1407 0,'6'10'62'0,"-6"-10"14"0,3 5-61 0,0 3-15 0,0-2 0 0,3-4 0 16,0 4 79-16,0-4 13 16,6-2 2-16,0 3 1 0,3-3-42 0,-3-3-8 15,6 3-1-15,-4 0-1 0,7-2 9 0,0 2 3 16,-3-3 0-16,3 3 0 0,3-3 0 0,-1 1 0 15,1 2 0-15,3-3 0 0,0 3-29 0,3-3-6 0,2-2 0 0,-2 0-1 16,-3-1-19-16,3-1-14 16,-1-4 2-16,1 0 1 15,-3-2-90-15,0-3-19 0,-3 0-3 0,2-5-493 16,-2-3-98-16</inkml:trace>
  <inkml:trace contextRef="#ctx0" brushRef="#br0" timeOffset="143483.2817">9863 12867 1789 0,'0'0'79'0,"0"0"17"0,0 0-77 0,0 0-19 0,0 0 0 0,0 0 0 16,0 0 75-16,6 2 11 16,-6-2 2-16,9 6 1 0,-3-4-41 0,-6-2-9 0,6 6-2 0,0-1 0 15,-3 0-17-15,3 0-3 0,0 3-1 0,-3 0 0 16,3 6 0-16,-3 1-1 15,6 4 0-15,0 2 0 0,-3 6 8 0,0 4 1 16,-1 4 1-16,1 2 0 0,0 5 12 0,3 3 3 16,0-3 0-16,0 3 0 0,0 0-4 0,0 0 0 0,0 3 0 0,0-8 0 15,0-3-21-15,-3 0-5 16,0-8-1-16,0-3 0 0,-3-2-9 0,0-3-12 0,0-5 2 0,-3-3 1 31,0-5-30-31,0 0-5 0,0-8-2 0,0 0 0 16,0 0-20-16,0 0-4 0,-6 0-1 0,3-5 0 15,-3-6-101-15,-3-2-20 0,6-3-4 0</inkml:trace>
  <inkml:trace contextRef="#ctx0" brushRef="#br0" timeOffset="156209.8489">12664 12906 172 0,'0'0'8'0,"0"0"1"0,0 0-9 0,0 0 0 0,0 0 0 0,0 0 0 16,0 0 289-16,0 0 56 0,0 0 11 0,0 0 3 0,0 0-259 0,0 0-51 15,3-5-10-15,3 2-3 0,-6 3-2 0,0 0-1 0,3-5 0 0,-3 5 0 16,3-5 4-16,0 0 1 15,-3 5 0-15,0 0 0 0,0 0 0 0,6-3 0 0,-3-2 0 0,-3 5 0 16,0 0-6-16,0 0 0 16,3-3-1-16,-3 3 0 0,0 0-12 0,0 0-3 0,0 0 0 0,0 0 0 15,0 0 4-15,0 0 0 16,0 0 0-16,0 0 0 0,0 0-7 0,0 0-1 0,0 0 0 0,0 0 0 16,0 0 2-16,0 0 0 15,0 0 0-15,6 5 0 0,0 1-4 0,-3 4-1 0,3-2 0 0,-3 5 0 16,0-2 7-16,0 2 0 0,3 0 1 0,-3 1 0 15,-3-1 3-15,3 0 0 0,0 3 0 0,0-3 0 16,0 3-10-16,-1-3-2 0,-2 0 0 0,3 3 0 16,3 0-8-16,-3 0 0 0,3 0 0 0,-3 0 0 15,0 5 0-15,3-2-16 0,-3-4 4 0,3 4 1 16,0-1-6-16,0-4-2 0,3-1 0 16,-3 0 0-16,-3-2-3 0,3-3-1 0,-3-3 0 0,-3-5-677 15,6-5-135-15</inkml:trace>
  <inkml:trace contextRef="#ctx0" brushRef="#br0" timeOffset="156390.2352">12730 12383 2415 0,'0'0'53'0,"0"0"11"0,-3 5 3 0,-3 0 1 0,0 0-55 0,3 1-13 16,3-6 0-16,0 0 0 16,0 0-127-16,0 0-28 0</inkml:trace>
  <inkml:trace contextRef="#ctx0" brushRef="#br0" timeOffset="156789.5362">13373 12213 2012 0,'-3'5'44'0,"-3"3"10"0,0 0 2 0,0 0 0 0,0 3-45 0,-3-1-11 0,3 1 0 0,0 0 0 16,0-1 40-16,3 3 5 0,0 1 2 0,3 2 0 16,-6-1-13-16,6 7-2 0,3-1-1 0,0 5 0 0,0 6-5 0,3 8-1 15,0 5 0-15,0 5 0 0,3 5 10 0,0 1 1 16,3 5 1-16,0 2 0 0,-1 6-23 0,1-3-5 15,0 3-1-15,3-5 0 0,0-9-8 0,-3-2 8 0,0-5-8 0,0-6 8 16,-6-5-22-16,0-5-5 16,0-6-1-16,-3-7 0 15,-3-1-182-15,0-4-37 0,-6-1-7 16,6-13-2-16</inkml:trace>
  <inkml:trace contextRef="#ctx0" brushRef="#br0" timeOffset="157029.5389">13236 12933 2257 0,'-3'2'49'0,"3"-2"11"15,0 0 1-15,0 0 3 0,-3 3-51 0,3-3-13 0,0 0 0 0,0 0 0 16,6 5 0-16,3 1 11 0,0-4-11 0,2 1 10 15,4 2-10-15,0-2-16 0,6 0 4 0,0-1 1 0,0-2 11 0,5 0 0 16,1 0 8-16,3 0-8 16,3-2-13-16,-3-4-7 0,2 1-2 0,-2 0-956 0</inkml:trace>
  <inkml:trace contextRef="#ctx0" brushRef="#br0" timeOffset="158179.6479">15031 12068 1900 0,'2'13'84'0,"-2"-5"18"0,-2 0-82 0,2 2-20 16,0 1 0-16,0 0 0 15,0-1 144-15,2 3 24 0,1 3 4 0,3 0 2 0,0-3-136 0,3 6-27 16,0-1-11-16,0 4 8 16,-3-1-8-16,3 2 0 0,0 4 0 0,0-1 0 0,0 1 0 0,-3 5 0 15,0-1 0-15,3 6 0 16,-3 0 0-16,0 3 0 0,0 0 0 0,2 2 0 0,-2-5 0 0,3 3 0 16,0-3 0-16,0 0 0 15,0-5 0-15,0-1 0 0,3-1-12 0,0-1 12 0,0-3-17 0,0-5 4 16,-3 3 1-16,0-3 0 15,-1-2-13-15,1-1-3 0,-6 3 0 0,0-5 0 0,-3-2 14 0,0-1 2 16,3-3 1-16,0 1 0 0,-3-3 22 0,-3 0 4 0,3 0 1 0,-3 0 0 16,3-3 7-16,0-5 1 15,-3 5 1-15,3-5 0 0,0 0-25 0,0 0 0 0,-3 6 8 0,3-6-8 16,0 0-8-16,0 0-4 16,0 0-1-16,0 0 0 0,-6-6 13 0,3 1 13 0,-2 0-2 0,5-1-1 15,0 6-19-15,-3-10-4 0,3 2-1 0,0-3 0 16,0 1 14-16,0-1 12 0,3-2-3 0,0-3 0 15,-1 3 16-15,1-3 3 0,3 0 1 0,0-2 0 16,0-1-17-16,0 1-4 16,0-1-8-16,3 0 12 0,0-2-12 0,0 3 8 0,3-1-8 0,-3 3 0 15,0-2 0-15,0 2 0 16,3 0 0-16,-6 3 0 0,2 0 0 0,1-1 0 0,3 1 0 0,0 8 0 16,-3-3 0-16,0 3 0 15,0 5 0-15,3 0 0 0,0 0 0 0,-3 5-10 0,0 0 10 0,3 1-8 16,-3 2 8-16,2-1 11 0,-2 7-3 0,0-4 0 15,3 3-8-15,-3 1 10 0,3 2-10 0,-3 2 10 16,0 3-10-16,3 0 0 0,3-2-12 0,-3 5 12 0,-3-6-22 0,2 3 3 16,4-7 1-16,0-1 0 31,-6 0-32-31,3-8-6 0,-6 3-2 0,0-8-658 0,0-2-132 0</inkml:trace>
  <inkml:trace contextRef="#ctx0" brushRef="#br0" timeOffset="159129.4777">16421 12869 1324 0,'0'0'118'0,"0"0"-94"16,0 0-24-16,0 0 0 0,0 0 124 0,0 0 21 0,0 0 4 0,3-5 1 15,-3-3-97-15,0-2-19 0,0 2-4 0,-3 0-1 16,0 0 1-16,0 2 0 0,0-2 0 0,0 1 0 16,0 1-6-16,0-2-2 0,-3 0 0 0,3 0 0 15,-3-2-9-15,3 2-1 0,-6 0-1 0,3 0 0 0,0 0 2 0,0 0 1 16,0 0 0-16,0 0 0 15,-3 0 0-15,3 0 0 0,-3 0 0 0,3 1 0 0,-3 1 2 0,4 1 0 16,-4 0 0-16,3-1 0 16,-3 1-8-16,0 0-8 0,0 2 11 0,0-2-11 0,3 5 0 0,-3-3 0 15,3 3 0-15,-3 3 0 16,3 0 0-16,-3 2 0 0,3 3 0 0,-3 0 0 0,-3 2 0 16,4 3-11-16,-4-2 11 0,3 5-10 15,-6 2-3-15,6 1-1 0,0 0 0 0,0 2 0 0,3-5-2 0,-3 2-1 16,6 1 0-16,-3-1 0 0,6 1 17 15,-3-1-8-15,3-5 8 0,0 1 0 0,3-1 0 0,3-3 20 16,0 1-2-16,0-3-1 0,-3 3-17 0,6-4 0 0,-3-4 0 16,3 0 0-16,0-1 11 0,3-4-11 15,0-4 10-15,5 1-10 0,-2 0 0 0,3-6 0 0,0 1 0 16,3-4 0-16,0 1 0 0,0 0 0 16,-1-3-8-16,-2 0 8 0,3 0 0 0,-3 1-8 0,0-1 8 0,-3 2 0 15,0 1 0-15,-3 0 0 0,-4 0 0 0,1 0 9 16,0 5 2-16,-3 0 0 15,0 0 0-15,-3 5 0 0,-3 3 24 0,0 0 5 0,0 0 0 0,0 0 1 16,0 0-5-16,0 0-2 16,0 8 0-16,-3 3 0 0,0 2-34 0,3 0 0 15,0 3 0-15,0-3 0 0,0 3-10 0,0 0-2 16,3-3-1-16,0 0 0 0,0 1 13 0,0-1-11 16,3-3 11-16,0 1-10 0,0-3 10 0,-3 0 0 15,3 0 0-15,0-6 8 0,3 1-8 0,0 0 8 0,-3-3-8 0,3-6 8 16,3 1-8-16,-4 0 0 0,4-3 0 0,0 0 0 15,-3-3 0-15,0 1 0 0,6-3 0 0,0-1 8 16,-3-2 1-16,3 1 1 0,0-1 0 0,5-5 0 16,4-3 6-16,-3 3 0 0,-3-3 1 0,6 0 0 15,3-3-17-15,-4 4 0 0,1 2-13 0,-3-1 5 0,3 1-2 16,-3 5 0-16,2 3 0 0,-5 0 0 16,0 2 10-16,0 3 0 0,3 0 0 0,-3 6 0 0,-3-1 0 0,-1 3 0 15,4-3 0-15,0 9 0 0,0-4 0 0,-3 4 0 16,0 2 0-16,6-3 0 0,-1 3 0 15,-2 2-12-15,-3-2 2 0,-3 3 0 0,9 0 10 0,-6-1 0 16,-6 3 0-16,-6-5 0 0,3 0 0 16,-3 0 0-16,0 3 0 0,-3-3 0 0,-3 0 16 0,0 0 0 15,0 2-1-15,-3-2 0 0,-9 5-3 0,3-2-1 16,0 2 0-16,-3 0 0 0,-6 1 1 0,1 1 0 16,-10-1 0-16,6-1 0 0,-3 0 0 15,0 0 0-15,-2 1 0 0,-1-6 0 0,3-1-12 0,3 1 0 16,-3-5 0-16,4 2-11 15,-1-5-21-15,6 0-4 0,6-2 0 0,-3-4-1 16,-3 1-171-16,6-8-33 0</inkml:trace>
  <inkml:trace contextRef="#ctx0" brushRef="#br0" timeOffset="160204.0081">19019 12510 1227 0,'0'0'54'0,"0"0"12"0,0 0-53 0,0 0-13 0,9-3 0 0,-9 3 0 0,0 0 52 0,3-5 8 16,3-1 2-16,-3 4 0 16,3-4-51-16,0 1-11 0,-6 5 0 0,3-5 0 0,3 2 0 0,-6 3 0 15,0 0 0-15,0 0 0 0,6-3 0 0,-3-2 0 16,-3 5 0-16,0 0 0 0,6-2 28 15,-6 2 8-15,0 0 1 0,6-6 1 0,0 4-4 0,0-4-1 16,-6 6 0-16,0 0 0 0,0 0-23 16,0 0-10-16,0 0 8 0,0-2-8 0,0 2 16 0,-3-6-1 15,3 6-1-15,-3-5 0 0,3 5 29 0,0-3 5 16,-6 1 2-16,3-4 0 0,0 1 7 0,-3 3 2 16,0-4 0-16,0-2 0 0,-3 3-12 0,-3 0-3 0,3-1 0 0,0 1 0 15,-3 0-22-15,0 0-5 16,3-1-1-16,0 1 0 0,1 0-16 0,-4 2 0 15,3 0 0-15,-3 1 0 0,0-1 0 0,0 3 0 16,0-3 0-16,3 6 0 0,-3-3 0 0,0 3-12 0,0 2 1 0,0 0 1 16,1 6-3-16,-1 0-1 15,3-1 0-15,-3 6 0 0,0 0 14 0,3 2-12 0,-3 4 12 0,3-1-12 16,-3 3 12-16,6-1 0 16,0 6 0-16,0-2 10 0,3-1-10 0,3 3 0 0,-3 1 0 0,3-4 0 15,3-5 0-15,0 0 0 16,0 1 0-16,0-7 0 0,3 1 0 0,0-5 0 0,0-1 0 0,0-2 0 15,0-2 0-15,3-1 0 0,3-2 0 0,0-6 8 16,3 0-8-16,0 1 0 0,2-6 0 0,4-3 0 16,-3 1 0-16,3-4 0 0,3-2 0 0,-3 1 0 0,0-4 20 15,2 1 1-15,-2-6 1 0,-3 0 0 16,3-3 8-16,0-2 2 0,0 0 0 0,-1-3 0 0,-2 1-18 16,0-1-3-16,-3 3-1 0,-3 2 0 15,0 4-10-15,-3 1 8 0,0 7-8 0,-3 1 8 0,-3 4-8 16,0 4 0-16,-3 6 0 0,0 0-11 15,3 6 28-15,-3 4 6 0,0 4 1 0,2 1 0 0,-2 4-24 16,3 5 0-16,-3-3 0 0,3 5 0 0,0 1 0 0,3-1 0 16,-3 3 0-16,0 1 0 0,3-4 0 15,3 3-16-15,-3-2 4 0,3-4 0 0,-3-1-6 0,6-1-2 16,0 0 0-16,0-5 0 16,3-3-163-16,3-5-33 0</inkml:trace>
  <inkml:trace contextRef="#ctx0" brushRef="#br0" timeOffset="161029.8973">21180 12142 748 0,'0'0'33'0,"0"0"7"0,0 0-32 0,0 0-8 0,0 0 0 0,0 0 0 16,6-6 232-16,-3-1 44 15,0 1 8-15,-3-2 3 0,3 3-207 0,-3-3-42 0,3 3-8 0,-3-3-2 16,3 0-28-16,-3 3 0 16,0-3 0-16,0 0 0 0,0 0 16 0,-3 0-4 0,3 0 0 0,-3 0 0 15,-3 0 18-15,0 3 3 0,0-1 1 0,0 4 0 0,0-1 0 0,-3 3 0 16,-3 0 0-16,-3 0 0 15,1 3 2-15,-4 2 0 0,-6 0 0 0,0 1 0 16,-3 2-23-16,1 2-4 0,-4-2-1 0,0 3 0 16,-3 2-8-16,4 0 12 0,2 0-12 0,-3 1 12 15,6-1-12-15,0 0 0 0,6 6 0 0,1-4 0 16,2 4 0-16,3-3 8 0,0 0 2 0,6-3 0 0,0 0 9 16,0 0 1-16,3-2 1 0,0 0 0 15,6-1-2-15,0-2-1 0,0 3 0 0,3-3 0 16,0 2-18-16,6-2 0 0,3 3 0 0,0-1-9 0,-1-2 9 0,7 3 0 15,0-3 0-15,-3 2 0 16,0-2 0-16,0 0-12 0,3 3 2 0,-4-3 0 16,4 2 10-16,-6 1 16 0,3 0-4 0,-6 2-1 15,3 0 3-15,-9 0 1 0,0 3 0 0,-3 0 0 16,0 2 5-16,-6 1 2 0,3 0 0 0,-6 2 0 16,0-3-22-16,-6 3 8 0,0-2-8 0,0-1 0 0,-3-2 12 0,-3 0-3 15,3 0 0-15,1-3 0 0,-1 1-9 0,-3-1 10 16,6-5-10-16,0 0 10 0,-3 0-10 0,3-3-17 15,0 0 4-15,3-2 1 16,-3-1-24-16,4-2-4 0,2-2 0 0,0-1-1 16,0-2-92-16,3 0-19 0,-3-3-3 0,3 0-805 0</inkml:trace>
  <inkml:trace contextRef="#ctx0" brushRef="#br0" timeOffset="161310.2343">21403 12356 518 0,'0'8'46'0,"0"0"-37"16,3-3-9-16,-3 3 0 15,-3 0 463-15,3-3 90 0,0 3 19 0,-3 3 3 0,3-3-432 0,0 0-87 16,0 2-16-16,0 1-4 16,0 2-36-16,3 3 0 0,-3-3 0 0,0 3 0 15,0 3-16-15,0-3-11 0,0-1-1 0,0 4-1 16,0-6-23-16,3 0-5 0,-3-2-1 0,0 0-682 16,0-11-136-16</inkml:trace>
  <inkml:trace contextRef="#ctx0" brushRef="#br0" timeOffset="161480.0579">21621 11859 2599 0,'0'0'57'0,"0"0"12"0,0 0 3 0,0 0 0 0,0 0-57 0,0 0-15 0,0 0 0 0,0 0 0 31,0 0-113-31,0 0-26 0,0 0-5 0</inkml:trace>
  <inkml:trace contextRef="#ctx0" brushRef="#br0" timeOffset="161957.6544">21805 12184 2098 0,'9'27'93'0,"-3"-14"19"0,0 3-89 0,0 2-23 16,-3 1 0-16,6 2 0 0,-6 3 79 0,9-3 11 15,-6 3 2-15,0-1 1 0,3 4-64 0,-3-1-13 16,-1-2-2-16,-2-3-1 0,0 1-13 0,0-1 11 15,0-3-11-15,0-2 10 0,0 0 2 0,-3-3 1 0,-3-2 0 16,3-1 0-16,0-4-13 0,0-6-12 0,0 0 3 0,0 0 0 16,0 0-8-16,0 0-2 0,0 0 0 0,3-6 0 15,-3-4 19-15,0-1 12 0,6-2-1 0,0 0-1 16,-3-3 14-16,6 0 2 16,-3 3 1-16,6-3 0 0,-3 0 8 0,3-3 1 0,3 1 1 0,0-1 0 15,0 4-13-15,2-4-4 0,-2 6 0 0,0 0 0 16,0-1-8-16,0 6-1 0,-3 0-1 0,3 3 0 15,-3 0-10-15,0 0 8 0,-1 2-8 0,1 3 8 16,0 0-8-16,0 3 0 0,-3-1-12 0,0 4 12 16,0-4-30-1,-3 6 2-15,3 0 0 0,0 0 0 16,-6 3-24-16,3-1-4 0,-3 3 0 0,-3-2-1 0,3 2 1 0,0-2 1 16,-3 2 0-16,-3 0 0 0,0 0-70 0,0 1-15 0,-3-1-2 15,0 0-741-15</inkml:trace>
  <inkml:trace contextRef="#ctx0" brushRef="#br0" timeOffset="162577.5048">22615 12314 1324 0,'9'5'118'0,"-6"0"-94"16,6-2-24-16,3 0 0 0,-4-1 216 0,1-2 38 0,0 0 8 0,3-2 2 15,0-1-192-15,-3 0-37 16,-3-2-8-16,3 0-2 0,-3-1-9 0,3-2-1 0,-3 1-1 0,0 1 0 16,0 1-14-16,-3 0 0 0,-3-3-9 0,0 5 9 15,-9-2-9-15,9 0 9 0,-3-1-8 0,3 1 8 16,0 5-8-16,-6-3 8 0,-6 3-8 0,6-2 8 15,0 2 0-15,-6 2-8 0,0-2 8 0,-3 6 0 16,6-1 0-16,-6-2 0 0,-2 2 0 0,2 3 0 16,0 0 0-16,-3 0 0 0,3 2 0 0,0 1 0 15,3-1 0-15,0 4 0 0,1-1-9 0,-1 0 9 16,0 0-12-16,3 1 1 0,0-1 1 0,3-3 0 16,0 4-1-16,3-7 0 0,0 4 0 0,3-3 0 15,0-3 2-15,0-5 0 0,0 0 0 0,0 0 0 16,0 0 9-16,9 0 0 0,-6 0 0 0,6-2 0 15,0-1 0-15,3-2 19 0,-3-1-3 0,3-2-1 0,-4 1 1 0,4-1 1 16,3 0 0-16,-3 0 0 16,3 0 15-16,-3 3 4 0,6-3 0 0,-3 2 0 0,0 4-36 0,-4-1 0 15,4 3-15-15,-3 3 5 16,-3 2 10-16,0 0 11 0,-3 1-3 0,0 4 0 0,-6-2-23 0,0 8-5 16,0 0 0-16,-6 2-1 0,-3 6 8 0,-3 0 1 0,0 5 1 0,0 0 0 15,-5 3 11-15,-4-3 0 16,9 0 0-16,-9 0 0 0,3 0 33 0,0-5 6 0,0 0 1 15,1-3 0-15,-1 0-14 0,0-5-2 16,0 0-1-16,0-5 0 0,0 2 6 0,0-5 2 16,1 0 0-16,-1-3 0 15,0 0-51-15,0-2-11 0,3-3-1 0,0 0-1 16,3 3 16-16,3-6 3 0,3-2 1 0,0-1 0 16,-3-2-86-16,4 0-17 0,2-5-3 0,3-3-563 15,6 0-113-15</inkml:trace>
  <inkml:trace contextRef="#ctx0" brushRef="#br0" timeOffset="162853.6346">23026 11676 2012 0,'11'-5'89'0,"-5"2"19"0,3 3-87 0,0 0-21 15,0-3 0-15,-3 1 0 16,6 2 115-16,-3-3 18 0,3 1 4 0,-3 2 1 0,0 0-91 0,-3 2-19 15,3 1-3-15,-3-1-1 16,0 4-24-16,-6 4 8 0,0 6-8 0,6 3 0 0,-6 5 31 0,-6 7 1 16,3 6 0-16,-3 6 0 15,-6 2-32-15,3 5 0 0,0 0 0 0,-3 8 0 0,0 1 0 0,3 1 0 16,-3 1 0-16,-6-2 0 0,6-1 0 16,-2-3 0-16,2 1 0 0,0-1 0 15,-3-7-28 1,0-3-12-16,3-5-3 0,-3-9 0 0,0-4-221 0,-3-9-44 0</inkml:trace>
  <inkml:trace contextRef="#ctx0" brushRef="#br0" timeOffset="163257.3442">23177 12401 921 0,'12'16'40'0,"-6"-11"10"0,-3 0-40 0,3 1-10 0,6-4 0 0,-3 1 0 16,0-3 298-16,6 0 58 0,-3-3 11 0,3 1 2 16,-1-4-304-16,1 1-65 0,3-3 0 0,-6 0-13 15,9 0 13-15,-3 3 0 0,-6-3 0 0,9 0 0 16,-4 0 15-16,-5 0 2 0,3-2 1 0,0-1 0 0,-3 1-10 0,-3 2-8 16,6-6 9-16,-9 4-9 15,6-1 15-15,-6 1-3 0,-3-1-1 0,3 1 0 16,-6 2-11-16,-6-3 0 0,6-2 0 0,-6 5 0 15,-3-3 0-15,-3 3 0 0,-3 0 0 0,3-2 0 0,-6 2 0 16,-3 3 0-16,3-6 11 0,-2 6-11 16,-1-1 11-16,0 1-11 0,0 5 12 0,3 3-12 0,-6-1 20 15,4 6-2-15,2 3-1 0,-3 2 0 16,9 3 17-16,-6 3 3 0,3-1 1 0,0 3 0 0,1 6 1 16,2-4 0-16,-3 4 0 0,9 2 0 0,3 5-31 0,0 3-8 15,0 6 0-15,6-1 0 16,0 6-23-16,3-1-9 0,3-2-1 0,0 0-1 0,-3-5 9 15,5-6 1-15,-2-2 1 0,0-5 0 16,0-4-154 0,0-4-31-16</inkml:trace>
  <inkml:trace contextRef="#ctx0" brushRef="#br0" timeOffset="164673.5813">4339 15370 1904 0,'0'0'84'0,"0"0"18"0,0 0-82 0,0 0-20 15,3-6 0-15,-3-2 0 16,0-2 64-16,3-3 9 0,0-3 2 0,0 0 0 0,-3-3-44 0,6 1-9 16,0-3-2-16,-1 2 0 15,4-2-20-15,-3 0 8 0,0 2-8 0,6-2 0 0,-3 3 11 0,0-1-3 16,0 1 0-16,-3 2 0 0,0 0-8 0,3 5-11 16,-6 1 3-16,6-1 0 0,-3 3 8 0,3 5 0 15,-9 3-9-15,9 3 9 16,-9-3-22-16,11 8 0 0,-2 3 0 0,3 2 0 15,-3 0 4-15,-3 6 1 0,3-1 0 0,0 3 0 0,0 0 17 0,-3 6 0 16,0-1 0-16,-3 6 0 16,3-3 0-16,-3 6 0 0,-3-1 0 0,0 3 0 15,3 0-20-15,-6 0-11 16,0 3-1-16,0-3-1 0,-3 3-16 0,-3-6-3 0,6 3-1 0,-6-8 0 0,3-2 53 0,0-4 0 16,0 1 0-16,0-8 0 0,3-3 12 0,0-2 1 0,0-3 0 0,0-3 0 15,3-5-1-15,0 0-1 16,0 0 0-16,0 0 0 0,6-5 18 0,0-6 4 0,0-2 1 0,0-3 0 15,0 0 2-15,3-2 0 16,0-6 0-16,0 0 0 0,3-2 12 0,-3 2 2 0,3-5 1 0,3 2 0 16,-7-2-15-16,4 0-4 15,0-3 0-15,0 1 0 0,3 1-16 0,0 1-3 0,-3 0-1 0,3 5 0 16,0 3-4-16,-4 3 0 0,-2 2-8 0,3 3 12 16,0-1-12-16,-3 4 0 0,3 2 0 0,-6 3 0 15,3 2 0-15,3 0 0 0,-3 3 0 0,3 3-10 0,-3 0 10 16,0 2-10-16,-1 3 10 0,4 5-10 15,-3-2 0-15,0 5 0 0,0-1 0 0,0 4 0 16,-3 2-1-16,0 0 0 0,0-2 0 0,3 2 0 31,6 0-13-31,-6 0-2 0,3-5-1 0,0 3 0 16,-1-1-26-16,4-2-6 0,-3 0-1 0,3-3-910 0</inkml:trace>
  <inkml:trace contextRef="#ctx0" brushRef="#br0" timeOffset="165143.506">5717 15206 1036 0,'-12'5'92'0,"6"-2"-73"15,0 2-19-15,0-3 0 0,-3 1 189 0,3 0 35 0,-3-1 6 0,3 1 2 16,0-3-143-16,0 3-28 16,0-1-5-16,3 4-2 0,3-6-20 0,-5 8-4 0,2 5-1 0,0 0 0 15,0 3-15-15,3 0-3 16,-3 5-1-16,3 0 0 0,0 3 2 0,3 0 0 0,-3 0 0 0,3-1 0 16,0 4-12-16,0-3 8 0,2-3-8 0,4 3 8 15,-6-6-8-15,3 1 0 0,0-1 0 0,0-5 0 16,3-2-23-16,0-3 3 0,-3-3 1 0,6-2 0 31,0-6-9-31,0-2-1 0,0 0-1 0,0-3 0 0,2-6 18 0,-2 1 12 16,3-5-13-16,-3-1 5 0,-6 3 8 0,0-2 0 0,3-1 0 0,-3-2 0 15,0 3 21-15,0-4 7 0,0 1 0 0,-6 3 1 16,0-1 24-16,-3 1 5 0,0 2 1 0,0 0 0 16,-6 0-15-16,-3 3-4 0,3 2 0 0,-3-2 0 15,-6 2-15-15,3 4-3 0,-2-1-1 0,-1 5 0 0,0 0-21 0,0 1 9 16,0 4-9-16,-3 4 0 15,3-1-15-15,-2 3-9 0,2 2-3 0,-3 1 0 16,0 2-150-16,0 3-31 16,0 0-5-16,4 2-684 0</inkml:trace>
  <inkml:trace contextRef="#ctx0" brushRef="#br0" timeOffset="166173.6663">6628 15134 345 0,'0'0'31'0,"-9"0"-31"0,3 0 0 0,0 0 0 16,-3 0 194-16,0-2 33 0,0 2 6 0,0-3 2 15,3 0-131-15,0-2-25 0,0 2-6 0,-3 1-1 16,3-4 26-16,0 4 5 0,0-1 1 0,-2-2 0 16,5 5-20-16,-3-3-3 0,0 0-1 0,-3 1 0 15,3-1-25-15,0 1-6 0,0-1-1 0,3 0 0 16,-6 1-28-16,3-4-7 0,0 4-1 0,0-1 0 0,3 0 0 0,-3 1-1 15,3-1 0-15,-3 3 0 16,6 0-11-16,-6 0 0 0,0 3 0 0,-3 2 0 16,3-2 0-16,1 5 8 0,-4 2-8 0,3 1 8 15,-3 5-8-15,-3 0 0 0,3 5 0 0,0 3 0 0,0-1 0 0,3 4 0 16,-3-1 0-16,3 1 0 0,0-1 28 16,3 1 0-16,3-1 0 0,-3-2 0 0,3 0-28 0,3 0 0 15,-3-3 0-15,3 2 0 0,0-4-11 0,0 2 11 0,0-5-8 0,3-3 8 16,3 3 0-16,-3-3 0 15,3-2 12-15,-3-3-4 16,0-3-33-16,6 0-7 0,0-5 0 0,-3 0-1 0,2-5 33 0,-2 0 0 16,6-3 0-16,0-5 0 0,0 0 0 0,0-6 0 0,0-2 0 0,0-3 0 15,3-2 0-15,-4-9 11 16,1 3-3-16,0-5-8 0,-3-2 11 0,0-4-11 0,-3 1 10 0,0 0-10 16,0-3 22-16,-3 0-2 0,0-6 0 0,0 4 0 15,-3-1-10-15,3-2-2 0,-3 0-8 0,0 2 12 16,-3 0-12-16,0 6 8 0,0 0-8 0,0 2 0 15,0 3 0-15,0 0 0 0,0 5 0 0,0 6 0 16,0 2 8-16,3 3-8 0,-3 0 11 0,0 5-11 16,0-3 25-16,0 6-1 0,-3 0-1 0,3 5 0 15,-3-3-3-15,3 6 0 0,-3 0 0 0,3 5 0 16,0 0-11-16,0 0-9 0,-3 5 12 0,-3 6-12 0,0-1 0 0,0 9-11 16,3 4 0-16,-3 7 0 0,3 4-4 15,-3 0-1-15,0 3 0 0,0 3 0 16,3 5 4-16,0 3 0 0,0 5 0 0,3-3 0 15,0 0 12-15,3 0-12 0,0-2 12 0,-3-3-12 0,3 0 12 0,3-3 0 16,0-2 0-16,3 0 0 16,-3-1 0-16,3 1-12 0,3-6 12 0,0 4-12 15,-1-7-12 1,4-2-3-16,0-2 0 0,0-3 0 0,0-6 10 0,3 1 1 0,0-1 1 0,0-5 0 0,-1-5 3 0,4 0 0 16,-3-2 0-16,3-4 0 0,0 1 12 0,-3-6 0 0,-1-2 0 15,4 0 0-15,3-6 0 0,-3-2 0 16,-6-3 8-16,3-8-8 0,3 6 20 0,-1-6-4 0,-2 0 0 15,0-2 0-15,-6-4-8 0,0 4-8 16,3 0 9-16,-3 2-9 0,-9 0 11 0,3 0-11 0,3 3 12 0,-3 0-12 16,-6 2 21-16,2 1-2 15,-2 4-1-15,0 1 0 0,0 0 2 0,-2 2 0 0,-10 4 0 16,3-1 0-16,3 2-6 0,-6 1-1 16,-3 2 0-16,0 3 0 0,0 3-13 0,0 2 8 0,0 3-8 15,1 3 0-15,-1-1 21 0,0 4-1 0,0 1-1 0,3 4 0 16,0 0-19-16,3 2-14 0,3 5 2 15,3-2 1-15,3 5 11 0,3 0 14 0,3 0-3 0,3 3-1 16,3 2-10-16,3-2-16 0,0 3 4 0,9-4 1 16,2 1-8-16,4 0-1 0,0 0-1 0,0-6 0 31,-1 0-104-31,4 1-21 0,3-6-4 0</inkml:trace>
  <inkml:trace contextRef="#ctx0" brushRef="#br0" timeOffset="167303.9908">8491 15190 288 0,'15'2'12'0,"-15"-2"4"0,0 0-16 0,6 0 0 0,0 0 0 0,0 3 0 16,-6-3 496-16,6 0 96 0,0 3 19 0,3-3 4 15,-3 0-477-15,2 2-95 0,1 4-19 0,-3-4-4 16,-3 6-12-16,0 0-8 0,3 5 12 0,-3 1-12 15,0 1 31-15,-3 7-1 0,-3 1 0 0,0 7 0 16,3-1-14-16,-3 2-4 0,-6-1 0 0,0 1 0 16,-2-2-12-16,-1-2-12 0,0 5 3 0,-6-3 0 15,3 0-96-15,-3-3-19 16,-3 3-4-16,-3 3-950 0</inkml:trace>
  <inkml:trace contextRef="#ctx0" brushRef="#br0" timeOffset="168326.1483">9598 14885 2293 0,'0'0'50'0,"0"0"10"0,0 0 3 0,0 0 2 0,0 0-52 0,0 0-13 0,0 0 0 0,6-7 0 16,0-9 28-16,3 0 2 15,0-3 1-15,3-2 0 0,-3 3-31 0,3-1 0 0,0 3 0 0,0 0 0 16,0 3-9-16,-1 2 9 0,-2 4-13 0,3 1 5 16,0 1 8-16,0 2 11 15,3 3-3-15,-3 3 0 0,3 5 9 0,-3-3 2 0,3 6 0 0,-4-1 0 16,7 4-6-16,-6-1-1 0,-3 3 0 0,3 0 0 15,-3-1-12-15,3 4 0 0,-3-1 0 0,-3 4 0 16,-3 1 0-16,3-1-10 0,-3 1 2 0,0 1 0 31,-3 3-19-31,-3 2-3 0,6-3-1 0,-3 6 0 0,0-3 20 0,-3 3 11 0,3 0-12 0,-3-1 12 16,3 1 0-16,-3 0 0 0,0 0 0 0,0-3 0 16,-3-5 0-16,0-3 14 0,6-3-4 15,-3-2-1-15,0-3 7 0,3-2 0 0,0-3 1 0,0-8 0 16,0 5-7-16,0-5-2 0,0 0 0 0,0 0 0 15,0 0 4-15,0-5 0 0,3-3 0 0,0-3 0 0,0 1 2 0,3-6 1 16,-3-3 0-16,3-2 0 16,6 0 0-16,-6-5 0 0,0-1 0 0,-1 1 0 0,7-6-15 0,0 0-13 15,0-2 2-15,3-1 1 16,0-2 10-16,0 0 0 0,3-2 0 0,-3 2 0 16,2-3 0-16,-2 5 0 0,3 6 0 0,-3 3 0 15,3 2 0-15,-6 6-16 0,3 2 2 0,0 2 1 0,-3 4-6 0,-1-1-1 16,-2 3 0-16,3 3 0 15,0 2 9-15,-3 3 2 0,-3 3 0 0,3 2 0 0,-3 3 9 0,0 8 0 16,0 3-9-16,0 2 9 0,-3 5-14 0,0 1 2 0,0 2 0 0,3 0 0 16,-6 0 0-16,3 0 1 15,0 0 0-15,0 0 0 16,0-2-16-16,3-1-3 0,-3 1-1 0,2-1 0 16,1 1-40-16,0-1-8 0,0-2-1 0,0-3-836 0</inkml:trace>
  <inkml:trace contextRef="#ctx0" brushRef="#br0" timeOffset="169415.6533">10881 14743 518 0,'0'0'46'0,"0"0"-37"16,0 0-9-16,0 0 0 0,0 0 254 0,0 0 49 0,0 0 9 0,0 0 3 16,0 2-199-16,0-2-40 15,0 0-8-15,-6-2-2 0,3 2-28 0,0 0-6 0,3 0 0 0,0 0-1 16,-6-3-14-16,6 3-2 16,-3 0-1-16,3 0 0 0,0 0-14 0,-3 3 9 0,-3-3-9 0,0 2 8 15,3 1-8-15,-2 2 10 16,-1-2-10-16,0-1 10 0,0 4 0 0,0-1 0 0,-3 0 0 0,3 6 0 15,0-3 22-15,3 5 4 0,-3 0 0 0,0 1 1 16,0-1-25-16,3 3-12 0,0 0 10 16,0-1-10-16,3 1 15 0,0 3-3 15,-3-3-1-15,3 2 0 0,3 1-11 0,-3-3 0 16,0-1 0-16,3 1 8 0,0 0-8 0,0-3 10 0,0 3-10 0,3-2 10 16,-3-4-10-16,6 1 0 0,-3-1 9 15,3-2-9-15,0 0 0 0,0-3 0 0,6 1 0 0,-4-1 0 16,1-2 0-16,3-3-8 0,0 0 8 0,-3-3-8 15,3-2 8-15,0-1-10 0,0-4 10 0,0 2-10 16,2-5 10-16,-2-1 0 0,-3 1-9 0,3-3 9 0,-3 1 0 0,3-1 0 16,0 0 0-16,-3 0 0 15,-3-3 11-15,2 3 3 0,-2 1 1 0,-3-4 0 16,0 6 17-16,0-3 4 0,-3 3 1 0,3 0 0 16,-6-1-20-16,0 1-4 0,-3 0-1 0,0 2 0 0,0-2 12 0,-3 5 1 15,0-2 1-15,-3 2 0 0,3 0-16 0,-2 0-10 0,-1 0 12 0,-3 2-12 16,0 1 0-16,0 0 0 15,0 2 0-15,-3-2-12 0,3 0-1 16,-3-1 0-16,3 4 0 0,-2-4 0 16,2 4-26-16,0-1-5 0,-3 0 0 0,3 1-1 15,0 2-148-15,0 0-30 0</inkml:trace>
  <inkml:trace contextRef="#ctx0" brushRef="#br0" timeOffset="170875.9216">12224 14737 518 0,'12'11'23'0,"-12"-11"5"0,0 0-28 0,0 8 0 16,0-8 0-16,0 0 0 0,0 0 315 0,5 5 57 0,4-5 12 0,3 0 3 15,3-3-316-15,0-2-63 16,3 0-8-16,-3 0-12 0,3-3 12 0,0-3 11 0,-1 3-3 0,1-2 0 15,0-1 20-15,0 0 3 0,3-2 1 0,0 0 0 16,-3 0 0-16,2-3 1 0,-5-3 0 0,3 1 0 16,0-3-17-16,0-1-3 15,-3-1-1-15,3 1 0 0,-4-1-12 0,1 1-12 0,-3-1 3 0,0 4 0 16,0 1-3-16,-3-1-1 0,-3 3 0 0,-3 0 0 16,6 0 13-16,-6 3 0 0,-3 3 0 15,0-1 0-15,0 1 18 0,-3 2-3 0,-3 0-1 0,3 0 0 16,-6 2-2-16,3 1 0 0,0 0 0 15,0 2 0-15,-3 1-4 0,3 2-8 0,-3 0 11 0,0 2-11 16,0 1 8-16,-2 2-8 0,2 0 0 0,3 3 0 16,-3 0 13-16,0 3-4 0,0 5-1 0,0 0 0 15,-3-3 3-15,3 8 0 0,0 0 0 0,-3 3 0 0,3 0-11 16,0 2 0-16,0-2 0 0,4 3 8 16,-4-4-8-16,3 4 0 0,3-3 0 0,0-3 0 0,3 0 0 0,3 0 0 15,3 0 0-15,0-2 0 16,2-3-29-16,1 2-2 0,0-5 0 0,3-2 0 15,3 0-167-15,0-3-34 0,9 5-6 16,3-8-499-16</inkml:trace>
  <inkml:trace contextRef="#ctx0" brushRef="#br0" timeOffset="171505.4851">13301 14465 2001 0,'-9'10'88'0,"3"-4"20"0,3-1-87 0,-6 3-21 0,0-3 0 0,0 0 0 16,-2 1 63-16,-1-4 8 0,3 4 1 0,-3-4 1 16,3 1-45-16,0 0-10 0,-3 2-2 0,3-2 0 15,-3 2-16-15,3 0 10 0,-3 3-10 16,0 0 8-16,4 0-8 0,-4 3 10 0,0-1-10 0,0 3 10 15,3 1-10-15,0 1 0 0,3-1 0 0,-3 2 0 0,3-1 0 0,3-1 0 16,0 2 0-16,0-3 0 16,0 0 0-16,3 3-9 0,0-6 0 0,0 1 0 15,0 0-3-15,3-3-1 0,0 0 0 0,0-3 0 16,-3-5 13-16,0 0-12 0,6 5 12 0,0-5-12 0,3 0 12 16,0-3 0-16,3 1 0 0,0-6 0 15,0-3 0-15,0 1 0 0,-1-4 0 0,1 1 0 0,0-3 0 16,6-2 0-16,-6-3 0 0,3 0 0 15,0-3 0-15,-3-3 8 0,3-2-8 0,-1 0 10 0,1 0 2 16,-3-5 1-16,3-1 0 0,-3 1 0 16,3-3 12-16,-3 2 3 0,-3-2 0 0,3 3 0 0,-3-6 3 15,0 3 1-15,-1-3 0 0,1-2 0 16,-3-3-12-16,3 3-3 0,0 2 0 0,-3 3 0 0,0 0-9 16,0 5-8-16,3 3 9 0,-3 3-9 0,0 2 0 0,0 5 0 15,0 6 0-15,0-3 0 0,-3 6 0 0,0-1 0 0,-3 3 0 0,3 0 9 16,-3 8-9-16,0 0 12 15,0 0-12-15,0 0 12 0,0 0-12 0,0 0 0 0,0 0 0 0,0 0 0 16,0 0 0-16,-3 8-11 16,3 3 11-16,-3-3-8 0,-3 2-1 0,3 4 0 0,0 1 0 0,0 4 0 15,0 5 9-15,3 2-13 16,0 6 5-16,0 5 8 0,0 3-10 0,0 2 10 16,0 3 0-16,0 0-9 0,0 5 9 0,0 0 0 15,3 3 0-15,0 0 0 0,-3 3 0 0,0-6 0 0,3-5 0 0,-3-3 0 16,3-4-13-16,0-7-1 0,0-2 0 0,0-5 0 31,0-5-147-31,0-3-30 0,0-3-5 0</inkml:trace>
  <inkml:trace contextRef="#ctx0" brushRef="#br0" timeOffset="172575.4915">13980 14338 2026 0,'0'0'90'0,"0"0"18"0,0 0-86 0,0 0-22 0,0 0 0 0,0 0 0 0,0 0 39 0,0 0 3 0,0 0 1 0,0 0 0 15,0 0-43-15,0 0 0 16,0 0 0-16,-6 0 0 0,-3-3 0 0,3 6 0 16,-3-1 0-16,0 1 8 0,0 2 9 0,-3 1 2 15,3-1 0-15,-3 3 0 0,1 0-19 0,-1 0 0 16,0-3 8-16,0 3-8 0,0 3 0 0,3-3 0 0,-3-3 0 0,0 0 0 31,3-2-31-31,0 2 0 0,3 0 0 0,0-2 0 0,0 2 31 0,3-2-9 0,3-3 9 0,0 0 0 16,0 0 0-16,0 0 0 15,0 0 0-15,0 0 0 0,9 3 0 0,3-1 0 0,0-2 0 0,3 3 0 16,3 2 8-16,0-2-8 16,3-1 10-16,-4 1-10 0,4 2 9 0,0 3-9 0,0 0 8 0,-3 0-8 15,0 3 8-15,0-1-8 0,-7 4 0 0,1-1 8 0,-3 0-8 16,0 0 0-16,-3 3-10 0,0 0 10 15,-6-3-20-15,-3 3 1 0,0 0 1 0,-6-3 0 32,0 3-37-32,-6 0-7 0,-5-3-2 0,-1-2 0 0,-3-1 0 0,0 1 0 15,0 0 0-15,1-1 0 0,-1 1 45 0,3-1 9 0,0 1 2 16,3 2 0-16,0 0 47 0,0-2 9 0,4-1 3 0,-1 4 0 16,0-4 5-16,6 1 0 0,0-3 1 0,3 0 0 15,0 0-24-15,3-3-5 0,0 0 0 0,3-5-1 0,0 0-15 0,0 0-2 16,9-2-1-16,3-1 0 0,3 3-9 0,3-5 0 15,3-6 0-15,2-2-11 0,4 0 11 0,3-1 0 16,3-1 0-16,-1-4 0 0,7 1 0 0,-3-1 14 16,2-2-3-16,1 0-1 0,0-1-10 0,3-1 0 15,-4-1 0-15,-2 3-11 0,0-3 11 0,-1 0 0 16,1-2 0-16,0 2 0 0,3-3 8 16,-4 1 3-16,-2 2 1 0,3-2 0 0,-4-3 7 0,-2 5 1 15,0 0 1-15,-6 0 0 0,-3 3-21 0,-1 2 0 16,1 1 0-16,-6 2 8 0,-3 3-8 0,0 2 0 15,0 1 0-15,-3 2 0 0,-3 2 27 0,0 1 4 0,-3 0 1 0,0-1 0 16,-3 6 17-16,0 0 4 16,0 0 1-16,0 0 0 0,0 0-35 0,0 0-7 0,0 0-2 0,-6 0 0 15,0 3-10-15,0 2 0 16,-3 1 0-16,3 2 0 0,-3 2-12 0,0 1 3 16,0 5 0-16,0 0 0 0,-3 2 0 0,3 3 0 15,-3 6 0-15,4-3 0 0,-1-1-3 0,0-1-1 0,-3-1 0 0,6 2 0 16,3-4 13-16,-3 0 0 15,3-4 12-15,0-1-12 0,3-4 13 0,0-2-4 0,0-8-1 0,0 0 0 16,0 0-8-16,0 0 0 0,0 0-12 0,6 0 12 0,-6 0-13 16,9-2 5-16,3-1 8 0,-3-2-13 15,3 2 1-15,-1-2 1 0,1-3 0 0,3 0 0 16,3 0 11-16,0-3 0 0,0 1 0 0,3-1 8 16,0 0 6-16,-1 1 2 0,7-3 0 0,-3-1 0 0,3 1-16 15,0 0 0-15,-1 0 0 0,1 0 0 16,-3 2 0-16,6 0 0 0,-6 3 0 0,2 0 0 0,1 3-8 15,-3 3 8-15,0 2-12 0,-3 0 12 0,-1 0-14 0,-2 0 4 16,3 5 1-16,-3-3 0 0,3 4 1 16,-6 2 0-16,0 2 0 0,-1-2 0 0,-2 3 8 0,0-3-10 15,-3 2 10-15,0 1-10 0,-3-3 25 16,-3 2 5-16,3-2 0 0,-6 0 1 16,-3-2-21-16,0 2 0 0,0 2 0 0,-3 1 8 0,-3-3 0 15,-3 5 0-15,0 0 0 0,0 0 0 0,-2-2 6 0,-4 2 2 16,0 3 0-16,-3-5 0 0,0 2 19 15,-3 0 4-15,1-2 1 0,-4-1 0 0,3 1-19 0,3-3-3 16,0 2-1-16,-3-2 0 0,1-2 1 0,2-1 0 0,0 0 0 0,3-2 0 16,-3-1-18-16,3-2 0 15,1 0 0-15,-1-5 0 16,3 3-27-16,-3-6 1 0,0 0 0 0,3-3 0 16,0-2-38-16,0-3-7 0,4 0-1 0,-4-5-696 0,0 0-140 0</inkml:trace>
  <inkml:trace contextRef="#ctx0" brushRef="#br0" timeOffset="173386.2114">16299 14332 633 0,'5'30'56'0,"-2"-15"-44"0,0 4-12 0,0 2 0 15,-3-2 500-15,0-1 99 16,0 1 19-16,-3-3 4 0,3-6-501 0,0 3-100 0,0-2-21 0,0-6 0 15,0-5-12-15,0 0-1 0,0 0 0 0,0 0 0 32,3-8-136-32,3-2-27 0,0-6-6 0</inkml:trace>
  <inkml:trace contextRef="#ctx0" brushRef="#br0" timeOffset="177043.0256">17861 14007 1324 0,'0'0'118'0,"0"0"-94"0,0 0-24 0,0 0 0 16,0 0 23-16,3-8 0 0,-3 0 0 0,0 0 0 15,3 0-83-15,0 0-17 0,-3 3-3 0,0 5-1 16,0 0 27-16,0 0 6 0,0 0 0 0,0 0 1 16,0 0 36-16,0 0 11 0,0 0 0 0,0 0 0 0,0 0 0 0,0 0 0 15,0-5 0-15,0-1 0 0,0 6-9 0,0-7-2 0,-3 1 0 0,3 6 0 16,6-5 11-16,-3 0 8 16,-6-1-8-16,3 6 11 0,6-5-11 0,-3 0 10 0,0 0-10 0,-3 5 10 15,0 0 2-15,3-6 0 16,0-2 0-16,0 3 0 0,-3 0 25 0,0 5 6 15,3-8 1-15,3 5 0 0,-6 3 12 0,3-5 4 16,3 0 0-16,-6 5 0 0,3-3-29 0,-3 3-6 0,0 0-1 16,3-5 0-16,3 2 16 0,-6 3 4 15,0 0 0-15,0 0 0 0,0 0-12 0,0 0-3 0,0 0 0 16,0 0 0-16,0 0 2 0,0 0 0 0,3-5 0 0,-3 5 0 16,0 0-15-16,3-6-4 0,-3 6 0 0,3-5 0 15,-3 5 5-15,0-5 1 0,0 5 0 0,0 0 0 16,0-6 3-16,0 6 1 0,0 0 0 0,0 0 0 15,0-5-5-15,0 5-1 0,0 0 0 16,0 0 0-16,0 0 4 0,0 0 1 0,0 0 0 16,0 0 0-16,0 0-1 0,0 8-1 0,-3 0 0 0,3 5 0 15,-3 3-11-15,3 3-8 0,0 2 9 0,0 5-9 0,0 3 12 0,0-2-4 16,0 2-8-16,0 0 12 16,0 0-12-16,0 0 0 0,0 3 0 0,3-3 0 15,0 0 0-15,0 3 0 0,-3 0 0 0,0 2 0 16,3 1-20-16,0-1-1 0,-3 3 0 0,0 3 0 0,-3-6 2 0,3 3 1 15,0-2 0-15,0-1 0 16,-3-2 2-16,0-3 1 0,3-3 0 0,-3-2 0 0,0-3 6 0,0-2 1 16,-3-3 0-16,6-6 0 15,-3-2-122-15,3-8-24 0,0 0-5 0,0 0-1 0</inkml:trace>
  <inkml:trace contextRef="#ctx0" brushRef="#br0" timeOffset="177453.1589">18299 14245 1594 0,'0'0'71'0,"0"0"14"0,0 0-68 0,0 0-17 16,0 0 0-16,0 0 0 15,0 0 77-15,0 0 12 0,0 0 3 0,0 0 0 0,0 0-58 0,0 0-11 16,9 3-3-16,0-3 0 15,3 2 0-15,-4-2 0 0,4 3 0 0,0-3 0 0,3 0-6 0,3 3-2 16,0-1 0-16,6-2 0 16,0 3 12-16,-1 0 3 0,7-1 0 0,3-2 0 0,-3 3-10 0,5 0-1 15,-2-3-1-15,3 0 0 0,-3 0-15 0,-1-3 0 0,1 0-9 16,-3-2 9 0,0 0-152-16,-1-1-25 15,25-12-5-15,-15 5-1 0</inkml:trace>
  <inkml:trace contextRef="#ctx0" brushRef="#br0" timeOffset="177936.4538">19156 13647 460 0,'0'0'41'0,"0"0"-33"15,0 0-8-15,0 0 0 16,0 0 256-16,0 0 48 0,0 0 11 0,0-5 1 0,0 5-187 0,0 0-37 16,3-3-8-16,-3 3-2 15,0 0-18-15,0 0-3 0,0 0-1 0,0 0 0 0,0 0-6 0,0 0-2 16,0 0 0-16,0 0 0 0,3 6-1 0,0-1-1 0,3 3 0 0,-3 0 0 16,3 5-7-16,-3-2-2 15,3 4 0-15,0 1 0 0,0 0-17 0,3 5-4 0,-3 3-1 0,0 5 0 16,2 0-9-16,1 6-2 15,0 2 0-15,0 0 0 0,0 5-8 0,0 1 8 0,3-1-8 16,-3 0 8-16,0 1-8 0,0-4 10 16,0 4-10-16,0-4 10 0,0-4-21 0,-3-1-4 15,2-2-1-15,1-3 0 16,-3-5-218-16,0-3-44 0,3 16-9 0,-6-19-1 0</inkml:trace>
  <inkml:trace contextRef="#ctx0" brushRef="#br0" timeOffset="178375.667">19716 14041 1944 0,'0'0'43'0,"0"0"9"0,0 0 1 0,0 0 1 0,0 0-43 0,0 0-11 16,0 0 0-16,0 0 0 0,0 0 0 0,6 0 0 0,0 0 9 0,-1-2-9 15,4 2 29-15,-3-3 2 16,0 1 0-16,3-1 0 0,-3 0 8 0,3 1 1 0,0-1 1 0,3-2 0 16,0 2-12-16,6 0-2 15,0-2-1-15,5 0 0 0,4 2-10 0,6-2-3 0,3 0 0 0,2-1 0 16,1-2-4-16,3 0-1 0,-1 3 0 0,1 2 0 16,0-2 0-16,-1 2-8 0,4 1 12 0,-6-1-4 15,-1-2-8-15,-5 2 0 0,-3 1-12 0,-3-1 12 31,0-2-48-31,-7-1-1 0,1 1-1 0,-6 0-627 0,0 0-126 0</inkml:trace>
  <inkml:trace contextRef="#ctx0" brushRef="#br0" timeOffset="178702.5869">19954 14285 1090 0,'9'3'48'0,"-9"-3"11"0,0 0-47 0,6 2-12 15,0 1 0-15,3-1 0 0,-1 1 88 0,1-3 16 0,0 3 4 0,3-3 0 16,0 0-27-16,0 0-5 15,3-3 0-15,0 3-1 0,0-3 5 0,0 1 2 16,2-1 0-16,4 1 0 0,-3-1-22 0,6-2-4 16,0 2 0-16,0-2-1 0,5-1-38 0,1 1-7 15,3 2-2-15,-3-2 0 0,5 2-8 0,-5 1 0 0,3-1 0 0,0 1 0 32,-4-1-33-32,-2 0 1 0,0 1 0 0,0-4-619 15,-1 1-123-15</inkml:trace>
  <inkml:trace contextRef="#ctx0" brushRef="#br0" timeOffset="179412.9542">21734 13687 979 0,'15'3'87'0,"-15"-3"-70"0,0 0-17 0,6 2 0 0,-6-2 220 0,6 0 40 0,2-2 8 0,-2-1 1 15,-6 3-193-15,3-8-38 16,3 3-8-16,-3-3-2 0,0 2-28 0,-3 1 0 16,-3-3 0-16,3 0 0 0,-3 0 0 0,0 3 0 15,-3 2 0-15,0-2 0 0,-2 0 9 0,-1 2 6 16,0 1 1-16,-6 2 0 0,0 0 3 0,-3 2 1 16,0 1 0-16,0 2 0 0,-5 0-8 0,2 3-2 15,-3 0 0-15,-3-2 0 0,0 4-10 0,0 1 0 0,1-1 0 0,2 4 8 16,-3-1-8-16,-3 0 0 15,1 3 0-15,2 2 0 0,3 1 12 0,0-1-4 0,-3 1 0 0,7-1 0 16,2-2 14-16,0 3 2 16,3-1 1-16,3 1 0 0,0-1-6 0,6 1-2 0,0 5 0 0,3-3 0 15,0 3 6-15,6-3 1 0,3 3 0 0,3 2 0 0,0-2-24 16,6 2 0-16,3-2 0 0,0 3 8 16,2-1-8-16,-2 1 12 0,0-4-4 0,6 4 0 0,0-3 4 15,0 0 2-15,5-3 0 0,-2-3 0 16,0 1 6-16,0-3 0 0,3 0 1 0,-4-3 0 15,1-5 1-15,0-3 0 0,0-2 0 0,-1-6 0 16,1 3-22-16,0-5 0 0,0-1 0 0,3-2 0 16,-4-2 0-16,-5-3 0 0,9-1 0 0,-9 1 0 15,3-3 0-15,-4 0 0 0,-2 1 0 0,0-1 0 0,0-3 17 0,-6 1 3 16,3-4 0-16,-3 1 0 0,0 0-8 0,-6-3 0 16,6-2-1-16,-4-3 0 0,-2 2-11 0,0-4 0 15,0-1 0-15,0 0 8 0,-6-2-8 0,0 5 0 16,0-3 0-16,0 5 0 0,-3 4-9 15,-3 1 9-15,0 4-12 0,0 2 12 0,0 3-16 0,-5 2 3 16,-4-2 1-16,-3 5 0 16,0-3-13-16,-6 3-3 0,-6 1 0 0,-5-4 0 15,-1 3-71-15,-3-3-14 0,1-4-3 0,-4-1-950 0</inkml:trace>
  <inkml:trace contextRef="#ctx0" brushRef="#br0" timeOffset="179692.7223">22993 14161 2948 0,'21'39'131'0,"-15"-26"26"0,3 3-125 0,-6-2-32 16,5-4 0-16,-8-10 0 16,0 0-67-16,-8-8-19 0,-4-8-4 0</inkml:trace>
  <inkml:trace contextRef="#ctx0" brushRef="#br0" timeOffset="181376.8003">4845 16227 345 0,'0'0'31'0,"0"0"-31"0,0 0 0 0,0 0 0 15,0 0 256-15,-3 0 46 16,-3 0 9-16,0 3 1 0,0-3-196 0,3 0-39 0,-3-3-8 0,0 3-1 16,0 0-35-16,0 3-6 15,-3-3-2-15,0 0 0 0,0 0-6 0,0 0-2 0,-3 0 0 0,1 5 0 16,-1 0 23-16,-3-2 4 0,0 2 0 0,-3 3 1 16,3-3-29-16,-6 3-5 0,0 0-2 0,1 3 0 15,2 2-9-15,-3 0 0 0,0 0-10 0,0 1 10 16,3 4-26-16,-2-2 1 0,-1 0 0 0,3 0 0 15,0 2 8-15,3 1 1 0,0-1 1 0,0 1 0 16,0-3 15-16,4-3 0 0,2 6 9 16,0-6-9-16,0-5 34 0,6 5 1 0,-3-2 0 0,3-4 0 15,3 1-5-15,3-2-1 0,-3-6 0 0,6 10 0 16,3-2-29-16,3 0 0 0,0-3 0 0,2 3 0 16,1-2 0-16,6 2-8 0,-3 2 8 0,6-2-10 0,0 0 10 0,2 3 0 15,1 2 0-15,0-5 0 16,0 5 0-16,-3 0 9 0,5 0-1 0,-5 1-8 0,0-4 8 0,-3 4-8 15,0-7 0-15,-3 7 0 16,-1-1 8-16,-2 0-8 0,3-2 0 0,-6 2 0 0,-3 0 0 0,-3 0 0 16,0 1 0-16,-3 2 0 0,-3-3 0 15,-3 3-9-15,-3 0 9 0,0-3 0 0,-6 5 12 0,0-5 8 16,-3 6 2-16,0-3 0 0,-5 0 16 0,2-3 3 0,-3 3 1 0,-3 0 0 16,0-6-7-16,0 1-2 15,1-3 0-15,-1 0 0 16,3-3-54-16,0-5-11 0,0 5-3 0,3-5 0 15,4 0 5-15,2-5 1 0,0-3 0 0,3 0 0 16,3-2-182-16,6-6-36 0</inkml:trace>
  <inkml:trace contextRef="#ctx0" brushRef="#br0" timeOffset="182016.6802">5443 16571 1497 0,'0'0'133'0,"0"0"-106"16,-9 3-27-16,3 2 0 0,6-5 141 0,-6 2 23 16,-3-2 5-16,9 0 1 0,0 0-98 0,0 0-19 0,0 0-4 0,-6-5-1 15,6 5-32-15,0 0-6 16,-6-5-2-16,6 5 0 0,0 0 2 0,0 0 0 0,0 0 0 0,-9 3 0 15,0-1-10-15,1 3 10 16,2 9-10-16,0-1 10 0,3 5-22 0,-6 4-5 0,3-4-1 0,0 3 0 31,0 8-22-31,3 0-4 0,-3-5 0 0,3 5-1 0,0-2 33 0,0-1 12 0,3-2 0 0,0 0-9 16,3-3 9-16,0 0 0 0,6-7 0 0,0 4-8 16,0-7 8-16,0-3 0 0,3-1 0 0,0-1 0 15,-1-6 0-15,4 0 0 0,0-6 0 16,3 1-12-16,3-3 12 0,-3 0 0 0,3-5 0 15,-1 3-8-15,-2-4 18 0,3 1 4 0,-3 0 1 0,0 0 0 16,0-3 9-16,-3 0 3 0,-1 3 0 0,1-6 0 0,-3 3 1 0,0-2 0 16,-3 4 0-16,-3-4 0 15,0 2-8-15,-3 0-2 0,0 3 0 0,-6 0 0 0,0-3 2 0,0 3 0 16,-6-1 0-16,0 4 0 16,0-3-8-16,-6 7 0 0,3-2-1 0,-5 0 0 0,-1 0-11 0,0 3 0 15,-3 0 0-15,0 5-11 16,-6-3-5-16,1 3 0 0,2 3-1 0,3-3 0 15,0 5-8-15,3-2-2 16,0 2 0-16,1 0 0 0,2 1-13 0,0-4-4 0,0 4 0 0,3-1-960 16</inkml:trace>
  <inkml:trace contextRef="#ctx0" brushRef="#br0" timeOffset="182532.4652">7178 16436 1382 0,'12'11'123'0,"-6"-6"-99"0,-3 0-24 0,6 3 0 16,6-3 207-16,0 1 36 15,0-4 7-15,0 4 2 0,11-6-176 0,4 0-36 0,0 0-6 0,3 0-2 16,-1-6-12-16,10 1-2 16,0 0-1-16,-4-1 0 0,-5 1-4 0,6 0-1 0,9-3 0 0,-4 3 0 15,-5 2-12-15,0-2 8 16,-1-1-8-16,-2 1 0 0,0 2 0 0,-4-2 0 0,-2 0 0 0,3-3-10 31,6 5-15-31,-7-2-3 0,-5-3-1 0,-6 3 0 16,0-1-123-16,3-4-24 0,-1 2-4 0,-2-5-2 15</inkml:trace>
  <inkml:trace contextRef="#ctx0" brushRef="#br0" timeOffset="182912.5712">7669 15949 2091 0,'0'0'46'16,"0"0"10"-16,0 0 1 0,0 0 2 0,12-3-47 0,-12 3-12 0,0 0 0 0,0 0 0 0,9 0 54 0,0 3 9 16,-6-3 1-16,-3 0 1 15,6 8-10-15,0 3-3 0,3-1 0 0,-3 3 0 0,-6 3 4 0,3 11 1 16,6-1 0-16,3 9 0 0,3 2-20 0,-3 10-4 0,-6 4-1 0,0 1 0 16,2 1-1-16,1 8-1 15,-9 5 0-15,3 3 0 0,6 0-16 0,-6 2-3 0,-6-4-1 16,0-1 0-16,3-3-10 0,0-2-14 15,0 5 3-15,-3-8 1 0,0-5 10 0,0-8 0 0,6 0 0 0,-3-5 0 16,-3-3-97 0,0-8-18-16,3-2-3 0,0-9-1 15,0 6-115-15,-3-11-23 0,-8 8-5 0,13-7-1 0</inkml:trace>
  <inkml:trace contextRef="#ctx0" brushRef="#br0" timeOffset="183362.8205">8187 16777 1900 0,'-6'21'84'15,"6"-15"18"-15,-3 7-82 0,6-2-20 0,0-1 0 0,0-5 0 16,-3 9 132-16,3-9 23 0,9 3 4 0,-3-3 1 16,0 3-135-16,0-3-25 0,3 6 0 0,3-3-14 0,-3 0 2 0,3 5 1 15,-3 6 0-15,-1-1 0 0,1 3 0 0,0 0 0 0,-3 6 0 0,0-3 0 16,0 7 2-16,-3-4 0 16,0-1 0-16,-3-4 0 0,3-4 9 0,-3-5 0 0,0 1 0 0,0-4-8 31,-3-2-17-31,0 0-3 0,0-8-1 0,0 0 0 15,0 0 1-15,0 0 1 0,0 0 0 0,0 0 0 0,0 0 38 16,0 0 7-16,0 0 2 0,0 0 0 0,0 0 30 0,0-8 6 16,0 8 2-16,-3-8 0 0,3 8-2 0,0 0 0 15,-3-10 0-15,3 10 0 0,0-8-14 0,0 0-3 16,6-3-1-16,-3 6 0 0,0-3-29 0,3-5-9 0,3-6 0 0,0 3 0 16,0-2 0-16,2-3 0 0,1-9 0 15,3 4 0 1,0-6-29-16,0 3 0 0,3-3 0 0,0-2 0 15,-3-3-112-15,2 3-23 0,-5-4-4 0,0 7-834 0</inkml:trace>
  <inkml:trace contextRef="#ctx0" brushRef="#br0" timeOffset="184012.6761">9063 16814 1936 0,'-9'14'86'0,"6"-12"18"0,3 9-84 0,0-3-20 0,-3 0 0 0,3-8 0 16,-6 5 82-16,3 0 12 0,0 0 2 0,3-5 1 16,-3 3-68-16,3-3-13 0,0 0-4 0,0 0 0 15,-6 0-12-15,6 0 0 0,0 11 0 0,0-3 0 16,-3 0 0-16,0 0 0 0,0 2 0 0,3-2 0 0,0 5 0 0,0 6 0 16,0-6 9-16,0 0-9 15,3 6 17-15,-3-3-1 0,-3-3-1 0,3 3 0 0,0 0-3 0,0 2-1 16,3 1 0-16,-3-6 0 15,0 0 1-15,3-5 1 0,3 3 0 0,0-3 0 0,-3 0-13 0,3-3-12 16,0-5 3-16,0 0 0 16,0 0 9-16,2 0 0 0,1 0 0 0,0-5 8 0,0 2 7 0,3-2 1 15,-3-6 1-15,3-2 0 0,-3 0 2 0,3-1 0 0,-3-2 0 16,0 3 0-16,-3-5-7 0,6-1 0 16,-7 3-1-16,4-2 0 0,-3-1-11 15,0 1 0-15,0 2 9 0,0-3-9 0,0 1 0 16,0 2 0-16,-3-3 0 0,3 1 0 15,0-1-26-15,0-7 0 16,-3 5 0-16,3-6 0 0,0-2-121 0,0 0-24 0,-3-5-5 0</inkml:trace>
  <inkml:trace contextRef="#ctx0" brushRef="#br0" timeOffset="184472.7968">9548 17005 1555 0,'6'8'138'0,"-3"0"-110"0,3-3-28 0,-3 0 0 0,3-5 196 0,2 0 35 15,4-5 6-15,0-8 2 16,3-1-204-16,0 1-35 0,-3 0-19 0,3 0 3 0,0-6 16 0,-3 6-8 15,-3-3 8-15,2 3 0 16,-2 2 0-16,-3-2 0 0,0 5 0 0,0-2 0 0,-3 2 0 0,0-3 20 16,3 3-2-16,-6-5-1 15,0 5 11-15,0 0 1 0,0-3 1 0,0 4 0 0,0-4-18 0,-3 3-3 16,0-3-1-16,-3 3 0 0,3 1-8 0,-3-1 0 16,0-3 0-16,0 6-11 0,-3-3 11 0,1 5-8 15,-4-7 8-15,0 10-8 16,0-3-27-16,0-2-5 0,0-1 0 0,0 6-1 15,0 0 14-15,0 0 3 0,0 6 1 0,3-4 0 0,1 1 7 0,2 0 0 0,-3 5 1 16,6-3 0-16,-3 8 23 16,3-2 5-16,-3 2 1 0,6 3 0 0,0 0-2 0,3-1 0 15,3 4 0-15,0 2 0 0,3 3 4 0,0-3 1 0,2 6 0 0,1-1 0 16,3-2 9-16,3 2 2 16,-3 1 0-16,3-1 0 15,0 1-45-15,0-1-9 0,2-5-2 0,-2-2 0 16,3-6-97-16,-3 0-20 0,3-7-4 0</inkml:trace>
  <inkml:trace contextRef="#ctx0" brushRef="#br0" timeOffset="185112.473">11137 16693 1728 0,'6'10'153'0,"-3"1"-122"0,3-1-31 0,0-2 0 15,-6-8 181-15,9 0 31 16,3 0 5-16,3-5 2 0,0-3-182 0,2 0-37 0,4-5 0 0,0 0-12 15,0-1 12-15,-3 1 0 16,-3-3 0-16,3 0 0 0,-7-2 0 0,4 5 11 0,-3-3-3 0,0-3 0 16,0 1 7-16,-3-1 1 15,0-2 0-15,-3 0 0 0,3-3 19 0,-3-2 4 16,0-1 1-16,-3 1 0 0,0-3-23 0,3-6-4 0,-3 6-1 0,0-5 0 16,-3-1-3-16,0 4-1 0,0-1 0 0,-3-3 0 15,3 9-8-15,-3-3 0 0,-3 0 0 0,3 2 0 16,0 9 0-16,0-3 0 15,-3 2 0-15,0 3 0 0,0 0 0 0,0 3-9 16,-3 0 9-16,0 2-13 0,3 1 13 0,0 4 0 16,-3-2 0-16,3 1 0 0,0 1 0 0,-3 1 0 0,3 5 0 0,1-3 10 15,2 1-10-15,3 2 0 0,-6-3 9 0,6 3-9 0,0 0 0 0,0 0-10 16,-3 0 1-16,3 0 0 16,0 0 9-16,-6 5 0 0,3-2 0 0,-3 8 0 0,6-1 0 0,-3 1 0 15,6 2 0-15,-3 3 0 16,3 5 0-16,0 0 0 0,-3 11 0 0,6 2 0 0,0 3 0 0,3 6 0 15,-1 7 0-15,1 3 0 16,0 0 0-16,3 5 0 0,-3 0 0 0,3 8 0 0,3 6 0 16,3-1 0-16,-3-5 0 0,0 3 0 15,2-3 0-15,-2 0 0 0,3-2 8 0,0-3-8 0,-3 2 8 16,0-2-8-16,0-8 10 0,3 0-10 0,-4-8 0 0,-2 0-8 16,0-5-1-16,-3-1 0 0,-3-7-2 0,0-5 0 15,-3-4 0-15,-3-7 0 16,-3-3-69-16,-3-2-13 0,-3-11-3 15,0-11-652-15,-6 4-129 0</inkml:trace>
  <inkml:trace contextRef="#ctx0" brushRef="#br0" timeOffset="185322.8039">11340 16952 1324 0,'0'0'59'0,"0"0"12"0,0 0-57 0,6 8-14 0,-6-8 0 0,0 0 0 16,8 0 232-16,1 0 43 0,0-5 9 0,3 2 1 16,0 0-221-16,0-5-45 0,3 6-9 0,0-9-2 15,-3 6 2-15,3-3 0 0,-1 5 0 0,4-7 0 16,-3 4-10-16,3-2-9 0,0-5 9 0,0 0-13 31,0 0-175-31,0-6-36 0</inkml:trace>
  <inkml:trace contextRef="#ctx0" brushRef="#br0" timeOffset="185783.0203">12310 16642 2790 0,'3'19'61'16,"-3"5"13"-16,0-3 2 0,0 0 3 0,0-3-63 0,-3-4-16 0,3 4 0 0,0-7 0 0,-3-1 36 0,3-4 4 16,-3-1 0-16,3 3 1 15,0 0-62-15,0-3-13 0,0 0-2 0,0 3-1 0,-3 0 10 0,3 3 3 16,-3-3 0-16,3 2 0 16,0-2-28-16,0 6-4 0,0-1-2 0,3-3 0 15,0-2 12-15,0 0 2 0,3 3 1 0,3-8 0 0,-3 2 16 0,0 0 3 16,3-5 1-16,0-5 0 15,3 5-5-15,-1-5-2 0,-2-3 0 0,3 2 0 0,3-7 18 0,-3 5 12 0,0-5-13 0,3 0 5 16,0-1 19-16,0 1 4 16,-3 3 1-16,-1-4 0 0,1 1 18 0,-3 0 4 0,3 5 1 0,0-5 0 15,-6 0 17-15,3 2 4 0,-3-2 1 0,0 5 0 0,0 0-13 0,0 3-2 16,-6-3-1-16,0 8 0 16,0-11-20-16,0 11-4 0,0-5-1 0,-3-3 0 15,-3 3-6-15,0-3-2 0,-3 5 0 0,0 0 0 16,0 1-12-16,-3 2 0 0,0 2 0 0,0 1 0 0,0-3 0 15,1 3-10-15,-1-3 2 0,-3 5 0 16,3-2-13-16,-3-1-3 0,3-2 0 0,3 0 0 31,-6-5-161-31,6 0-33 0,-3-9-6 0</inkml:trace>
  <inkml:trace contextRef="#ctx0" brushRef="#br0" timeOffset="186237.0402">13066 16497 2311 0,'18'26'102'0,"-9"-18"22"0,0 3-100 0,3-3-24 0,-3 5 0 0,2-2 0 15,-2-4 49-15,6-1 5 16,0-1 1-16,3-2 0 0,3 5-55 0,-6-3-18 0,3 8 0 0,-4 0 0 16,1 6 18-16,-3-1 0 15,0 4 0-15,0-1 0 0,-3 3 0 0,3-3 0 0,-3 5 0 0,0 1 0 16,-3-4 0-16,3-1 0 0,-3 1 0 0,0-1 9 16,-3-4 2-16,-3-2 0 0,5 0 0 0,-2-8 0 15,-3 5-2-15,0-5 0 0,0-8 0 0,0 0 0 16,0 0-9-16,0 0 8 0,0 0-8 0,0 0 8 15,0 0 9-15,0 0 2 0,0 0 0 0,0 0 0 0,3-8 23 16,-3 0 5-16,0 8 1 0,0-5 0 16,0-3-12-16,0-3-1 0,3 6-1 0,-3-3 0 15,3-5-16-15,0 5-3 0,3-3-1 0,-3 1 0 16,3-9-14-16,3-5 0 0,3 3 0 0,0-11 0 16,0 1-9-16,3-9-5 0,0 0-1 0,0 1 0 15,5-1-83-15,-2-5-17 0,0 0-3 0,0 3-1 16,6-3-77-16,3-3-16 0</inkml:trace>
  <inkml:trace contextRef="#ctx0" brushRef="#br0" timeOffset="187560.6716">15548 16293 288 0,'0'0'25'0,"0"0"-25"0,0 0 0 0,-3 3 0 15,0-1 351-15,3-2 65 0,0 0 12 0,0 0 4 16,0 0-273-16,0 0-55 0,0 0-10 0,0 0-2 16,0 0-40-16,0 0-7 0,0 0-1 0,0 0-1 15,0 0-8-15,0 0-2 0,0 0 0 0,0 0 0 16,0 0-4-16,6 3-1 16,3 2 0-16,0 3 0 0,-3-2-7 0,0 1-1 0,3 4-1 0,0 0 0 15,0 2-4-15,0 3-1 16,0 2 0-16,0 3 0 0,0 1-14 0,3 4 0 0,-3 0 0 0,-1 4-10 15,1-1-1-15,3 2 0 0,-3 6 0 0,0-2 0 0,0-3 3 16,3-1 0-16,-3-2 0 0,0-5 0 16,-3-3 8-16,3 1-8 0,0-4 8 0,-3-5-8 0,-3 1 8 15,0-4 8-15,3-2-8 0,-3-3 11 16,-1 3-11-16,-2-8 0 0,0 0 9 0,0 0-9 0,0 0 0 16,0 0 0-16,0 0-10 0,0-8 10 15,0 3 0-15,0-3 0 0,3-2 0 0,0-4 0 0,-3 6 0 0,3-2 0 16,0-6 8-16,3-3-8 15,-3 4 0-15,6-7 0 0,-3-1 0 0,3-1 0 0,-3-5 0 16,6 0 9-16,-3-3-9 0,3-3 8 0,-3 1-8 0,3-3 0 0,-3 0-10 16,3 0 10-16,2-3-17 15,1-2 2-15,-3 2 1 0,3-2 0 16,0 0-14-16,0 7-4 0,-6 3 0 16,3 1 0-16,0 4 4 0,-1 9 0 0,-2-1 0 0,3 9 0 0,-6-1 28 0,3 3 0 0,0 8 0 0,0 3 0 15,0 2 16-15,0 0 7 16,0 9 1-16,0-1 0 0,0 8-11 0,0 5-1 0,0 3-1 0,2 3 0 15,1 8-3-15,-3 2-8 16,0-2 12-16,0 5-4 0,0 0-8 0,0 3-17 0,0 7 4 0,-3-2 1 16,0-5 20-16,0-3 4 0,0 0 0 0,0-8 1 15,-3-8-3-15,0-3-1 0,0-7 0 0,0-6 0 16,-3-5-116-16,0-8-23 0,0-8-5 16</inkml:trace>
  <inkml:trace contextRef="#ctx0" brushRef="#br0" timeOffset="187980.4839">16736 16240 979 0,'6'16'43'0,"0"-5"9"0,-3-6-41 0,3 3-11 0,-3-3 0 0,-3-5 0 16,-3 3 312-16,3-3 60 15,9 5 12-15,0 0 2 0,-3-2-274 0,3-3-54 0,3 0-11 0,5-5-3 16,4 2-24-16,-3-2-6 15,3 2-1-15,0-2 0 0,6 0-5 0,-4-1 0 0,1 1-8 0,0 2 12 16,3-5-12-16,0 3 0 0,-4 0 8 0,1 2-8 16,-3-2 0-16,3 0 0 15,3 5 0-15,-6-3 0 0,-7 6-21 0,1-3-1 0,6-6 0 0,-3 6 0 32,0 0-13-32,-3 0-2 0,-3 0-1 0,0 0 0 15,2-2-18-15,-2 2-3 0,-9-6-1 0,3 6 0 16,3-5-108-16,-6-3-23 0,-3 8-4 0,-3 0-573 0</inkml:trace>
  <inkml:trace contextRef="#ctx0" brushRef="#br0" timeOffset="188270.4326">16903 16547 806 0,'-12'13'36'0,"12"-13"7"0,3 8-35 0,-3 0-8 0,0-3 0 0,0-5 0 16,0 0 228-16,3 11 44 15,0-8 9-15,-3-3 2 0,0 0-173 0,9 8-34 0,3-6-8 0,0-2 0 16,-4 0-17-16,4 0-3 16,3 0-1-16,0-2 0 0,0-1-8 0,3 3-2 15,-3 0 0-15,6-5 0 0,-1 5-12 0,1 0-2 16,0 0-1-16,-3 0 0 0,3-3-11 0,0 0-3 15,-1 1 0-15,1-4 0 16,-6 1-31-16,3-3-6 0,9-5-2 0,0-6 0 16,-4 6-181-16,1 0-37 0</inkml:trace>
  <inkml:trace contextRef="#ctx0" brushRef="#br0" timeOffset="188770.3797">18031 15976 1630 0,'0'0'72'0,"3"7"16"0,0 1-71 0,-3 0-17 0,3 0 0 0,3 0 0 15,-6-2 111-15,3 4 18 16,0-2 4-16,0 0 1 0,0 5-54 0,0-2-10 0,0 2-2 0,0 0-1 16,3 3-15-16,-3 3-2 15,2 2-1-15,-2 3 0 0,0 2-13 0,3 1-4 16,0 7 0-16,-3 0 0 0,0 3-9 0,0 3-3 16,0 2 0-16,3 1 0 0,-3 2-9 0,3 0-3 0,-3-3 0 0,3-2 0 15,-6-11-8-15,3 3 0 16,0-6 0-16,3 0 8 0,-3-12-8 0,-3-1 0 0,3-2 0 0,0-6-11 15,-3-5-48-15,0 0-9 0,0 0-3 0,0-11 0 32,-3 3-118-32,3-8-24 0,0-5-5 0,0 0-667 0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2.1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4264 3736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0,1 0-8 0,-1 2 8 15,-3-2-8-15,3 3 10 0,-6-1-10 0,3 3 10 16,0 0 2-16,-6 0 0 0,6 3 0 0,-5 3 0 15,2-1-12-15,0 3 8 16,0 0-8-16,0 3 8 0,-6 2-8 0,4-2 0 16,-4-1 0-16,3 4 0 0,0-4 0 0,-3 4 0 0,3-1 0 0,-2 0 0 15,-1-2 0-15,0 0 0 0,0-3 0 0,-6 0 8 16,4-3-8-16,-1 3 0 0,0-5 9 0,-3 2-9 16,1 1 10-16,2-3-2 0,-3 2-8 0,0 0 12 15,0 1-12-15,1 2 11 0,2 0-11 0,0-3 10 16,0 1-10-16,-2-4 0 0,-1 4 0 0,0-3 0 0,3 5 0 15,0 0 0-15,-2 0 0 0,2 2 0 0,0-2 0 16,-3 6 0-16,4-4 9 0,2 4-9 0,0-4 0 16,3-4 0-16,-3 2 0 0,3-5 0 0,1-1 0 0,-1-1 0 15,6 1 0-15,-6-2 0 0,6 0 0 16,0-2 0-16,-6-3 0 0,7 2 0 0,-1-2 0 0,-6 0 0 16,3 2 8-16,-3-5-8 0,3 1 0 0,-6-1 8 15,4 0-8-15,2 0 0 0,6 0 0 0,-6-2 0 16,3 2 0-16,0-3 0 0,-3 1 0 0,1 2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63 350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376 205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4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-1890.2142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59 576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9:19.5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2264 1296 806 0,'0'0'36'0,"0"0"7"16,-6-5-35-16,3 0-8 0,0 2 0 0,3 3 0 0,-3-5 35 0,3 5 5 16,0-8 0-16,0 8 1 15,0 0-25-15,0-5-4 0,0 5-2 0,0 0 0 0,0 0-10 0,0 0-17 16,0-8 4-16,0 8 1 15,0 0-8-15,0 0 0 0,0 0-1 0,0 0 0 0,0 0-1 0,0 0 0 16,0 0 0-16,0 0 0 16,-3-3 52-16,3 3 10 0,-3 3 3 0,3-3 0 0,0 0 18 0,-6 2 4 15,0 4 1-15,3-1 0 0,0 3-3 0,0 0-1 16,3-3 0-16,-9 8 0 0,9-5-10 0,-6 6-1 16,1-1-1-16,2 3 0 0,-3 0-14 0,0 2-2 0,3 1-1 15,-3 7 0-15,0-5-5 0,0 6 0 16,3 4-1-16,3 1 0 0,-6 0-4 0,3 2-1 15,0-2 0-15,3 2 0 0,0 4-4 0,0-7-1 16,0 4 0-16,0-1 0 0,0-2-9 0,0 5-8 0,0-8 9 16,0 0-9-16,0 0 20 0,3-2-1 15,-3-1-1-15,0 1 0 0,-3-4-18 0,3 1 0 0,-3-3 0 0,0 0 0 16,0 1 10-16,3-4-2 0,0-2 0 0,-6-3 0 16,3 1 4-16,0-7 1 0,0 1 0 0,3-2 0 15,0-1 2-15,0-5 0 0,-3 8 0 0,3-8 0 16,0 0-7-16,0 0 0 0,-3 0-8 0,3 0 12 15,0 0 3-15,-6-8 0 0,6 8 0 0,-3-5 0 16,-3-3 6-16,0 2 2 0,6-1 0 0,0 1 0 0,-3-2-2 0,3 3 0 16,-3-6 0-16,3 3 0 15,-3-2-12-15,3-1-9 0,0 6 12 0,-6-8-12 0,3 0 20 0,0-1-2 16,1 1-1-16,-1 0 0 16,0-6-17-16,3-2-19 0,0 3 4 0,0-4 1 0,-6 4 14 0,6-11 0 15,0 0 0-15,6 2 0 16,-6 1 11-16,0-6-11 0,6 0 10 0,-4 6-10 0,4-6 0 0,0 3 0 15,-6 0 0-15,3 0 0 16,0-3 0-16,0 0 8 0,0 6-8 0,0-1 0 16,-3-4 0-16,6 4 8 0,-3-5-8 0,3 3 0 0,-6 6 11 0,0 1-11 0,6-4 12 0,-3 2-12 15,0 3 0-15,6 2 0 16,-6-7 0-16,3 7 0 0,0 1 0 0,0 2 0 0,-3 3 0 16,3-6 0-16,0 1 0 0,0 2 0 15,-3 3 0-15,3-3 0 0,-6 3 0 0,3-1 8 0,0 6 1 16,0-5 0-16,0 5-9 15,-1 3-16-15,4-3 4 0,-6 8 1 0,0 0 11 0,0 0 0 0,0 0 10 16,0 0-10-16,0 0 0 0,0 0-13 16,0 0 1-16,0 0 0 0,0 0 12 0,3 8 0 0,3 0 0 15,-6 2 0-15,6-2 0 0,-3 0 0 0,3 3-10 0,0 2 10 16,0 0 0-16,0 1 15 16,3-1-3-16,0 0 0 0,3 0-12 0,0 1-10 0,0 4 2 0,3-5 0 15,-1 6 8-15,1 2 16 0,0 0-4 16,3 3-1-16,0 5 6 0,0 0 2 0,6 6 0 0,-4 2 0 15,-2 2 0-15,3 1 0 0,3 0 0 16,0 5 0-16,-6-6-19 0,2 1 0 0,-5 0-11 0,0-3 11 16,-3 2 0-16,3-4 0 0,-6 2 0 0,3-3 0 15,-6-2 0-15,0 0 0 0,0-6 10 0,-3 1-2 16,0-9-25-16,-3-2-5 0,0 3-1 0,0-11 0 31,0 2-10-31,0-2-3 0,-3 0 0 0,3-8 0 0,0 0-110 0,-6 3-22 0,-3-1-5 0</inkml:trace>
  <inkml:trace contextRef="#ctx0" brushRef="#br0" timeOffset="290.1155">2097 1937 1497 0,'-6'-19'133'0,"0"17"-106"0,0-4-27 0,1 6 0 15,2-5 30-15,-3-3 1 0,3 3 0 0,3-3 0 16,-6 3 68-16,6 5 13 0,0-11 4 0,6 3 0 16,-6 0-61-16,3 0-12 0,6-2-3 15,2 2 0-15,4 0-15 0,6 2-3 0,-6-7-1 0,6 8 0 16,3-3-33-16,0 3-6 0,-1-1-2 15,4 4 0 1,0-1-45-16,-3 0-10 0,3 3-1 0,-4 0-814 0</inkml:trace>
  <inkml:trace contextRef="#ctx0" brushRef="#br0" timeOffset="799.6802">3449 1233 403 0,'-6'-13'17'0,"6"13"5"0,0-8-22 0,-6 3 0 16,3-1 0-16,-3-2 0 0,3 3 239 0,-3-3 43 0,3 0 9 0,-6 3 1 16,0 5-190-16,0-8-38 0,0 8-8 0,-3 0-2 15,0 0-40-15,1 8-14 0,-4-3 9 0,0 3-9 16,-3 5 0-16,0 1 0 16,0-1 0-16,0 0 0 0,0 0 0 0,1 0 0 0,-1 1 0 0,3 4 0 15,0-5 0-15,3 1 0 16,-3 4 0-16,6-5 0 0,-3 6 0 0,9 2 0 0,0-8 8 0,3 6-8 15,0-6 10-15,3 0-10 16,3 3 12-16,3 0-12 0,0 0 11 0,3-3-11 0,-3-2 10 0,6 2-10 16,0 0 21-16,0-5-1 0,0 3-1 0,2-3 0 15,1 5 10-15,0-8 3 0,-3 3 0 0,-3 5 0 16,3-7-23-16,-3 7-9 0,-3 0 8 0,-3-5-8 0,0 5 28 16,-6 0 0-16,0 1 0 0,-6 4 0 15,0 1 1-15,-3-1 1 0,-6 3 0 0,0 1 0 0,-6 1-18 0,0 4-4 16,0-1-8-16,-2-5 12 15,-1 3-12-15,-3-3-12 0,0 1 3 0,0-4 0 32,7 1-48-32,-1-9-10 0,3 1-1 0,0-1-803 0</inkml:trace>
  <inkml:trace contextRef="#ctx0" brushRef="#br0" timeOffset="1369.7109">4020 1254 986 0,'0'0'44'0,"0"-8"8"0,3 3-41 0,0 2-11 0,0-7 0 0,0 2 0 15,-3 0 80-15,0-3 13 0,0 9 3 0,3-9 1 0,-3 3-45 0,-3 0-10 16,0-2-2-16,0 4 0 16,3 4 4-16,-3-6 0 0,0 2 0 0,0 1 0 0,0-3-4 15,3 3 0-15,-6 0 0 0,0 2 0 16,0 3-24-16,0 0-4 0,-5 0-2 0,-1 0 0 0,-3 8-10 15,0-3 0-15,0 3 0 0,-3 5 0 16,-3 1 0-16,0 4 0 0,-2 1-9 0,2 2 9 0,0-3 0 0,-3-2 0 16,6 8 0-16,0-6 0 0,4-2 0 0,5 3 0 15,-3-1 11-15,6 1-11 0,-3 2 10 16,6-2-10-16,0-4 8 0,3 1-8 0,3 6 0 0,3-4 0 16,0-2 0-16,0 2 0 0,3 1 0 15,0-6 0-15,5 3 0 0,1 0 0 16,-3-3 0-16,3 0 0 0,-3-5 0 0,3 3 0 0,-3-3 12 15,0 0 1-15,0 0 0 0,-3 2 0 0,2-4 2 0,-5 2 0 16,0-1 0-16,-3 4 0 0,0-3 11 16,-3 5 2-16,-3-7 1 0,-3 7 0 0,-3 0-12 0,-2 0-2 15,-4 0-1-15,0 1 0 0,-6-1-14 0,3 0 0 0,0 0 0 0,-3-2 0 16,1 0 0-16,2-1 0 16,-3 3-11-16,3-10 11 15,0 2-120-15,0 1-16 0,3-6-3 0,4 0-1 0</inkml:trace>
  <inkml:trace contextRef="#ctx0" brushRef="#br0" timeOffset="1909.7536">4428 1394 1436 0,'0'0'64'0,"0"0"12"0,3-5-60 0,3 0-16 0,-6 5 0 0,0-3 0 15,3-2 35-15,-3 5 4 16,0 0 1-16,-3-8 0 0,3 3-11 0,-3-1-1 15,3 6-1-15,-3-2 0 0,0-1 4 0,3 3 1 16,-6-3 0-16,0 3 0 0,0 0-32 0,0 0 0 16,0 6 0-16,-3 2 0 0,0-6 0 0,3 9 0 15,-3-3 0-15,1 10 0 0,-1 1 9 0,0 7 6 16,0-5 1-16,3 6 0 0,0 2-8 0,3-3 0 16,-3 4-8-16,3-4 12 0,6 0 4 0,-3-2 0 15,6 3 0-15,-3-6 0 0,0 3 4 0,3-8 2 16,0-1 0-16,3-1 0 0,-3-1-10 0,3 0-3 15,-1 0 0-15,1-5 0 0,3-2 27 0,0-1 4 0,0-5 2 0,6 0 0 16,0-5-8-16,0-3-2 16,-3 2 0-16,5 1 0 0,4-8 9 0,0 0 2 0,0-1 0 0,0-4 0 15,-3 5-15-15,2-3-4 0,1-3 0 16,-3 6 0-16,0-5-11 0,-3-6-2 0,3 8-1 0,-4-8 0 16,-2 3-10-16,0-6 0 0,-3 4 0 0,0-4 0 15,0 6-13-15,-3-5-5 0,0 2-1 0,-3 3 0 16,0-1-36-16,0 4-7 0,0-3-2 15,-3 2 0 1,2 6-100-16,1 0-21 0,-3-1-4 0</inkml:trace>
  <inkml:trace contextRef="#ctx0" brushRef="#br0" timeOffset="2540.2724">5139 1259 1602 0,'0'0'71'0,"0"0"14"0,9 0-68 0,0 0-17 15,0 6 0-15,0-6 0 0,0 5 46 0,0 3 6 0,3-3 0 0,-3 3 1 16,-3 5-13-16,3 1-4 16,3-1 0-16,-3 0 0 0,-4 6-22 0,4-6-5 0,-3 5-1 0,3 4 0 15,-6-9-8-15,6 5 0 16,-3-4 0-16,0-1 0 0,3 5 0 0,0-10 0 0,-3 5 0 0,0-7 0 15,6 7 8-15,-3-10-8 16,-3 2 8-16,3 0-8 0,0-5 24 0,-4 0-1 0,4 0 0 0,-3 0 0 16,-6 0 38-16,6-8 8 15,0 6 2-15,0-6 0 0,-3 0-7 0,0 2 0 0,3-2-1 0,-3-5 0 16,3 0-12-16,-3 0-3 0,0 0 0 0,3-1 0 16,0-4-31-16,3 5-6 0,0-6-2 0,0 1 0 15,6 2-9-15,-1-3 0 0,4 6 0 0,0-6 8 16,0 6-8-16,0 5 0 0,0-5-10 0,-3 8 10 15,0-6 0-15,-1 8 0 0,4 3 0 0,-3 0 10 0,3 0-10 16,-6 6-12-16,3 2 2 0,0 5 1 16,-3 0 9-16,-3 0 0 0,-1 6 0 0,-2-1 0 15,0 4-9-15,0-4 9 0,-3 3-10 0,3-2 10 0,-3-1 0 0,3 4 0 16,0-9 11-16,0 0-3 0,-3 0-23 16,0 0-4-16,3-5-1 0,-3 3 0 15,-3-11 20-15,3 3 0 0,0 2-8 0,-3-5 8 16,0 0 0-16,0 0 0 0,0 0 0 0,0 0 9 0,9-5 3 0,-6 2 1 15,0-10 0-15,0-1 0 0,6 4 3 16,-3-6 0-16,-3-2 0 0,3-4 0 0,5 4-16 0,-2-1 0 16,3-7 0-16,3 7 0 0,-3 1 0 15,3 2 0-15,0-3 0 0,0 6-10 0,0 0 10 0,-3 0 0 16,-1 5 0-16,1 2 0 0,-3-1 0 0,3 1 0 16,-3 6 0-16,0 3 0 0,0 0 0 0,3-1 0 15,-6 6 0-15,3 3 0 0,-3-3-9 0,3 5-3 16,-3 0-1-16,0 0 0 0,-3 6-6 0,3-6-1 15,-1 6 0-15,-2-1 0 16,0-5-114-16,3 9-23 0,3-4-5 0,-3 1-1 0</inkml:trace>
  <inkml:trace contextRef="#ctx0" brushRef="#br0" timeOffset="3019.9307">6619 1545 2232 0,'0'0'49'0,"0"0"11"0,0 0 1 0,6-5 1 0,0 5-50 0,3-3-12 0,0-2 0 0,-1 5 0 0,1-8 22 0,3 3 2 15,0 5 0-15,3-6 0 0,-3-2-24 0,3 3 0 16,0-3 0-16,0-2-12 16,-3 2-25-16,2-5-6 0,-2 5-1 0,-3-3 0 0,0 3 16 0,0-5 2 15,0 0 1-15,0-1 0 0,-3 1 49 0,0 3 11 0,-3-4 1 0,0 6 1 16,3-5 7-16,-3 3 0 16,-3-4 1-16,0 6 0 0,0-5-16 0,-3 0-3 0,0 0-1 0,0 5 0 15,0-3-13-15,-3 6-4 16,-3-3 0-16,0 8 0 0,0-5-8 0,0 2 0 0,0 6 0 0,0 2 0 15,0 0 0-15,-3-2 12 16,1 7-12-16,-1-2 12 0,0 6-12 0,0-1 0 0,0 5 0 0,0-4 0 16,0 4 0-16,3 1 8 15,-3 2 0-15,3-3 0 0,0 4-8 0,6-1 8 0,0 3-8 0,3 2 8 16,0-5 1-16,6 3 0 16,0-3 0-16,6 3 0 0,0-3 1 0,3-2 0 0,3 2 0 0,3 0 0 15,-3-3-10-15,5 1-11 0,4 0 3 16,3-6 0-1,-6 0-98-15,6-5-19 0,2-3-4 0,4-2-880 0</inkml:trace>
  <inkml:trace contextRef="#ctx0" brushRef="#br0" timeOffset="3489.8827">9134 1188 864 0,'-3'-3'76'0,"0"-2"-60"0,-3 5-16 0,6 0 0 16,0 0 244-16,0 0 47 0,0 0 9 0,0 0 1 16,0 0-211-16,0 0-42 0,0 0-9 0,0 0-2 0,0 0-9 15,0 0-1-15,9-5-1 0,3 5 0 16,3-3-26-16,0 3 0 0,5 0 0 0,1 0 0 15,0 0 10-15,3 0-10 0,3-5 12 0,-3 5-12 16,-1 0 29-16,4 0-1 0,0-5 0 0,0 2 0 16,3 0-10-16,-7 1-2 0,-2 2-1 0,3-6 0 15,-6 4-35-15,0 2-6 0,0-6-2 0,-4 6 0 16,1-5-44-16,-3-3-8 0,0 3-3 0,3 5 0 16,-6-8-21-16,0-3-5 15,0 9-1-15,0-9-649 0</inkml:trace>
  <inkml:trace contextRef="#ctx0" brushRef="#br0" timeOffset="3829.8353">9580 423 172 0,'0'0'16'0,"0"-5"-16"16,3-3 0-16,-3 8 0 0,0 0 372 0,0 0 72 0,0 0 15 0,0 0 2 16,0 0-317-16,0 0-63 15,6 5-13-15,0-5-2 0,0 8-22 0,0 0-5 0,-3 6-1 0,-3 4 0 16,3 1-13-16,-3 12-2 0,-3-2-1 0,0 8 0 16,0 3-12-16,-3 0-2 0,3 5-8 0,-3 18 12 15,-3-2 10-15,3 3 2 0,4 2 0 0,-1 0 0 16,0-3-9-16,0-4-2 0,-3 2 0 0,6-3 0 15,-3 0-13-15,0-5 0 0,0 0 0 0,0-3 0 16,0-8-8-16,0 1-8 0,3-9-2 0,-3 0 0 16,-3-2-52-1,0 0-10-15,6-13-3 0,-3-1 0 0,-3-2-135 0,0-6-27 0,-6 4-6 0,3-6-1 16</inkml:trace>
  <inkml:trace contextRef="#ctx0" brushRef="#br0" timeOffset="4239.7061">10027 1172 1094 0,'12'-10'97'0,"-6"4"-77"0,0 4-20 0,3-4 0 0,-3 4 244 0,6 4 44 15,-1 4 10-15,1-1 2 0,0 8-204 0,0-5-41 0,0 11-8 0,-3-4-2 16,3 4-5-16,-3-1 0 15,0 9-1-15,0-1 0 0,-3 1-30 0,0 5-9 16,0-6 0-16,-1 6 0 0,-2-3 8 0,0 0-8 16,-3-3 0-16,3 1 0 0,-3-1 0 0,0-7 0 0,0 2-8 0,0-8 8 15,-3 6 0-15,3-11 0 0,0 0 0 0,0 2 0 16,0-7 8-16,0 2-8 0,0-5 12 0,0 0-12 16,0 0 28-16,0 0 0 0,0 0-1 0,0 0 0 15,0-5 24-15,0-3 5 0,3 0 0 0,-3-5 1 16,0-6-3-16,0 1-1 0,3-3 0 0,0-1 0 15,0-1-22-15,3 1-5 0,0-4-1 0,0 0 0 16,3 2-17-16,0-3-8 0,0 1 0 0,3-1 8 16,3 4-8-16,0-4-16 0,0 1 4 0,2-3 1 15,1 5-20 1,3-3-4-16,0 1-1 0,6 2 0 0,-3 8-40 0,-1-8-9 0,4 3-2 0,-6 3 0 16,3 4-124-1,-3 6-25-15,-1-5-4 0,4 3-2 0</inkml:trace>
  <inkml:trace contextRef="#ctx0" brushRef="#br0" timeOffset="4908.0391">10840 1207 1407 0,'0'0'62'0,"0"0"14"0,0 0-61 0,0 0-15 0,0-8 0 0,0 8 0 0,0 0 65 0,0 0 11 15,0 0 1-15,0 0 1 0,0-6-40 0,0 6-8 16,0 0-2-16,0 0 0 0,0-8-20 0,0 8-8 16,0 0 0-16,0 0 0 0,0 0 11 0,0 0-11 15,0 0 12-15,0 0-12 0,5 8 44 0,-2 0 1 16,-3 3 1-16,3 5 0 0,3 2 5 0,-3 6 1 16,0-3 0-16,3-2 0 0,-3 2-17 0,3 3-3 15,0-3-1-15,0 0 0 0,0-2-19 0,0-1-3 16,3-5-1-16,-6 1 0 0,0-1-8 0,3-8 8 15,-6-5-8-15,3 8 8 0,-3-8 1 0,0 0 0 0,0 0 0 0,9 5 0 16,0-5 18-16,0 0 3 0,-3 0 1 0,0-5 0 16,5 5-11-16,-2-8-1 15,0 3-1-15,0-6 0 0,0 1 10 0,3-1 3 0,0 3 0 0,-3-5 0 16,3 2 1-16,-3-2 0 16,3 0 0-16,-3-3 0 0,0 3-20 0,-1-3-3 0,1 0-1 0,0-3 0 15,3 6-8-15,-3-5 0 16,-3 2 0-16,3-3 0 15,0 1-19-15,0-3-5 0,0-3-2 0,-3 3 0 16,0 2-166-16,0 6-32 0</inkml:trace>
  <inkml:trace contextRef="#ctx0" brushRef="#br0" timeOffset="5332.0949">11375 1368 1785 0,'6'-5'79'0,"0"-1"17"0,-3 4-77 0,6-4-19 0,0 6 0 16,0-5 0-16,0 2 115 0,3-2 19 16,0 0 4-16,3-3 1 0,-1 3-89 0,-2-9-18 15,3 6-3-15,0-5-1 0,-3 3-15 0,3-4-3 16,-3 1-1-16,0 0 0 0,0 0-9 0,0 0-14 15,-1-1 3-15,-2-7 1 0,3 3 10 0,-3-1 0 0,3 1 0 0,0-4 0 16,-3 1 0-16,0-5 0 16,0 7 0-16,0 1 0 0,-6 4 0 0,3 1 0 0,-3 5 0 0,0 3 0 15,-3 5 0-15,0 0 0 16,0 0 0-16,0 0 8 0,0 0-8 0,0 0 11 16,-6 5-11-16,0 9 12 0,0-1 5 0,-3 3 2 15,-3 2 0-15,3 6 0 0,0-3-8 0,-3 0-2 0,0 3 0 16,0-3 0-16,3 3-9 0,1-3 0 0,-1-2 0 15,3 2 0-15,0-3 0 0,3-4 0 0,0 4 0 0,3-5 0 16,0 1 0-16,6-1-12 0,-3 0 2 0,3 0 1 31,0 1-32-31,2-1-7 0,7-8 0 0,0 8-1 0,3-5-75 0,3-2-16 0,6 2-2 16,3-3-741-16</inkml:trace>
  <inkml:trace contextRef="#ctx0" brushRef="#br0" timeOffset="5938.9215">13673 976 2052 0,'0'0'91'0,"6"0"18"0,3 0-87 0,0-5-22 0,-3 0 0 0,3 2 0 16,0-2 47-16,0 0 5 16,0-1 0-16,0-2 1 0,-3 0-21 0,3 3-4 0,-1-8 0 0,1 5-1 15,0-5-18-15,0 2-9 16,-3-2 10-16,0 0-10 0,0-1 0 0,0 1-15 0,0-8 2 0,0 2 0 15,0 6 4-15,0-5 1 0,-3-3 0 0,3 2 0 16,0-7 8-16,-3 12-10 16,3-4 10-16,-3-9-10 0,0 6 10 0,3-3 8 0,-3 3-8 0,2 3 11 15,-5-3-11-15,3-6 0 0,0 3 0 0,0-2 0 16,-3-1 0-16,3 6 0 0,0-3 9 0,-3 3-1 16,3 3 9-16,0-1 3 0,-3 6 0 0,0 0 0 15,0 5-2-15,0 8 0 0,-3-8 0 0,3 8 0 0,0 0-18 16,0 0 8-16,0 0-8 0,0 0 0 15,-3 0 16-15,-3 2-4 0,3 9-1 0,-3 10 0 16,1-2-27-16,-1 7-4 0,3 1-2 0,-3-1 0 0,3 1 22 0,0 4 0 16,0 4 0-16,3 10 0 15,0-6 17-15,-3 6 2 0,0 0 0 0,3 8 0 0,0-2 5 0,0 17 0 16,0 9 1-16,3-11 0 16,0 3 12-16,-3-3 3 0,0 0 0 0,0-2 0 0,0 2-28 0,0 0-4 15,0-5-8-15,0-6 11 16,0-2-11-16,0-8-11 0,-3-5 3 0,0-8 0 0,-3-6 8 0,0-5 0 15,0 1 0-15,0-12 0 16,-3-2-53-16,0-3-12 0,-6-5-3 16,-3-8 0-16,1-2-181 0,-7-6-37 0,-21-21-7 0,9-8-2 0</inkml:trace>
  <inkml:trace contextRef="#ctx0" brushRef="#br0" timeOffset="6107.7801">13435 1207 1324 0,'0'0'118'0,"0"0"-94"0,6 0-24 0,3 0 0 16,-3-6 266-16,6 4 49 0,-3 2 9 0,6 0 3 16,2 0-215-16,-2 0-42 0,3 0-9 0,3-6-1 15,3 6-40-15,3-5-7 0,-1 2-1 0,4-2-1 16,0 5-27-16,0 0-4 0,-3-8-2 0,2 3 0 16,1 5-162-16,0-5-32 0,-3-1-6 15,-1 4-2-15</inkml:trace>
  <inkml:trace contextRef="#ctx0" brushRef="#br0" timeOffset="6477.8314">14519 1003 518 0,'0'0'46'0,"8"0"-37"15,4 0-9-15,0 0 0 0,-3 0 370 16,0 2 72-16,3 4 14 0,0-6 4 0,-3 5-303 0,-3 3-60 16,0-3-12-16,0-2-2 15,-3 7-51-15,0-7-9 0,-6 2-3 0,3 6 0 0,-3 2-20 0,-6 0-18 16,0 9 3-16,-3-4 1 15,-3 3-10-15,-3 3-3 0,0 3 0 0,1-6 0 0,2 0 7 0,0 3 0 16,3-6 1-16,0-2 0 0,3 3 9 0,0-6 2 0,6 0 0 0,-3-5 0 16,6 3 8-16,-3-9 0 15,3-2 0-15,0 0-8 0,0 0 21 0,0 0 5 0,6-2 1 0,0 2 0 16,3-8 17-16,0 2 4 16,0 1 1-16,0-3 0 0,3 3-17 0,-6-3-4 15,6-3-1-15,-3 3 0 0,-4-5-1 0,4 0 0 16,0 0 0-16,-3-1 0 0,3 1-1 0,-3 0 0 0,0 0 0 0,-3-6 0 15,0 6-2-15,0 0-1 0,-3 0 0 0,0-1 0 16,3 4-14-16,-3 2 0 0,-3 0 8 16,3-3-8-16,0 11 0 0,0-8 0 0,0 8 0 0,-6-5 0 31,0-3-31-31,-3 8-2 0,-3-8-1 0,-3 8 0 0,1-5-160 0,-7 5-32 16,-18 0-6-16,3 0-702 0</inkml:trace>
  <inkml:trace contextRef="#ctx0" brushRef="#br0" timeOffset="6877.7552">14769 1087 2077 0,'11'-5'92'0,"-5"5"19"16,3-5-89-16,3 5-22 0,3 0 0 0,0 0 0 0,0 0 28 0,0 5 2 15,-3-5 0-15,3 5 0 0,-3 3-8 0,-4-2-2 0,4 2 0 0,-3 5 0 16,0-5-20-16,0 5-18 16,-3 0 3-16,-3 3 1 0,0 5 3 0,0-7 1 0,-3 4 0 0,3-2 0 15,-6 0 10-15,3-3 0 16,0 0 10-16,-3 0-10 0,-3-5 31 0,6-2 0 16,0-6 0-16,0 0 0 0,0 0 21 0,0 0 4 15,0 0 0-15,6 8 1 0,-6-8-15 0,0 0-3 0,0 0-1 16,0 0 0-16,9 0 9 0,-3 0 1 15,0-8 1-15,-3 2 0 0,6-2-5 0,-3-5 0 0,-3 0-1 0,-3 0 0 16,3-3-11-16,3 0-1 0,-3-2-1 0,3-4 0 16,0 4-16-16,2-3-3 0,1 2-1 15,3 1 0-15,-3-4-10 0,3 4 0 0,0-3 0 0,0 5 0 16,0 0-20-16,0 3 1 0,-3 0 0 0,3-1 0 16,-1 4-33-1,4 2-6-15,3-5-2 0,0 7 0 16,3-2-120-16,3-2-24 0,3 7-4 0</inkml:trace>
  <inkml:trace contextRef="#ctx0" brushRef="#br0" timeOffset="8507.783">14542 1167 691 0,'0'0'61'0,"0"0"-49"0,0 0-12 0,0 0 0 0,0 0 58 0,0 0 9 0,0 0 1 0,0 0 1 0,6 0-44 0,-6 0-9 15,6-5-1-15,3 2-1 16,-3 0-14-16,-6 3 9 0,0 0-9 0,6-2 8 16,0-4-28-16,0 4-5 15,-6 2-2-15,0 0 0 0,6-6 27 0,-6 6 14 0,3 0-2 0,-3 0 0 0,0 0 76 0,0 0 16 16,3-5 2-16,-3 5 1 16,0 0-28-16,0 0-6 0,0 0-1 0,0 0 0 0,0 0-35 0,0 0-7 15,0 0-2-15,0 0 0 16,0 0-28-16,0 0 0 0,0-8 0 0,-3 3 0 0,3 5 0 0,0 0 0 15,0 0 0-15,-3-5 0 0,0 2 0 0,-3-2 0 16,6 5 0-16,-3 0 0 0,-3-6 0 0,0 4 0 16,6 2 0-16,0 0 0 0,0 0 12 0,0 0-3 15,-3 0-1-15,3 0 0 0,0 0 16 0,-6-6 4 16,0-2 0-16,6 8 0 0,0 0-20 0,0 0-8 16,-6-5 8-16,3 5-8 0,3 0 0 0,-6-5 0 15,0 2 0-15,0 3 0 0,1 0 0 0,-4-5 0 0,9 5 0 0,-3 0 0 16,-3 5-11-16,0-5 11 15,6 0-8-15,-6 0 8 0,3 0 0 0,-6 0 0 16,3 3 0-16,6-3 0 0,-6 5 0 0,6-5 0 16,-6 0 0-16,0 0 8 0,0 5-8 0,6-5 8 0,-6 0-8 15,0 0 8-15,6 0 4 0,-6 0 2 16,6 0 0-16,-6 3 0 0,0 2-4 0,6-5-1 0,0 0 0 16,-6 0 0-16,0 0-9 0,6 0 0 0,0 0 0 0,-6 6 8 15,1-4-8-15,-1 4 0 0,-3-6 0 16,6 0 0-16,-3 5 0 0,0 3 0 0,0-8 0 0,6 0 0 15,-6 5 12-15,3-2 1 0,-3 2 0 0,3 3 0 0,-3-3 12 0,3 3 3 16,-3 3 0-16,3-3 0 16,-3 2-10-16,0-2-2 0,0 6 0 0,0-7 0 0,0 4-8 0,0-3-8 15,3 0 9-15,-3-3-9 16,0 0 0-16,3 1 8 0,1 2-8 0,2-8 0 16,0 0 0-16,0 0 0 0,0 0 0 0,0 0 0 15,0 0-22-15,0 0-4 0,0 0-1 0,8 5-594 16,4-5-119-16</inkml:trace>
  <inkml:trace contextRef="#ctx0" brushRef="#br0" timeOffset="9557.5491">14269 1193 518 0,'0'0'46'0,"0"0"-37"0,0 0-9 0,0 0 0 15,0 0 126-15,0 0 23 16,0 0 5-16,0 0 1 0,0 0-89 0,0 0-18 0,0 0-3 0,8 0-1 16,-8 0-25-16,0 0-6 15,0 0-1-15,0 0 0 0,0 0 4 0,0 0 0 16,0 0 0-16,0 0 0 0,0 0-26 16,0 0-5-16,0 0-1 0,0 0 0 0,0 0 38 0,0 0 7 15,0 0 2-15,0 0 0 0,0 0 21 0,0 0 4 16,0 0 0-16,0 0 1 0,0 6-6 0,3 2-2 15,-3-8 0-15,0 5 0 0,0 3-7 0,0-3-2 0,0 3 0 0,0-8 0 16,0 5-14-16,6 1-3 16,-6 1-1-16,3-1 0 0,-3-6-12 0,0 8-2 0,6-3-8 0,-3 3 12 15,-3-8-4-15,6 5 0 16,-6-5-8-16,6 8 12 0,0-3 1 0,0-5 0 16,-6 0 0-16,6 8 0 0,3-8 6 0,0 6 1 15,-3 2 0-15,0-3 0 0,3 3 4 0,0-8 0 0,-3 5 1 0,0 0 0 16,3 3-13-16,-4-5-2 0,1 0-1 0,0-1 0 0,0 4-9 0,3-6-9 15,3 0 9-15,0-8-13 16,-3 2-136-16,3-2-27 0,0 3-6 0,0-5-1 0</inkml:trace>
  <inkml:trace contextRef="#ctx0" brushRef="#br0" timeOffset="20228.9402">17700 704 691 0,'0'0'61'0,"0"0"-49"16,9-5-12-16,-6 2 0 0,-3 3 120 0,3-5 20 0,6-1 5 0,-3 4 1 16,-6 2-66-16,0 0-14 15,6-6-2-15,6 1-1 0,-3 2-17 0,0-2-3 0,-9 5-1 0,6 0 0 16,3-5-34-16,-6 5-8 15,-3 0 0-15,0 0 0 0,0 0 0 0,0 0 0 0,6-8 0 0,-6 8 0 16,0 0 24-16,3-5 4 0,0-1 0 0,-3 6 0 16,0 0 10-16,0 0 2 0,3-8 1 0,-3 3 0 15,-3-3-22-15,3 0-5 0,-3-2-1 0,0 2 0 16,0 0-5-16,0 2 0 0,-3-1-8 0,-6 1 12 16,6 1-12-16,-3 2 0 0,-6-2 0 0,0 5 0 15,3 0 0-15,3 0 0 0,1 0 0 0,-4 0 0 16,-3 5 9-16,3-2-9 0,-3-3 8 0,-3 5-8 15,0 1 0-15,3-6 0 0,1 7 8 16,2 1-8-16,0 3 0 0,-3-8 0 0,0 7 0 0,3-2 0 16,0-3 0-16,-3 3 10 0,-3 6-10 0,6-1 10 15,1-3 11-15,2-2 3 0,-6 6 0 0,3-1 0 16,0 5-7-16,0-2-1 0,6 3 0 0,0-1 0 0,-3 1-16 0,3 2 10 16,6-3-10-16,0 4 8 15,0 1-8-15,3-1 0 0,-3 4 0 0,6-7 0 0,3-1 0 0,-3 3 0 16,-3 0 0-16,3-2 0 15,3-6 0-15,0 0 0 0,-3-2-11 0,3-3 11 0,0-3 0 0,3-2 0 16,-1-3 0-16,-2-3-8 0,0 3 8 0,0-5 0 0,6-8 0 16,-3-1 8-16,0 1 3 0,0-5 1 15,3-1 0-15,0-2 0 0,2 3 10 0,-2-4 2 0,-3-4 1 0,6-1 0 16,3-2-12-16,-3 3-2 16,-3-1-1-16,-3 6 0 0,2-3-10 0,-2 9 0 0,-3 1 0 0,0 1 0 15,0 3 12-15,-3 7 1 16,3-2 0-16,-3-1 0 0,-6 6 27 0,6 0 6 0,3 0 1 15,0 6 0-15,-6-1-31 0,3 8-7 16,3-5-1-16,-3 0 0 0,3 3-8 0,-3 2-14 0,-1 0 3 16,1 0 1-16,-3 0 10 0,6 1 0 15,-3-1 0-15,3 0 0 0,0 0 0 0,3 6 0 16,3-6 0-16,0 6 0 16,0-6-28-16,0 0-3 0,2 3-1 0</inkml:trace>
  <inkml:trace contextRef="#ctx0" brushRef="#br0" timeOffset="21371.7729">20106 762 403 0,'0'0'36'0,"0"0"-36"0,8-5 0 0,-5-1 0 0,3 4 208 0,0-4 36 0,0-1 6 0,0 7 2 0,-3-6-145 0,3-2-29 16,0 3-6-16,0-3 0 16,-3 3-32-16,3-3-7 0,-3 3-1 0,0-3 0 0,-3 8-16 0,3-6-3 15,-3-2-1-15,3 3 0 0,-3-5-12 0,0 7-16 0,0-2 3 0,0-3 1 16,0 8 12-16,-3-6 0 16,-3-2 0-16,0 3 0 0,0-8 0 0,-3 8 0 0,0 2 0 0,-3-2 0 15,-3 5 0-15,-5 0 0 16,-1 5 0-16,0 3-9 0,-3-3 9 0,-6 3 0 15,1-3 0-15,-4 3 0 0,3 6 0 0,-12-1 0 16,7-3 0-16,-1 4 0 0,6 2 27 0,0 2 4 0,1 1 1 16,5-6 0-16,0 5-32 0,0 3 0 0,6-2 0 0,1 7 0 15,2-4 0-15,6 1 0 0,0 4 0 0,3-6 0 16,3 0 0-16,3-2 0 0,3-1 0 0,0-5 9 16,3 6-9-16,0-11 0 0,3-3 0 15,-3-2 0-15,6 2 18 0,-1-5 8 0,4-8 2 0,0 3 0 16,0-3 14-16,6 3 3 0,0-9 1 15,-3 1 0-15,2-5-19 0,1 5-4 0,0-6-1 0,3 3 0 16,-3-8 16-16,3 3 3 0,2 3 1 0,1-4 0 0,0 4-24 0,0-3-5 16,0-3-1-16,-4 11 0 15,1-1-12-15,-3 7 0 0,-6-4 0 0,3 8 0 16,-6-2 0-16,0 5 0 0,-4 0 0 0,4 8 0 16,-3 3 0-16,-3-4 0 0,0 7 0 0,0-4 0 15,-3 4 0-15,0-1 0 0,0 8-9 0,-3-3 9 16,0 4 0-16,-3 4 0 0,-3 6-8 0,3 2 8 15,-3 9 0-15,-3-4 0 0,3 6 0 0,-6-5 0 16,4 5 0-16,-4 3 0 0,0-9 0 0,0 11 0 0,-3-7 0 16,-3 2 0-16,0 5 12 0,3-5-12 0,-6-5 9 0,4-1-9 15,-4-4 0-15,0 2 9 0,0-8-9 0,0 0 0 16,0-8 0-16,4-2 0 0,-1-1 0 0,0-5 0 16,0-2 0-16,3 0 0 0,0-11 0 0,-3 5 0 15,6-5 0-15,-2-5 0 0,-1-3 21 16,0 2 3-16,3-7 0 0,3 3 0 0,-3-4 20 15,3-1 4-15,3-4 0 0,0-7 1 0,3 4-8 0,6-1-1 16,0-4-1-16,6 1 0 0,6-6-21 0,0 5-4 0,3-7-1 0,3 5 0 16,2 0-13-16,7 2 0 0,3-4 8 15,3 4-8-15,5-5-12 0,-2 6-6 0,3-1-1 0,-4 1 0 32,1 2-37-32,-6 3-8 0,0-3-2 0,-1 3 0 15,-2 3-148-15,-3 2-30 0,20-29-5 0,-17 13-2 0</inkml:trace>
  <inkml:trace contextRef="#ctx0" brushRef="#br0" timeOffset="21918.7833">20841 781 576 0,'0'0'51'0,"0"0"-41"0,0 0-10 0,9 0 0 15,0 0 287-15,0 0 55 16,-1 2 11-16,4 3 3 0,0 1-240 0,0 2-48 0,3-3-10 16,-3 3-2-16,0 0-17 0,0 2-4 15,0 4-1-15,-3 4 0 0,0 3-34 0,0 6 0 16,-4-1 0-16,-2 6 0 0,-3 2 0 0,-3 9 0 16,0-4 0-16,1 9 0 0,-4-11 0 0,3 3 0 15,-3-6 0-15,0 3 0 0,0-8 0 0,3-2 0 0,-3-3 0 0,0-6-9 16,3 3 9-16,0-13 0 0,-3 3 8 15,3-9-8-15,0 4 38 0,3-6 3 0,0 0 1 0,-6 0 0 16,6 0 14-16,-6-6 2 0,0 4 1 0,0-11 0 0,3-1-12 16,0 1-3-16,3-3 0 0,0 0 0 15,0-2-16-15,3-3-4 0,3-6-1 0,0 1 0 16,3 2-12-16,3-10-3 0,-3 7 0 0,3-10 0 16,3 3-8-16,3-3 0 0,-1 2 0 0,7-2-11 31,-3 3-13-31,3 7-4 0,3-4 0 0,-4 9 0 0,4-1-11 0,0 4-2 0,0 3-1 15,0 6 0 1,-1 2-23-16,1 0-5 0,0 2-1 0</inkml:trace>
  <inkml:trace contextRef="#ctx0" brushRef="#br0" timeOffset="22538.9325">21966 905 1720 0,'0'0'76'0,"3"-5"16"0,-3 5-73 0,3-6-19 0,0-2 0 0,0 3 0 0,0 2 36 0,0-2 3 15,0-3 1-15,0 3 0 16,-3-6-24-16,0 9-4 0,0 2 0 0,0-11-1 16,-3 8-25-16,-3-2-5 0,3-3-1 0,-3 8 0 15,3-5 8-15,-3 5 2 0,0 0 0 0,-3-5 0 0,3 5-12 0,0 0-2 16,-3-3-1-16,0 6 0 15,0 2 25-15,-3 0-8 0,1-5 8 0,-4 8 0 0,0 0 0 16,0 3 11-16,-3 7-1 0,0-5 0 16,0 3 6-16,-3 3 0 0,7 2 1 0,-1 3 0 0,0-3-7 0,3 3-2 15,3-3 0-15,0-3 0 0,3-4 0 0,3 4 0 16,0-5 0-16,0 1 0 16,3-6-8-16,3 0 0 0,-3-8 0 0,6 5 0 0,0 0 9 0,3-2 3 15,3-6 1-15,-3 3 0 0,3 0 15 16,3-5 4-16,0 0 0 0,2-3 0 0,-2 0 5 0,6 2 2 15,-3-7 0-15,0 5 0 0,0-10 1 16,-3 4 0-16,2-4 0 0,-2-3 0 0,3 8-10 0,-3-6-2 16,0 1 0-16,0 4 0 0,3 1-4 0,-6 5-2 15,-1-5 0-15,1 8 0 0,0 5 1 0,-6-8 0 16,3 8 0-16,-9 0 0 0,0 0-23 0,6 2 0 16,0 4 0-16,-6-6 0 0,6 8 0 0,-6 2 0 15,0 3-8-15,0 9 8 0,-3-4 0 0,0 1-10 0,0 2 10 0,3 5 0 16,-3-5-16-16,3 3 3 15,0-5 1-15,3-3 0 16,-3 2-172-16,3-5-33 0,3-5-7 0,0 3-2 0</inkml:trace>
  <inkml:trace contextRef="#ctx0" brushRef="#br0" timeOffset="23157.6418">22487 802 1612 0,'0'0'144'0,"9"0"-116"15,0-6-28-15,0 4 0 0,3 2 120 0,2 0 19 16,-2 0 3-16,3 0 1 0,0 0-74 0,0 0-14 16,-3 2-3-16,3 4-1 0,-6-6-29 0,0 5-6 15,0 3 0-15,-4-3-1 0,-2 3-15 0,3 5 0 16,-6 6 0-16,-3 2 0 0,0 3 0 0,0 5 0 0,-5 3 0 0,2 5 0 15,-3-3 0-15,3-2-8 16,-3 2 8-16,3 3 0 0,0-5 0 0,-3 3 0 16,3-4 0-16,0-4 0 0,-3 4 0 0,9-4 0 15,-3-6 0-15,-3 0 0 0,3-5 0 0,0 5 0 16,0-7 0-16,3-1 0 0,-3-8 0 0,0 3 0 16,0-3 8-16,3-5-8 0,-3 6 30 0,3-6 3 15,0 0 1-15,0 0 0 0,0 0-18 0,0 0-3 16,0 0-1-16,0 0 0 0,-3 0-1 0,-3-6-1 15,3 6 0-15,0-8 0 0,-2 3 0 0,5 0 0 0,5-3 0 16,-5 3 0-16,3-3-10 0,-3-6 0 0,3 1 0 0,3 0 0 0,0 0 0 0,0-3 0 16,3 0 0-16,0-3 0 15,0-2 13-15,3 3 1 0,3-3 0 0,0-3 0 16,3 3 2-16,-1-6 0 0,7 3 0 0,0-2 0 31,3-1-39-31,0 1-7 0,-1-1-2 0,-2 1 0 0,3 0 8 0,-3 7 2 0,3-5 0 0,-1 8 0 16,1-2 11-16,0 5 3 0,0-1 0 0,0 1 0 0,-1 5-12 0,1 3-1 15,-3 0-1-15,0-1 0 16,-6 4 22-16,-6 2 10 0,2 0-1 0,-5 0 0 0,-3 8-9 0,6-3 0 16,-12 3 0-16,0 2 0 0,-3 4 0 15,-6-1 0-15,6 8 0 0,-6-2 0 0,0-6 8 0,1 8 4 16,-4-3 0-16,-3 4 0 16,0-4-12-16,-3 1 0 0,0-1 0 0,3-5 8 0,-3 3-8 0,1-2 0 15,-1-4 0-15,0-2 0 16,0-3-28-16,-3-2-7 0,0 0-1 0,0-6-1 15,-2 3-2-15,-1-3 0 0,0-2 0 0,-3-3-635 0,-5-2-127 16</inkml:trace>
  <inkml:trace contextRef="#ctx0" brushRef="#br0" timeOffset="23429.0914">23749 415 633 0,'0'0'28'15,"0"0"6"-15,0 0-34 0,0 0 0 0,0 0 0 0,0 0 0 16,0 0 116-16,0 0 16 0,0 0 3 0</inkml:trace>
  <inkml:trace contextRef="#ctx0" brushRef="#br0" timeOffset="24008.0727">23689 397 1184 0,'0'0'52'0,"0"0"12"0,0 0-52 15,0 0-12-15,0 0 0 0,12 0 0 0,-6 0 88 0,-3 0 14 16,-3 0 3-16,12 0 1 0,-6 0-50 0,3 0-11 0,-6 5-1 0,6-5-1 16,-6 0-31-16,6 3-12 15,-9-3 8-15,6 5-8 0,-6-5 0 0,6 8 0 0,-3 3 0 0,-3 2 0 16,0 0 27-16,0 6 0 16,0 2 0-16,0 5 0 0,-3 1 9 0,3-1 1 0,-3 6 1 15,0 2 0-15,-3 3-3 0,6 8-1 16,-9 0 0-16,9-2 0 0,0-4-9 0,0 4-1 15,-3-4-1-15,0 6 0 0,-3-10-9 0,6-1-2 0,0-2 0 0,-3 0 0 16,-3-6-4-16,0 1 0 0,3-4-8 16,0 4 12-16,-6-6-12 0,0-3 0 0,6 1 0 0,-6 2 0 15,0-8 8-15,3 6-8 0,-2-6 0 0,-1-5 0 16,0 0 10-16,0 3-10 0,0-9 10 0,3 1-10 16,-3 0 10-16,3 2-10 0,6-5 10 15,-3-5-10-15,-3 2 12 0,3-2-3 0,0-1-1 0,-3 1 0 16,6-3 5-16,0 0 1 0,0 3 0 0,6-8 0 0,-3 5 14 0,0-3 2 15,3 3 1-15,3 0 0 16,3-5-14-16,-3-3-2 0,3 0-1 0,0 3 0 16,2 0-14-16,1-6 0 0,-3 1 0 0,3-1 0 15,0-2 0-15,-6 0-10 0,9-6 2 0,-6-2 0 0,0 3 8 0,2 5-8 16,1-6 8-16,-3 6-8 16,-3-3 8-16,6 6-10 0,0 2 10 0,0 3-10 0,0-1 10 0,-3 1 0 15,-3 8-9-15,5 0 9 16,1-3 0-16,-6 8 0 0,0-6 0 0,0 6 0 0,0 6 0 0,-3-4 8 15,6 4 0-15,-3-1 0 0,0 8-8 0,0 0 8 16,0 1-8-16,-6 4 8 0,9 3-8 0,-7 3 0 16,-2-3 9-16,6 6-9 0,3-1 14 0,-3-2-2 15,0 2 0-15,3 1 0 0,-3-1 0 0,3-4 0 16,-3 1 0-16,3-1 0 0,-3-4-12 0,6-2 8 16,-10 0-8-16,4-3 0 15,6 0-35-15,-9 0-13 0,3 1-2 0,-3-6-1 16,0 0-166-16,0 2-34 0</inkml:trace>
  <inkml:trace contextRef="#ctx0" brushRef="#br0" timeOffset="25557.8478">2112 3254 1515 0,'0'0'67'0,"0"-2"14"0,0-4-65 0,0 6-16 0,0 0 0 0,0 0 0 15,0 0 20-15,0 0 0 16,0 0 0-16,0 0 0 0,0 0-5 0,0 0-1 15,0 8 0-15,3 6 0 0,3 7-14 0,-6 0 0 16,-6 5 8-16,3 1-8 0,3 7 0 0,-6-2 0 0,3 2 0 0,-3 6 0 16,0-3 0-16,0 3 9 0,3 2-1 0,0 0 0 15,1 1 0-15,-1-1 0 0,6-2 0 16,-1-3 0-16,1 0-8 0,6-3 0 0,-6-2 0 0,6-3 0 16,0-2 0-16,3-9 8 15,-3 1-8-15,3-6 0 0,6 0 10 0,-9-8-10 0,-3-2 12 16,3-3-12-16,3 0 27 0,2-8-2 0,-2-2 0 15,6-4 0-15,-3-2-7 0,0-2-2 0,0-1 0 0,0-2 0 16,0-3 7-16,-3 1 1 0,2-6 0 0,-8-3 0 16,3 3-15-16,0-6-9 0,-3 1 12 0,0 2-12 15,3-2 9-15,-3 5-9 0,3 2 0 0,3 6 9 0,-9 0-9 0,3 5 8 16,0 5-8-16,-3 1 8 16,3 7 20-16,-6 3 4 0,6 5 1 0,-3 3 0 0,3 6-18 0,-1 4-4 15,1 6-1-15,-3 2 0 16,3 3-10-16,-3 1 0 0,3 1 0 0,0-2 8 0,0 3-8 0,0-3 0 15,3-2 0-15,0-3 0 0,3-3 0 0,3-3 0 16,-6-5 0-16,3 1-11 0,0-6 1 0,-1 0 0 16,1-6 0-16,3-2 0 0,-12-2 10 15,9-4 0-15,3 1 8 0,-3 0-8 0,3-6 22 0,-3 1 0 16,3-4 0-16,2-2 0 0,-5 1 22 16,0-4 5-16,-3-2 1 0,3 5 0 0,-6-10-7 0,3-1-2 15,-3 1 0-15,0-1 0 0,0-2-21 0,-6 0-5 0,0-3-1 0,0 0 0 16,0 1-14-16,0-1 0 0,-3 0 0 0,0 0-10 31,0 1-26-31,3 4-4 0,-3 6-2 0,3 3 0 0,-6 2-114 0,3 8-22 0,0-5-5 16</inkml:trace>
  <inkml:trace contextRef="#ctx0" brushRef="#br0" timeOffset="25988.1989">3318 3527 979 0,'0'0'43'0,"0"0"9"0,0 0-41 0,0 0-11 0,0 0 0 0,0 0 0 15,0 0 173-15,0 0 33 16,3-5 6-16,-3 5 2 0,0 0-121 0,0 0-24 15,0 0-5-15,0 0 0 0,-3 8-31 0,3 2-5 0,-3 3-2 0,3 3 0 16,-3 3-6-16,0 7-2 0,0-2 0 0,0 5 0 16,0-2-18-16,0-1 8 15,0 3-8-15,0-5 0 0,3-3 0 0,0-2 0 0,3 2 0 0,-3-5 0 32,0-3-20-32,3-2-10 0,0-6-2 0,-3-5-1 15,0 0-163-15,0 0-32 0,12-8-6 0,-3-5-2 0</inkml:trace>
  <inkml:trace contextRef="#ctx0" brushRef="#br0" timeOffset="26158.2362">3410 3043 2188 0,'0'0'195'0,"0"0"-156"15,0 0-31-15,0 0-8 16,0 0 75-16,0 0 13 0,0 0 4 0,0 0 0 15,0 0-104-15,0 0-20 0,0 0-4 0,-3 5-1047 0</inkml:trace>
  <inkml:trace contextRef="#ctx0" brushRef="#br0" timeOffset="26457.8007">3910 3156 1612 0,'0'0'144'0,"0"0"-116"0,0 0-28 0,9 8 0 15,0 3 146-15,6 0 23 16,-3-1 5-16,6-2 1 0,-4 0-108 0,7-3-22 0,3 1-4 0,3-6-1 15,0 0-11-15,5 0-2 0,-2-8-1 0,6 2 0 0,0 1-26 0,2-3-16 16,1 0 3-16,0 0 0 31,2 0-31-31,-5 0-5 0,0 0-2 0,-3 1 0 16,-1-1-133-16,-5 5-28 0,-3-10-4 0,-3 5-2 0</inkml:trace>
  <inkml:trace contextRef="#ctx0" brushRef="#br0" timeOffset="26808.1491">4294 2524 1728 0,'-6'0'153'0,"3"-5"-122"0,3 5-31 0,0 0 0 16,0 0 58-16,-3 5 6 16,-3-5 0-16,3 0 1 0,-3 5-23 0,3 6-5 0,-6 0-1 0,3 2 0 15,0 3-28-15,1 8-8 16,-4 7 0-16,3 1 0 0,0 8 0 0,-3-1 0 0,3 12 0 0,-3 2 0 16,3 5 17-16,-3 0-1 15,0 3 0-15,3 0 0 0,-3 5 11 0,3-3 1 0,0-2 1 0,3-3 0 16,0 1-29-16,3-1 0 15,0-3 0-15,3 4 0 0,0-9 0 0,0 3 0 0,-3-3 0 0,-3-5 0 32,3 0-101-32,-6-5-20 0,0-3-4 0,0-8-466 0,-3 0-93 0</inkml:trace>
  <inkml:trace contextRef="#ctx0" brushRef="#br0" timeOffset="27338.0925">4764 2328 1839 0,'0'0'40'0,"0"0"9"0,0 0 2 0,0 0 1 0,0 0-42 0,0 0-10 16,0 0 0-16,0 0 0 0,0 0 24 0,0 0 2 0,6 6 1 0,0 2 0 16,0-3-9-16,-3 3-2 15,3 5 0-15,-3 6 0 0,-3-1-16 0,6 3 0 0,-3 0 0 0,0 9 0 16,0-1 0-16,0 5 0 16,3 3 0-16,-3 8 0 0,0 3 16 0,3 7 0 0,0 3 0 0,0 3 0 15,-3-3 4-15,3 6 1 16,-3-3 0-16,0 2 0 0,3 3-12 0,0 1-9 0,-3-12 12 0,-3 3-12 15,2-7 0-15,-2-4 0 0,3-2 0 0,-3-2 0 0,-3-9 0 16,3-2 0-16,0-6 0 0,0-5 0 16,-2-5 0-16,2-3 0 0,0-5 0 0,0 0 0 0,0-2 16 15,0-6-4-15,0 0-1 0,0 0 0 16,2-8 13-16,-2-6 4 0,0-4 0 16,3-3 0-16,6-3-12 0,-3-5-1 0,3-3-1 0,3 0 0 15,-3-2-2-15,6 5 0 0,3 2 0 0,0-2 0 0,3 11-12 16,-4-1 8-16,1 6-8 0,-3 8 0 0,0-1 27 0,-3 12-1 15,3-4 0-15,0 6 0 0,-3 3-26 16,0 2 0-16,-1 3 0 0,1 0 0 16,3 2 0-16,0 1 0 0,3-1-14 0,0 1 5 15,0-3-29-15,0 2-6 0,5-4 0 0,1-1-1004 0</inkml:trace>
  <inkml:trace contextRef="#ctx0" brushRef="#br0" timeOffset="28360.3366">7035 3085 403 0,'0'0'17'0,"0"-8"5"0,0-2-22 0,-3-4 0 0,3 1 0 0,0 0 0 0,3-6 365 0,0 3 69 16,0-5 14-16,6 3 2 16,0-1-318-16,0 1-64 0,-3-6-13 0,6 5-3 0,3 6-30 0,-3-3-6 15,3 3-2-15,-3 0 0 16,0 2-14-16,-1 3 0 0,10 6 0 0,-9-4 0 0,-6 6-8 16,3 0 8-16,9 3 0 0,-3 8 0 15,-6 2 0-15,3 3 0 0,3 8 0 0,-1-1 0 0,4 12 0 16,-6-4 8-16,-3 4-8 0,0 5 0 15,3-1 10-15,0 4-1 0,-9 2 0 0,3 2 0 16,3-4-9-16,-3-1 0 0,0-2 9 0,-3-3-9 16,0 0 0-16,0-8 9 0,3 0-9 0,-6-5 0 15,0-3 8-15,0-3-8 0,2-2 0 0,1-3 0 16,-3 1 0-16,3-6 0 0,-3 0 0 0,6-3 0 16,-6-5 0-16,0 0 0 0,0 0 0 0,0 0 0 0,0 0 0 0,0-8 8 15,0 0-8-15,-3-3 10 16,0-5 12-16,3 1 2 0,-3-4 1 0,3-7 0 0,-5-3 1 0,2-1 0 15,8-7 0-15,-2 0 0 0,-3-8-15 0,3 3-3 16,6 0-8-16,6-1 12 0,0 1-12 0,-3-3 0 16,3 5 0-16,6 1 0 0,0 2 0 0,-1 5 0 0,-5 0 0 0,6 6-10 15,6 5 10-15,-6-1 0 16,-9 4-9-16,-3 5 9 0,3 2 0 0,-1 3 0 16,4 5-9-16,-3 1 9 0,-6-4 0 0,3 6 0 15,3 6 8-15,-3-1-8 0,3 6 0 0,-3 2 0 0,6 3 0 0,-3 2 0 16,2 3 0-16,-2 3 0 15,-3-3 0-15,0 6 0 0,3 2 0 0,-3 5 0 0,-6-5 0 0,0 6 0 16,3 2 0-16,-3 5 17 0,0 1-3 0,-3 2-1 16,0 0-2-16,3 0-1 0,-3-6 0 0,3 1 0 15,-3-3-10-15,3 0-14 0,3-5 3 0,3-3 1 32,-6 3-163-32,-3-9-33 0</inkml:trace>
  <inkml:trace contextRef="#ctx0" brushRef="#br0" timeOffset="28612.1645">8437 3093 1843 0,'0'0'164'0,"0"0"-132"16,0 0-32-16,0 0 0 0,3 5 135 0,-3-5 20 16,3 6 4-16,3 2 1 0,0-6-90 0,0 1-18 15,0 5-3-15,0-6-1 0,6 1-28 0,0 0-7 0,3 2-1 0,3-5 0 32,3 0-36-32,-1 0-7 0,4 0-1 0,0 0-1 15,0-5-135-15,0 2-26 0,-4-2-6 0</inkml:trace>
  <inkml:trace contextRef="#ctx0" brushRef="#br0" timeOffset="28972.2228">9348 2524 2008 0,'0'0'89'0,"0"0"19"0,0 0-87 0,3 8-21 0,-3 5 0 0,3 6 0 0,-3-6 64 0,0 6 9 15,0 7 2-15,0-5 0 16,0 3-23-16,-3 5-4 0,0 8 0 0,0-5-1 0,3 8-13 0,-3-1-2 15,0-2-1-15,3 3 0 0,0 0-18 0,-3 5-3 0,3 0-1 0,-3 2 0 16,3-2-9-16,0 3 0 0,0 0 9 0,0-6-9 16,-3 0 0-16,3-5-18 0,0-2 3 0,-3-4 1 15,0-2-142 1,0-5-28-16,0 0-5 0,1-8-2 0</inkml:trace>
  <inkml:trace contextRef="#ctx0" brushRef="#br0" timeOffset="29719.7307">8333 3196 864 0,'0'0'76'0,"0"0"-60"0,0 0-16 0,0 0 0 15,0 0 78-15,0 0 13 0,0 0 2 0,0 0 1 0,0 0-30 0,0 0-5 16,0 0-2-16,0 0 0 15,0 0-33-15,0 0-6 0,0 0-2 0,6-8 0 16,-3 3-16-16,0 0 0 0,0 2-11 0,0-2 11 16,3-1 0-16,0 4 0 0,-6 2 8 0,6-6-8 15,0 1 36-15,-3 3 2 0,-3 2 0 0,6-3 0 0,0 0 12 0,0 1 2 16,0-1 1-16,3 3 0 16,-3 0-22-16,0 0-5 0,0 0-1 0,-1 0 0 0,4 0 12 0,0 3 3 15,-3-3 0-15,3 2 0 16,3 1-4-16,-3 0 0 0,6-3 0 0,-3 2 0 0,3 1 0 0,0-3-1 15,-4 0 0-15,4 0 0 0,3-3-24 16,0 1-11-16,0-4 10 0,0 4-10 0,0-1 0 0,0-5 0 16,-4 3 0-16,-2 5 0 0,0-8 0 15,-3 5-13-15,0 1 1 0,-9 2 0 16,6 0-36-16,-6 0-6 0,9 0-2 0,-9 0 0 16,0 0-115-16,6 0-23 0</inkml:trace>
  <inkml:trace contextRef="#ctx0" brushRef="#br0" timeOffset="30622.3921">11450 2662 864 0,'0'0'76'0,"0"-8"-60"16,0 2-16-16,0-1 0 15,3 1 300-15,3-2 56 0,-6 3 12 0,6 0 3 16,0-3-264-16,2 0-53 0,1 3-10 0,3-1-3 16,0 1-29-16,3 0-12 0,0-1 11 0,-3 6-11 15,0 0-13-15,0 3-9 0,3 2-2 0,-4 9 0 16,-2-1-6-16,-3 3-2 16,0 2 0-16,0 9 0 0,-3 2 20 0,-3 5 3 0,-3 3 1 0,0 0 0 0,0 0 8 0,-3-2 11 15,0 2-3-15,0-3 0 16,3-5 6-16,-2-2 1 0,-1-4 0 0,0-4 0 15,3-3-2-15,0-3 0 0,0 0 0 0,0-5 0 16,3-8 2-16,0 0 0 0,0 6 0 0,0-6 0 0,0 0 1 0,0 0 0 16,0 0 0-16,0 0 0 15,0-6 0-15,3-4 1 0,0-1 0 0,3-2 0 0,0-3 10 0,3-3 1 16,-4-4 1-16,4-4 0 0,3-2-10 0,3-5-3 16,0-1 0-16,3 1 0 0,0-3-16 0,3 2 0 15,2 1 0-15,1 0 0 0,6 5 0 0,-3-1 0 0,0 4 0 0,-4 2 0 16,-2 8-11-16,-3 3 11 15,0 3-12-15,0 2 12 0,-6 8 0 0,0 0-8 0,-3 2 8 0,-1 9 0 16,1-6 0-16,-3 6 0 16,0 7 0-16,0 6 0 0,-3-5 0 0,0 4 8 0,0 6-8 0,0 1 0 15,0 7 0-15,0-3 0 0,3-2 0 0,-3 2 0 16,-3-2 0-16,3-3 0 0,3-3-13 0,-6-2 4 31,3 0-133-31,0-5-26 0,0-4-6 0</inkml:trace>
  <inkml:trace contextRef="#ctx0" brushRef="#br0" timeOffset="31039.8391">12682 2725 1904 0,'0'0'84'0,"0"0"18"16,0 0-82-16,-3 8-20 0,-3-3 0 0,-3 6 0 0,-3 2 32 0,0 3 1 15,0 3 1-15,-2 4 0 0,-1 1-8 0,0-8-2 0,3 5 0 0,0 3 0 16,0 0-24-16,0-6 0 16,3 4 0-16,3-4 0 0,0 3 0 0,3-2-14 0,-3-3 2 0,3-3 0 15,3 0 3-15,0-2 1 16,0-1 0-16,3-2 0 0,0-2 8 0,3-4-8 0,0 4 8 0,-3-6-8 15,6-6-5-15,0 4-1 16,3-4 0-16,0-2 0 0,0 0 6 0,3 0 8 0,0-2-13 0,2-3 5 16,-2 2 23-16,0-2 5 15,3-6 0-15,-3 1 1 0,3-3 25 0,-3-1 5 0,3-1 1 0,-4-4 0 16,1-2-13-16,0 5-3 0,-3-2 0 16,-3-1 0-16,3 6 4 0,-6 3 0 0,3-1 0 15,-3 6 0-15,-3 5-28 0,-3-3-4 0,3 3-8 0,-6 8 11 16,0-5-11-16,-3 3 12 0,0 2-12 15,-9 2 12-15,-3-2-111 16,-6 5-21-16,-2-2-5 0,-1 2-874 0</inkml:trace>
  <inkml:trace contextRef="#ctx0" brushRef="#br0" timeOffset="32444.1197">13447 2707 2127 0,'0'0'94'0,"0"0"20"0,0 0-91 0,6-6-23 15,0-2 0-15,0 3 0 0,0 3 32 0,-3-6 3 0,3 2 0 0,-3-4 0 16,3 2-26-16,-3-3-9 16,-3 11 0-16,3-8 9 0,-3-2-20 0,0 2-4 0,0 8-1 0,0 0 0 15,-3-6-17-15,0 4-4 16,0-6-1-16,-3 5 0 0,0 1 21 0,0 2 4 0,0 0 1 0,-3 0 0 16,0 0 12-16,-3 5-9 0,3-2 9 0,-3 2-8 15,0 3 8-15,0 2 0 0,-2 4 8 0,2-1-8 16,-3 0 0-16,0 3 8 0,-3 2-8 0,3 1 0 15,0-3 14-15,-3 2-2 0,4 1 0 0,-1 2 0 16,3 3-1-16,0-6-1 0,3 4 0 0,0-1 0 16,3 2-10-16,0-7 8 0,6 0-8 0,0-3 8 15,3 1-8-15,3-4 0 0,0 1 0 0,0-3-11 16,3-3-7-16,0 0-2 0,0-5 0 0,3 0 0 16,2-8-20-16,4 3-5 15,0 0-1-15,0-3 0 0,0-3 21 0,0 1 4 0,0-1 1 0,0 1 0 16,-1-4 28-16,1-2 5 0,0 3 2 0,0-3 0 15,0 1 25-15,0-4 6 0,0-2 1 0,-1-3 0 0,1 3 7 0,0-3 2 16,-3-5 0-16,3 2 0 16,3-2-12-16,0 0-3 0,-1-5 0 0,1-1 0 0,3-4-17 0,0-1-4 15,-3-2-1-15,2-1 0 0,-2 1-7 0,0 5-2 16,0 3 0-16,0 5 0 16,-3-1-50-16,0 4-11 0,-1 2-1 0,-2 6-1 15,-3 2 53-15,0-3 10 0,0 3 2 0,0 3 1 0,-3-3 5 0,0 3 1 16,0 0 0-16,0 0 0 0,-3-3 2 0,0 2 1 0,-1 4 0 15,1 2 0-15,0-5-32 16,-3 7-6-16,-3-7-2 0,0 5 0 0,6 3-3 0,-6 0-1 0,0-3 0 0,0 2 0 31,0 6-3-31,0 0-1 0,-6-5 0 0,6 5 0 16,0 0-2-16,-3-2-1 0,0-4 0 0,-3 6 0 0,0 6 29 0,1-1 0 0,-4 3 13 0,0 8-4 16,0 0 11-16,-3 5 1 0,0 2 1 15,0 4 0-15,-3 7-7 0,3-7-2 0,-6 7 0 0,6 3 0 16,-5-5-5-16,2 8-8 0,0-1 11 15,3-2-11-15,-3 3 8 0,6 0-8 0,-3-1 0 0,6-7 0 16,-3 0 8-16,6 2-8 0,-3-7 0 0,6-1 0 16,-3-2 0-16,3-3 0 0,3 0 0 0,-3-2 0 15,6-1-12-15,-3-4-2 0,3-1-1 0,3 0 0 0,-3-5 15 0,0 3-12 16,3-3 12-16,0 0-12 16,0-3 12-16,3-3 0 0,0 1 0 0,0 2 0 15,5-2 0-15,-2-3 0 0,3-5 0 0,0-1 0 16,3 4 0-16,0-3 13 0,-3-3-2 0,2 0-1 0,1-3 1 0,3 3 0 15,-6-5 0-15,3 0 0 16,0-6 2-16,-3 3 1 0,-4 6 0 0,4-9 0 0,0 1-2 0,-3 2-1 16,-3-8 0-16,0 5 0 0,0 4-11 0,0-7 10 15,-3 4-10-15,-1 5 10 0,-2-6-10 0,3 6 0 16,-3 0 0-16,-3 2 0 0,0 1 15 16,0 4-3-16,0-2 0 0,-3 8 0 0,0 0-26 0,0 0-6 15,0 0 0-15,0 0-1 0,0 0 12 0,-6 8 9 0,0-5-12 16,-3 7 12-16,0-4-11 0,1 4 11 15,-1 1-10-15,-3 0 10 0,0 2-12 0,3 0 12 0,0-2-13 16,-3-1 5-16,3 3 8 0,-3 6-8 16,3-3 8-16,0 2-8 0,3 1 8 0,0-3-8 0,-3 0 8 15,7 5-8-15,2-8 8 0,0 5 0 16,0-4 0-16,2-1 0 0,1 0 0 0,3-5 9 0,-3 3-9 0,6-3 0 16,0-3 12-16,0 0-4 0,0-5 0 0,3 3-8 15,0-1 8-15,3-2-8 0,0-5 0 16,3 3 0-16,-4-4 0 0,4 4 0 0,3-6-11 0,-3 2 11 15,3-7-13-15,0 3 4 0,2-4 1 16,4 1 0-16,0-5 8 0,0 2 8 0,0-3-8 0,2 3 11 16,-2-2 3-16,0 5 1 0,0-6 0 0,-3 6 0 0,2 0 4 0,-2-6 1 15,0 3 0-15,0 0 0 16,0 3-4-16,2-3-1 0,1 0 0 0,0 3 0 0,3 0-7 0,-6 2-8 16,-4 6 11-16,1-3-11 15,6 5 0-15,-6 3 0 0,-3 0 0 0,3 3 0 0,-4 5 0 0,-2-3 0 16,0 3 0-16,-3 5-9 15,0 1 9-15,0-1 0 0,-3-2 0 0,0 4 0 16,-3 4 0-16,-3-6-10 0,3 0 10 0,-3 6-13 16,-6-1 13-16,0 4 0 0,0-7 0 0,-3 1 0 0,0 5 0 0,-3-5-9 15,0 3 9-15,-3-3 0 0,-3-3 0 0,0 0 0 0,-3 3 9 16,1-5-9-16,2-3 20 0,-3 0-2 16,0-1-1-16,-3 1 0 0,0 0 18 0,-3-8 3 0,7 0 1 15,-4 0 0-15,0 0-19 0,3-5-3 16,-3 0-1-16,3-1 0 0,-2 1-8 15,2-3-8-15,0 0 12 0,0-5-12 0,0 0 0 0,0 0-17 16,-3-1 1-16,4 1 1 16,-1-3-123-16,0 6-25 0,-3-4-5 0,6 1 0 0</inkml:trace>
  <inkml:trace contextRef="#ctx0" brushRef="#br0" timeOffset="33003.8409">16647 2466 2919 0,'0'0'64'0,"0"0"14"0,0 0 2 0,9 0 2 0,-3 3-66 0,3-1-16 0,-3-2 0 0,2 6 0 0,4-4 10 0,0 3-2 16,-3-10 0-16,0 3 0 15,-3-1-196-15,6-2-39 16,18-11-8-16,-15 2-1 0</inkml:trace>
  <inkml:trace contextRef="#ctx0" brushRef="#br0" timeOffset="59226.0606">3526 5432 1882 0,'0'0'84'0,"-3"-5"16"0,-3-1-80 0,3 1-20 0,-3 2 0 0,3-5 0 0,0 3 60 16,0-3 8-16,3-2 2 0,0 2 0 15,-3-6-25-15,3 4-5 0,0-1 0 0,0 1-1 0,-3-1-39 0,3 1 0 16,0-1 0-16,0 0 0 15,0 1 0-15,0-1-10 0,-6 1 10 0,3-1-10 16,-3 0 10-16,1 1-8 0,-1 2 8 0,-3-3-8 16,0 3 8-16,-3 3 0 0,0-3 8 0,0 6-8 0,-6-1 8 15,3-2-8-15,-3 2 8 0,1 0-8 16,-1 3 0-16,3-2 0 0,-6 2 0 0,3-3 0 0,0 3 0 0,0 0 0 16,1 3 0-16,-4-3 0 0,3 2 0 0,0 1 0 15,-3 2 0-15,3 1-8 0,-3-1 8 16,4 0 0-16,-1 3 0 0,3 0 0 0,-3 0 0 0,0 0 0 15,3 0 0-15,-3 5 8 16,6-2-8-16,-8 2-8 0,5 3 8 0,0 0-12 16,-3-1 12-16,3-1 8 0,0 2-8 0,0-1 11 15,3 1-11-15,1 0-9 0,-4 5 9 0,6-2-13 0,-3 5 13 0,3 2 0 16,0 1 0-16,0 2 0 0,0 0 0 0,0 3 0 0,3-1 0 0,0 4 0 16,0-4 0-16,3 4 0 15,-3-3 0-15,6-1 0 0,0 4 0 0,0-3 16 0,3-3-3 0,3 5-1 16,3 0-4-16,0 3-8 15,0-2 11-15,0-3-11 0,3-1 12 0,0-2-12 0,0 1 12 0,0-4-12 16,3 3 11-16,2-2-11 16,1-4 10-16,0-1-10 0,3-1 10 0,0-3-10 0,0-2 10 0,2 0-10 15,1 3 12-15,3-1-3 16,0-5-1-16,0 1 0 0,2-4 0 0,1 1-8 0,0-6 12 0,-3-2-4 16,-3-1 12-16,-4-2 1 0,4-5 1 0,-3-3 0 15,-3 0-22-15,3-5 0 0,-3 0 0 0,-1-1 0 16,-2-1 0-16,3-1 9 0,-6-3-9 0,0 1 0 15,0 2 15-15,0-3-4 0,-3-2-1 0,0 3 0 16,-3 4-1-16,-3-2 0 0,3 3 0 0,-6 0 0 16,0 0-9-16,0 0 0 0,0 2 9 15,0-2-9-15,-3 2 0 0,0 1 9 0,-3-1-9 0,0 3 0 16,0-3 0-16,0 3 0 0,0 3 0 0,0 0 0 16,0 2 0-16,3 1 0 0,3 2 0 0,-6 0 0 15,3 0-8-15,3 0 8 0,0 0 0 0,0 0-9 0,-6 0 9 0,6 0 0 16,0 0 0-16,0 0 0 15,0 0 0-15,0 0 0 0,0 0 0 0,9 2 0 0,0-2 0 0,6 3 0 16,-3 0 0-16,6-3 0 16,2 0 0-16,1-3 0 0,0 0 8 0,0 3-8 0,0 0 0 0,6-2 0 15,-4-1 0-15,4 0 0 16,0 1-28-16,-3-1-9 0,3 0-3 0,2 1 0 16,-5-6-133-16,0 3-27 0</inkml:trace>
  <inkml:trace contextRef="#ctx0" brushRef="#br0" timeOffset="59725.8366">4351 5792 1036 0,'0'0'92'0,"0"0"-73"15,0 0-19-15,0 0 0 0,-6 2 167 0,3 1 29 0,3-3 7 0,-6 5 1 16,3 3-114-16,0-2-22 15,-3 7-5-15,3 0-1 0,3 0-5 0,-3 6-1 0,0-1 0 0,3 3 0 16,0 1-25-16,0-1-6 16,0 3-1-16,0-3 0 0,3 0-7 0,-3-3-1 0,0 1-1 0,3-3 0 15,-3-3-7-15,3-2-8 16,0-1 11-16,0 1-11 16,-3-1-74-16,0-4-22 0,0-6-4 0,0 0-847 0</inkml:trace>
  <inkml:trace contextRef="#ctx0" brushRef="#br0" timeOffset="59888.8375">4365 5326 2372 0,'0'0'52'0,"0"0"12"0,0 0 1 0,0 0 1 0,0 0-53 0,0 0-13 15,0 0 0-15,3 5 0 0,0 1-9 0,-3-6-5 16,0 0-1-16,0 0-1025 15</inkml:trace>
  <inkml:trace contextRef="#ctx0" brushRef="#br0" timeOffset="60346.648">4800 5593 1785 0,'0'0'159'0,"3"3"-127"16,3 0-32-16,0 2 0 0,0 0 90 0,0 6 12 0,0 2 2 0,3 0 1 16,-6 3-69-16,3 5-13 15,3-2-3-15,-3 2-1 0,2 0 0 0,-2 3 0 0,0 0 0 0,3 0 0 16,0-1-19-16,0 1 0 16,-6-5 0-16,3 2 0 0,6-3 0 0,-3 1 0 0,0-3-9 0,-3-3 9 15,3-2 0-15,-3-1 16 0,-3-2-3 0,0 0 0 16,-3-3 11-16,6 3 3 0,-6-8 0 15,0 0 0-15,0 0-15 0,0 0-4 0,0 0 0 0,6 0 0 0,3 0 0 16,-9 0-8-16,0 0 12 0,0 0-4 16,5-2 12-16,-5 2 1 0,0 0 1 0,0 0 0 15,0 0-9-15,0 0-1 0,0 0-1 0,0 0 0 16,0 0-11-16,9 0 0 0,0-6 0 0,0 4 0 16,-9 2 31-16,9-6 1 0,0 1 0 0,0-3 0 15,0 3-16-15,0 0-4 0,-3-6 0 0,0 3 0 16,3-5 4-16,0 0 0 0,0-3 0 0,0 0 0 0,-4-3-16 0,7 3 9 15,-3-5-9-15,0-3 8 16,0 1-8-16,3-6 0 0,0-1 0 0,0-1-11 0,0-4-4 0,3 1-1 16,3 2 0-16,-4-2 0 15,1 7-24 1,0 1-6-16,3 2-1 0,-3 3 0 0,3 8-89 0,-6-1-17 0,-6 6-4 0,6 1-1 0</inkml:trace>
  <inkml:trace contextRef="#ctx0" brushRef="#br0" timeOffset="60810.4999">5607 5797 1839 0,'0'0'81'0,"0"0"18"0,0 0-79 0,0 0-20 0,0 0 0 0,0 0 0 0,6 0 44 0,3-3 4 16,3 1 2-16,-4-6 0 15,1 0-38-15,3-3-12 0,0 1 0 0,3-1 0 0,-3-2 0 16,0 2 0-16,0 1 0 0,0-1 0 16,-3-2 0-16,3 0 0 0,-7-1 0 0,4 1 0 0,-3-3 12 15,0 0-2-15,-3 1 0 0,3-1 0 0,-3 0 19 0,0 0 4 16,0 3 1-16,-3 0 0 15,0-3-10-15,-3 2-3 0,0-1 0 0,0 1 0 16,-6 4-21-16,0-1 0 0,3 3 0 0,-2 3 0 0,-1 2-8 16,-3 1-7-16,3 4-1 0,-3 1 0 0,3-3 16 0,0 5 0 15,-3 3 0-15,0 5 0 0,0-2 0 16,3 5 16-16,0 0-1 0,0 0-1 0,1-1-3 0,2 4-1 16,-3-1 0-16,0 1 0 15,6 2-10-15,-3-2 10 0,3 5-10 0,0-1 10 0,0-2 1 0,3 3 0 16,3 3 0-16,0 2 0 0,0 0 1 0,0-3 1 0,3 1 0 0,3-1 0 15,-3-2-13-15,3 3 11 16,-4-4-11-16,4-1 10 16,3-4-137-16,-3-5-27 0</inkml:trace>
  <inkml:trace contextRef="#ctx0" brushRef="#br0" timeOffset="61210.5098">6196 5540 2566 0,'0'0'114'0,"6"6"23"15,0 7-109-15,3 3-28 0,3 2 0 0,3 1 0 16,-3-1 23-16,2 1-1 0,-2-1 0 0,0-2 0 0,0 0-11 16,0-3-3-16,0 3 0 0,-6 0 0 15,0 0-28-15,0 0-7 0,0 0-1 0,0-3 0 16,-3 3-12-16,0-3-4 0,0-2 0 0,0-1 0 0,0-2 16 0,-3 0 2 15,0-8 1-15,0 0 0 16,0 0 25-16,0 0 0 0,0 0 9 0,0 0-9 0,0 0 38 0,0 0 1 16,3-8 0-16,0 0 0 15,3-2-22-15,0-4-4 0,2-1-1 0,-2-4 0 0,3 1 6 0,0-6 1 16,3-3 0-16,3 1 0 16,0-3-19-16,3 0 0 0,0-3 0 0,3 3 0 0,-1-3 32 0,1 3 0 15,0 8 0-15,3-3 0 0,-3 5-19 0,-1 3-4 0,-2 6-1 0,3 5 0 16,-3 5 3-16,-3 0 0 15,0 5 0-15,3 0 0 0,-6 6-11 0,2 2 10 16,-2 3-10-16,0 5 10 0,0 3-10 0,0 2 0 16,-3 1 0-16,3 7-11 0,-3-2-1 0,3 0 0 0,0 2 0 0,3-5 0 31,-4 0-140-31,4-2-29 0,3-1-6 0</inkml:trace>
  <inkml:trace contextRef="#ctx0" brushRef="#br0" timeOffset="62096.7655">9289 5249 1555 0,'3'-2'138'0,"3"-6"-110"0,-3 0-28 0,3 0 0 16,0-3 143-16,2 3 23 0,-2-5 5 0,0 0 1 16,0-3-104-16,-3 0-21 0,3 3-4 0,-3-6-1 15,-3-2-22-15,3 0-5 0,0 5-1 0,-3 0 0 16,0 3-28-16,0 0-6 0,-3 0 0 0,0-1-1 16,3 6 4-16,-6 1 1 0,3-1 0 0,-6 5 0 15,3-2 16-15,-5 5-8 0,2 2 8 0,-6 1 0 16,0 2 0-16,0 3 0 0,-6 0 10 0,3 0-2 0,-6 8 0 0,-2 0 0 15,-1 2 0-15,-3 3 0 16,0 3-8-16,1 3 0 0,-4-3 0 0,3-1 0 0,3 4 13 0,3-3-1 16,1-3-1-16,2 0 0 15,3 0-3-15,0-2 0 0,3 2 0 0,0-3 0 0,3 4-8 0,3-1 0 16,-2 0 9-16,2 3-9 0,3 2 0 0,0 3 0 0,0-2 0 0,3-1 0 16,0 1 0-16,3-4 8 15,0-1-8-15,0-1 0 0,3-3 0 0,0-2 9 16,0-3-9-16,3 1 0 0,3-6 28 0,0-1 0 15,0 1-1-15,-1-5 0 0,7 0-27 0,-3-6 0 0,6 0-12 0,0-2 12 16,6-5 0-16,-3-4 0 16,5 1 14-16,1-3-4 0,0-2 2 0,-3-3 0 15,6-3 0-15,-7-3 0 0,4-2-1 0,-3-3 0 16,3 1 0-16,-3-1 0 0,-1 0 1 0,-2-2 1 0,0 5 0 0,0 0 0 16,0 2-13-16,0 3 0 15,-7 3 0-15,1 5 0 0,-3 6 27 0,-3-1-1 0,0 3 0 0,-3 5 0 16,-6 3-12-16,6 3-2 0,0 2-1 0,0 3 0 15,3 3-11-15,-3 2 0 0,-3 0 0 16,6 3 0-16,-3 0 0 0,3 0 0 0,2 3-9 0,1-1 9 31,3-2-41-31,-3 2-5 0,3 1-1 0,-3 0 0 16,3-4-84-16,3-1-17 0,0 1-3 0,-1-1-841 0</inkml:trace>
  <inkml:trace contextRef="#ctx0" brushRef="#br0" timeOffset="63945.7952">12006 4609 1094 0,'0'0'97'0,"3"-5"-77"0,3-3-20 15,-6 0 0-15,3 0 108 0,0 0 19 16,3 0 3-16,-3 3 1 0,-3-3-95 0,6 0-20 0,-3 3-3 0,-3-1-1 16,0 6-3-16,3-5-1 0,0 0 0 0,-3 5 0 15,3-6-8-15,0 1 0 0,-3 0 0 16,3 2 0-16,-3 3 20 0,3-5 3 0,-3 5 0 0,3-5 0 15,-3 5 13-15,0 0 4 0,0 0 0 16,0 0 0-16,0 0 4 0,0 0 0 0,0 0 1 0,0 0 0 16,0 0-45-16,0 0-16 0,0 0 0 15,-9 5 0-15,3-5 25 0,-3 5 6 0,3-2 1 0,-3 2 0 16,3-5-16-16,-3 3 0 16,0-3 0-16,0 2 0 0,4 1 0 0,-4 2 0 0,0-5 0 0,0 6 0 15,-3-4 0-15,3 4 0 0,-6-1 0 0,0 0 0 0,0 3 0 16,0-3-13-16,0 1 4 0,-2-1 1 15,2 3 8-15,0 0 12 0,0-3-2 0,0 3-1 16,-3 0-9-16,0 0 0 0,1-3 0 0,-1 6 8 16,3-1-8-16,-3 4 12 0,3-6-12 0,0 2 12 0,3 1-12 15,0-1-17-15,3-2 4 0,3 3 1 16,0-3-4-16,4 2 0 0,2-2 0 0,-3 3 0 0,3-3 7 16,3 2 1-16,-1-2 0 0,4 6 0 15,0-6 0-15,0 5 0 0,0-5 0 0,0 2 0 16,3 4 8-16,0-4 0 0,0 1 0 0,3-1-8 0,3 4 8 0,0-7-13 15,3-1 5-15,-4 2 8 0,1-3-15 16,3 3 5-16,0-3 1 0,3 0 0 0,-3 1 9 0,0 2-8 16,-1 0 8-16,-2 2-8 0,-3-2 8 0,0 3 9 15,3-3-1-15,-6 0-8 0,3 2 32 16,-6 1-1-16,0 2 0 0,-3-2 0 0,3-1 10 16,-3 3 3-16,-3-2 0 0,0 2 0 0,0 0-1 0,-9 1 0 15,3 2 0-15,-3-3 0 0,-6 3-19 0,3 0-4 0,-6-1-1 0,-3-1 0 16,-2 4-9-16,-1-5-2 15,3 3 0-15,-3-2 0 0,-3 1-8 0,4-1 0 16,2-1 0-16,0-5 0 0,0 0 0 0,3 0-9 16,3-6 0-16,3 1 0 15,-3-3-34-15,4 0-6 0,-1-3-2 0,0 1-937 0</inkml:trace>
  <inkml:trace contextRef="#ctx0" brushRef="#br0" timeOffset="64966.926">12435 4699 345 0,'0'0'15'0,"0"0"4"0,-3-5-19 0,3 5 0 15,0 0 0-15,0 0 0 0,0 0 325 0,0 0 62 16,0 0 12-16,0 0 2 0,0-6-302 0,0 6-61 16,0 0-12-16,0 0-2 15,0 0-5-15,0 0-1 0,-6 6 0 0,0 2 0 0,-3-3-18 0,3 8-9 16,0-2 1-16,0 5 0 0,0 2 40 0,0 3 9 15,0 0 2-15,3 3 0 0,0 5-13 0,-2 1-2 16,2 4-1-16,0 3 0 16,6 5-2-16,-3 1 0 0,3 2 0 0,-1-3 0 0,1 0-11 0,0 1-2 15,0 2-1-15,3-6 0 0,-3 1 17 0,-3-3 3 16,3-3 1-16,-3-2 0 0,0-3-12 16,0 0-1-16,-3-5-1 0,3-3 0 0,0 0-6 0,0-7-2 15,-3-1 0-15,3-2 0 0,0-11-10 0,-3 5 12 16,3-5-12-16,0 0 12 0,0 0-12 0,0 0 0 15,0 0 0-15,0 0 0 0,-3-3 8 0,3 3 0 0,-3-10 0 0,3-1 0 16,-3 3-8-16,3-3 8 16,0-2-8-16,0-3 8 0,-3 1 0 0,3-1-8 15,0-6 12-15,0 1-4 0,0 0-8 0,0 0 0 16,0 0 9-16,0-3-9 0,3-2 0 0,0-1 0 0,0-2 0 0,3 0 0 16,-3 0-10-16,3 0 0 0,0-6 0 0,3 1 0 0,0-3 0 15,0-3 0-15,3 3 0 0,0-3 0 16,-3 3-5-16,6 0-1 0,-3 0 0 0,2 0 0 31,4-2-9-31,-3 4-3 0,3 1 0 0,0 2 0 0,0 0 20 0,0 8 8 0,0 1-8 0,-1 1 8 16,1 7 0-16,0-1-10 0,-3 0 10 0,3 5 0 15,-3 1 0-15,0 4 9 0,2 1 1 0,-2 2 0 16,0 1-2-16,0 4-8 0,-3 1 12 0,3 2-4 16,-3 3-8-16,-3 3 0 0,3 5 0 0,-6-3 8 0,0 0-8 15,-3 3 0-15,-3 0 0 0,0 3 0 0,-3-4 18 0,-3 4 2 16,0-3 0-16,-6 2 0 0,0-2-20 15,-6 5 0-15,-6-2 0 0,-6-1 0 0,-5 1 0 0,-1 2 0 16,0-2-11-16,-2-1 11 0,5-2 0 16,-3 0 0-16,0-3 8 0,4 0-8 15,-1-2-54-15,3-1-17 0,0-2-3 16,4 0-1-16,-4 0-39 0,9-2-8 0,0-1-2 0,3 0-737 0</inkml:trace>
  <inkml:trace contextRef="#ctx0" brushRef="#br0" timeOffset="65717.0809">13417 4781 1324 0,'0'0'59'0,"0"0"12"0,0-5-57 15,0 5-14-15,0 0 0 0,0-8 0 0,0 3 107 0,0-1 18 16,0 6 4-16,0 0 1 0,-3-5-81 0,3 0-16 16,0 5-3-16,0 0-1 0,-6-6-12 0,3 4-2 15,0-4-1-15,3 6 0 0,-3-2-14 0,-3-1 0 0,0 0 0 0,3 1 0 16,-2 2 0-16,2-3 0 15,-3 3 0-15,0-2 0 0,0 4 23 0,0-2-2 16,0 0 0-16,-3 3 0 0,0-1-10 0,0 1-3 16,0 2 0-16,0 1 0 0,-3 2-8 0,0 0 12 0,0 2-12 0,-2 6 12 15,-1-3 4-15,3 6 0 16,0 2 1-16,-3 3 0 0,-3-3-5 0,0 3-2 16,0 2 0-16,3-2 0 0,1 0-10 0,5-3 0 15,0 0 0-15,0-2 8 0,3-3-8 0,3-3 0 0,3-3 0 0,3 1 0 16,0-3-11-16,3 0 11 0,0-3-8 0,0-2 8 15,3-1-9-15,0-2 9 0,2-5-10 0,1 0 10 16,-3 0-16-16,3-3 2 0,3-3 1 0,3 3 0 16,0-8 5-16,0 3 8 0,-3-3-13 0,2 0 5 15,1 0 18-15,0-5 4 0,0 3 1 0,0-1 0 16,0-2 19-16,0 2 4 0,-1-2 1 0,1 3 0 16,-3-1-4-16,0 6-1 0,-3 0 0 0,-3 2 0 0,0 6 6 0,-3 0 0 15,0 2 1-15,-6 3 0 16,0 0-14-16,0 0-3 0,6 5-1 0,-3 3 0 0,-3 5-15 0,3 1-8 15,-3 2 8-15,0 2-8 0,0 3 0 0,3 0-8 16,-3 1 0-16,3 1 0 0,0-4-4 0,3 5 0 16,-1-3 0-16,1 0 0 15,0-2-36-15,0-4-7 0,3-1-1 16,-3-1-668-16,0-3-132 0</inkml:trace>
  <inkml:trace contextRef="#ctx0" brushRef="#br0" timeOffset="66249.5937">14018 4630 1094 0,'0'0'48'0,"0"0"11"0,0 0-47 0,0 0-12 0,6-2 0 0,-6 2 0 0,6 2 244 0,0 4 46 16,0-4 10-16,0 6 1 16,0 3-220-16,0-1-44 0,0 6-9 0,0 0-1 0,-3 0-17 0,0 2-10 15,3 4 12-15,0-4-12 0,0 3 0 0,-3 0 0 16,0 1 0-16,0-1 0 0,0-3 0 0,0 1 0 16,-6-3 0-16,3 0 0 0,3-3 0 0,0-3 0 15,-3-2 0-15,3 0 0 0,-3 0 0 0,0-8 0 16,0 0 0-16,0 0 0 0,0 0 22 0,0 0-2 15,0 0-1-15,0 0 0 0,0 0 22 0,9-5 5 16,-3-3 1-16,3-3 0 0,-4 3 9 0,1-5 3 16,0 0 0-16,3 0 0 0,0-6-35 0,3 3-6 15,-3-2-2-15,3-1 0 0,3-2-6 0,0 3-2 0,0-4 0 0,2 4 0 32,1-3-8-32,0 2-11 0,3 1 3 0,0-1 0 0,0 3 8 0,0 3 0 0,-1 3 0 0,-2 4 0 15,0 1 0-15,-3 5-12 16,-3 5 12-16,0 1-12 0,0 1 4 0,0 4 0 0,-3 2 0 0,-1 0 0 15,4 9 8-15,-3-4 0 16,-3 1 0-16,0 2-8 0,3-3 8 0,-3 4 0 0,0-1 0 16,0-3 0-16,-3 1 0 0,3-1 0 0,0 1 8 0,0-3-8 15,-3 0 0-15,6-1 0 0,-3-1 0 16,0-4 0-16,-3-2 0 0,3 0 0 0,0 0 0 0,-6-8 0 31,0 0-84-31,0 0-16 0,0 0-2 0,0 0-652 0,-3-5-130 0</inkml:trace>
  <inkml:trace contextRef="#ctx0" brushRef="#br0" timeOffset="67069.7959">14736 4707 633 0,'6'-3'56'0,"-3"-2"-44"0,3 0-12 0,0-3 0 16,3 2 328-16,0 1 64 0,2 0 13 0,-2-3 3 15,3 3-315-15,0-3-62 0,0 0-13 0,0 0-2 16,-3 0 9-16,0 3 3 0,3-3 0 0,-3 0 0 0,3 2-28 0,0 4 0 16,-4-1 0-16,4 3 0 15,0 0-16-15,-3 3-8 0,-3 2-1 0,0 0-1 0,3 1 26 0,0 2 0 16,-3 2 0-16,0 3 0 15,3 1 0-15,-3 7 0 0,0-3 0 0,-3 4 0 0,0-1 9 0,0 0 1 16,3 0 0-16,-6 0 0 16,3-2 8-16,-3-1 2 0,3-2 0 0,-1-3 0 0,1 1 4 0,-3-4 0 15,0 1 1-15,0-6 0 0,0-5-9 0,0 0-1 16,0 0-1-16,0 0 0 0,0 0-1 0,0 0 0 16,0 0 0-16,0 0 0 0,0 0 4 0,0 0 1 15,-3-5 0-15,1-1 0 0,-1-4 9 16,0-1 1-16,6 1 1 0,-3-4 0 0,0 1-3 0,3-3-1 0,2-2 0 15,4 2 0-15,0-3-14 0,3 1-3 16,0-1-8-16,0 1 12 0,0 2-12 0,3 0 8 16,0 3-8-16,3 0 0 0,-4-1 0 0,1 1 0 0,0 3 0 0,3 2 0 15,0 0 0-15,-3 0 0 16,3 0 0-16,-3 5 0 0,-4 1 0 0,4 2 0 16,-3 2-13-16,0 1 4 0,0 2 9 0,0 3-8 15,-6-3 8-15,3 6-8 0,-3 0-12 0,3 4-3 0,-6-1 0 0,3 2 0 16,3-1 14-16,-3-1 9 15,0-1-12-15,-4 0 12 16,4-2-30-16,-3-1 1 0,-3 1 0 0,3 2 0 16,0-2-24-16,-3-3-5 0,3 2-1 0,-3-2 0 0,-3 0-88 15,0 0-17-15,3-3-4 0,0-5-684 0</inkml:trace>
  <inkml:trace contextRef="#ctx0" brushRef="#br0" timeOffset="67309.8246">15694 4506 1670 0,'0'0'148'0,"9"0"-118"16,0-3-30-16,-3 1 0 0,3 4 132 0,-3 1 20 0,3 0 4 16,-3-1 0-16,3 3-68 0,-3 1-15 15,0 2-2-15,0 0-1 0,-3 5-40 0,3 0-8 0,-3 0-2 0,0 6 0 16,2-3-20-16,-2 2 0 15,3 1 0-15,-3-3 0 0,0 2 0 0,3-2-15 0,-3-3 3 0,0 0 0 32,-3-2-80-32,3 0-16 0,0-3-4 0,-3-8-566 0,-3 5-114 0</inkml:trace>
  <inkml:trace contextRef="#ctx0" brushRef="#br0" timeOffset="67489.6407">15909 4249 2253 0,'0'0'100'0,"0"0"20"0,0 0-96 0,0 0-24 0,0 0 0 0,0 0 0 16,0 0 17-16,0 0-1 0,0 0-1 0,0 0-692 15,-6-2-139-15</inkml:trace>
  <inkml:trace contextRef="#ctx0" brushRef="#br0" timeOffset="67979.5709">16150 4368 1267 0,'12'3'112'0,"-3"0"-89"0,-4-3-23 0,4 0 0 16,0 2 180-16,3 1 31 0,0 2 6 0,0 3 2 15,-3 3-155-15,3 2-32 0,0 0-5 0,-3 6-2 16,0-3 2-16,-3 2 0 0,0 1 0 15,-3 2 0-15,-3 0-18 0,3 0-9 0,-3-5 10 0,3 2-10 16,-3 1 0-16,0-6-15 16,-3 0 2-16,3-5 0 0,-3 0 5 0,0-2 8 0,3-6-13 0,0 0 5 15,0 0 8-15,0 0 0 0,0 0-9 0,0 0 9 0,0 0 8 16,0 0 5-16,0 0 2 0,6-8 0 16,-1 0 17-16,1-3 4 0,0 1 1 0,-3-1 0 15,3-5 13-15,3 0 2 0,0-2 1 0,3-1 0 16,-3 1-33-16,0 2-8 0,3 0 0 0,0 3-1 0,0-1 3 15,0 4 1-15,-1 2 0 0,-5 3 0 0,3-1-15 0,-3 4 0 16,0-1 0-16,-6 3 0 0,0 0 0 16,9 8-15-16,-6 0 3 0,0 5 1 0,-3 0-9 0,-3 6-1 15,3-3-1-15,-3 2 0 16,3 1-31-16,0-1-7 0,0 1 0 0,-3-3-1 16,3 2-159-16,-3 1-31 0,3-3-6 15,3-3-2-15</inkml:trace>
  <inkml:trace contextRef="#ctx0" brushRef="#br0" timeOffset="68630.1288">16953 4469 1209 0,'0'0'108'0,"0"0"-87"16,6-3-21-16,0-2 0 0,0 0 123 0,0 2 20 0,0-2 4 0,0-3 1 15,3 2-67-15,-3 4-13 16,-6-4-2-16,3 1-1 0,3-3-20 0,-3 3-4 0,-3 0-1 0,0-1 0 16,-3 1-30-16,3 5-10 15,0 0 0-15,0-5 0 0,-6 2 0 0,6 3 0 0,0 0 0 0,-6-2-9 16,-3-1-2-16,0 3 0 0,3 0 0 0,0 3 0 0,-3-3-2 16,0 2-1-16,-6 3 0 0,1 3 0 15,5 0 14-15,-6 0 0 0,-9 5 0 0,6 3-9 16,0 3 17-16,-3-1 3 0,4 4 1 0,-7-1 0 15,3 0-12-15,6-3 0 0,3-2 0 0,0 0 0 32,0-3-23-32,6 1-6 0,3-4-2 0,0 1 0 0,0-3 16 0,3-8 3 0,0 0 1 0,6 2 0 0,3 1 36 15,0-6 7-15,0 1 2 0,3-1 0 0,6-5-2 0,-3 3 0 16,-3 2 0-16,0-5 0 16,6 0 14-16,-4-2 2 0,4-3 1 0,-3-1 0 0,-3 4-15 0,3-1-3 15,3 1-1-15,0-1 0 16,-3 0-10-16,-1 6-1 0,1-3-1 0,0 6 0 0,-3-1-18 0,0 6 0 15,-3-1 0-15,3 3 0 16,0 3-13-16,-3 3 3 0,-3 2 1 0,3 3 0 0,2 3-5 0,-5 2-1 16,-3 5 0-16,0 1 0 0,-3 2 7 15,3 3 8-15,-3 2-13 0,-3 3 5 0,-6 3 30 0,0-1 6 16,7 4 2-16,-7 2 0 0,-3 2-30 0,3 1 8 16,-3-3-8-16,3-3 0 0,-3-2 0 0,-3-3 11 15,0 0-11-15,3-3 10 0,0-2-10 0,-2-5 0 16,-7-4 0-16,3-1 0 0,3-4 0 0,-3-2 0 15,-3-5 14-15,0-1-4 0,1-2 8 0,2-3 2 0,3-2 0 0,3 0 0 16,-3-3 37-16,3-3 8 16,6-2 2-16,0-1 0 0,0 1-3 0,3-3-1 0,3-2 0 0,3 2 0 15,3 0-38-15,0-3-7 0,3 1-2 0,3-4 0 0,6 1-3 0,3-3-1 16,-3 0 0-16,2-2 0 16,7-3-26-16,0 0-6 0,3-1 0 0,-3-1-1 31,2-1-107-31,1-3-20 0,6-2-5 0,3-3-1064 0</inkml:trace>
  <inkml:trace contextRef="#ctx0" brushRef="#br0" timeOffset="69250.5077">18695 4350 1267 0,'0'0'112'0,"0"0"-89"0,0 0-23 0,0 0 0 16,0 0 190-16,0 0 34 0,0 0 6 0,0 0 2 15,0 0-168-15,0 0-34 0,0 0-6 0,0 0-2 0,0 0-22 0,0 0 0 16,3-6 0-16,6 1 0 0,-3 0-20 0,2 0 0 16,1-1 1-16,3 1 0 0,0-3 6 0,3 3 1 15,3-1 0-15,0 1 0 16,3 0 51-16,-1-3 10 0,4 0 3 0,0 0 0 0,3-2-4 0,3-1-1 15,-1 0 0-15,1 3 0 16,0 0-23-16,3 1-5 0,-1-4-1 0,1 6 0 0,-6-1-18 0,3 4 0 16,-3-4 0-16,-4 4 0 15,4-1-28-15,-6 3 0 0,3-3 0 0,-6 3 0 16,2-2-25-16,-2 2-5 0,0 0-1 0,0 0 0 16,0-3-33-16,-3 3-6 0,0 0-2 0,0-2 0 15,-4 2-119-15,1-3-24 0</inkml:trace>
  <inkml:trace contextRef="#ctx0" brushRef="#br0" timeOffset="69740.0655">19281 3577 1796 0,'0'0'80'0,"0"0"16"0,6 3-77 15,0-1-19-15,-6-2 0 0,9 6 0 16,-3-1 35-16,3 3 3 0,-3-5 1 0,0 2 0 15,0 0-15-15,-3 3-4 0,3 0 0 0,-3 5 0 0,2 3-20 0,1 5 0 16,0 3 0-16,-3 0 8 16,3 2 6-16,-3 6 2 0,-3 3 0 0,0-4 0 0,3 4 24 0,-6 2 4 15,0 2 2-15,-3 6 0 0,0 3-7 0,0 2-2 0,3 1 0 0,-2-1 0 16,-1 3 3-16,0 2 1 16,3-2 0-16,-3 0 0 0,3 0-29 0,0 0-12 0,0-3 8 15,0-2-8-15,0-6 0 0,-3-2 0 16,-3-3 8-16,3-3-8 0,0 1 11 0,0-6 0 15,-3-3 0-15,3-2 0 0,-3 0 5 0,0-6 0 16,0-2 1-16,0 0 0 0,4-3-17 0,-4 1 8 0,0-1-8 16,0-2 0-16,0 2-13 0,3-3-10 15,-3 1-1-15,3-1-1 16,0-2-31-16,0-2-7 0,0-1-1 0,0 0 0 0,6-5-49 16,0 0-11-16,0 0-1 0,0 0-1 15,0-8-92-15,0-2-18 0</inkml:trace>
  <inkml:trace contextRef="#ctx0" brushRef="#br0" timeOffset="70160.0783">19677 4368 1440 0,'0'0'64'0,"0"0"12"0,0 0-60 0,9 3-16 16,-3 0 0-16,0 2 0 15,3 3 152-15,-3 0 28 0,0 5 6 0,0 0 1 0,-3 6-143 0,0 2-28 16,-3 3-5-16,0 2-2 0,0 6-1 0,0-3-8 0,-3 3 12 0,3-3-4 16,-3-3 2-16,0 1 0 15,0-6 0-15,3 0 0 0,0-5 17 0,0 0 3 16,0-6 1-16,0-2 0 0,0 0-5 0,0-2-1 15,0-6 0-15,0 0 0 0,0 0-7 0,0 0-2 0,0 0 0 0,0 0 0 16,0 0 10-16,0 0 2 16,3-8 0-16,0 0 0 0,3-3 17 0,-4 1 4 0,1-4 1 0,3-2 0 15,0-2-18-15,3-1-3 16,-3-2-1-16,3-3 0 0,3-2 0 0,3-3 0 0,0 0 0 0,3 0 0 16,3-3-38-16,5 3-8 0,4 0-2 0,0 0 0 15,-6 2-4-15,2 3 0 0,1-2-1 16,-3 5 0-1,0 2-41-15,0 3-8 0,0 0-2 0,-4 3 0 16,1-3-151-16,0 6-30 0,18-14-7 0,-10 5 0 0</inkml:trace>
  <inkml:trace contextRef="#ctx0" brushRef="#br0" timeOffset="70653.3331">20433 4368 1796 0,'0'0'40'0,"0"0"8"0,0 0 1 0,0 0 1 0,0 0-40 0,0 0-10 16,9 6 0-16,0-4 0 0,0 1 18 0,3 0 2 0,3-3 0 0,-1 0 0 15,1 0-20-15,6-3 0 16,-6 0-8-16,6 3 8 0,0-5-19 0,-3 2 3 0,-1-2 0 0,4-3 0 16,0 3 16-16,0-3 11 15,-3 0-2-15,3-3 0 0,-1 3 12 0,4-5 3 0,-3 0 0 0,0 2 0 16,0-2 12-16,-3-3 2 0,0 0 1 0,-4 0 0 16,1 1-24-16,-3-1-5 0,-3 0-1 0,0 3 0 15,0-1-9-15,-3 4 0 0,-9 2 0 0,3 3 0 16,0 5 0-16,0 0 10 0,-3-6-10 0,3 6 10 15,-6 3-10-15,-3 0 0 0,3 5 0 0,-3-3 0 16,-6 5 0-16,0 1 16 0,1 5-2 0,-1 0-1 16,-6 2 3-16,3 1 0 0,0-1 0 0,0 1 0 15,0 2 8-15,4-3 1 0,-1 1 1 0,3 2 0 0,0 0-6 0,0 1-2 16,6 4 0-16,0 0 0 16,3-4-9-16,0 1-1 0,0 4-8 0,3-1 12 15,3-2-12-15,0-3-10 0,3-2 2 0,0-1 0 16,0-4-46-16,3-1-9 0,0-5-1 0,3 0-595 15,0-6-118-15</inkml:trace>
  <inkml:trace contextRef="#ctx0" brushRef="#br0" timeOffset="71079.7947">21311 4397 2149 0,'0'0'95'0,"0"6"20"0,0-6-92 0,6 8-23 0,-3 2 0 0,3-2 0 16,-3 0 55-16,-3-8 6 16,9 5 2-16,-9-5 0 0,0 0-35 0,6 3-8 0,6-3 0 0,0-3-1 15,0 1-19-15,2-4 0 0,-2-2-8 0,3 1 8 32,0-1-36-32,3 0-2 0,-3-3 0 0,0 1 0 0,3-4 26 0,-4 4 12 0,1-1-10 0,-3-2 10 15,3 0 9-15,0-3 8 0,-3 0 2 0,3 0 0 16,-3-2-5-16,0-1-1 0,0 0 0 0,-1 1 0 15,-2-1-13-15,-3 1 0 0,0 2 0 16,-3 3-10-16,0 2 34 0,-3 3 6 0,0 0 2 0,0 6 0 16,0 2-20-16,-3 0-3 0,-6 0-1 0,0 2 0 15,-3 4-8-15,4 2 8 0,-4 0-8 0,-3 2 8 16,3 1-8-16,3-1 0 0,-3 3 0 0,3 1 0 0,-3-1 9 0,3 3 0 16,-3-3 0-16,3 0 0 15,-3 3-1-15,4 3-8 0,-1-3 12 0,0 5-4 0,0 3-8 0,0-1 0 16,3 4 9-16,0 2-9 15,6 3 0-15,0-1 0 0,6 1 0 0,3 5 0 0,0 3-22 0,3-6 1 16,3 3 0-16,-1-5 0 16,4 0-14-16,0-3-2 0,3-3-1 15,-3-2 0-15,0-5-104 0,3-1-21 0,-1-5-4 0,1-2-721 0</inkml:trace>
  <inkml:trace contextRef="#ctx0" brushRef="#br0" timeOffset="72479.1361">3035 7713 1108 0,'0'0'49'0,"0"0"11"0,0 0-48 0,3-8-12 0,0 0 0 0,-3 2 0 15,0 6 81-15,3-5 15 0,0-3 2 0,0 3 1 0,0 0-19 0,-3-1-4 0,3 1-1 0,-3 5 0 16,0-5-26-16,0 5-5 0,0-6 0 0,0 1-1 16,0 0-23-16,0 5-4 15,0-5 0-15,3-3-1 16,-3 2-7-16,0 1 0 0,0 5-8 0,-3-3 12 15,0-2-12-15,3 5 0 0,0 0 8 0,-3-3-8 0,-3 1 0 0,0 2 0 16,0 2 0-16,-3 1 0 0,0-3 0 0,3 3 0 16,-3-1-8-16,3 4 8 0,-3-1 0 0,-3 3 0 15,4-3 0-15,-4 3 9 0,6 0 6 0,-3 0 1 16,0 0 0-16,3 3 0 0,-3 2 6 0,0 3 2 16,3-6 0-16,-3 9 0 15,0-1-16-15,3 6-8 0,-3 5 10 0,0 0-10 0,0 3 0 0,3 0 0 16,4 0 0-16,-1 2 0 0,3-2 0 0,0-3 0 0,3 3 0 15,-1-6 0-15,4-5-11 0,3-2 2 16,-3-3 0-16,3-3 0 0,3 0-5 0,0-5-1 0,0-3 0 0,3-5 0 16,-3 0 5-16,6-2 1 15,2-4 0-15,-2-2 0 0,0-2 9 0,3-6 0 0,3 0 10 16,-3-2-10-16,-6 2 19 0,-1-3-3 0,1 1 0 0,0-1 0 16,-6-2 19-16,3 2 3 15,-3-2 1-15,3 0 0 0,-12 0 0 0,6-3 0 0,-6 3 0 0,0-3 0 16,-6 3 2-16,6 0 1 15,-6 0 0-15,0 5 0 0,-3-3-31 0,3 6-11 16,-3-3 0-16,-3 3 9 0,0 2-9 0,0 3-11 16,1 0 3-16,-4 1 0 0,0-1-10 0,3 2-2 0,-3 1 0 0,3 2 0 31,-6 1-16-31,3-1-4 0,3 3-1 0,1-3 0 16,5-2-29-16,-3 2-6 0,6-2 0 0,0 0-553 0,3-3-111 0</inkml:trace>
  <inkml:trace contextRef="#ctx0" brushRef="#br0" timeOffset="72985.732">3755 7591 1796 0,'0'0'80'0,"0"0"16"0,0 0-77 0,0 0-19 0,6-3 0 0,3-2 0 16,0 0 64-16,0-3 10 16,0 0 2-16,3-3 0 0,-3-5-38 0,3 0-7 0,0 1-2 0,3-4 0 15,-4 3-29-15,1-5 0 16,0 0-8-16,0-3 8 16,0 3-31-16,-3-3 1 0,0 0 0 0,-3 0 0 0,0-2 16 0,-3 0 3 0,-3 2 1 0,0-3 0 15,-3 1 10-15,-3 2 0 16,0 0 0-16,-3 0 0 0,-3-2 0 0,3 2 0 15,-3 3 0-15,0 0 8 0,0 0 8 0,-2-3 1 16,5 3 1-16,-3 5 0 0,0 3 6 0,3 2 0 0,0 0 1 0,3 1 0 16,0 2-5-16,0 3 0 15,3-1-1-15,-3 4 0 0,3 2-8 0,3 0-2 0,-6 5 0 0,3 0 0 16,0 8-9-16,3 1-16 0,0 2 4 16,0 5 1-16,0 0 11 0,3 3 9 0,0 5-1 0,0 3-8 15,0 2 28-15,0 8-2 0,0 1 0 0,3 4 0 16,0 6 15-16,0 0 3 0,0 3 1 0,3-1 0 15,0 3-9-15,0 3-3 0,0 0 0 0,3 3 0 16,-4-4-13-16,4-1-2 0,-3-1-1 0,3-5 0 16,-3 2-6-16,0-7-2 0,0 0 0 0,-3-3 0 0,0-6-9 0,-6-2-16 15,3-2 4-15,-6-1 1 16,0-5-40-16,-3-8-8 16,0-2-1-16,-3-1-1 0,0-2-181 15,-3-5-36-15</inkml:trace>
  <inkml:trace contextRef="#ctx0" brushRef="#br0" timeOffset="73195.5119">3684 7842 2718 0,'0'0'60'0,"0"0"12"0,0 0 2 0,0 0 2 0,0 0-60 0,0 0-16 15,0 0 0-15,9 3 0 0,0-3 9 0,9 3-1 0,-1-3 0 0,7-3 0 16,3 0-8-16,6-2-11 0,0-6 3 0,5 3 0 16,1 1-72-1,6-4-15-15,2-2-2 0,-5-6-1013 0</inkml:trace>
  <inkml:trace contextRef="#ctx0" brushRef="#br0" timeOffset="77786.5311">6958 6940 2023 0,'0'-11'89'0,"0"11"19"0,3-5-86 0,-3 5-22 15,3-5 0-15,0 0 0 0,-3-1 66 0,3 1 9 0,-3 0 1 0,3-3 1 16,-3 2-46-16,0 1-10 16,3 0-1-16,0-3-1 0,-3 0-32 0,0 0-7 0,-3 0 0 0,0 3-1 31,3 0-43-31,-3-1-8 0,0-2-1 0,0 6-1 16,3 2 30-16,-6-6 7 0,0 4 1 0,-3-4 0 0,0 4 36 0,3-1 12 0,-3 3 0 0,3-2 0 15,-5 2 18-15,5-3 4 0,-3 0 1 0,0 3 0 16,-6 0-4-16,3 0-1 0,0 3 0 0,0-3 0 15,0-3-6-15,3 3 0 0,-3 0-1 16,0 0 0-16,1 0-23 0,2 3 0 0,-3-3 0 0,0 3 0 16,3 2-14-16,-6-3-7 0,3 4-2 0,-3 2 0 0,3-3 7 0,-6 3 0 15,1 0 1-15,-1 2 0 16,0 1 7-16,-3 0 8 0,3 4-13 0,-3 1 5 0,-2-2 8 0,-1 4 9 16,0-5-1-16,3 1-8 15,-3 1 37-15,0-1 1 0,7 2 0 0,-4-3 0 0,6 0-27 0,-3 0-11 16,0 0 8-16,3 1-8 15,-3 2 16-15,4-1-3 0,-1-1 0 0,6-1 0 16,0 0-2-16,0 3-1 0,0 3 0 0,6-4 0 16,0 1-2-16,0 3 0 0,3-1 0 0,3 3 0 0,0 3-8 0,3 3 12 15,0 2-12-15,3 3 12 16,0-1 8-16,0 6 3 0,3 0 0 0,-4 3 0 0,-2 0-15 0,6-1-8 16,3-4 8-16,3-1-8 0,3-2 11 0,-3 0-3 0,0-3 0 15,-1-5 0-15,1 0 7 0,0-3 1 16,0-3 0-16,-3 1 0 0,6-1-16 0,-3-5 0 0,0 1 0 0,-1-1 0 15,4-2 14-15,3-1-3 16,-3-2-1-16,3-3 0 0,-1 1 2 0,4-4 0 0,-3 1 0 0,0-3 0 16,3 0 0-16,-1-3 0 15,-2 1 0-15,-3-1 0 0,0-2-3 0,3-1 0 0,-3-2 0 0,-4 3 0 16,1-3-9-16,0 0-14 0,0-2 3 0,-3-1 1 16,0 1 10-16,0-1 0 0,0 0-9 15,-4-2 9-15,1 3 0 0,-3-1-9 0,-3-5 9 0,0 3 0 16,3-3 0-16,-6 0 0 0,0 0 12 0,-3 0-3 15,0-2-9-15,0-1 0 0,-3-2 0 0,-3 3 0 16,0-4 0-16,0 7 0 0,0 1 0 16,0-2 0-16,-3 3 0 0,0 3 0 0,4 2 0 0,-1 0 0 15,-3 0-10-15,0 0-4 0,3 3-1 16,-3 2 0-16,3 0 15 0,-3 3-11 0,-3 0 11 0,3 3-10 16,0-3 2-16,0 0 0 0,-3 0 0 0,3 3 0 0,1-1-4 0,-1 1 0 15,0 2 0-15,3-5 0 16,-3 0 12-16,3 0 0 0,0 0 0 0,6 0-8 0,-3 0 8 0,3 0 14 15,0 0-3-15,0 0-1 16,0 0-10-16,0 0 0 0,-6 0 0 0,6 0 0 0,0 0 12 0,0 0 8 16,0 0 0-16,0 0 1 0,0 0-7 0,6-2-2 15,-6 2 0-15,9-3 0 0,0 3-12 0,3-3 0 16,3 3 0-16,2 0 0 0,-2-5 0 0,6 2 0 0,3-2 0 0,0 0 0 16,0-1 0-16,2 1 0 15,4-3 0-15,3 3 0 0,3-3 0 0,-4 0 8 0,-2-3-8 0,3 4 0 16,6-1 8-16,-10-3-8 15,-2 3 0-15,-3 0 0 0,3 3 8 0,-4 0-8 0,-5-3 0 0,-3 2 0 16,-6 1 0-16,3 2 0 16,0-2 0-16,-6 2 0 0,-6 3 8 0,0 0-8 0,9 0 0 0,-3 0 0 15,-6 0 0-15,0 0 0 16,0 0 0-16,0 0 0 0,0 0 0 0,0 0 0 0,-3 6 0 16,3-6 0-16,0 0 0 0,-3 5-20 0,-6 0 4 0,3-2 0 15,3 2-1-15,0-2 0 0,-3 0 0 16,0-3 0-1,-3 2-27-15,0 1-6 0,9-3-1 0,-9-3 0 16,-3 3-196-16,3-2-39 0,-8-1-8 0,5 0-2 0</inkml:trace>
  <inkml:trace contextRef="#ctx0" brushRef="#br0" timeOffset="80711.855">9580 6980 748 0,'0'0'67'0,"0"0"-54"0,6-3-13 0,0 3 0 16,0 0 100-16,0-3 18 16,0 1 3-16,0 2 1 0,3 0-65 0,0-3-13 0,-3 0-2 0,6 1-1 15,-3 2-13-15,0-3-4 0,0 1 0 0,3-1 0 0,-4-2 18 0,4 2 3 16,0 0 1-16,0 1 0 15,0-1 1-15,3 3 0 0,-3-5 0 0,3 2 0 0,-3 3-3 0,6-3-1 16,-4 1 0-16,4-3 0 16,-3 2-16-16,3 0-3 0,0-2-1 0,6 2 0 0,0 1-2 15,2-4 0-15,-2 4 0 0,0-1 0 16,3-2 3-16,-3 2 0 0,2-2 0 0,-2 0 0 0,3 2-3 0,0 0 0 16,-3-2 0-16,2 2 0 15,1 1-9-15,0-1-3 0,3-2 0 0,-7-1 0 0,4 1 3 0,-3 2 1 16,0 1 0-16,0-3 0 0,0 2-5 0,-4-5 0 15,1 5-8-15,-3-2 12 0,0 0-12 0,-6 2-10 16,0-2 2-16,0 2 0 16,0-2-30-16,-4 2-6 0,-2-2 0 0,0 2-1 15,0-2-32-15,-6 5-7 0,3-3 0 0,-3 3-785 0</inkml:trace>
  <inkml:trace contextRef="#ctx0" brushRef="#br0" timeOffset="81061.7919">10030 6429 0 0,'0'0'0'0,"0"0"0"0,0 0 0 0,0 0 0 16,0 0 445-16,0 0-89 0,-6 0 71 0,0 8 14 0,0-2-312 0,3 4-62 15,-3 1-13-15,0 2-2 16,0 3-26-16,3 5-5 0,-6-2-1 0,6 4 0 0,3 6 19 0,-6 3 3 16,0 3 1-16,0 2 0 15,1 2 17-15,-1 6 4 0,-3 6 1 0,0-1 0 16,-3-5-8-16,3 5-1 0,-3-2-1 0,3 2 0 16,0 3-25-16,0-3-5 0,3 0-1 0,0 1 0 15,0-4-24-15,3 1 0 0,0-6 0 0,0-2 0 16,3-3 0-16,0-3-14 0,0-2 2 0,0 0 0 15,0-3-37-15,0-5-7 0,-3 0-2 0,0-8 0 16,0-6-19-16,0 1-4 16,0-1-1-16,-2-2 0 0,2-2-125 0,0-1-25 0,3-5-4 0,-9 2-2 0</inkml:trace>
  <inkml:trace contextRef="#ctx0" brushRef="#br0" timeOffset="81792.0334">10759 6101 403 0,'0'0'36'0,"0"0"-36"16,0-8 0-16,3 3 0 15,0 0 163-15,-3 5 25 0,0-6 6 0,3-1 1 16,0 1-140-16,-3-2-28 0,3 0-6 0,-3 0-1 15,0 1-7-15,3 1-1 0,0 1-1 0,-3 5 0 0,3-5 17 0,-3 5 4 16,6-6 1-16,-6 6 0 0,0 0 25 0,0 0 5 16,6-2 1-16,-6 2 0 0,0 0-29 0,0 0-6 15,6 5-1-15,-3 0 0 0,3 1 6 0,0-1 1 16,0 3 0-16,-3 0 0 0,-3 5-11 0,3 3-3 16,0 2 0-16,-3 4 0 0,-3 1 25 0,3 6 5 15,0 3 1-15,0 8 0 0,-3 5 6 0,3 8 2 0,0 5 0 0,0 3 0 16,0 5-12-16,-3-3-3 15,3 6 0-15,3 0 0 0,-3 0-25 0,3-3-4 0,0-5-2 0,-3-8 0 16,3 0-14-16,-3-6 0 16,0 1 0-16,0-6 0 15,-3-10-28-15,3 0-3 0,0 0 0 0,-3-6 0 16,-3-2 31-16,3-3 0 0,0-8 0 0,0 3 0 0,-3-5 0 0,0-1 0 0,3-4 0 0,-3-4 0 16,3 1 0-16,3-3 10 0,-6-3-2 0,0-2 0 15,3-3 12-15,-3 0 3 0,3-3 0 0,0-4 0 16,0-4-23-16,0-2 8 0,0-6-8 0,3 1 0 15,3-1 0-15,0-2 0 0,3-2 0 0,0 2 0 16,3-1 0-16,0 4-15 0,0 0 4 0,3 2 1 16,-3 3 10-16,3 2 0 0,-1 6 0 15,-2 5 0-15,0 3 0 0,-3 5 8 0,3 2-8 0,-3 6 11 16,-3 3-2-16,3 2 0 0,3 3 0 0,-3 2 0 16,0 4-1-16,3-1 0 0,0 2 0 0,3-1 0 15,-6 4-8-15,9-5 0 0,-4 3 0 0,1-3 0 0,0 3-10 0,3-8-4 16,-3 0-1-16,0-3 0 15,0-2-31-15,3-1-6 0,-6-4-2 0,3-4-647 16,0-4-130-16</inkml:trace>
  <inkml:trace contextRef="#ctx0" brushRef="#br0" timeOffset="82231.9276">11435 7033 2487 0,'0'0'55'0,"0"0"11"0,0 0 2 0,9 2 2 0,0 1-56 0,0-3-14 0,3 0 0 0,-4-3 0 15,7-2 0-15,0 0 0 16,0-1 0-16,0-2 0 0,3-2 0 0,-3-3 0 0,3-1 0 0,-1 1 0 15,1 3-31-15,-3-4-9 0,3 4-1 16,0-6-1-16,0 0 31 0,-3 0 11 0,-6 3 0 0,2 2-9 16,4-2 9-16,-6 0 14 0,0-3-3 0,-3 0-1 15,0 3-10-15,0 0 0 0,0-1 9 0,0 1-9 16,-6 3 0-16,0-1 9 0,0-2-9 0,-3 8 0 16,3-1 0-16,0 6 0 0,-6-5 0 0,0 2 0 15,-3 1 0-15,0 2 0 0,-3 2 0 0,3 4 0 16,-2 2 0-16,-1-1 0 0,0 4 0 0,0 2 0 0,3 3 0 0,-3 3-9 15,3-1 9-15,0 3 0 16,0 3 23-16,3-3 9 0,0 3 3 0,0 3 0 0,3-1-22 0,0-2-4 16,0 0-1-16,3-3 0 15,3 0-8-15,0 0 0 0,0-2 0 0,3-1 0 16,0-2-30 0,0 0-8-16,3 0-2 0,-3-6 0 0,6 1-126 0,-3-3-26 0,-3-3-4 0,3-5-2 0</inkml:trace>
  <inkml:trace contextRef="#ctx0" brushRef="#br0" timeOffset="82590.9414">12212 6681 1094 0,'18'18'97'0,"-12"-7"-77"0,-9-1-20 0,6 6 0 16,0 3 320-16,2 5 60 0,1-1 12 0,0 7 2 15,0-4-311-15,0 3-63 0,0-2-12 0,-3-4-8 16,0-1 0-16,-3-4 0 0,0 1-8 0,0-4 8 31,-6 1-36-31,3-2 0 0,0-4 0 0,0 1 0 0,0-1 0 0,0-2-1 0,-3 0 0 0,6 0 0 16,0-8 37-16,0 0 0 0,0 0 0 0,3 3 0 16,0-1 34-16,-3-2 5 0,0 0 1 0,0 0 0 15,0 0 0-15,0 0 1 0,0 0 0 0,-3-5 0 0,6-3 4 0,0-2 1 16,3-1 0-16,0 0 0 15,3-2-1-15,0 0 0 0,3-6 0 0,3 1 0 16,-3-1-16-16,3-2-3 0,0-3-1 0,-1 1 0 16,4 4-25-16,0-5 0 0,-3 0-9 0,3 1 9 15,0-4-32-15,-3 3 0 0,2 3 0 16,-2 3 0-16,0-1-84 0,0-2-16 0,0 3-3 0,3-1-622 16,-6 0-125-16</inkml:trace>
  <inkml:trace contextRef="#ctx0" brushRef="#br0" timeOffset="83121.6332">12795 6861 1681 0,'0'0'74'0,"0"0"16"16,0 0-72-16,0 0-18 0,6 5 0 0,3-5 0 15,0 3 80-15,0-1 13 0,3-2 3 0,-3-2 0 16,3-4-66-16,2-2-13 0,-2 0-2 0,6 0-1 15,-3-2-6-15,3-3-8 0,0 2 11 0,0-2-11 16,0-3 0-16,2 3-16 0,-2 0 2 0,0-1 0 0,3-2 2 0,-3 1 1 16,-3-1 0-16,0 2 0 15,-6-1 11-15,-1 1 0 0,7-2 10 0,-3 3-10 0,0-3 12 0,-6 3-3 16,0 0-1-16,-3 2 0 16,0 1-8-16,-3-3 0 0,-6 5 0 0,3-3 0 0,0 3 8 0,-3 3-8 15,0-1 0-15,-3 4 8 0,-3 4 4 0,0 1 0 16,1 2 0-16,-1 1 0 0,0 4 31 0,-3-2 6 15,3 3 2-15,0 5 0 0,-6 0-5 0,3 2-1 0,0 1 0 16,4 2 0-16,-4 3-6 0,3 2-2 16,0 3 0-16,3 3 0 0,3 2-1 0,0 1-1 15,6 2 0-15,0-3 0 0,6 3-35 0,0-2 0 16,3-4 0-16,3 1 0 16,3-3-20-16,-1-2-10 0,4-4-2 0,3-1-1 0,3-4-26 15,0-5-5-15,3-2 0 0,2-6-668 0,4-2-132 16</inkml:trace>
  <inkml:trace contextRef="#ctx0" brushRef="#br0" timeOffset="85467.247">15504 6421 1555 0,'0'0'138'0,"0"0"-110"0,0 0-28 0,0 0 0 15,0 0 134-15,0-5 22 0,3 0 4 0,0-3 0 16,0 0-99-16,0 0-20 0,3 0-4 0,-3 0-1 16,3 0-24-16,-3 0-4 0,0-2-8 0,2-1 11 15,-2 1-34-15,6-4-6 0,-3 1-2 0,3 3 0 16,0-1 2-16,0-2 0 0,0-1 0 0,3 1 0 0,0 0 13 0,0 2 4 16,0-2 0-16,0 3 0 15,0 4 12-15,-1-2-9 0,-2 3 9 0,3 0-8 0,-3 2 8 0,0 1 11 16,3-1-3-16,0 3 0 15,0 0 0-15,0 5-8 0,0 0 12 0,5 3-4 0,-2 6-8 0,0 4 0 16,0 3 9-16,3 6-9 0,-3 2 0 0,3 3 8 0,3 5-8 0,-1-3 0 16,-2 3 0-16,-6-3 9 15,3 1-9-15,-6-1 0 0,-3-2 9 0,3-3-9 16,-6 0 0-16,0-2 9 0,-3-3 0 0,3-1 0 16,-3-2 0-16,0 1 0 0,3-4 1 0,-3-2 0 0,0-3 0 15,0-5 0-15,0-2-2 0,0-6-8 16,0 0 12-16,0 7-4 0,0-7 0 0,0 0-8 0,0 0 12 0,0 0-4 15,6-7 11-15,0 1 1 16,-3-2 1-16,0-2 0 0,0-6 24 0,3 0 5 0,-3-3 1 16,3 1 0-16,-4-6-31 0,4 3-5 0,-3-3-2 0,3-2 0 15,0-1-5-15,0 1-8 0,0-3 11 16,0 0-11-16,3-1 8 0,-3 1-8 0,6 8 0 0,0-5 0 16,0-1 0-16,3 6 0 0,-3 0-12 0,2 0 3 15,1 2 9-15,-3 3-8 0,3 6 8 0,-3-1-8 16,0 1 8-16,-3 4 0 0,3 4 0 15,-3 2 0-15,0 2-8 0,0 1 0 0,-1 0 0 0,4 5 0 16,3 7 8-16,-3 1 0 0,0 0 0 0,0 5-8 0,3 0 8 0,-3 6 0 16,-3-1 0-16,0 1 0 15,-3 5-12-15,3-3-6 0,-4-3-2 0,1 3 0 0,0-2 20 0,0-1-8 16,-3 1 8-16,-3-4 0 16,3-1-13-16,-3-4 4 0,0 3 1 0,0-7 0 0,0 1 8 0,-3-4 0 15,3-3 0-15,0 0 0 16,0 0 20-16,0-8 7 0,0 0 1 0,0 0 0 0,0 0-8 0,3-8-2 15,-3 0 0-15,3-3 0 16,0-2 24-16,0-3 5 0,3 0 1 0,-3-5 0 0,0-3-33 0,3-5-7 16,0 0 0-16,3-5-8 0,-3-1 12 0,3-2-12 0,0 3 12 15,6 2-12-15,-3 3 0 0,2 0 0 16,1 3 0-16,0 2 0 0,3 5 0 0,0 1 0 0,-3 2 0 16,0 3 0-16,-3 5 0 0,0 0 0 15,-4 2 0-15,1 4 0 0,-3 2 0 0,0 5 0 16,9 0 0-16,-9 1 0 0,0 2 0 0,0 2-11 15,6 3 11-15,0 3-13 0,0-2 13 0,-3 1-9 0,0 4 9 0,0 2-8 16,5 0 8-16,1 0 0 0,-3 3 0 0,0 0 0 31,0 2-39-31,3 4-2 0,-3-4-1 0,-3 1 0 0,-3 2-25 16,6 0-5-16,-1 5 0 0,-2-7-643 0,-3-4-128 0</inkml:trace>
  <inkml:trace contextRef="#ctx0" brushRef="#br0" timeOffset="86033.8646">17269 6141 1314 0,'12'-3'58'0,"-12"3"12"0,0 0-56 0,0 0-14 0,0 0 0 0,0 0 0 16,9 3 103-16,-9-3 17 0,0 0 4 0,3 5 1 16,3 6-42-16,0-1-9 0,-6 6-2 0,0 0 0 15,3 5-34-15,0 3-7 0,3 0-2 0,-1 0 0 16,-2 2 11-16,3-2 3 0,6-3 0 0,0 0 0 15,-3 1-6-15,3-4-1 0,0-2 0 0,0-3 0 16,3-2-4-16,-3-1-2 0,0-4 0 0,-1 2 0 16,1-6 4-16,0 1 1 0,0-3 0 0,3-3 0 15,3-2-3-15,-3 0-1 0,0-6 0 0,-3 3 0 0,-3-2-2 0,2-1 0 16,4-2 0-16,-6 2 0 16,-3-2 5-16,3 0 1 0,3-1 0 0,-3 1 0 0,-3 0-21 15,-3-3-4-15,6 0-1 0,-3-2 0 16,0 2-29-16,-3 0-7 0,-9-5-1 15,3 5 0-15,6-5-84 16,-6 2-16-16,-6 1-4 0,0-1-1033 0</inkml:trace>
  <inkml:trace contextRef="#ctx0" brushRef="#br0" timeOffset="86828.287">18754 6070 2718 0,'18'2'60'0,"-6"1"12"0,-3-3 2 0,6-3 2 0,0 3-60 0,3-2-16 0,5-1 0 0,1 0 0 16,3 3 20-16,3-5 2 0,2 2 0 0,1-2 0 0,0 0-14 0,3-3-8 15,-4 3 8-15,-2-3-8 16,-3 2-25-16,-3 1-10 0,0-3-1 0,-1 3-1 16,1 2-29-16,-6-2-6 0,0 0 0 0,-3-1-1 15,-3-2-107-15,0 0-20 0,-6 3-5 16</inkml:trace>
  <inkml:trace contextRef="#ctx0" brushRef="#br0" timeOffset="87182.5898">18927 5657 1324 0,'0'0'118'0,"0"0"-94"0,0 0-24 0,0 0 0 15,0 0 116-15,0 0 18 0,0 0 4 0,0 0 1 16,0 0-45-16,6 2-9 0,3-2-1 0,-3 6-1 16,3-4-32-16,-3 4-7 0,-3 2 0 0,2 5-1 0,4 0-17 0,-3 0-3 15,0 8-1-15,0 3 0 16,3 5 13-16,0 3 2 0,-3 0 1 0,0 2 0 0,3 6 19 0,-3 2 4 16,0-2 1-16,3 5 0 15,-6 0-34-15,0-3-6 0,3 1-2 0,-6-1 0 0,0 0-20 16,0-2 8-16,-3 0-8 0,0-3 0 15,-3 0-16-15,-3-3-7 0,0-2-1 0,0-6-1 16,3 1-55-16,-3-6-12 0,-3-3-1 0,3-2-1 16,0-5-78-16,0-3-15 15,3-3-3-15,-2 0-672 0</inkml:trace>
  <inkml:trace contextRef="#ctx0" brushRef="#br0" timeOffset="92231.5346">18162 6115 576 0,'0'0'51'0,"0"0"-41"16,0 0-10-16,0 0 0 0,0 0 146 0,0 0 27 15,0 0 6-15,0 0 1 0,0 0-121 0,0 0-24 16,0 0-5-16,0 0-1 0,0 0-20 0,0 0-9 16,0 0 8-16,0 0-8 0,0 0 0 0,0-6 0 15,0 6-9-15,0 0 9 0,0 0-20 0,0 0 4 16,0 0 0-16,0 0 0 0,0 0 16 0,0 0 0 0,0 0 0 0,0 0 9 15,0 0 10-15,0 0 1 16,0 0 1-16,-3 0 0 0,-3 0 5 0,6 0 1 0,-6 0 0 0,0 0 0 16,0 0-7-16,0 0-2 15,3 0 0-15,-3 0 0 0,0 0-5 0,3 0-1 16,3 0 0-16,-6 3 0 0,0-3-12 0,6 0-10 16,0 0 2-16,0 0 0 0,-9 3 8 0,3-1 14 0,6-2-3 0,0 0-1 15,-3 3 6-15,3-3 2 16,-5 2 0-16,-1 4 0 0,3-1-2 0,-3-2 0 0,6-3 0 0,-3 8 0 15,-3-3-8-15,3 0-8 0,0 3 12 0,-3-3-12 16,0 3 0-16,0 0 0 0,0 3 0 0,3-3 0 16,-3 2 0-16,3-2 0 0,0 0 0 0,6 0 0 15,-3 0 0-15,3 0 0 0,0 0 11 0,3 0-3 16,3-3 12-16,0 3 2 0,3-2 1 0,0-1 0 0,3 3 11 16,2 2 2-16,-2-2 1 0,3 0 0 0,0 0-19 0,-3 3-4 15,0 2-1-15,-3-2 0 16,0-1 8-16,-1 1 2 0,-2 2 0 0,0 0 0 0,0 0-3 0,-3 1 0 15,-3 1 0-15,0-1 0 16,-6-1-6-16,3 3-2 0,-6-3 0 0,3 0 0 0,-3 3 7 0,-6-3 1 16,0 1 0-16,-2-4 0 15,-1 3 0-15,3-2 0 0,-6-3 0 0,3 0 0 0,0-3-20 0,0 0 0 16,0-2 0-16,4 0 0 16,-1-3-60-16,3-3-20 0,-3-5-3 0</inkml:trace>
  <inkml:trace contextRef="#ctx0" brushRef="#br0" timeOffset="93735.6224">20701 5429 864 0,'0'-8'76'15,"0"3"-60"-15,0 5-16 0,0-8 0 0,0 3 124 0,0 0 21 16,0 5 5-16,0 0 1 15,0 0-56-15,0 0-11 0,0 0-3 0,0 0 0 16,0 0-21-16,0 0-4 0,0 0 0 0,0 0-1 16,0 0-35-16,0 0-8 0,0-6 0 0,0 6-1 0,0 0-11 0,0 0 0 15,0 0 0-15,0 0 0 16,3 8 0-16,3 3 0 0,-3-1 0 0,3 4 0 0,0-1 8 0,-3 3 7 16,3 5 1-16,0 0 0 0,-3 5 26 0,2 1 6 15,1 2 0-15,0 3 1 0,-3 2 3 0,3 3 1 16,3 6 0-16,-3 7 0 0,0 0-13 0,-3 8-2 0,0 6-1 15,6-1 0-15,0 3-29 0,3 3-8 16,-3 5 0-16,-3-2 0 0,0-1 0 0,3-7 0 0,-3-9 0 0,-3-4 0 16,-3-7 0-16,0-4 0 15,0-3 0-15,0-5 0 0,0-3 16 0,0-2 1 0,0-9 1 16,3-2 0-16,-3-3 18 0,-3-5 3 16,3 0 1-16,0-3 0 0,0 1-21 0,0-6-4 0,0 0-1 0,0 0 0 15,0 0-14-15,-9-6 0 0,6-2 0 0,-6-2 0 16,6-3 0-16,-3-1-12 0,3-2 12 0,3-2-13 15,-3-1 13-15,3-2 0 0,0-3 0 0,3 1 0 16,-3-4 0-16,6 1 0 0,0-6-10 0,0 0 10 31,3-2-25-31,0-1-1 0,-1 6 0 0,1-2 0 0,3 4 5 0,3 1 1 0,-3 4 0 0,3 4 0 16,0 2 10-16,0 3 10 0,-3 2-13 0,0 1 5 16,-3 4-4-16,2 1-1 0,-2 0 0 0,0 5 0 0,-3 0 13 0,3 5 0 15,-3-2 0-15,0 2 0 16,-3 3 0-16,0 5 0 0,0-2 0 0,-3 5 0 15,0 2 0-15,0 1-14 0,-3-1 2 0,-3 1 1 16,-3-1 11-16,0 1 0 0,-3-1 0 0,0 3 0 16,-2-2 0-16,-1 2 0 0,0-5 0 0,0 5 0 15,0-2 0-15,0-3 0 0,0-1 0 0,-6 1 8 0,1-2-19 0,-1-1-3 16,3 0-1-16,-3-2 0 16,0-3-139-16,3-3-28 0,-3 0-6 0</inkml:trace>
  <inkml:trace contextRef="#ctx0" brushRef="#br0" timeOffset="94231.9668">21787 6287 2376 0,'0'0'105'0,"0"0"22"0,0 0-102 0,6 7-25 0,-3-1 0 0,6-1 0 16,-6 0 26-16,-3-5 0 0,0 0 0 0,6 0 0 16,0-2-26-16,3-4 0 0,-3-4-12 0,6-1 12 15,0 3-38-15,-3-5 0 0,3 2 0 0,-3-2 0 16,2 3 6-16,1-4 2 0,-3 1 0 15,0 0 0-15,0 0 44 0,-3-3 9 0,0 3 1 0,3-3 1 0,-6 0-1 0,3 0 0 16,0-3 0-16,0 1 0 16,-3 2-12-16,0-2-4 0,0 4 0 0,0-2 0 15,-6 1-8-15,3 4 0 0,-3 3 0 0,3 0 0 16,-3 0 0-16,0 3 0 0,0 2 0 0,-3 1 0 0,0 2 0 0,0 0 0 16,0 2 0-16,0 1 0 15,-3 0 8-15,3 2 0 0,-3 3 0 0,0 2 0 0,0 4 6 0,-3 4 1 16,-2 3 0-16,-1 0 0 0,-3 3 7 0,9 5 2 15,-6 0 0-15,0 1 0 0,3-1-3 0,3 2 0 16,0 4 0-16,0-3 0 0,6-6 2 0,1 3 0 0,2 3 0 16,-3 0 0-16,6-1-14 0,-1-4-9 15,7 2 12-15,0-3-12 0,3-2 0 0,6 0 0 0,0-5 0 16,-3-4 0 0,12 1-44-16,-4-5-10 0,1-3-2 0,6-3-724 0,-3-5-144 15</inkml:trace>
  <inkml:trace contextRef="#ctx0" brushRef="#br0" timeOffset="95810.5311">3690 9864 1796 0,'0'0'80'0,"-6"0"16"0,0-3-77 0,0 0-19 0,0 1 0 0,0 2 0 16,3-6 70-16,-3 4 10 0,0-3 3 0,0-3 0 16,0 2-55-16,0 1-12 0,-3 0-1 0,0-1-1 15,1 1-28-15,-4-3-6 0,0 3 0 0,0 0-1 32,-3 5-7-32,3-3-2 0,-3 3 0 0,-3-3 0 0,0 3 30 0,1 3 0 0,-1-3 0 0,0 3 0 15,0 2 14-15,0 3 9 0,3-3 1 0,-3 6 1 16,3-1-16-16,1 1-9 0,-1-3 10 0,0 8-10 15,-3 5 0-15,3 0-18 0,-3 3 2 0,6 0 1 0,-3 5-1 0,1 2-1 16,2 1 0-16,0 5 0 16,0-2 17-16,9 2 0 0,-6 2 0 0,6 1 0 0,3 0 0 0,3-1 0 15,6 1 0-15,-3-3 9 16,6-2-9-16,0-4 8 0,5-2-8 0,1-2 8 0,0-6-8 0,0-2 0 16,0-4 0-16,3-4 0 15,-3-3 0-15,2-3-16 0,-2-5 4 0,3-5 1 0,0-3 11 16,0-5 0-16,3-3 0 0,-1-5-8 15,1-3 8-15,-3-5 0 0,3 2 10 0,-9-4-10 0,6-1 28 0,-6 0 0 16,-1-2 0-16,1-1 0 0,-6 1-14 0,3 0-3 16,-12-3-1-16,6-1 0 0,-3-1 6 15,3 2 0-15,-6-3 1 0,3 6 0 0,-3 2 11 0,0 5 1 16,0 9 1-16,-3 5 0 0,3 2 13 0,-3 3 2 0,3 0 1 0,0 8 0 16,0 0-9-16,0 0-1 15,0 8-1-15,0 5 0 0,3-2-27 0,0 2-8 0,0 6 0 0,6-1 0 16,0 6 0-16,6-3 0 15,0 3 0-15,2 0-9 0,4 2-11 0,0 3-3 0,0 1 0 0,9-1 0 32,2 5-105-32,7 3-20 0,-3 3-5 0,0 2-786 0</inkml:trace>
  <inkml:trace contextRef="#ctx0" brushRef="#br0" timeOffset="97113.0002">5547 9753 1951 0,'0'0'86'0,"0"0"18"0,0-6-83 0,0 1-21 0,0 0 0 0,0-3 0 0,3 0 20 0,-3-3 0 16,3-2 0-16,3-3 0 0,3 3-20 0,0-3 0 15,0 0 0-15,0 0 0 0,3 3-18 0,3 0-5 16,-3-3-1-16,2 3 0 0,-2-1 24 0,3 1 0 0,-3 0 0 0,3 2 0 15,0-2 16-15,-3 5 8 0,3 3 2 0,0 0 0 16,-1 2-26-16,1 3 0 16,-3 3 0-16,3 2 0 0,6 3 0 0,-3 2 0 15,0 1 0-15,2 8 0 0,-2-1-16 0,3 6-1 16,-3 2-1-16,0 1 0 0,-6 2 18 0,0 0-10 16,0 3 10-16,-3 0-8 0,-4-1 8 15,1 6-13-15,0 3 5 0,-3 2 8 0,0-5 0 0,-3 3 0 16,-3-3 0-16,3-2 0 0,0-4-10 0,-3-2 10 15,0 0 0-15,0-2-9 0,0-6 9 0,0 0 0 16,-2 0 0-16,2-5-8 0,0-2 8 0,-3-1 0 16,3-8 8-16,0 3-8 0,0-3 27 0,0-2 1 15,0-6 0-15,0 1 0 0,3-4 19 0,0-4 4 16,0-3 1-16,6-6 0 0,0-5-17 0,0-2-3 16,3-9-1-16,2-4 0 0,1-6-13 0,3-3-2 0,0-2-1 0,6 0 0 15,0-1-6-15,3 6-1 16,-1 0 0-16,-2 6 0 0,0 2 16 0,0 5 2 0,-3 3 1 0,-3 2 0 15,-9 9 3-15,3 5 1 0,5 2 0 0,-2 3 0 16,0 3-2-16,0 2 0 0,0 6 0 0,0 5 0 16,0 5-48-16,0 5-9 0,0 4-3 0,3 1 0 15,-4 6 31-15,4 1 0 0,-3 1 0 0,3 1 0 16,0 2-32-16,0 4-9 0,-3-1-3 0,0-3 0 31,3 6-20-31,-6-6-5 0,2 3-1 0,-2-5 0 0,-3-6-116 0,3 3-23 0</inkml:trace>
  <inkml:trace contextRef="#ctx0" brushRef="#br0" timeOffset="97566.9567">7044 9686 864 0,'0'0'76'0,"0"0"-60"0,0 0-16 0,0 0 0 16,0 0 321-16,0 0 62 0,0 0 12 16,0 0 2-16,0 0-305 0,0 0-60 0,0 0-13 0,0 0-3 15,0 0-16-15,0 0 0 16,3 11-8-16,-3 2 8 16,-3 6-31-16,-3 2 0 0,3 0 0 0,-2 6 0 0,2 2 9 0,-3 0 2 15,0 2 0-15,3 1 0 0,3-5 20 0,0-1 0 0,0-5 0 0,0 0 0 16,6-2 8-16,0 0 4 15,-3-6 0-15,2 0 0 0,-2-5-12 0,3-3 8 0,6-2-8 0,-6-3 8 16,-6 0-8-16,9-8 12 0,6-3-12 0,-3-5 12 0,3 1 0 16,0-1 1-16,3-5 0 0,-1-1 0 15,7-4-4-15,-9-1-1 0,-9 4 0 0,6-4 0 16,9 1 4-16,-6 2 1 0,-9-3 0 0,3 1 0 16,0 0 19-16,-3-4 3 0,-1 7 1 0,-2-4 0 0,-6 3 0 15,6 3 0-15,0 0 0 0,-6 3 0 16,-5-1-8-16,2 3-2 0,0 0 0 0,0 6 0 0,-3 2-26 0,-3 0 8 15,0 2-8-15,3 6 0 16,-3 3-9-16,-3 2-7 0,-9 3-2 0,1 6 0 16,-1-1-87-16,3 3-18 0,0 2-3 0,0 1-584 0,3 2-117 15</inkml:trace>
  <inkml:trace contextRef="#ctx0" brushRef="#br0" timeOffset="98522.9931">8053 9639 345 0,'0'0'31'0,"0"0"-31"0,0 0 0 0,9-3 0 0,3 0 422 0,-3 1 78 16,-6-3 16-16,3-1 4 16,3 1-384-16,-3-3-76 0,-6 0-15 0,0 0-3 0,3 3-15 0,0-3-3 15,-3 3-1-15,-3-3 0 16,-6 2-38-16,3 1-7 0,3 0-2 0,-3 2 0 0,-6 1 10 0,-3 2 2 16,4 0 0-16,-1 2 0 15,3 1 0-15,-6 2 1 0,-3 0 0 0,0 1 0 0,3 2 11 0,-3 0-12 16,-3 5 12-16,1 0-12 15,2 3-20-15,0 2-5 16,-3 1-1-16,0 2 0 0,0 0 19 0,4 3 4 0,2 3 1 0,-3-1 0 0,-6 3 14 0,12 0 0 16,6-2 0-16,3-1 0 0,-3 1 12 15,6-1 4-15,3-2 2 0,6 0 0 0,3-6-1 0,-3-2 0 16,-3 0 0-16,3-3 0 0,3 0-17 16,3-5 0-16,0-2 0 0,-1-4 0 0,4-2 0 0,0-5-12 15,3-3 3-15,-3-5 1 0,3-3-6 16,5-8-1-16,7-8 0 0,-6 1 0 0,-3-4 15 0,6 1-11 15,5-3 11-15,4 0-10 0,-6-3 10 0,-4-2 14 16,-2-9-3-16,3 1-1 0,-3-3 18 0,0 0 4 16,-7 0 1-16,-2-5 0 0,3-3-6 0,-6-2-2 15,3-3 0-15,0 0 0 0,-6-3-2 0,3 5-1 16,-1 1 0-16,-2 2 0 0,-3 0-22 0,3 3-10 0,0 5 1 0,0 3 0 16,0 13 9-16,-6 5 0 0,0 3 0 0,0 8 8 15,-3 7 19-15,0 1 4 0,-3 5 1 0,0 8 0 16,0 0-13-16,-6 8-3 0,-3 3 0 0,0 7 0 15,0 9-16-15,-3 2 0 0,-3 8-11 0,0 3 11 16,-3-1-13-16,4 4 4 0,-4 2 1 16,0 7 0-16,0 7 0 0,0-1 0 0,3 0 0 0,0-2 0 15,0-1 8-15,4 1 0 0,-1-1 0 0,3-2 0 16,0 5 0-16,0-2 0 0,3 0 0 0,3-6 0 16,3-5-17-16,0-3-2 0,-3-2 0 0,3-6 0 31,3-5-7-31,3 0-2 0,3-2 0 0,-3-6 0 0,3-5 7 0,3-3 1 0,-1-2 0 0,4-3 0 15,3-6 5-15,3 1 2 0,0-3 0 0,3-3 0 0,3-2 33 0,-1 0 6 16,4-6 2-16,0 1 0 0,0-1 16 16,2-2 4-16,1-3 1 0,-3 0 0 0,-3 0-33 0,-1-2-8 15,1-1 0-15,-3 1-8 16,-3-4 20-16,-3 4-2 0,-3-3-1 0,-1 0 0 16,-2 5 3-16,-3-3 0 0,-3 1 0 0,0 2 0 15,0 3 2-15,-3-1 1 0,-6 1 0 0,0 0 0 0,-6 2-23 0,3 1 0 16,-3-1 0-16,-3 3 0 0,-5-2 0 0,2 4 0 0,-3 1 0 0,0 2 0 15,0 1-12-15,0 2-8 16,3 5 0-16,-2 3-1 0,2 0 7 0,-3 3 2 16,6-4 0-16,0 4 0 0,6 0 12 0,3 2 0 15,-3 3 0-15,6 2 0 0,-3 3 0 0,3 1 0 0,0-1 0 0,3 0-9 16,3 3 9-16,0 0 12 16,3-3-2-16,3 0-1 0,3 0-9 0,0-2-12 15,5-4 2-15,1 4 1 0,3-1 9 0,3-2-10 16,3-2 10-16,-1-1-10 15,10-5-34-15,0 0-8 0,0-6 0 0,-1-2-1040 0</inkml:trace>
  <inkml:trace contextRef="#ctx0" brushRef="#br0" timeOffset="99146.7253">11238 9202 2026 0,'0'0'90'0,"0"0"18"0,-6-5-86 0,0-3-22 0,3-3 0 0,1 3 0 16,-4 1 37-16,0 1 3 15,0-2 1-15,0 0 0 0,-3 3-24 0,-3-3-5 0,0 3 0 0,0 2-1 16,0 3-22-16,-3 3-4 0,3 5-1 0,-3 0 0 0,1 0 3 0,-4 2 0 15,3 3 0-15,0 6 0 16,-3 2 41-16,3 0 9 0,0 3 2 0,3 0 0 16,1 0-11-16,2 0-3 0,3 5 0 0,3-3 0 15,0-2-13-15,0 0-2 0,3 0-1 16,3-1 0-16,0-1 19 0,3-4 3 0,3-2 1 16,-1 0 0-16,1-3-42 0,3-2-8 0,0-3-2 0,3-6 0 15,0-4 20-15,3 2 0 0,3-8 0 0,0-3 0 16,2-2-17-16,1-6 0 0,3 3 0 0,0-2 0 15,0-1 17-15,-4-2 0 0,1 0 0 0,-3 0 0 0,3 0 0 0,-3 0 9 16,-4 2 1-16,1-5 0 16,0 3 22-16,-6-3 4 0,0 0 0 0,-6 1 1 0,0 1 15 0,-3-1 2 15,0 1 1-15,-6-1 0 16,0 1-25-16,-3 4-5 0,-3 2-1 0,0 3 0 16,-3 0-13-16,-3 2-3 0,0 3-8 0,-2 5 12 0,-7 1-12 0,-3-1-10 0,-3 3 2 0,6 3 0 31,-2 7-40-31,-1-2-7 0,3-2-1 0,0 4-740 0,-3 1-147 0</inkml:trace>
  <inkml:trace contextRef="#ctx0" brushRef="#br0" timeOffset="99633.2689">11935 9139 2257 0,'21'-6'100'0,"-6"4"20"0,-1-4-96 0,7 4-24 0,3-6 0 0,3-5 0 15,0-3 73-15,5-3 10 0,-2-2 1 0,0-3 1 16,3 0-43-16,-1-2-9 0,1-3-1 0,-6 2-1 0,0-4-15 0,-3-1-4 16,-1-2 0-16,-2-3 0 15,0-3-35-15,-3-2-7 0,0-6-2 16,-3 0 0-16,0 1 32 0,-1 2 0 0,-5 0 0 0,0 0 0 15,-3 0 20-15,-3 2 9 0,-3 1 3 0,-3 0 0 16,0 2-20-16,-3 3-3 0,0 5-1 0,0 3 0 0,0 0 4 0,-2 8 0 16,-1 0 0-16,3 5 0 15,-3 0-12-15,0 3 0 0,0-1 0 0,0 9 0 16,0-3 0-16,0 8 0 0,0-2 0 0,0 4 0 16,3 4-9-16,-3 1 9 0,0 1-12 0,3 8 12 0,-2 3-11 0,2 5 11 15,-3 5-10-15,3 2 10 16,0 4 0-16,3 5 0 0,3 5 0 0,-3 0 0 0,3 2 8 0,3 3 7 15,-3 6 1-15,3 2 1 0,0 8 15 16,0 6 4-16,3-1 0 0,0 6 0 0,0 2-10 0,0-2-2 16,-1 5 0-16,-2-3 0 0,3-4-14 0,-3-1-10 15,0-3 12-15,3-2-12 0,-3-3 8 0,0-5-8 16,-3-8 0-16,0-3 0 0,0-8-9 0,-3-2-9 0,0-3-2 0,0-5 0 31,-3-8-32-31,-3-3-6 0,1-3-2 0,-4-7 0 16,3-6-176-16,-3-2-36 0,-27-14-8 0,9 1 0 0</inkml:trace>
  <inkml:trace contextRef="#ctx0" brushRef="#br0" timeOffset="99816.1988">12131 9332 2016 0,'0'0'179'0,"9"3"-143"0,-3-1-36 0,0-2 0 16,0 0 160-16,3-2 24 0,3 2 6 0,3-3 1 15,-3-2-128-15,3-1-26 0,5 1-5 0,1-3 0 0,6 0-32 0,-3 3 0 16,3-6-13-16,-1 3 4 16,1 0-39-16,0 0-8 0,-3-2-2 0,3-1-733 15,-1-2-146-15</inkml:trace>
  <inkml:trace contextRef="#ctx0" brushRef="#br0" timeOffset="101146.2953">15188 8726 1209 0,'0'0'53'0,"0"0"12"0,0 0-52 0,0 0-13 16,0 0 0-16,0 0 0 0,3-3 267 0,-3-2 50 0,0-3 11 0,-3 3 1 15,0-3-269-15,-3 0-60 16,0-3 0-16,-3 1 0 0,1-3-16 0,-4-3 4 0,0 0 0 0,0 0 1 16,0 3-1-16,-3 2-1 15,0-2 0-15,-3 0 0 0,0 5 13 0,1-3 0 0,2 6 0 0,-6 0 0 16,3 2 12-16,-6 6 4 15,0-1 2-15,1 6 0 0,-1 3-10 0,0 7-8 0,0 6 9 16,0 2-9-16,0 4 32 0,1 1 0 0,2 4 0 0,0 4 0 16,0 4-24-16,3 2-8 0,3 0 0 0,4 2 0 15,-1 1 0-15,6 2 0 0,0-5 0 16,6-2-10-16,3-4 10 0,0-4 0 0,0-4 10 0,6-2-10 16,-3-2 0-16,2-6 0 0,1-2 0 0,3-6 0 15,0 0 0-15,3-5 0 0,0-5 0 0,0-3 0 16,6-3 0-16,0-2 0 0,2-3 0 0,4-5 0 15,3-1 0-15,0-4 0 0,-1-3 0 0,1-3 0 0,3-3 0 0,0-7 0 16,2 0 0-16,-2-6 0 16,0-8 16-16,0 1-4 0,-1-4 0 0,-2-2 0 15,3-7 6-15,0-1 1 0,-4-8 0 0,4 0 0 16,-3-5 1-16,0 3 1 0,-4-6 0 0,1 0 0 16,-3 0-7-16,3 1-2 0,0-1 0 0,-1 3 0 15,-5 0-12-15,3 0 0 0,0 2 0 0,-3 6 0 0,-6 8 0 0,2 5 0 16,-2 3 0-16,-3 10 0 15,0 6-25-15,-6 5-5 0,0 5-1 0,-3 5 0 0,0 3 31 0,-3 6 0 16,0 2 0-16,-3 3 0 0,0 2 0 0,-3 6 0 0,0 2 0 0,-3 3 0 16,-3 8 0-16,3 5 0 15,-6 3 0-15,1 5 0 0,-1 8 0 0,0 2 0 0,-3 4 0 0,3 2 0 16,-3 2 18-16,3 4 10 16,0 2 1-16,1 2 1 0,-1 3-16 0,3 3-3 0,0 5-1 0,0 3 0 15,6 0-10-15,0 0 0 16,0 5 9-16,0-3-9 0,3 3 10 0,3-2-2 0,-3-3-8 0,3-3 12 15,-3-5-12-15,6-1-8 0,0-7 8 0,3-8-13 16,0-5 13-16,3-6 0 0,0 1 0 0,0-11 0 16,3-3-11-16,0-8 11 0,0 0-12 0,2-2 12 15,-2-3 0-15,6-6 0 0,-3-2 10 0,6-2-2 16,0-6-8-16,3-3 0 0,-4-2 0 0,4-5 0 16,0-4 0-16,3-1 11 0,0-4-3 0,2-2 0 15,-2-5 7-15,0-1 1 0,3 1 0 0,0 2 0 16,-1-2-16-16,1-1 0 0,-6 3 0 0,0 3 0 15,-3 0 13-15,-1 3-3 0,-5 2-1 0,3 0 0 16,-6 0-9-16,0 6 0 0,-3-1-10 0,-3 3 10 0,-3 3-12 0,0 0 12 16,-6 2-13-16,3-2 5 15,-3 3 8-15,-3-1-8 0,3 0 8 0,-6 1-8 0,0 2-6 0,-3 0-1 16,-3 0 0-16,3 3 0 16,-3-3-5-16,1 0 0 0,2 3-1 0,-6-1 0 15,3 1 10-15,0 2 3 0,0 1 0 0,-3-4 0 16,6 4 16-16,0 2 4 0,-2 0 1 0,2 0 0 0,0 2-13 0,3 1 0 15,-3 2 0-15,0 3 0 0,0 0 0 0,0 5 0 0,3 3 8 16,0 3-8-16,0-1 9 16,0 4-1-16,4 4 0 0,-1 0 0 0,0 4-8 0,3 1 0 0,3 4 0 15,0-1 0-15,3-2 0 0,3 0 0 16,3 2-14-16,2-2 5 16,1 0-19-16,0-1-4 0,6 1-1 15,-3-6 0-15,3-2 6 0,3-3 2 0,5 1 0 0,-2-4 0 16,6-5-75-16,-3-2-14 0,0-6-3 0,2-5-880 0</inkml:trace>
  <inkml:trace contextRef="#ctx0" brushRef="#br0" timeOffset="101752.9803">16837 8615 1497 0,'0'0'133'15,"0"0"-106"-15,0 0-27 0,0 0 0 0,0 0 161 0,0 0 27 16,-3-5 6-16,0-1 1 16,3 1-149-16,-3-3-30 0,-3 0-5 0,-3 0-2 0,4 0-9 0,-4-2 0 15,0 2 0-15,0 0 0 16,-3-3 0-16,3 6 8 0,6-6-8 0,-3 6 8 0,-3 0-8 0,0-1 10 16,6 4-10-16,-6-1 10 15,0 3 16-15,-3-3 3 0,0 1 1 0,1 4 0 0,-4 1-22 0,0 2-8 16,-3 1 0-16,0 2 9 15,0 2-9-15,0 3 0 0,-2 3-10 0,2 3 10 0,0-1-8 0,3 6 8 16,-3 0 0-16,3 2-9 0,0-2 9 0,3 5-10 16,3-2 10-16,1-3-10 0,2-3 10 0,3-3 0 15,3-2 0-15,0-3 0 0,6-2 0 0,-3-6 0 0,-3-5 0 16,5 6 8-16,4-6-8 0,3 0 0 16,-3-3 0-16,3-2 0 0,0-3-14 0,3-5 2 0,3-1 1 15,-3-2 0-15,3 1 11 0,2-1 0 16,4-6 0-16,0-1-8 0,-3-1 8 0,6-3 0 0,8 4 0 0,-5-1 0 15,-3 0 20-15,-3 3 4 16,5 2 0-16,1 6 0 0,-6 5 16 0,-3 5 4 0,-6 3 1 0,-3 3 0 16,6 2 9-16,-7 1 2 0,-2 4 0 0,0 4 0 15,-3 4-45-15,0 6-11 0,3 2 0 0,-9 3 0 16,-3 6-13-16,0-1-5 0,0 3-1 0,-6 3 0 16,-6 2 19-16,1 3-12 0,2 3 12 0,-3-1-10 15,0-4 21-15,0 2 4 0,-3-6 1 0,0-1 0 16,9-4-5-16,-9-2-1 0,-2-1 0 0,-1 1 0 0,6-5 35 0,-3-4 7 15,0-1 2-15,0-1 0 16,-3-3-43-16,4-2-11 0,-1-3 0 0,3 3 0 0,0-5 0 16,3-1 0-16,0-7 0 0,3 2 0 15,0-2 0-15,0-3 0 0,0-3 0 0,1-2 0 32,2-3-24-32,-3-5-6 0,0 0-2 0,3-6 0 0,3-2 0 0,0-5-1 0,3-4 0 15,0-4 0 1,3-8-104-16,3-6-21 0,3-5-4 0,3 0-882 0</inkml:trace>
  <inkml:trace contextRef="#ctx0" brushRef="#br0" timeOffset="102122.7257">17239 8678 2246 0,'12'8'200'0,"-3"0"-160"15,-9 5-32-15,6 3-8 0,6 3 134 0,-3-1 26 0,0 6 4 0,-3-3 2 16,0 1-142-16,0-1-24 0,2 0-12 0,-2 3 0 16,-3-1-4-16,0 1-2 0,3 3 0 0,-3-3 0 15,0-1 1-15,-3-1 0 0,6-1 0 0,0-3 0 16,-3 1 17-16,0-6 8 0,-6-2-8 0,6-1 12 16,3 1 12-16,-3-6 3 0,-3-5 0 0,0 0 0 15,0 0-15-15,0 0-2 0,0 0-1 0,-3-8 0 16,0 0 7-16,3-5 0 0,3 0 1 0,-3-3 0 15,-3 0 17-15,6-5 3 0,3 0 1 0,3-6 0 0,-6-2 0 0,6-3 0 16,3-5 0-16,3-2 0 16,3-1-30-16,-1-2-8 0,1-1 0 0,0 1 0 31,9 2-23-31,-6 6-5 0,-3-1-2 0,-1 12 0 0,1-1 5 16,0 3 1-16,0 5 0 0,-6 2 0 15,-3 4-32-15,3 2-7 0,-3-3-1 0,3 3 0 0,0 1-161 0,2-1-33 0</inkml:trace>
  <inkml:trace contextRef="#ctx0" brushRef="#br0" timeOffset="102532.7461">17968 8713 2487 0,'0'0'110'0,"6"5"23"0,-6-5-106 0,3 8-27 0,6-3 0 0,-3-2 0 16,3 2 23-16,0-5-1 0,0 0 0 0,3-2 0 16,3-1-22-16,0-2 0 0,3-3-10 0,-1-3 10 15,4-2-20-15,0 2 4 0,0-2 0 0,0 0 0 16,-3-6-8-16,-1 3 0 0,1 1-1 0,0-1 0 16,0-3 25-16,-3 3 17 0,-3-5-2 15,3 5-1-15,-3 0 8 0,0 0 2 0,-4 1 0 0,1-1 0 16,-3 3-24-16,0-1 9 0,-3 1-9 0,-3 2 0 0,-3 4 0 0,0-1 0 15,-3 2-10-15,0 1 10 16,0 2-9-16,-2 3 9 0,-4 3 0 0,0 2 0 16,-3 3 8-16,0 3 8 0,3 2 1 0,-6 0 1 15,0 6-4-15,0-1-1 0,1 6 0 0,-1 0 0 16,0 2 7-16,3-2 2 0,-3 0 0 0,3 0 0 16,3 2-8-16,0 1-2 0,1-1 0 0,2-5 0 0,3 1-12 0,0-4-10 15,0 1 2-15,3-1 0 16,0-5-39-16,3 1-7 15,3-6-2-15,3 2 0 0,-3-2-117 0,3-3-24 16,6-2-5-16</inkml:trace>
  <inkml:trace contextRef="#ctx0" brushRef="#br0" timeOffset="102930.2286">18585 8721 1900 0,'11'10'84'0,"-5"-7"18"0,-6-3-82 0,3 5-20 0,6-5 0 0,0 3 0 15,3-1 185-15,0 1 33 0,3-6 6 0,0 1 2 32,6-3-206-32,-1-1-40 0,-2-4-9 0,3 2-2 15,0-5-8-15,-3-1-1 0,3-2-1 0,0 1 0 16,-1-1 6-16,-2 0 2 0,3-3 0 0,0 3 0 0,0 1 33 0,-3-4 0 0,-4 0 0 0,7 1 9 15,-3 2 27-15,0-2 6 0,-3-1 1 0,-6 3 0 0,0 6-23 0,0-1-4 16,-6 3 0-16,3-3-1 16,-3 4 4-16,-3 1 1 0,0 6 0 0,-6-2 0 15,0 2 2-15,-3 0 1 0,-3 2 0 0,0 4 0 16,-6-1-14-16,0 8-9 0,0 6 12 0,1 2-12 16,-4 0 12-16,3 5-12 0,-3 6 12 0,3 0-12 15,3 5 16-15,0-3-3 0,6 3-1 0,1-2 0 16,-1 2 28-16,3-3 6 0,0-2 1 0,6-3 0 15,-3 0-38-15,6-2-9 0,3-6 0 0,3 0 0 16,-3-3-29 0,8-4-8-16,1-1-2 0,3-3 0 0,6-7-141 0,6 0-29 15</inkml:trace>
  <inkml:trace contextRef="#ctx0" brushRef="#br0" timeOffset="104010.0324">21263 7617 403 0,'0'0'36'16,"0"0"-36"-16,0 0 0 0,0 0 0 0,3-5 163 0,0 0 25 15,-3-3 6-15,3 3 1 16,0-1-110-16,0 1-21 0,-3 5-5 0,0-5-1 0,0-3 13 0,0 2 2 16,3 1 1-16,-3 5 0 15,0 0-12-15,6-5-2 0,0 2-1 0,3-2 0 0,-6 0-29 0,3-1-6 16,0-2 0-16,0 3-1 0,0-3 2 0,0 3 1 0,-6-3 0 0,3 0 0 16,0 3 6-16,0-3 2 15,0 2 0-15,0 4 0 0,-3-3 6 0,3 2 2 0,-3 3 0 0,0 0 0 16,0 0-9-16,0 0-1 15,0 0-1-15,0 0 0 0,0 0-2 0,0 0 0 0,6 5 0 0,-3 3 0 16,0 0-7-16,3 0-2 16,0 5 0-16,0 3 0 0,-1 5 4 0,1 6 0 0,0 2 0 0,-3 3 0 15,3 5-2-15,-3 2 0 0,0 6 0 0,-3 3 0 16,0 5 2-16,-3 2 1 0,0 6 0 0,-3 3 0 16,0 2 15-16,0-3 4 0,-2 1 0 0,2-1 0 15,-3-2-19-15,6 0-3 16,-3-5-1-16,3 2 0 0,-3-5-21 0,0 0 0 0,-3-3 0 0,3-5 0 15,3-5 11-15,-3 2-3 16,0-2 0-16,3-6 0 0,0 0-8 0,0 1 0 0,0-1 0 0,0-2-11 16,3-6 25-16,-3-2 5 15,3-3 1-15,-3 1 0 0,0-7-20 0,3-1 0 0,0-4 0 0,0-2 0 16,-3-2-9-16,3-6-6 0,0 0-1 16,0 0 0-1,0 0-11-15,0 0-2 0,0-6-1 0,-3-2 0 0,0-8-88 0,0-2-18 0,3-3-3 16,-3-8-648-16,-3 0-129 0</inkml:trace>
  <inkml:trace contextRef="#ctx0" brushRef="#br0" timeOffset="106670.3683">22484 8737 2718 0,'0'0'60'0,"3"5"12"0,-3-5 2 0,6 5 2 0,-6-5-60 0,0 0-16 0,6 5 0 0,0 1 0 16,0-1 8-16,0 0-8 0,0-2 11 0,-3 2-819 16,5-2-164-16</inkml:trace>
  <inkml:trace contextRef="#ctx0" brushRef="#br0" timeOffset="112308.7608">4124 12279 1324 0,'0'0'118'0,"0"0"-94"0,0 0-24 0,0 0 0 15,0 0 0-15,0 0 9 0,0 0-9 0,0-5 0 16,0 0 13-16,3-3-4 0,-3 3-1 0,3-3 0 16,-3 2-8-16,3-2-11 0,-3 3 3 0,0 5 0 15,3-8-27-15,-3 8-5 0,0-5 0 16,3 0-1-16,-3-3 41 0,0 8 0 0,0 0 0 0,0-6 0 15,-3 1 27-15,3 5 10 0,0 0 3 0,0-5 0 16,-3-1-10-16,3 6-2 0,0 0 0 0,0 0 0 0,0 0 7 0,0 0 1 16,0 0 0-16,0 0 0 15,0 0-36-15,0 0 0 0,0 0 0 0,0 0 0 0,0-5 8 0,0 5 2 16,0 0 0-16,0 0 0 16,0 0-10-16,0 0 8 0,0 0-8 0,0 0 8 0,0 0 9 0,0 0 2 15,-3-5 0-15,3 5 0 16,0 0 16-16,0 0 3 0,0 0 1 0,0 0 0 0,-3 8-8 0,3-3-2 15,-3 6 0-15,3 2 0 0,-3 3 2 0,3 2 0 0,0 3 0 0,3 1 0 16,0 4 1 0,0 1 1-16,3 2 0 0,0 2 0 0,0 1 6 0,0 3 1 0,-3 2 0 15,6 0 0-15,-3 0-12 0,0 2-3 16,0 1 0-16,0 0 0 0,0-3-13 0,-3-3-2 0,3 3-1 16,-3 0 0-16,0 0-9 15,-3-2 0-15,0 2 0 0,-3-6 8 0,3 4-8 0,-3-3 0 0,0-6 0 16,0-2 8-16,0-3-8 0,0-2 0 15,0-6 0-15,0-3-11 16,0-2-24-16,3-2-5 0,0-6 0 0,0 0-1 16,0 0-153-16,-6-8-30 0,0-19-7 0,0-7-1 0</inkml:trace>
  <inkml:trace contextRef="#ctx0" brushRef="#br0" timeOffset="112747.7869">4142 12459 403 0,'0'0'36'0,"-6"0"-36"0,-3-5 0 0,3 0 0 15,-3-3 371-15,4 0 67 0,2 2 14 0,-3-1 2 16,3 1-354-16,3-2-70 0,0-2-14 0,0-1-4 0,3 3 4 0,3-5 1 16,-3 0 0-16,5 0 0 15,-2-1 4-15,3-2 1 0,0 3 0 0,3-5 0 0,0-3-10 0,0 2-1 16,3-2-1-16,0 2 0 15,3 1-10-15,-3 2 0 0,2 3 0 0,1-1 0 0,-3 4 0 0,6 2-9 16,-3 3 9-16,0-1-13 0,5 1 13 0,-2 2 0 0,0 1 0 16,0-1 0-16,3 0 0 15,0 3 16-15,-1 0-1 0,4 0-1 0,-3 3-14 16,3 0 0-16,-3-1 0 0,2 6 0 0,-2 3-8 0,0 0 8 16,0 4-12-16,-3 1 12 0,-3 5 0 0,-4 1 0 0,1 4 0 15,-3 3 0-15,-3 3 0 16,-3 2 0-16,0 1 0 0,-6 4 0 0,0 1 8 0,-6 5 0 0,0 0-8 15,-3 3 12-15,-3-6-12 0,-3 3 0 0,1-3 0 0,-4 1 0 16,-3-4-12-16,-6-2 4 0,0 0 8 16,0-2-13-16,4-1 13 0,-7-2 10 0,0-3-2 0,3 0 0 15,1-5-8-15,-1 0 0 16,-3-3 0-16,3 0 0 0,3-2 0 0,1-3 0 0,2-3-11 0,0-3 11 31,0 1-36-31,3-6-1 0,3-2-1 0,6-6-610 0,0 1-123 0</inkml:trace>
  <inkml:trace contextRef="#ctx0" brushRef="#br0" timeOffset="113257.6962">5077 12578 979 0,'-3'16'87'0,"3"-8"-70"16,-3 0-17-16,0 0 0 0,0-3 276 0,3 1 52 0,-3-1 11 0,3-5 1 16,3 8-252-16,6-6-50 15,-3 1-10-15,0 0-3 0,3-1-25 0,3-2 0 0,-3-2 0 0,2-1 0 16,4 0 0-16,0-4 0 15,-3-4 0-15,6-2 0 0,0-6-9 0,0 1 9 0,-3-4 0 0,5-1 0 16,1 2-13-16,0-3 4 16,-3 0 1-16,-3 0 0 15,0-2-18-15,-3 2-3 0,0 0-1 0,-3 0 0 16,-7 3-2-16,1 0 0 0,3 2 0 0,-6 1 0 0,0 2 32 16,0 0 0-16,-3 0 0 0,0 3 0 0,-2 0 26 0,-4 2 8 0,0 1 2 0,0-1 0 15,3 3-8-15,-3 0 0 0,-3 3-1 16,3 2 0-16,0 3-6 0,0 3-1 0,-3 2 0 0,0 3 0 15,-3 5-7-15,4 6-1 0,-1 2-1 0,3 3 0 0,0 5 1 0,-3 0 0 16,3 3 0-16,-3 2 0 16,3-2 8-16,0 0 3 0,3 2 0 0,0 3 0 0,3-3-3 15,0 3 0-15,3-2 0 0,3 2 0 16,0-3-5-16,3-2-2 0,0-3 0 0,3 0 0 0,0-2-22 16,3-3-5-16,3-3-1 0,0-3 0 15,3-2-37-15,2 0-7 16,7-5-1-16,0-6-661 0,0-2-132 0</inkml:trace>
  <inkml:trace contextRef="#ctx0" brushRef="#br0" timeOffset="113837.5407">6193 12253 2077 0,'-9'-3'92'0,"9"3"19"0,-9 3-89 0,0-3-22 0,-3 3 0 0,3-3 0 15,-2-3 60-15,-1 3 8 0,3 0 2 0,-3 3 0 16,-3-3-39-16,0 0-8 16,3 2-2-16,-6 1 0 0,3 5-21 0,-2-3-10 0,-1 3 1 0,3 0 0 15,-6 2 9-15,3 4 11 16,-3-1-3-16,0 5 0 0,7 1-8 0,-1 0-14 0,0 2 3 0,0 2 1 16,0 4 18-16,3-1 3 0,0 4 1 15,3-4 0-15,0 0-22 0,3 1-4 0,3-6-1 0,3 0 0 16,3-2-5-16,0-3 0 0,6-6-1 0,0-5 0 31,3-2-5-31,0-6-1 0,0 1 0 0,3-6 0 0,6-5-1 0,0-3-1 0,-4-5 0 0,7-3 0 0,0-3 29 0,0-2 0 16,0 0 0-16,-4 0 0 15,1 0 28-15,0-3 4 0,0 0 2 0,-3 1 0 0,0-1-6 16,-3 3-2-16,-1 0 0 0,1 5 0 16,0 3-6-16,0 5-2 0,-6 0 0 0,3 5 0 0,-3 6 2 15,0 2 0-15,0 6 0 0,0 5 0 16,-3 5-6-16,3 6-1 0,-4 7 0 0,1 3 0 0,-3 3-29 0,3 5-7 15,-6 3-1-15,3 0 0 0,-6 5 6 0,0 2 1 16,0 3 0-16,-3-2 0 0,-2 0-3 16,-4-3-1-16,-3-3 0 0,0 0 0 0,0 1 9 0,0-4 1 15,-3 1 1-15,-3 0 0 0,4-3 10 16,-1 0 0-16,-3-3-9 0,3-2 9 16,0-3 11-16,-3-5 6 0,0 0 2 0,1-3 0 0,2 0 28 0,0-8 5 15,0 0 2-15,3-5 0 0,-3 3-13 0,3-3-2 16,6-5-1-16,1-3 0 0,-1 0-6 0,3-3 0 0,0-2-1 0,6-3 0 15,3 0-19-15,0-8-4 16,0-3-8-16,6-4 12 0,5-7-12 0,1-4 0 0,3-3 0 0,3-3 0 31,0-5-36-31,3-2 0 0,0-1 0 0,2-5 0 16,-2-2-128-16,3 2-25 0,0-8-6 0</inkml:trace>
  <inkml:trace contextRef="#ctx0" brushRef="#br0" timeOffset="114227.7311">6628 12240 2257 0,'0'0'100'0,"-3"8"20"0,0 2-96 0,0 3-24 16,3-2 0-16,3 5 0 0,0 0 20 0,0 5 0 15,6 0-1-15,3 3 0 0,-4 0-19 0,4 2-9 16,0 3 1-16,0 0 0 0,0 6 8 0,0-6-13 16,-3 0 5-16,0 0 8 0,0 0-11 0,-3-2 11 15,-3-1-8-15,0-5 8 0,0 0 0 0,-3-5 11 16,3-2-1-16,-3-4 0 0,-3 1 6 0,3-3 0 16,-3-3 1-16,3-5 0 0,0 0 10 0,0 0 1 15,0 0 1-15,0 0 0 0,-6-3 7 0,0-2 0 0,0-3 1 0,3-3 0 16,-3-4 2-16,3-1 0 15,3-5 0-15,-3-3 0 0,3-3-19 0,3 1-3 0,0-9-1 0,3 1 0 16,0-6-16-16,0 1 10 16,0-1-10-16,3 0 8 0,6 1-8 0,-7 2-17 0,7-1 4 0,-3 1 1 31,3-2-34-31,0 4-6 0,0 4-2 0,3 4 0 16,-3-2-102-16,2 3-20 0,-2 4-4 0,0 4-780 0</inkml:trace>
  <inkml:trace contextRef="#ctx0" brushRef="#br0" timeOffset="114951.5217">7131 12422 2214 0,'-9'11'98'0,"9"-11"20"0,3 8-94 0,-3 2-24 15,-3-4 0-15,3 2 0 16,3-6 47-16,3 3 5 0,0-5 0 0,3-2 1 0,0-3-41 0,5-1-12 16,7-2 0-16,-6-5 0 15,-6 0 0-15,3 0 0 0,15-3 0 0,-9 0 8 0,-3-5-8 0,-4 2-15 16,1 1 4-16,6-1 1 15,-6 1 10-15,0-1 0 0,-6 3 0 0,3-2-8 16,3-1 8-16,-6 1 11 0,-6 2-3 0,0 0 0 0,0 0 4 0,-3 5 1 16,0-2 0-16,0 3 0 15,0-1-1-15,-3 3 0 0,-3 0 0 0,-6 3 0 16,-6 0-4-16,3 2 0 0,3 3-8 0,4 5 12 0,-1-2-12 16,-6 5-8-16,0 0 8 0,3 2-13 0,0 4 13 0,-3 1 0 15,0 1 0-15,1 5 0 16,5 3-9-16,0 0 9 0,-3 3-8 0,3-4 8 0,3 1 0 0,6-3 8 15,0 3 0-15,3 0 0 0,0-3 10 0,6 3 2 16,9-3 1-16,-3 0 0 0,6 0-21 0,3-2 8 16,-1-6-8-16,10 0 0 15,3-5-37-15,3-2-12 0,-1-4-3 0,1-4-1043 0</inkml:trace>
  <inkml:trace contextRef="#ctx0" brushRef="#br0" timeOffset="115359.5029">7905 12269 864 0,'-12'16'76'0,"6"-8"-60"0,6-1-16 0,-6 1 0 0,-3 3 268 0,0-3 52 16,9 0 9-16,0 0 3 16,-3 0-251-16,3-8-49 0,0 5-11 0,0-5-1 0,-3 8-20 0,3-8 0 15,6 3 0-15,3-3 0 16,6 0 0-16,-6-6 0 0,0 1 9 0,0-3-9 15,2-2 10-15,4-4-10 0,-3-2 10 0,0-5-10 0,-3 3 17 0,3-6-2 16,3 0-1-16,-3-2 0 16,-6-3-6-16,3 2 0 0,3 1-8 0,-3-1 12 15,-4 1-12-15,-2 2-12 0,0 3 3 0,3 0 0 16,0-1 9-16,-3 7 0 0,-9-1 8 0,0 5-8 0,6 0 23 16,-3 4 0-16,-3-1 0 0,-2 5 0 0,-4 3 10 0,3 3 3 15,0 2 0-15,-6 0 0 0,-3 3-15 0,3 3-2 0,6 2-1 16,-3 3 0-16,-3 2-6 0,-2 4 0 0,-1 1-1 0,3 4 0 15,0 2-11-15,0 0 0 0,-3 5 0 0,3 3 0 16,9-2 0-16,-3 5 0 0,-2-6 0 0,2 3 0 16,9-5 13-16,3 2 1 0,3-2 0 0,-1-3 0 15,4-3-14-15,6 1 0 0,3-3 8 0,6-6-8 32,-3 1-28-32,6-6-9 0,5-5-2 0,7-5-705 0,-3-6-140 0</inkml:trace>
  <inkml:trace contextRef="#ctx0" brushRef="#br0" timeOffset="115916.6434">9857 11700 2257 0,'0'0'49'0,"0"0"11"0,-9 3 1 0,0-3 3 0,0 2-51 0,1 1-13 15,-1-3 0-15,0 2 0 0,0-2 32 0,0 3 3 0,0 0 1 0,3-3 0 16,-3 2-7-16,0 1-1 15,3-3 0-15,-3 5 0 0,3-2-16 0,-3 2-3 0,0 1-1 0,3-1 0 16,-3 3-8-16,1 0 0 16,-1 2 0-16,0 1 0 0,-3-1 0 0,0 4 0 0,0 4 0 0,0 1 8 15,0 2-8-15,-3 0 0 0,3 3 0 0,3 2 0 16,4 3 0-16,2 1 0 0,-3-1 0 0,6 0 0 16,3-3 0-16,0 1 0 0,5-1 0 0,-2-5 0 15,6 0 0-15,0-5 0 0,0-2 0 16,6-4 0-16,0-2 0 0,0-5 0 15,0-6 0-15,2-5 0 0,4-2 0 0,-3-4 0 0,0-2 0 16,0 1 0-16,3-4-13 0,-4-2 1 16,1 2 1-16,0 1 0 0,-3-3 11 0,-6-3 14 0,0 3-3 15,0-3-1-15,0 0 4 0,-4 0 1 0,-2 0 0 0,0-2 0 16,0 2 20-16,-3-2 4 0,0 2 1 0,-3 0 0 0,-3 3-16 0,0 0-2 16,0 5-1-16,-3 0 0 15,0 3-13-15,0 2-8 0,-5 3 10 0,-4 3-10 0,0 2 0 0,0 3-13 16,-3 0 1-16,0 8 0 15,-3-5-94-15,4 2-18 0,-4 1-4 16,3 4-971-16</inkml:trace>
  <inkml:trace contextRef="#ctx0" brushRef="#br0" timeOffset="116359.2609">10137 11856 748 0,'12'3'67'0,"3"-1"-54"16,-3-2-13-16,6-2 0 0,-1-6 327 0,7 0 62 0,0-5 13 0,3-3 2 16,3-6-312-16,-1 1-64 15,-2-2-12-15,3-1-2 0,-3-3 6 0,3-2 0 0,-7 3 1 0,1-3 0 16,0 2-9-16,-6-2-1 0,0-3-1 0,-3 1 0 16,-1-4 19-16,-2-2 4 0,-3-3 1 0,0 3 0 15,-3-2-18-15,0-1-3 0,0 3-1 0,-3 0 0 16,0-3 0-16,-3 6 0 15,0-1 0-15,0 4 0 0,0 2-3 0,-3-1-1 0,3 1 0 0,-3 3 0 16,0 5 20-16,-3 0 3 16,3 5 1-16,-3 2 0 0,0 7-32 0,0-1 0 0,0 2 0 0,-3 4 0 15,0 2 0-15,1 2 0 0,-4 4 0 16,3-1 0 0,0 5-21-16,0 4-11 0,0-1-1 0,3 5-1 0,-3 4 53 0,3 1 10 0,0 4 3 0,0 5 0 0,0 2-24 0,0 6-8 15,3 5 0-15,3 5 0 16,-3 3 0-16,0 8 0 0,3-3 0 0,0 5 0 15,0 1 22-15,3 5-2 0,0 2 0 0,0 3 0 16,6-2-6-16,-3-1-2 0,0-2 0 0,3 2 0 0,0-2 16 0,0-3 2 16,0-5 1-16,0-3 0 15,-3-5-31-15,3-5 8 0,-6-6-8 0,3-2 0 16,-3-6-39-16,-3-2-10 0,0-5-3 0,0-4 0 16,-3-7-121-16,-3 0-25 0,3-5-5 15</inkml:trace>
  <inkml:trace contextRef="#ctx0" brushRef="#br0" timeOffset="116555.8199">10262 12240 2286 0,'0'0'101'0,"-3"5"21"0,3-5-98 0,-3 5-24 0,3-5 0 0,0 0 0 15,0 0 66-15,0 0 8 0,0-8 2 0,6-2 0 16,0-4-76-16,3-1 0 0,3-1-19 0,6-3 4 15,3 3-4-15,-1-2-1 16,7 2 0-16,0-3 0 0,3 4-77 16,-1-4-16-16,1 0-3 0,6-2-851 0</inkml:trace>
  <inkml:trace contextRef="#ctx0" brushRef="#br0" timeOffset="117395.9973">12777 11367 1915 0,'0'0'42'0,"0"0"9"0,0 0 1 0,6 0 2 0,-6 0-43 0,6 0-11 0,3-3 0 0,-3 0 0 0,0 1 78 0,0-1 14 15,0-5 2-15,0 3 1 16,0-3-63-16,0 2-12 0,-3-1-2 0,0-4-1 0,-3 3 2 0,3-3 0 16,-3 6 0-16,0-3 0 15,3 0 5-15,-6 0 2 0,3 3 0 0,-3 0 0 0,-3-1-13 0,0 1-2 16,0 0-1-16,-3 5 0 0,-3-3-10 0,0 3 0 16,-3 0 0-16,0 3 0 0,-3 2 0 0,-2-2 0 15,-1 5 0-15,3 0 0 0,0 2 0 16,-3 3-14-16,3 3 5 0,1 6 1 0,-1 1 8 0,3 4 12 15,-3 2-2-15,0 5-1 0,6-2-9 0,0 2 0 0,3 3 0 0,3-2 0 16,0 2 0-16,3-3 0 16,3 3-10-16,0-5 10 0,3-3 0 0,0-2 0 15,6-4 0-15,0-4 10 0,-3 0-26 0,6-9-6 16,-3 1-1-16,6-6 0 16,0-5-15-16,6-5-3 0,0-1-1 0,-1-7 0 15,4-3-7-15,0-5-2 0,-3 0 0 0,0-5 0 16,-1-1 14-16,-2 1 2 0,0-1 1 0,-3 1 0 0,0-3 45 0,-3-1 9 0,-3 1 1 0,3-2 1 15,-6-1 41-15,3-3 8 16,-3 1 1-16,-1 0 1 0,1-1-22 0,0 6-5 0,0 3-1 0,0 5 0 16,-3 7-15-16,3 6-3 0,-6 8-1 15,0 0 0-15,0 0 7 0,6 14 2 0,0 4 0 0,0 6 0 16,-3 2-8-16,6 6-2 0,-3 3 0 0,0 2 0 0,3 0-25 0,0 0 0 16,0 0 0-16,3 0 0 15,0-3 0-15,-1-2-14 0,7 0 2 0,-3-6 0 31,0-2-152-31,0-6-29 0</inkml:trace>
  <inkml:trace contextRef="#ctx0" brushRef="#br0" timeOffset="118000.1116">14391 11068 1555 0,'0'0'138'0,"6"7"-110"15,-4-1-28-15,-2-6 0 0,6 8 224 0,-6-8 40 0,6 2 8 0,0 1 2 16,3 0-180-16,-3-1-36 0,6-2-7 16,3 0-2-16,0-2-58 0,0 2-12 15,3-3-3-15,0 3 0 0,2 0 5 0,-2 3 1 16,3 2 0-16,0 0 0 0,-3 6 3 0,0 5 1 0,-4 2 0 0,1 9 0 16,-3 4 5-16,0 4 1 0,-6 4 0 0,0 1 0 0,3 0 8 0,-3 0 11 15,-6-1-3-15,3-2 0 16,-3-2-8-16,3-4 0 0,-3-1 0 0,0-4 8 0,0-5-8 0,0-2 0 15,3-3 0-15,-3-6 0 16,0 1 0-16,3-6 0 0,-3-5 0 0,0 0 0 0,0 0 0 0,6-5 0 16,0-6 0-16,0 1 8 15,0-6 10-15,3 0 2 0,-3-3 0 0,0-5 0 0,2 1 16 16,1-6 3-16,3-3 1 0,0-5 0 16,0-3-20-16,3-5-3 0,3-3-1 0,3 3 0 15,0 3 0-15,-1 2 0 0,4 1 0 0,0 4 0 0,0 4-16 0,3 4-12 16,-4 6 1-16,-2 2 1 15,0 4 34-15,0 4 6 0,-3 3 2 0,-3 5 0 16,0 1-32-16,-4 7 0 0,1 0 0 0,-3 3 0 16,3 3-18-16,0 5-10 0,-3 2-1 0,-3 6-1 15,3 0 18-15,-3 8 3 0,-3-1 1 0,0 4 0 16,-3 2 8-16,-3 3-8 0,3-1 8 0,-6 1-8 16,3 0-36-16,-3-3-6 0,0 0-2 0,0-6 0 15,3 1-132-15,-3-3-28 0,0-2-4 0</inkml:trace>
  <inkml:trace contextRef="#ctx0" brushRef="#br0" timeOffset="118435.6994">15641 11224 2336 0,'0'0'52'0,"0"0"10"0,0 0 2 0,0 0 1 0,0 0-52 0,0 0-13 0,0 0 0 0,0 0 0 16,0 0-16-16,0 0-5 0,0 0-2 0,0 0 0 16,0 0 23-16,3 8-11 0,-6 0 11 0,0 2-8 0,0 9 16 0,-3-1 3 15,0 3 1-15,-3 3 0 16,0 3-12-16,0 2 0 0,-3-3 0 0,3 3 0 0,-3 0 0 0,3 0 13 16,0-2-3-16,1-1-1 0,5-2-9 0,-3 0-11 15,3-3 3-15,3-5 0 16,0-3-3-16,3-2 0 0,0-1 0 0,3-4 0 0,-1-1 3 0,4-5 0 15,3-3 0-15,0 1 0 16,3-6 16-16,0 0 3 0,6-5 1 0,-3-1 0 16,3 1-12-16,-1-3 0 0,1 0 9 0,0-2-9 15,3-3 26-15,0 0 1 0,2-1 0 0,-2-1 0 0,-3-1 15 0,0-3 3 16,-6-2 1-16,6 0 0 0,-3 0-12 0,-4 3-2 16,-2-1-1-16,-3 3 0 0,-3 0-18 0,-3 6-3 15,-3-1-1-15,-3 4 0 0,-9 1-9 0,0 4 12 0,0 2-12 0,-5 0 12 16,-4 3-12-16,-6 2 12 15,3 3-12-15,-3 3 12 16,4 2-36-16,-4 0-6 0,6 3-2 0,-3 0 0 16,3 0-80-16,0 0-16 0,1 2-3 0</inkml:trace>
  <inkml:trace contextRef="#ctx0" brushRef="#br0" timeOffset="119385.9776">16617 11038 2286 0,'0'0'101'0,"0"0"21"0,0 0-98 0,0 0-24 16,0 0 0-16,0 0 0 15,0 0 69-15,0 0 9 0,0 0 2 0,0 0 0 0,-3-5-32 0,-3 0-7 16,3 0-1-16,0 2 0 0,-3-2-32 16,-3 2-8-16,3 0 0 0,0 1 0 15,-3 2 0-15,0 0 0 0,1 0 0 0,-4 2 0 16,0 4-22-16,-3-1-6 0,0 3-2 0,0 0 0 0,-3 5 18 0,0 3 3 16,-2 2 1-16,-1 4 0 0,0 4-3 0,3 3 0 15,-3 0 0-15,3 3 0 0,0 2 11 0,1 1-13 16,5-1 5-16,3-2 8 0,0-3-19 0,3 0 4 15,3-5 1-15,0-3 0 0,6 0 14 0,-3-5 0 16,3-3 9-16,3 1-9 16,-3-6-20-16,6-1-9 15,0 1-3-15,3-2 0 0,-1-6 19 0,4-3 3 0,3-5 1 0,3 0 0 0,0-5-5 16,3 0-1-16,-3-3 0 0,2-3 0 0,1-4 6 0,0-1 1 0,-3-3 0 16,6-2 0-16,-4-3 8 0,4-2 16 0,0 0-4 0,3-3-1 15,3-3 12-15,-7 0 2 0,1-5 1 16,0-2 0-16,3-4 12 0,-1-2 2 0,-8-5 1 0,3 0 0 15,0 2-10-15,-6 1-3 0,0-1 0 0,-4 6 0 16,-2 0-8-16,0 2-1 0,3 3-1 0,-6 5 0 16,-6 6 1-16,3 5 0 0,0 3 0 0,-3 7 0 15,0 0-4-15,0 9-1 0,-3-1 0 16,0 6 0-16,0 0-5 0,0 5-1 0,-6 0 0 0,0 5 0 16,0 3-8-16,0 3 0 0,-9 7 0 0,3 6 0 15,-3 5-11-15,1 3-1 0,-4 10 0 0,0 0 0 16,-6 6 2-16,9 0 0 0,0 2 0 0,3 0 0 0,-8 0 10 0,2-2 0 15,9 2-9-15,0-2 9 16,0 0 0-16,3-1 12 0,3 1-2 0,3-3 0 0,6 0-10 0,-3-3 0 16,0 3 0-16,6-3 0 15,6-2 0-15,-6-3 0 0,0-2 0 0,-1-4 0 0,4-2-14 0,3-2 2 16,3-6 0-16,0-2 0 0,-9-4 0 16,9-1 0-16,3-6 0 0,-4 0 0 0,1-6 20 0,3-2 5 15,3-2 1-15,3-4 0 0,2-2-14 0,-2-2 0 0,-3-3 0 0,6-1 0 16,6-7 12-16,-10-3 0 15,-5-2 0-15,0-1 0 0,3-4 4 0,0-1 1 0,-4-3 0 16,-2 4 0-16,0-4 8 0,-3 6 2 16,3 0 0-16,-6 0 0 0,-3 0-27 0,0 2 0 0,0 1-12 0,0 2 12 15,-3 3 0-15,-3 0 0 16,-1 0 9-16,1 5-1 0,3 5-8 0,-6 1-10 0,-6-1 10 0,3 3-13 16,1 0 13-16,-4 6 0 15,-6-1 12-15,3 3-12 0,-3 3 0 0,0-1-16 0,-6 6 2 16,0-3 0-16,-3 3 6 0,3 6 8 0,7-4-13 15,-7 3 5-15,-6 3-2 0,3 0 0 0,3 0 0 0,3 3 0 16,0-1 10-16,1 1 0 0,-1 2 0 0,3 0 0 16,3-3 0-16,0 6 0 0,-3-3 0 0,6 6 0 15,3-1 0-15,0 1 0 0,0 2 0 0,3 0 0 16,3-3-14-16,3 4-1 0,6-4 0 0,0 0 0 0,0 1-1 0,6-3-1 16,11 0 0-16,1-3 0 15,3 0-96-15,0-5-19 0,5 2-4 0,4-7-936 0</inkml:trace>
  <inkml:trace contextRef="#ctx0" brushRef="#br0" timeOffset="120005.8827">19085 11075 345 0,'0'0'15'0,"0"0"4"0,-3 0-19 0,3 0 0 16,0 0 0-16,-3 0 0 15,-3 0 331-15,6 0 62 0,0 0 13 0,0 0 2 0,0 0-251 0,0 0-50 16,0 0-11-16,0 0-1 0,9 0-43 0,0 3-8 0,-9-3-1 0,11 0-1 16,1-3-27-16,0 3-6 15,-3 0-1-15,3-5 0 0,3 3 0 0,-3-1 0 0,3-2 0 0,0-1 0 16,5 4 10-16,1-4 2 15,0 1 0-15,6 0 0 0,-3-1-20 0,6 1 8 16,2 0-8-16,4 0 0 0,0 2 13 0,2 0-4 16,1 1-1-16,0-1 0 0,-1 0-8 0,1 3 0 15,-3 0-12-15,-3 0 12 0,-1 0 0 0,1 0 20 16,-3-2-3-16,-3 2 0 0,-1-3-17 0,-2 3-11 0,0-3 2 16,-6 1 0-1,-3 2-26-15,0-3-5 0,0-2 0 0,-6 5-1 16,-1-3-83-16,-2 1-16 0,-6 2-3 0,0 0-462 0,0 0-93 0</inkml:trace>
  <inkml:trace contextRef="#ctx0" brushRef="#br0" timeOffset="120325.8123">19290 11340 2318 0,'3'8'51'0,"0"0"10"0,3 0 3 0,0 0 1 0,3-3-52 0,-3 3-13 16,3-5 0-16,0 5 0 0,0-6 50 0,2 1 7 0,1 0 2 0,3 2 0 15,0-3-6-15,6 1-1 16,0-3 0-16,6-3 0 0,-1 1-33 0,4-1-7 0,6 1-2 0,-3-1 0 15,5-2-10-15,-2 2 0 16,0-2 0-16,-1-1 8 0,7-2-8 0,-3-2 0 0,2-1 0 0,-2 1 0 31,0-6-85-31,3 0-19 0,-4 0-4 0,1-2-645 0,-3-1-129 16</inkml:trace>
  <inkml:trace contextRef="#ctx0" brushRef="#br0" timeOffset="121564.7671">5321 14094 864 0,'0'0'76'0,"0"0"-60"0,0 0-16 0,0 0 0 0,-3-5 176 0,3 5 33 15,-3-8 7-15,3 8 0 0,0-8-116 0,0 8-24 0,0-5-5 0,0-3-1 16,0 8-8-16,0 0-2 15,0-8 0-15,3 3 0 0,0-1-23 0,-3 6-5 0,6-5 0 0,-6 5-1 16,0 0-19-16,0 0-3 0,0 0-1 0,0 0 0 16,0 0-8-16,0 5 10 0,3 3-10 0,-3 6 10 15,-3 7-10-15,3 5 0 0,0 3 0 0,-3 3 8 16,0 5 3-16,0 3 0 0,-3 5 0 0,0 5 0 16,3-2 13-16,-3 5 4 0,-3 0 0 0,3 2 0 15,3 1-9-15,0-3-2 0,3-1 0 0,-3-1 0 16,0-4-17-16,3-2 0 0,0-2 8 0,0-4-8 15,3-4 0-15,0-6 0 0,-3-5 0 16,3-3 0 0,-3-5-44-16,0-3-10 0,3-2-2 0,0-6-646 0,-3-5-130 0</inkml:trace>
  <inkml:trace contextRef="#ctx0" brushRef="#br0" timeOffset="121884.7246">5714 14028 576 0,'0'0'25'0,"0"0"6"0,-6 3-31 0,-3-3 0 16,0 3 0-16,0-1 0 0,0 1 304 0,3-1 54 15,-3 1 11-15,3 0 3 0,0-1-243 0,-3 4-48 16,7-1-9-16,-4 0-3 0,3 3-21 0,0 0-4 15,-3 3 0-15,3 5-1 0,-3 2-9 0,3 6-2 16,3 2 0-16,0 9 0 0,-3 2-8 0,3 3-1 16,0 4-1-16,0 1 0 0,0 3-9 0,-3-3-1 15,3 3-1-15,-3-3 0 0,3 2-11 0,-3 1 8 16,0 0-8-16,-3 2 8 0,3-3-8 0,-3-2-14 0,0-2 3 0,0-6 1 31,-3 0-19-31,3-5-4 0,-3-3-1 0,0-5 0 16,-3-3-137-16,3-5-27 0,4-3-6 0,-4-5 0 0</inkml:trace>
  <inkml:trace contextRef="#ctx0" brushRef="#br0" timeOffset="122304.8507">4877 14605 1335 0,'-11'3'59'0,"11"-3"13"0,0 0-58 0,-6 0-14 16,0 0 0-16,0 0 0 0,6 0 90 0,0 0 15 16,0 0 3-16,0 0 1 0,0 0-24 0,0 0-5 15,0 0 0-15,0 0-1 0,6-3-27 0,3 3-6 0,0-5-1 0,2 2 0 16,4-5-8-16,3 0-1 15,3 0-1-15,6-2 0 0,-3-1-13 0,2 1-2 16,4-1-1-16,0 0 0 0,3 3-5 0,2-5-1 16,1 0 0-16,3 2 0 0,5-2 3 0,1-3 1 15,-3 0 0-15,2 1 0 0,1-1-17 0,0 0 0 0,2-5 0 0,-2-1 0 16,0 4 0-16,-1-3-20 16,4 2 2-16,0 1 1 0,2-1-3 0,-5 1-1 0,-1 4 0 0,-2 1 0 15,-3 3-3-15,-1 2-1 16,-8 0 0-16,0 2 0 15,-6 1-10-15,-3 3-1 0,0-1-1 0,-7 3 0 16,1 0-7-16,-3 0-2 0,0 3 0 0,-6-1 0 16,-6-2-92-16,0 0-18 0</inkml:trace>
  <inkml:trace contextRef="#ctx0" brushRef="#br0" timeOffset="122664.5751">5068 14830 1796 0,'0'0'40'0,"0"0"8"0,9 3 1 0,0-1 1 0,0 3-40 0,3-5-10 16,3 0 0-16,-4 0 0 0,4 0 28 0,-3 0 3 15,6 0 1-15,-3-2 0 0,3 2-2 0,0-3 0 16,3 1 0-16,2 2 0 0,1 0 20 0,-3-3 4 0,3 3 1 0,3-3 0 16,2 3-11-16,1-2-1 15,3-4-1-15,0 4 0 0,2-4-7 0,-2 1-2 0,3-3 0 0,2 0 0 16,1-2-33-16,3-1 0 15,-3-2-12-15,2 0 3 16,-2-3-95-16,3-3-20 0,-1 3-3 0,1-2-837 16</inkml:trace>
  <inkml:trace contextRef="#ctx0" brushRef="#br0" timeOffset="123474.8345">7735 13991 864 0,'0'0'76'0,"-6"8"-60"0,6-8-16 0,-9 8 0 0,-12 0 229 0,6-3 43 15,12 3 9-15,-6 0 2 0,-5 0-174 0,-1 5-34 16,3 1-7-16,0-1-2 16,-3 5-25-16,0 1-5 0,-6 5 0 0,6-1-1 0,3 7-15 0,1 1-2 15,-7 4-1-15,3 2 0 0,3 2 2 16,3 4 0-16,0-1 0 0,3 0 0 0,-3-2-11 0,3-5-8 15,6-4 9-15,0 1-9 16,0-6 0-16,3-4 0 0,6-4-11 0,0-5 11 0,3-2-24 0,0-3 4 16,3-3 0-16,3-5 0 0,2-5 0 0,1-3 0 15,-3-8 0-15,6-2 0 0,3-6 20 0,-3-5 0 16,-4-3 0-16,4-5 0 0,3-3-9 0,3 0 9 0,-3-2 0 16,-7 0 0-16,-2 2 0 0,3 0 0 15,0 3 0-15,-6 3 0 0,-6 0 0 0,0 5 0 0,3 2 0 0,-6 6 0 16,-1 0 0-16,-5 5 17 15,-5 3-3-15,5 5-1 0,-3 0 26 0,-6 2 5 0,-3 4 0 0,-3 2 1 16,3 0-14-16,-3 2-3 16,-6 4-1-16,0-1 0 0,-5 3-36 0,5 3-7 0,0-6-2 0,-3 5 0 31,-6-2-51-31,10 0-11 0,2 0-1 0,3 3-599 0,-3-3-119 0</inkml:trace>
  <inkml:trace contextRef="#ctx0" brushRef="#br0" timeOffset="123944.8108">8542 13954 691 0,'12'0'61'0,"-4"-3"-49"16,-2 1-12-16,3-3 0 15,0-3 350-15,0-6 67 0,6-1 14 0,-3-4 2 0,3-2-321 0,0-3-65 16,0 0-13-16,0-2-2 16,-1-3-15-16,-2-3-2 0,0 0-1 0,0-2 0 0,-6-6-14 0,3 0 11 15,0 1-11-15,-3-1 10 0,0 0-10 0,-3 1 0 0,0 2 9 0,-3 0-9 16,0-1 0-16,0 7 0 16,-6-1 0-16,0 3 0 0,0 2 0 0,0 4 0 0,-3-1 0 0,0 5 0 15,-3 3 0-15,0 6 19 16,0-1-3-16,0 3-1 0,1 6-15 0,-4-1 0 0,0 6 0 15,3 2 0-15,-3 3 0 0,3 2 11 16,3 4 0-16,-3 2 0 0,0 2-1 0,0 6 0 0,4 0 0 16,-1 2 0-16,3 3 7 0,0 6 2 0,3 2 0 0,0 2 0 15,0 4 5-15,3 2 0 0,3 8 1 16,-3-3 0-16,3 3-25 0,3 0 0 0,-3 5 8 0,6 0-8 16,-3 6 27-16,2-3 3 0,-2 2 1 15,3-2 0-15,0 2 2 0,0 4 1 0,0 1 0 0,3 4 0 16,-3 2-22-16,0-5-4 0,-6-3 0 0,3-5-8 15,-3-6 0-15,-3 1 0 0,0-6-10 16,-3-8 10 0,-3-2-43-16,0-8-1 0,-3-6 0 0,0-7 0 0,0-6-125 15,-3-8-26-15,-6-7-5 0,-2-6 0 0</inkml:trace>
  <inkml:trace contextRef="#ctx0" brushRef="#br0" timeOffset="124154.875">8312 14459 2174 0,'0'0'96'0,"9"3"20"0,-3-3-92 0,3 0-24 16,3 0 0-16,0-3 0 0,6-2 44 0,0-3 5 0,3-2 1 0,2-4 0 16,4 1-35-16,3-3-7 15,3 0-8-15,-1 1 11 0,10-4-11 0,0 3 0 0,-1-2 0 0,4-1 0 16,0 1-16-16,2-4-6 15,1 1-1-15,3-3-1010 0</inkml:trace>
  <inkml:trace contextRef="#ctx0" brushRef="#br0" timeOffset="124764.8134">10560 13989 1825 0,'0'15'80'0,"0"-7"18"0,3 0-78 0,0 0-20 15,3 0 0-15,0-3 0 0,3-2 48 0,-1 0 7 16,4-3 1-16,0 0 0 0,3-3-45 0,0 0-11 0,3-7 0 0,-3 2 0 15,3-5 0-15,2-3-9 16,1 0 9-16,-3-3-13 0,3 1 13 0,-3-3 0 0,3 0 0 0,0-3-9 16,-1-3 9-16,1-2 0 0,0 0-9 0,-6 0 9 31,3-3-27-31,-6 3-1 0,0-3 0 0,-3 1 0 0,-4-1-22 16,1 3-5-16,-3 0-1 0,-3 5 0 0,0 3 45 0,-6 5 11 15,3 0 0-15,-5 8 0 0,-1 0 24 0,-3 5 6 0,0 6 2 0,-6 2 0 16,0 1 25-16,-3 4 6 15,0 6 1-15,1 5 0 0,2 0 0 0,-3 3 1 16,3 3 0-16,0 2 0 0,0 3-15 0,3-1-3 0,4 1-1 16,-1 2 0-16,3 1-23 0,3 2-5 0,0 5-1 0,6 1 0 15,0 2 2-15,0 0 0 0,3-3 0 0,3 3 0 0,0-5 21 0,6 2 4 16,-4-5 0-16,4 0 1 16,0-3-25-16,0-2-6 0,3-5-1 0,0-6 0 15,3-5-13-15,-3-6-12 0,0-5 3 0,5-5 0 16,1-10-111-16,0-9-23 0,3-4-4 15,0-9-919-15</inkml:trace>
  <inkml:trace contextRef="#ctx0" brushRef="#br0" timeOffset="125384.7702">11744 13605 1566 0,'-14'3'69'0,"8"-3"15"0,-6 2-68 0,0-2-16 16,0 0 0-16,-3 3 0 0,3-1 116 0,0 1 19 0,0 5 4 0,0-3 1 15,0 3-55-15,-2 3-10 16,2-3-3-16,0 5 0 0,-3 0-32 0,0 0-6 0,3 1-2 0,-3 2 0 16,0-1-16-16,0 7-3 0,1-4-1 0,-1 9 0 31,0-4-36-31,0 7-8 0,0-4-2 0,0 6 0 0,0-1 26 0,3-1 8 15,-3 1 0-15,7 1 0 0,2-3-11 0,3 0 11 0,-3-5-10 16,3-3 10-16,-3-5 0 0,3 0 10 0,3-5 0 0,0-3 0 16,3-1-10-16,-3-7 0 0,0 0 0 15,0 0 0-15,12 0 0 0,0-5 0 0,2 0 0 0,4-3 0 16,3-5 0-16,0-6-9 0,0 3 9 0,0-7 0 0,2-4 0 0,-2-5 0 16,3-2 0-16,0-3 0 15,0-3 0-15,-1 1 0 0,1-1 0 0,0-5 0 0,0 0 0 0,3-8 0 16,-3 0 0-16,-4-3 9 15,1-2-9-15,0 3 0 0,-3-4 0 0,-3 1 0 0,0-3 0 0,-3 3 0 16,-3-3 0-16,-1 1 0 16,-5 1 0-16,3 1 0 0,-3 0-9 0,-3 2 9 0,-3-2 0 0,3 5-8 15,-3 0 8-15,0 8 0 0,0 3-13 0,3 10 1 0,0 8 0 16,0 6 0-16,0 7 12 0,0 11 0 16,0 0 9-16,-3 16-9 0,3 5 48 15,0 8 3-15,-3 6 1 0,1 2 0 0,-1 5-25 0,3 3-5 16,-6 3-1-16,6 2 0 0,-3 6 17 0,0-1 3 0,0 6 1 15,0 3 0-15,3-1-20 0,0-2-4 16,3 2-1-16,0 4 0 0,0-1 19 0,0 0 3 0,0-3 1 16,0 1 0-16,-3-1-40 0,3-2 0 15,-3-5 0-15,2-1 0 0,1-7 0 0,-3-3 0 0,3-5 0 16,-3-9 8-16,3-4-37 16,0-6-7-16,-3-2-2 0,3-9 0 15,3-2-73-15,-6-8-14 0,6 0-3 0,3-8-1 16,0-2-99-16,0-9-20 0,12-21-4 0,-3 1-1 0</inkml:trace>
  <inkml:trace contextRef="#ctx0" brushRef="#br0" timeOffset="126524.7537">12468 13663 1796 0,'0'0'40'0,"0"0"8"0,0 0 1 0,0 0 1 0,6 3-40 0,-6-3-10 0,0 0 0 0,0 0 0 16,0 0 23-16,0 0 2 0,0 0 1 0,0 0 0 0,0 0 21 0,0 0 4 16,0 0 1-16,0 0 0 15,0 5-8-15,0-5-2 0,0 0 0 0,-3 5 0 0,-3 1-11 0,6-6-3 16,0 0 0-16,0 0 0 0,0 0-12 0,0 0-4 0,-6-3 0 0,0 0 0 16,0-2 0-16,0 0-1 15,0 2 0-15,-3-2 0 0,3 0-11 0,0-1 0 16,-3 4 0-16,0-1 0 0,0 6 0 0,-3-3 0 15,1 2 0-15,-4 4 0 0,0 1 0 0,0 4-12 0,0-3 4 16,0 5 8-16,3 3-17 16,-3 3 4-16,-3-1 1 0,1 3 0 0,2 0 12 0,3 1 0 0,0-4 0 15,3 3 0-15,0-2 0 0,3-3 0 0,0 0-10 0,3-3 10 16,0-5-16-16,3-8 2 16,0 0 0-16,6 2 0 15,-6-2-16-15,12-5-3 0,6-3-1 0,-3-5 0 16,0-3 15-16,3 0 3 0,2 0 1 0,4-5 0 0,0 0 15 0,0-3 0 0,3 3 0 0,-4-3 0 15,4 3 0-15,0 2 0 16,-3 1 0-16,3 5 0 0,-4 2 9 0,4 6 5 0,-3 0 1 0,0 7 0 16,0 6 17-16,-1 5 3 0,4 3 1 0,-6 5 0 0,3 3-20 0,-6 5-3 15,0 3-1-15,-7 5 0 16,1-2-12-16,-6 4 0 0,-6 1 0 0,0 0 0 0,-3 2-13 0,-3-2-6 16,-5-6-1-16,-4-2 0 15,0 0-4-15,-3-3-2 0,-6-6 0 16,0 1 0-16,0-5 26 0,1-3 17 0,-4-3-2 0,0 0-1 15,3 0 5-15,-3-5 1 0,4 3 0 0,-1-3 0 0,-3-3 28 0,3 3 7 16,0-5 1-16,4 2 0 16,-1-2-36-16,3-1-6 0,0-2-2 0,3 0 0 0,0 0-1 0,9 0-1 15,6 0 0-15,0 0 0 0,-3-5-10 16,3 0 0-16,-6-1 0 0,9-2 0 0,6-2-10 0,3-3-4 16,3-1-1-16,3-4 0 0,3 2-5 0,0-3-2 0,5-2 0 15,1 0 0 1,0-3-15-16,3 1-3 15,2-1-1-15,4 3 0 0,0-3-11 0,3 0-1 0,-1 0-1 0,4 3 0 16,0-3 13-16,-4 0 2 0,4 0 1 0,-3 3 0 0,-4 0 10 0,1 0 3 16,0 0 0-16,0 2 0 0,-1-2 11 0,-5 5 2 0,3-2 1 0,-3 2 0 15,-1-3 11-15,-2 3 0 16,0-2 0-16,-3 2-8 0,0 0 30 0,-1-2 6 0,-2-1 2 0,-6 1 0 16,3-1 2-16,-3 1 0 15,-3-1 0-15,-3-2 0 0,0 2-10 0,-3 1-2 0,0 2 0 0,-4 0 0 16,-2 3-6-16,-2 2-2 15,-1 1 0-15,-3 2 0 0,-3 5-12 0,0 3 11 16,-3 3-11-16,-3 5 10 0,0 0 16 0,-3 8 3 0,-3-1 1 16,1 9 0-16,-1 3-4 0,-3 2-1 0,-3 8 0 0,0-3 0 15,3 3 3-15,-2 3 0 0,2 0 0 0,3-1 0 0,0-2-10 16,3 3-2-16,0 0 0 0,7-3 0 16,-1-8-4-16,3 0 0 0,3-5-1 15,0 0 0-15,3-6-11 0,0-2 12 0,3 0-12 0,3-6 12 16,0-2-12-16,6-2 0 0,-3-4-10 0,3-2 10 15,6-2 0-15,-1-4 0 0,4-2 0 0,3-5 0 16,3-3-11-16,3-5 11 0,-3-3-12 0,5-2 12 16,4-6-8-16,3 0 8 0,-4-2 0 0,4-3 0 15,0 3 0-15,3-3 0 0,5 0 0 0,-2-1 0 0,0 1 0 0,-1 0 0 16,4 0 0-16,3 6 0 0,-7 1 0 0,1 1 0 16,-3 6 0-16,-1 1 0 0,4 4-11 0,-3 2-1 15,-4 5-1-15,4 6 0 0,-6 2 13 0,3 3-11 16,-1 3 11-16,-2 2-10 0,0 6 10 0,-3 2 9 15,-4 3-1-15,1 5-8 0,-6 0 16 0,-3 6-3 16,-3-1-1-16,0 1 0 0,-7-6 1 16,-5 3 0-16,0-3 0 0,-6 0 0 0,0 0-2 0,-5-2-1 0,-7-3 0 15,0 2 0-15,-6-2-10 0,-3-3 0 16,-9 3 0-16,-2 0 0 0,-4 3 0 0,-3-4 0 0,1 1 0 16,-7 0 0-16,3 3-14 0,-2-3 5 15,-1-6 1-15,0-2 0 0,1-3 8 0,2-5 16 16,-2-5-4-16,-1-3-1 15,3-8-40-15,4-5-8 0,2-3-2 0,3-7-719 0,1-4-144 0</inkml:trace>
  <inkml:trace contextRef="#ctx0" brushRef="#br0" timeOffset="127584.0824">15971 13279 1573 0,'0'0'69'0,"0"0"15"0,0 0-67 0,0 0-17 16,0 0 0-16,0 0 0 15,9 0 61-15,-3-2 9 0,-6 2 2 0,0 0 0 0,0 0-17 0,6 0-3 16,0-3-1-16,-6 3 0 16,0 0-15-16,0 0-2 0,6-2-1 0,-6 2 0 0,0 0 1 0,6-3 0 15,-6 3 0-15,0 0 0 0,0 0-24 0,0 0-10 16,0 0 8-16,0 0-8 0,0 0 27 0,0 0 0 16,0 0 0-16,0 0 0 0,3 8 5 0,0 2 0 0,-6 6 1 0,3 0 0 15,-3 5-21-15,0 6-12 16,0 5 12-16,0 2-12 0,-3 8 8 0,3 1-8 15,0 2 0-15,3 0 0 0,0-3 17 0,3-2 0 16,3-3 0-16,3 0 0 0,-3-6-7 0,6 1-2 0,-3-5 0 0,0-6 0 16,2-5-8-16,-2 0-14 0,0-9 3 0,0-1 1 15,3-9-155-15,0-7-31 0</inkml:trace>
  <inkml:trace contextRef="#ctx0" brushRef="#br0" timeOffset="127759.2409">16129 12859 2476 0,'-3'18'220'0,"0"-7"-176"0,0-3-35 0,-3 5-9 0,0-5 75 16,0 3 13-16,3-4 2 0,-3-1 1 15,6-6-150-15,0 0-29 0,-3-6-7 0,0-1-1055 16</inkml:trace>
  <inkml:trace contextRef="#ctx0" brushRef="#br0" timeOffset="128308.6336">16334 13256 403 0,'0'0'36'0,"0"0"-36"0,0 0 0 0,9 2 0 16,-3-2 270-16,0 3 47 15,-6-3 10-15,3 3 1 0,6 2-168 0,-3 0-35 0,0 0-6 0,0 6-2 16,-3 0-26-16,3 2-6 16,-6 0-1-16,3 6 0 0,0 4-29 0,0-1-7 0,3 4 0 0,0 0-1 15,3 6-30-15,-3 0-5 0,-1 0-2 0,1-1 0 16,0-1-25-16,0-4-5 0,-3-2 0 0,0 0-1 16,3-6 5-16,-3 1 0 0,-3-3 1 0,3-3 0 15,-3-3 15-15,3-2 0 0,-3-2-10 0,0-6 10 16,0 0 0-16,0 0 0 0,0 0-9 0,0 0 9 15,0 0 0-15,0-8-8 0,3 0 8 0,0-5 0 0,0-1 0 0,0-4 0 16,3-1 0-16,3-7 0 16,0-1 13-16,0-2 0 0,3-5 0 0,0-3 0 0,2 2 4 0,4-2 1 15,-3 3 0-15,3 0 0 16,0 4-18-16,0 7 0 0,-3-1 8 0,-3 11-8 0,0 2-16 0,-4 8-8 16,7 1 0-16,-6 7-1 15,-6 3 36-15,6 0 7 0,6 8 2 0,-3 0 0 0,-3 5 0 0,3 0 1 16,3 3 0-16,3 0 0 15,2 5-21-15,-2-3 0 0,-3 6-12 0,6-3 4 16,3 0-15-16,-3 0-2 0,-4-2-1 0,1-3 0 16,0-1-62-16,-3-4-12 0,0-3-2 0</inkml:trace>
  <inkml:trace contextRef="#ctx0" brushRef="#br0" timeOffset="128789.4074">17799 13224 172 0,'-18'8'16'0,"12"-6"-16"0,3 4 0 0,-6-4 0 16,-3 1 405-16,0 0 79 0,0-1 15 0,0 1 3 15,0 0-346-15,-2-1-68 0,-7 1-15 0,3 2-2 16,3-2-43-16,0 2-8 0,-6 0-1 0,0 1-1 0,4-1-6 0,2 0-2 15,0 3 0-15,0-2 0 16,-3-1 0-16,6 0 0 0,3 0 0 0,-3 1 0 0,-3 2 24 0,7 0 5 16,2 5 1-16,0 0 0 0,-3 3-20 0,6 0-3 15,-3 5-1-15,3 0 0 0,3 6-6 0,3 2-2 16,-3 5 0-16,0 0 0 0,9 4 20 0,-3-4 3 0,-3 3 1 16,3 0 0-16,-3-3-20 0,5 1-3 15,1 2-1-15,3-5 0 0,-3 2-8 0,6-5 0 0,6 0 0 0,3-5 0 31,3-5-30-31,2-9-8 0,7-10-2 0,6-8 0 16,2-8-136-16,1-10-28 0,32-40-6 16,-17 5-1-16</inkml:trace>
  <inkml:trace contextRef="#ctx0" brushRef="#br0" timeOffset="129089.7075">18192 13459 1324 0,'6'16'118'0,"-3"0"-94"16,0 3-24-16,0-1 0 15,-1 1 273-15,4-1 51 0,-3 1 9 0,0-3 3 0,3-1-230 0,-3 1-46 16,3-2-8-16,0 1-3 0,-3-1-37 0,3-1-12 0,0-3 0 0,0 1 0 31,-3 0-24-31,3-6-11 0,0 0-2 0,-6-5-1 16,12-2-189-16,-3-9-37 0,6-18-8 0,0-5-2 0</inkml:trace>
  <inkml:trace contextRef="#ctx0" brushRef="#br0" timeOffset="129248.7202">18382 13240 3168 0,'0'8'70'0,"-3"5"14"0,0 0 4 0,0-2 0 0,3-3-71 0,0-8-17 0,0 0 0 0,0 0 0 15,0 0-196-15,3-14-44 0</inkml:trace>
  <inkml:trace contextRef="#ctx0" brushRef="#br0" timeOffset="130997.3367">19088 13338 2606 0,'-6'10'57'0,"0"1"12"0,3-6 3 0,-3 0 1 0,-3-2-58 0,0-6-15 15,0-2 0-15,0 0 0 16,0-3-26-16,0-3-8 0,-3 1-2 0,3-1 0 15,3-2-2-15,-3 0-1 0,1-3 0 0,-1 0 0 0,3 0 19 0,0 0 4 0,-3 0 1 0,3 0 0 16,-3 3 7-16,0 3 8 0,3-1-13 0,0 3 5 31,0 5-23-31,6 3-4 0,-6 6-1 0,0 2 0 0,0 2 36 0,0 3 12 0,3 3 0 0,-3 8 0 16,6 0-4-16,-3 5 0 0,0 3-8 0,3 0 12 16,0 5-12-16,0 0-15 0,-3 2 3 0,3-2 1 15,0 0-1-15,3-2-1 0,0-3 0 16,0-1 0-16,3-4 13 0,0-6 0 0,0-3 0 0,0-4 0 15,0-1 11-15,0-5 5 0,6-3 0 16,-3-5 1-16,3-2-9 0,0-4-8 0,3-2 9 0,-1-5-9 16,4 0 0-16,0-3 0 0,0-3 0 0,0-2 0 0,-3-3 0 0,3 1-8 15,-3-1 8-15,2-3 0 16,1-4 0-16,-3-1 0 0,3 3 0 0,0-3 0 0,0 3 11 0,0 0 5 16,-1-3 2-16,1-2 0 15,-3-3 12-15,0 2 2 0,-3-4 1 0,0-1 0 16,0 0-13-16,-3 0-2 0,3 3-1 0,-3 0 0 15,-1 0-9-15,-2 0-8 0,0 3 9 0,0-3-9 0,0 2 0 0,-3 1 8 16,0 0-8-16,0-3 0 16,0 0 12-16,0 2 0 0,0-2 0 0,0 5 0 0,0 6-12 0,0 0 0 15,-3 4 0-15,3 4 0 0,0 5 0 0,0 2 0 0,-3 6 0 16,3-1 0-16,-3 6 0 0,0 0 0 16,0 0 0-16,0 0 9 0,0 0 7 0,0 0 2 15,0 0 0-15,-3 11 0 0,3-6-18 0,-3 3 0 16,3 0 8-16,-3 3-8 0,3-1 0 0,-3 6-9 0,3 0 1 15,0 3 0-15,0 4 8 0,-3 4-8 0,3 2 8 0,0 3-8 16,0 2 8-16,0 1 0 16,-3 2 8-16,0-3-8 0,3 3 14 0,-3 0-2 0,3 3 0 0,-6 5 0 15,3 0-12-15,0 5 0 0,-3-2 0 16,3 2 0-16,-3-3 0 0,3 1 0 0,0-3 0 0,0 0 0 16,0 0 0-16,0-5 0 0,3-1 0 15,0-2 0-15,0 1 20 0,3-7 2 0,0-2 0 0,0-2 0 16,3-6-9-16,0-2-1 0,3-4-1 15,0-1 0-15,3-6-3 0,3-3-8 0,0-5 12 0,0-3-4 32,6 1-37-32,-4-4-8 0,4 1-2 0,-3-3 0 0,6 0 17 0,0-2 3 0,0-4 1 0,-1 1 0 15,1 0 18-15,0 0 0 0,0-9 8 0,0 1-8 0,-4 3 0 0,4-1 8 16,0-2-8-16,-3 0 0 16,0 0 0-16,-3 0 8 0,2-1-8 0,-2 4 0 0,0-1 0 0,-3 1 0 15,-6 2 0-15,0 3 0 16,-3-1 0-16,-6 4 0 0,0-3 0 0,0 5 0 0,-6-3 16 0,3 1-2 15,-3-1-1-15,0-2 0 16,0 5-13-16,-3-5 0 0,0 2 0 0,3-2 0 0,-3 5 0 0,0-3 0 16,3 3-11-16,1-2 11 0,-1 4-19 0,0 4 4 15,0-1 1-15,-3 6 0 0,9-3 14 16,-6 5 0-16,-3 0 0 0,3 3 0 0,0 6 16 0,0-4-3 0,0 1-1 16,0 2 0-16,-3-2-12 0,0 2 0 15,3-3 0-15,-3 1 0 0,0-3-12 0,0 2 2 0,4 1 0 16,2 0 0-16,-3-1-1 15,3-2 0-15,-3 0 0 0,3 3 0 0,3-1-8 0,0 1-1 16,-3-1-1-16,3 1 0 0,0 2-3 0,0 3 0 16,3 0 0-16,-3 0 0 0,3 0 8 0,0-3 2 15,0 3 0-15,3-3 0 0,-3 3 14 0,2-3 0 0,-2 0 0 0,3 1 0 16,0-4 0-16,0 1 15 0,0-1-3 16,3-2-1-16,0-2 0 0,0-1 0 0,3-5 0 0,0-3 0 15,6-2-11-15,0 0 0 0,-1-3 0 16,4-3 0-16,0 1 0 0,3-1 0 0,-3-2 0 0,3-3 0 15,-1-3 10-15,1 3 3 0,3-2 1 0,-3-1 0 0,0 4 17 0,-1-4 3 16,1 1 1-16,-3 2 0 16,0 2-13-16,0 4-2 0,0-1-1 0,-4 3 0 0,1 3 1 0,0 2 1 15,-3 1 0-15,0 2 0 16,0 0-4-16,0 2-1 0,0 4 0 0,-1-1 0 16,4 0-16-16,-3 6 0 0,0-1 0 0,-3 1 0 15,0 2-23-15,0-2-1 0,0 2-1 0,0 0 0 0,-3 0 1 16,-1 1 1-16,-2 2 0 0,0-3 0 15,-3-3 23-15,3 1 0 0,-3-3 0 0,0 0 0 0,-3-8 8 0,0 0 7 16,0 0 1-16,0 0 0 0,0 0-2 0,0 0 0 0,0 0 0 0,0 0 0 16,0 0 5-16,0 0 1 15,0 0 0-15,3-5 0 0,0-3 2 0,3 0 1 16,3-3 0-16,0-2 0 0,0-3-15 0,0-3-8 16,3 4 10-16,0-1-10 0,3-3 0 0,-3 6 0 15,2 0 0-15,-2 5 0 0,0 3 0 16,-3 2-10-16,0 3 2 0,-3 3 0 0,3 4-1 0,-3 1 0 15,0 3 0-15,-3 2 0 0,0 3 9 16,0 0-12-16,0-3 12 0,3-2-12 16,-3-3-33-16,3 0-7 0,-3-3-2 0,3-2 0 15,-6-3 4-15,8-3 1 0,1-2 0 0,3-1 0 16,0-4 17-16,0-1 3 0,0-2 1 0,0 0 0 0,6 0 8 0,-6-1 3 0,0 1 0 0,0 0 0 16,-4 0 32-16,1 2 6 15,-3-2 2-15,3 0 0 0,3-6 25 0,0 3 4 0,3-2 2 0,0-1 0 16,-3-5-10-16,6-5-3 15,-1-3 0-15,4-2 0 0,0-3-9 0,0-3-1 0,3-5-1 0,3 0 0 16,-1-2-14-16,1-1-4 0,3-5 0 0,0 3 0 16,-1-3-12-16,1 5 0 0,-9 3 0 0,0 3 0 15,0 2 0-15,-3 6 0 0,-4 2 0 0,1 3 0 0,-3 0 0 16,0 8 0-16,-3 2 0 0,-3 6 0 16,0 0 13-16,0 2 0 0,-3 6 0 0,0 2 0 0,-3 3 3 0,0 0 0 15,0 0 0-15,-6 14 0 16,0 4-16-16,0 6 0 0,-3 2 0 0,-3 9 0 0,-3 7-11 0,0 6 11 15,4 2-10-15,-1 8 10 0,0 3-15 0,0 5 3 16,3 3 1-16,0 8 0 0,3 2 36 0,3 3 7 16,0-2 2-16,3 2 0 0,0-3-34 15,0 0 0-15,0-2 0 0,0-8 0 16,3-6-21-16,-6-10-8 0,3-8-2 0,-3-13 0 16,3-6 4-16,-3-7 1 0,0-8 0 0,0-6 0 15,3-5-180-15,-3-11-36 0,0-7-7 0</inkml:trace>
  <inkml:trace contextRef="#ctx0" brushRef="#br0" timeOffset="131239.4099">20936 12824 633 0,'3'14'56'0,"0"-9"-44"0,0 3-12 0,0 0 0 0,3 2 407 0,3-2 79 15,-3-2 16-15,6 2 3 16,3-1-363-16,2-4-73 0,4 2-14 0,6-2-3 31,3-3-69-31,6 0-14 0,8 0-2 0,1-3-1 0,5-2-170 0,1-3-33 0</inkml:trace>
  <inkml:trace contextRef="#ctx0" brushRef="#br0" timeOffset="132768.7851">5863 15846 1152 0,'0'0'102'0,"0"0"-82"0,-6 5-20 0,6-5 0 16,0 0 148-16,0 0 24 16,-3 0 6-16,3 0 1 0,0 0-86 0,0 0-17 15,0 0-3-15,0 0-1 0,3-2-48 0,3-4-9 16,0 1-3-16,3 2 0 0,-6-2-12 0,3 0 9 0,5-1-9 0,1 4 8 15,0-3-8-15,0 5 0 16,0 0-10-16,3 0 10 0,0 7-16 0,0-1 4 0,3-1 0 0,-1 3 0 16,4 3 0-16,3-4 1 0,-3 1 0 0,3 0 0 15,0-2 19-15,2-1 3 0,4-2 1 0,0-3 0 16,0-3 16-16,-1 0 3 0,7-5 1 0,-3-2 0 0,3-3-2 0,-4-6 0 16,4 1 0-16,0-6 0 15,-4-5-38-15,7 2-8 0,-6-5-2 0,3 1 0 31,-4-1-138-31,1 0-27 0,0 3-5 0,-6-3-2 0</inkml:trace>
  <inkml:trace contextRef="#ctx0" brushRef="#br0" timeOffset="133228.9775">6396 15216 403 0,'0'0'36'0,"0"0"-36"0,-3-5 0 0,-3 0 0 16,3 2 216-16,0-2 36 0,0-1 7 0,0 1 1 15,-3 0-206-15,3 0-42 0,3-1-12 0,0 6 0 16,-3-5 9-16,3 5-9 0,0 0 8 0,0 0-8 16,0 0 50-16,0 0 5 0,-9 5 1 0,3 3 0 15,3-3 6-15,3 9 2 0,-3 2 0 0,-3 2 0 16,3 3 7-16,3 3 1 0,0 8 1 0,-3 0 0 15,0 7-45-15,0 1-8 16,6 5-3-16,-3 3 0 0,-3 7-17 0,0 6-16 0,0 5 4 0,0 6 0 16,0-1-2-16,-3 14 0 0,-3-1 0 0,-3 6 0 15,0-2-22-15,1-6-5 16,-1-3-1-16,3-5 0 0,0-3 30 0,0-4 12 0,3-12-8 0,3-7-547 16,3-3-109-16</inkml:trace>
  <inkml:trace contextRef="#ctx0" brushRef="#br0" timeOffset="133858.9922">6961 16018 1875 0,'0'0'83'0,"0"0"17"15,0 0-80-15,-3 3-20 0,-3 4 0 0,3-1 0 16,3-1 94-16,-3 3 14 0,0-3 4 0,0 3 0 16,-3-2-79-16,3 4-15 0,-3 3-3 0,0 3-1 15,0 5-14-15,0-2 0 0,1 5-9 0,-4 2 9 16,0 1 0-16,3 2 0 0,0 0 0 0,0 0 0 0,0 0 10 0,-3 3 2 15,0-3 0-15,6 3 0 16,-3-1 0-16,6-2 0 0,-3 3 0 0,6-5 0 0,3 4-12 0,-3-4-16 16,6-3 4-16,0-3 1 0,0-3 11 0,6-4 0 0,0-6 0 0,-1 2 0 15,1-7 0-15,6-3-16 16,0-3 4-16,-3-7 0 0,0-9 1 0,6-2 0 0,-1 0 0 16,4-6 0-16,0-2 11 0,-6 0-10 0,-3-3 10 15,-1 1-10-15,7-1-1 0,-6 3 0 0,-15-3 0 0,3 5 0 16,0-2 11-16,-6 3 9 0,-3 5-1 0,-6 0-8 15,-6-3 19-15,3 3-3 0,-3 2-1 0,-2 1 0 16,-7 4 23-16,3 1 5 0,0 0 1 0,-3 5 0 16,3 3-17-16,-2 5-3 0,-1 0-1 0,-3 0 0 15,6 0-23-15,0 0-16 0,-2 5 2 0,2-2 1 16,3-1-96-16,0 1-19 16,6 2-4-16,0-2-1 0,6-1-89 0,6-2-18 15,0 0-3-15,12-15-1 0</inkml:trace>
  <inkml:trace contextRef="#ctx0" brushRef="#br0" timeOffset="134206.9193">8190 15909 345 0,'0'22'15'0,"0"-12"4"0,3 3-19 0,0-2 0 0,0 0 0 0,0-4 0 15,3 1 515-15,3 0 99 0,12-5 20 0,0 0 4 31,6-6-534-31,-1 0-104 0,10-2-25 0,3-3-3 0,3-2 13 0,2 2 3 0,1-3 1 0,2 3 0 16,1-5 11-16,0 5-12 0,-1-3 12 0,-2 3-12 31,0-2-16-31,-1-1-3 0,4 1-1 0,-1-4 0 16,-5 1-4-16,3-3 0 0,-6 0-1 0,-1-5-642 0,1-3-128 0</inkml:trace>
  <inkml:trace contextRef="#ctx0" brushRef="#br0" timeOffset="134596.9989">8723 15169 403 0,'0'0'17'0,"0"0"5"0,0 0-22 0,0 0 0 0,0 0 0 15,0 0 0-15,0 0 362 0,0 10 68 16,3-2 14-16,0 3 2 0,3-1-302 0,-3 6-61 0,-3 0-12 0,6 5-3 16,-3 0-48-16,0 8-11 15,0 3-1-15,-3 5-8 0,3 6 23 0,-3 2-3 0,0 7 0 16,0 7 0-16,-3 9 14 0,3 4 2 0,-6 2 1 0,3 5 0 15,-3 3-11-15,0-2-2 16,0 4-1-16,-3-4 0 0,3-6-14 0,0-5-9 0,-3 2 12 0,3-7-12 16,0-4 0-16,-2-7 0 15,2-8-10-15,-3 0 10 16,3-8-44-16,0-8 0 0,0-2-1 0,0-9 0 16,0-4-99-16,3-6-20 0,3-8-4 0</inkml:trace>
  <inkml:trace contextRef="#ctx0" brushRef="#br0" timeOffset="135386.8217">9384 14896 1836 0,'0'0'81'0,"-3"8"17"0,3 0-78 0,-3 3-20 0,0-1 0 0,3 3 0 16,-3-2 102-16,0 2 17 16,3-2 3-16,-3-1 1 0,3 4-75 0,-3-1-14 15,6 0-3-15,0 0-1 0,0 3-3 0,0 5-1 0,3-2 0 0,3 2 0 16,0 3-26-16,0 5 8 15,3 3-8-15,3 2 0 0,-1 3 0 0,1 5 0 0,0 6 8 0,0 0-8 16,-3-1 0-16,0 4 10 0,0 4-10 16,-3 3 10-16,-3 1-10 0,0-4-9 0,-3 6 9 0,-3-6-13 31,-3-2-15-31,0 0-2 0,-3 3-1 0,0-3 0 0,-3-6 31 0,0-2 18 0,0-5-2 0,0 0-1 16,-3-8-6-16,0-6-1 15,0 0 0-15,0 1 0 0,4-9 7 0,-4-4 1 0,3-1 0 0,3-5 0 16,0-3-4-16,0 0 0 0,6-5 0 0,0 0 0 15,0 0-12-15,0 0 11 0,0 0-11 0,0-10 10 16,3-3-10-16,3-1-11 0,0-4 3 0,3-3 0 16,0 2 8-16,-1-2 0 0,7 2-9 0,0 1 9 15,-6-3 0-15,6 8-11 0,0-3 11 0,-3 5-8 0,3 3-2 16,0 3 0-16,2 2 0 0,-2 3 0 16,3 0-37-16,3 3-7 15,0 2-2-15,0 0 0 0,3-2 4 0,-1 5 0 16,7-3 0-16,-3-5 0 0,6 6 12 0,-7-12 2 15,4 6 1-15,0-8 0 0,6 3 15 0,-1-8 3 0,1 0 1 0,-3-6 0 0,3 6-2 0,-1-8 0 16,-2 0 0-16,0-3 0 16,0 0-16-16,-4-3-3 0,1 1-1 0,0 0 0 15,-3-1-14-15,-1 1-3 16,-2-1-1-16,0 3 0 0,-3 1 40 0,-6-1 8 0,0 11 2 0,-6-6 0 0,-1 6 59 0,-2 2 12 16,-3 3 2-16,-3 0 1 0,0 3 34 15,-3 2 6-15,-5-2 2 0,-1 5 0 0,-6 5-28 0,0-2-6 16,3 0-1-16,0-1 0 0,-3-2-24 0,-3 6-5 0,0 4 0 0,4 1-1 15,-4-1-28-15,-3 4-6 16,3-1-1-16,0 0 0 0,0 8-8 0,-3-2-11 0,7 2 3 0,-4-3 0 31,0 9-21-31,6 2-4 0,0 0-1 0,3 5 0 0,0 4 54 16,6 1 12-16,0-4 1 0,6 2 1 0,0 2-21 0,6-4-4 16,3-4-1-16,3-1 0 0,0-1-8 0,6-3 0 0,-1-7 0 0,7 2 0 31,3-8-34-31,3-8-9 0,5 3-1 0,1-5-675 0,6-8-134 0</inkml:trace>
  <inkml:trace contextRef="#ctx0" brushRef="#br0" timeOffset="136527.0166">11884 15605 1324 0,'0'0'59'0,"0"0"12"0,0 0-57 0,0 0-14 0,0 0 0 0,9 0 0 16,0 0 210-16,-3 0 39 0,-6 0 8 0,12-3 2 0,-3 3-177 0,0-2-35 15,3 2-7-15,0-3-2 16,-3 1-4-16,3-4-1 0,-1 4 0 0,1-1 0 16,-3-2-33-16,3 5 0 0,3 0 0 0,0 5 0 15,0 0-24 1,3 8-4-16,3 3-2 0,-1 8 0 0,4 8-2 0,-3 5-1 0,-6 5 0 0,3 3 0 0,-3 6 9 0,0-4 1 15,-4 6 1-15,-2-3 0 16,3-2 32-16,-6 2 6 0,0-2 2 0,0-6 0 0,0 1 0 0,-3-9 0 16,3-2 0-16,-3-8 0 15,-3-6-31-15,3-2-7 0,0-8 0 0,-3-8-1 16,0 0-24 0,0 0-5-16,0-8-1 0,3 0 0 0,0-11 20 0,0 1 4 0,0-6 1 0,-3 0 0 15,6-7 35-15,-6-4 7 0,0-2 2 0,3-3 0 0,-3-2 14 0,3-3 4 16,0 0 0-16,-3 0 0 0,3 0-4 15,3 0 0-15,3-2 0 0,-1 2 0 0,1 5-12 0,6 3-4 16,-3 2 0-16,3 9 0 0,0 0-8 0,-3 7-8 16,3 3 12-16,0 0-12 0,0 11 12 0,-1 2-12 0,1 3 12 15,3 6-12-15,0 2 29 0,3 2-1 16,0 3 0-16,0 3 0 0,-1 3-3 0,1-1-1 0,0-2 0 0,0 5 0 16,-3-2-14-16,0-1-10 0,-1 1 12 0,1 2-12 15,-3-8 0-15,3 6-22 0,-3-3 3 0,3 2 1 31,-3 1-107-31,0 7-22 0,-1-5-4 0,-2 3-507 0,3 0-102 0</inkml:trace>
  <inkml:trace contextRef="#ctx0" brushRef="#br0" timeOffset="137176.7753">13295 15568 230 0,'0'0'20'0,"0"0"-20"16,0 0 0-16,0 0 0 0,0 0 224 0,0 0 40 0,-3-3 8 0,3 3 1 15,0 0-131-15,0 0-26 0,-3-2-6 0,3 2-1 16,0 0-17-16,0 0-4 0,-3 5-1 0,0-2 0 15,-3 2-37-15,6 0-7 0,-3 3-2 0,3-2 0 16,-3 1-33-16,0 1-8 0,6-2 0 0,-6 2 0 16,0-3 0-16,0 3-17 0,3 2 4 15,-3 4 1-15,0-1-4 0,1 0 0 0,-7 8 0 0,6-2 0 16,-3 7 16-16,3 3-9 0,0 1 9 0,3 4-8 16,3-2 28-16,0-1 7 0,0 4 1 15,3-3 0-15,3-9 16 0,2 4 4 0,4-6 1 0,0-2 0 16,-3-6-33-16,3-5-8 0,0-3 0 0,3-2-8 15,0-6-28 1,-4-5-13-16,7-5-3 0,-3 0 0 0,3-3 4 16,-3 0 0-16,-3-3 0 0,3 1 0 0,-1-6 32 0,-2 3 8 0,3 0 0 0,-6-3 0 15,0 0 25-15,-3 0 7 0,-3-2 2 0,0-1 0 0,0 1 28 0,-6-1 6 16,0 1 0-16,-3 2 1 16,0-2-21-16,-3 4-4 0,-3 1 0 0,0 5-1 0,-6 1-35 0,0 4-8 15,-3 0 0-15,-2 3 0 16,-1 3-24-16,0 3-4 0,0 2-1 15,0 2 0-15,0-2 7 0,1 3 2 0,2-3 0 0,-3 2 0 16,3 1-124-16,3-3-25 0,-3 3-5 16,0-6-1-16</inkml:trace>
  <inkml:trace contextRef="#ctx0" brushRef="#br0" timeOffset="138296.9569">14254 15499 2516 0,'0'0'56'0,"0"0"11"0,0 0 2 0,0 0 1 0,0 0-56 0,0 0-14 15,-6-2 0-15,3-4 0 16,-3-2-11-16,0-2-5 0,0 2 0 0,3-3-1 16,-3 1-8-16,-3-1-2 0,3 1 0 0,-3 2 0 15,3 2-19-15,0 4-4 0,-3 2-1 0,0 2 0 0,0 4 24 0,-2-1 5 16,-4 6 1-16,0 2 0 0,-3 3 31 0,0-1 6 15,0 4 2-15,0 0 0 0,3-1 12 0,4 1 2 16,-4 2 1-16,6-3 0 0,0 3-25 0,3-2-8 0,0 2 0 0,3 0 0 31,0 0-30-31,3 1-10 0,0-4-1 0,0 1-1 0,6-3 42 0,0-3 0 0,0 0 0 0,3-2 11 16,3-3-11-16,0-1 0 16,-1-1 0-16,4-6 0 0,3 0 13 0,0 0 1 0,0-8 0 0,3 0 0 15,0-5 6-15,-1-3 2 0,1 0 0 0,0-8 0 16,3 6-14-16,-3-4-8 0,0-1 8 15,-1 1-8-15,1-4 13 0,0 2-1 16,0-2-1-16,-3-3 0 0,0 2 10 0,-4-5 3 0,4 3 0 16,-3 0 0-16,-3-3 0 0,-3 1 1 0,0-4 0 0,-3 4 0 15,-3-4-11-15,0 1-2 0,0 2-1 0,-3-2 0 16,0 2-11-16,0-3 0 0,0 1 9 0,3-3-9 16,-3-3 10-16,0-2-2 0,3-3-8 0,0 0 12 15,0 0-12-15,0 0-13 0,-3 3 2 0,3 2 1 16,-3 0-18-16,3 6-3 0,-3 2-1 0,0 8 0 15,0 1 4 1,0 9 1-16,-3 1 0 0,0 8 0 0,-3 0 52 0,6 5 11 0,0 0 1 0,-6 2 1 0,-3 6-6 0,3-3 0 16,0 6-1-16,-3 2 0 15,3 0 1-15,0 1 1 0,0-1 0 0,0 3 0 0,3 0-33 0,0 2 0 16,0 1 0-16,-3 5 0 16,0-3-33-16,3 5-14 15,-2 3-2-15,2 3-1 0,-3 5 30 0,3-3 7 0,0 3 1 0,0 3 0 0,0 0 12 16,0 0 0-16,0 2 0 0,0 3 0 0,3 0 0 0,0 0 10 15,-3 2-2-15,6 1 0 0,-3-3-8 0,3-3 10 0,3-2-10 16,-3-3 10-16,0 0-1 0,3-2 0 16,3-4 0-16,-4 1 0 0,1 0-9 0,6-3 0 0,3 3 0 15,0-3 0-15,3 0 0 0,3 3 0 16,3-3 0-16,2 0-11 0,1 0 3 0,0-5 0 0,0 0 0 16,0-9 0-16,-1 7 8 0,-2-9 12 15,0 0-2-15,0-5-1 0,3-3 11 0,-4-5 1 0,4-2 1 16,0-4 0-16,0-2-1 0,0-5 0 0,-1-5 0 0,1 4 0 15,-3-9-21-15,-3-1-16 0,0 0 2 16,-4-2 1-16,1-4 13 0,-6 1 0 0,-3-2 0 0,0 4 0 16,0 1 0-16,-6 4-9 15,0 1 9-15,0 3 0 0,0 2 0 0,-3 0 0 0,-3 5 9 0,0 1-9 16,3-1 22-16,-3-2-2 16,0 8-1-16,-3-3 0 0,-3-3-7 0,3 3-2 0,-6-2 0 0,3 2 0 15,-6-3-10-15,4 3 0 0,-1 3 0 0,0 0-11 0,3-1 0 0,-3 1 0 16,3 2 0-16,-3-2 0 15,3 5 11-15,-6 0 0 0,3 0 0 0,-3 5 0 16,4-2 0-16,-1 2 0 0,-3 1 0 0,3 2 0 16,-3 2 0-16,3 3 0 0,0 3 8 0,0 0-8 0,3 0 16 0,0 8-2 15,3-3 0-15,3 0 0 16,0 6-2-16,3-4 0 0,3 4 0 0,3-1 0 0,0 1-3 0,3-1-1 16,0-2 0-16,3-3 0 15,6 3-8-15,3-8 0 0,3 5 0 0,2-2-11 0,4-1-1 0,0-5-1 16,0 1 0-16,-1-6 0 15,-2-3-11-15,3-5-3 0,-3 0 0 0,3 0 0 16,-7-8-93-16,7-5-18 0,3-3-4 0,-3-5-917 0</inkml:trace>
  <inkml:trace contextRef="#ctx0" brushRef="#br0" timeOffset="138597.1171">16718 15544 3124 0,'21'58'69'0,"-6"-31"15"0,3 5 2 0,-9-3 1 0,-9-5-70 0,3-11-17 16,3 0 0-16,-6-13 0 16,-6-3-128-16,0-15-28 0,-9-16-7 0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3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0.28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5250 2775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1" timeOffset="1.0626E6">5214 2973 345 0,'0'0'31'0,"0"0"-31"0,0 0 0 0,0 0 0 16,0 0 189-16,0 0 32 0,0 0 7 0,0 0 0 15,0 0-136-15,0 0-28 0,0 0-6 0,14 0-1 16,-5 0-16-16,9 0-3 0,0-4-1 0,4 0 0 16,-4 0-10-16,5 0-3 0,4-4 0 0,0 4 0 15,0-4-3-15,0 8-1 0,4-4 0 0,1 4 0 16,-1 0 12-16,5-4 3 0,-4 0 0 0,-1 0 0 16,1 8-18-16,3-4-3 0,6-4-1 0,-1 0 0 15,1 0-2-15,4 0-1 0,0-4 0 0,4 0 0 16,10-4 0-16,-5 0 0 0,0 4 0 0,4-4 0 0,1 0 2 15,-6 4 0-15,1-4 0 0,5 4 0 0,-1-4 4 16,-4 4 2-16,9 0 0 0,-4 4 0 0,-5-4-3 0,4 0-1 16,-4 4 0-16,0 0 0 0,0 0 3 0,-5 4 1 15,-4 0 0-15,5 0 0 0,-1 4-4 0,1 0-1 16,8 0 0-16,-4-4 0 0,-4 0 7 0,-1 0 0 16,1 4 1-16,3-4 0 0,6-4-21 0,-5 4 0 15,0-4 0-15,0 0 0 0,0-8 0 0,0 8-13 16,0-3 1-16,4 3 1 0,-4-4 11 0,-4 0 0 15,4 0 0-15,-5 4 0 0,5 0 0 0,-9 0 9 0,0 0-1 16,0 0-8-16,0 4 20 0,0 0-4 0,-5 0 0 16,1 0 0-16,4 0-8 0,-5 0-8 0,5 0 9 0,0 0-9 15,-5 0 8-15,5 4-8 0,0 0 0 0,0 0 0 16,0-8 0-16,5 4 8 0,-5 0-8 0,0 0 0 16,-5-4 0-16,5 0 0 0,-4 0 0 0,4 0 0 15,0 4 0-15,0 0 0 0,-1-8 0 0,-3 8 0 16,-1 0 0-16,1 4 0 0,-1 0 0 0,-4-4 0 15,0 4 0-15,5 0 0 0,-10 0 0 0,5 4 0 16,0 0 0-16,0-4 0 0,-4 4 0 0,4 0 0 16,0-4 0-16,0 3 0 0,-1 1 0 0,6-4 0 15,-5 0 0-15,0 0 0 0,0 0 0 0,0 0 0 16,0 0 0-16,-5 0 0 0,1 0 0 0,4-4 0 16,0 4 0-16,-5 0 0 0,1-4 8 0,-1 0-8 0,-4 0 0 15,0-4 0-15,0 4 0 0,-4-4 0 0,-5 4 0 0,4-8 11 16,-4 4-11-16,0 0 10 0,0 4-10 0,0-4 0 15,0 4 0-15,-5-4 0 0,1-4 0 0,4 8 0 16,-5 0 0-16,5-4 0 0,0 0 0 0,-4 4 0 16,4 0 0-16,0 0 0 0,4 0-11 0,-4-3 3 15,0 3 0-15,0-4 0 0,5 0 8 0,-1 0-10 16,1 4 10-16,-5-4-10 0,0 4 10 0,0 0 11 16,0-4-3-16,-9 0 0 15,4 4-8-15,1 0 0 0,-1 0 0 0,-4 0 0 16,5-4 0-16,-5 4 8 0,0-4-8 15,-9 4 8-15,9 0-8 0,4 0 8 0,-4 0-8 0,0 0 8 16,-9 0-8-16,9 4 0 0,0 0 0 0,-9-4 0 16,9 0 0-16,4 4 0 0,-4 0-10 0,0-4 10 0,-9 0-15 0,9 4 3 15,-9-4 1-15,0 0 0 0,0 0-4 0,0 0-1 16,0 0 0-16,0 0 0 0,0 0 16 0,0 0 0 16,0 0 0-16,0 0 0 0,0 0 0 0,0 0 0 15,0 0 0-15,-13-4 0 0,-1 0 17 0,-4 0-3 16,-8 4-1-16,-1 0 0 0,-5 0-13 0,1 0 8 15,4 0-8-15,0 0 0 0,4 4 0 0,1 0 0 16,-1 0 0-16,1 0 0 0,-5 0 0 0,0 0 0 16,4-1 0-16,1 5 0 0,-1-8 0 0,1 4 8 15,-1 0-8-15,-4 0 0 0,5 0 8 0,-1 0 0 16,-4-4-8-16,0 4 12 0,-4 0-12 0,-1 0 0 16,1 0 0-16,-9 0 0 0,-5-4 0 0,0 4 9 15,0 0-9-15,-5 0 8 0,-8 4-8 0,4 0 0 0,-5-4 0 16,1 0 0-16,-5 0-15 0,5 4 2 0,-1-8 0 0,1 4 0 15,4-4 13-15,-5-4-9 0,5 4 9 0,0 0-8 16,0 0 8-16,5 0-12 0,-1 0 12 0,5 0-12 16,0 0 12-16,5 0 8 0,0 0-8 0,-5-4 11 15,0 4 4-15,-5-4 1 0,1 0 0 0,-1 0 0 16,1 4-6-16,-1 0-1 0,-4 4 0 0,0-4 0 16,0-4-9-16,1 4 0 0,-1 4 0 0,4-4 8 15,-4 0-8-15,-4 0 0 0,4 0 0 0,-5 4 0 16,1-4 0-16,4 0 0 0,4 0-9 0,5 0 9 15,-4 0 0-15,9 0 0 0,4 0 0 0,0 0 0 16,-5 0 0-16,10 0 0 0,-1-4 0 0,1 4 0 16,-1 0 0-16,1 0 0 0,-1 0 8 0,1-4-8 15,-5 0 0-15,0-4 0 0,0 8 0 0,0-4 0 0,0 0 0 16,0 4 0-16,9-4 0 0,-4 4 0 0,-1 4 0 16,5-4 0-16,-4-4 0 0,4 4 0 0,0 0 0 15,0 0 0-15,0 0 0 0,0 0 0 0,4 0 0 0,1 0 0 16,-1 0 0-16,1-4 0 0,-1 4 8 0,5-4-8 15,-9 0 11-15,9 4-11 0,-4 0 8 0,-1 0-8 16,-4-4 0-16,5 4 0 0,-5 0 0 0,0-4 0 16,-4 4 0-16,-1 0 0 0,5 0 0 0,-4 4 0 15,8-4 0-15,-4 0 0 0,0 0 0 0,0 4 0 16,5-4 0-16,-1 4 0 0,5-4 0 0,-4 0 0 16,-1 0 0-16,5 0 0 0,0 4 0 0,-4 0 0 15,4 4 0-15,-5-4 0 0,5-8 0 0,-4 4 0 16,4 0 0-16,-5 4 0 0,1-4 0 0,-1 0 0 0,1 0-8 15,-1 4 8-15,-3 0-8 0,-1 0 8 0,0 0-13 16,4-4 5-16,-4 4 8 0,5-4 0 0,-5 0-9 0,4 4 9 16,1 0 0-16,-1-4 0 0,1 0 0 0,-1 0 0 15,-4 0 0-15,9 0 0 0,-9 0 0 0,9 0 0 16,-4 0 0-16,-1 0 0 0,5 0 0 0,-9 4 0 16,5-8 0-16,-1 4 0 0,1 0 0 0,-1 0 0 15,-4 0 0-15,9 0 0 0,-4 0 0 0,-5 4 0 16,5 0 0-16,-1 0 0 0,-4 0 0 0,5 0 0 15,-1-4 0-15,1 4 0 0,-5 4 0 0,9-8 0 16,0 4 0-16,4-4 0 0,-13 4 0 0,9 0 0 16,-4 0 0-16,-1 0 0 0,1-4 0 0,-1 0 0 0,5 4 0 15,-4 0 0-15,8-4 0 0,1 0 0 0,-1 4 0 16,-4-4 12-16,5 0-12 0,-1 0 12 0,-4 4-12 0,5 0 10 16,-5-4-10-16,4 4 10 0,1-4-10 0,-1 4 0 15,1 0 0-15,0 4 0 0,-1-8 0 0,-4 4 0 16,5 0 0-16,4 4 0 0,-5-8 0 0,5 4-9 15,0 0 0-15,0 0 0 16,5-4-20-16,-5 4-4 0,4 0-1 0,5-4 0 16,-4 8-119-16,4-8-24 0,0 8-5 0,0-8-1 0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31:44.3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2446 1500 806 0,'0'-5'72'0,"3"2"-58"16,0-2-14-16,0 0 0 0,0 2 36 0,-1-2 4 0,4-3 0 0,-3 5 1 16,-3 1 26-16,3-6 5 0,-3 2 0 0,0-2 1 0,0 8-8 0,3-2-1 15,0-1-1-15,-3 3 0 16,0 0-23-16,0 0-5 0,0 0-1 0,0 0 0 16,0 0-34-16,0 0 0 0,0 0 0 0,0 0 0 15,3-5 28-15,-3 5 4 0,0 0 2 0,0 0 0 0,0 0 10 16,0 0 3-16,0 0 0 0,6 10 0 15,3 4 0-15,-9-1 0 0,6 3 0 0,-3 7 0 16,-3-1-18-16,0 4-3 0,0 6-1 0,0 0 0 16,-3 2 0-16,0 3 0 0,0 3 0 0,3 2 0 15,0 6-12-15,0 2-2 0,6-2-1 0,-3-1 0 0,0 3-10 0,6-2 0 16,-6-3 9-16,3-3-9 0,0 1 8 16,3 2-8-16,-3-3 8 0,-3 0-8 0,6-2 10 0,0 0-2 15,-6-1-8-15,0-7 12 0,0-3-12 16,3-2 0-16,-6-3 0 0,0-1 0 0,0-1-9 0,-3-1 9 15,3-3-13-15,0-5 5 16,-3 1-123-16,0-4-24 0,-3-4-5 0,0-1-680 0</inkml:trace>
  <inkml:trace contextRef="#ctx0" brushRef="#br0" timeOffset="519.9245">2187 1585 1162 0,'9'-8'52'16,"-6"3"10"-16,0 5-50 0,0-8-12 0,5 2 0 0,-5 1 0 0,3 0 86 0,-3 2 14 15,3-5 4-15,0 6 0 0,0-1-43 0,-3 3-8 0,3-8-1 0,0 8-1 16,0 0-27-16,0 0-6 16,-3 0-1-16,3 0 0 0,3 3-4 0,-3 2-1 0,0-5 0 0,0 0 0 15,3 3 7-15,3-1 1 16,-1 1 0-16,4 2 0 0,3-5 0 0,6 0 0 0,6 0 0 0,0 0 0 15,-1-5 3-15,7 2 1 16,-3-2 0-16,2 0 0 16,1-1-43-16,-3 4-8 0,-3-4-1 0,2 1-1 15,-8 2-58-15,3-2-11 0,-9-3-2 0,3 3-418 0,0 0-83 0</inkml:trace>
  <inkml:trace contextRef="#ctx0" brushRef="#br0" timeOffset="1563.7768">2466 2680 230 0,'0'0'20'0,"0"0"-20"0,0 0 0 0,0 0 0 16,0 0 192-16,0 0 35 15,0 0 6-15,0 0 2 0,0 0-131 0,0 0-27 0,-6-2-5 0,6 2 0 16,0 0-53-16,0 0-11 0,-5 0-8 0,2-6 12 16,3 4-22-16,0 2-4 0,-6 0-1 0,6-3 0 0,-6 3-3 0,6 0-1 15,0 0 0-15,0 0 0 0,-6 0 19 0,3 0 0 16,3 0 0-16,-6 0 0 0,3 3 0 0,-3-1 0 15,0-2 8-15,-3 0-8 0,3 0 0 0,-3 3 0 16,3 0 0-16,-3-1 0 0,3-2 21 0,-6 0-1 16,3 3-1-16,0 0 0 0,4-3 17 0,-4 0 4 15,3 2 1-15,-3 3 0 0,0-5-10 0,0 0-3 16,0 0 0-16,3 3 0 0,-3 0-14 0,0-3-3 16,0 0-1-16,0 2 0 0,3 4 3 0,0-6 1 15,3-6 0-15,3 6 0 0,0 0 18 0,-9 0 4 16,3 0 1-16,6 0 0 0,0 0-10 0,0 0-3 0,0 0 0 0,0 0 0 15,0 0 16-15,0 0 2 0,0 0 1 0,0 0 0 32,6 6-9-32,3-1-2 0,3-2 0 0,0 2 0 0,6-2 9 0,-6-1 2 15,6-2 0-15,6 0 0 0,-4 0-7 0,7 0-2 0,-3-2 0 0,3-1 0 16,3-5-23-16,-1 3-11 16,4-6 10-16,-3 3-10 15,0 0-138-15,-1 0-34 0,-8 0-6 16</inkml:trace>
  <inkml:trace contextRef="#ctx0" brushRef="#br0" timeOffset="2386.1203">3374 1545 864 0,'-9'-13'38'0,"6"13"8"0,-3-8-37 0,3 3-9 0,0-1 0 0,1-2 0 16,-1 3 89-16,0-3 16 15,0 8 3-15,0-5 1 0,3 5-21 0,0 0-5 0,0 0-1 0,0 0 0 16,0 0-40-16,0 0-8 16,0 0-2-16,0 0 0 0,0 0-16 0,0 0-3 0,6 0-1 0,2 0 0 15,-2-8 9-15,3 8 2 0,-3-5 0 0,3-6 0 16,0 3-15-16,0 0-8 0,3-2 10 0,0 2-10 16,-3-5 20-16,3-1-3 0,-3 1 0 0,3 0 0 15,0 0-1-15,-4-1-1 16,1-4 0-16,-3 5 0 0,0-1 10 0,0-4 3 0,0 2 0 0,-6 3 0 15,0-6-28-15,0 6-12 0,3 0 0 0,-3 0 1 0,-3-1 11 16,3 1 16-16,-3-3-4 0,3 6-1 16,-3-1-36-16,0 3-7 0,0-5-2 0,0 8 0 31,0-3 6-31,0 2 2 0,-6-2 0 0,6 8 0 0,-3-5 18 0,1 5 8 0,-1 0-8 0,0 0 8 0,-3 0-8 0,3 0 8 16,-3 0-8-16,3 5 8 15,-3-2 0-15,0 2 14 0,0 9-2 0,0-9 0 0,0 8-12 0,0-5 0 16,0 5 0-16,3 1 0 15,0 4 10-15,0-5-1 0,1 6 0 0,-1-3 0 0,3 7 2 0,0-4 0 16,0 7 0-16,0 1 0 0,3-1 15 0,-3 9 3 0,3 2 1 16,0 3 0-16,0-1-1 15,3-2 0-15,0 3 0 0,3 0 0 0,0-1 7 16,0 1 0-16,-1 8 1 0,7 2 0 0,-3 3 9 0,3 5 2 16,0 0 0-16,0-5 0 0,-3-3-13 0,0 3-3 15,-3 0 0-15,0-2 0 0,-3-4-22 0,-3-2-10 16,-3 3 8-16,0-9-8 0,0-2 0 0,0-5 0 15,-3 0 0-15,0-6 0 16,-3-2-32-16,0-3-3 0,0 1 0 0,-3-4 0 16,0 3-109-16,0-8-21 0,-2 1-5 0,-4-9-730 0</inkml:trace>
  <inkml:trace contextRef="#ctx0" brushRef="#br0" timeOffset="3224.1425">2600 2699 1036 0,'0'0'92'0,"0"0"-73"0,0 0-19 0,0 0 0 16,0 0 64-16,0 0 10 0,9 0 2 0,0-3 0 15,-3 0-4-15,3 3-1 16,-9 0 0-16,6-5 0 0,3 3-7 0,-3-4 0 0,3 4-1 0,-3-1 0 16,3 0-43-16,3 1-9 0,-3 2-2 15,3 0 0-15,-4 0-9 0,7 2 0 0,-3-4 0 0,3 4 8 16,0-2-8-16,0 3-17 15,3-3 4-15,0 0 1 16,-1 0-136-16,4-3-26 0</inkml:trace>
  <inkml:trace contextRef="#ctx0" brushRef="#br0" timeOffset="3884.021">3294 1865 288 0,'0'0'25'0,"-3"-5"-25"0,-3 2 0 0,6 3 0 0,0 0 289 0,0 0 53 16,0 0 10-16,0 0 3 0,0 0-216 0,0 0-43 16,0 0-9-16,0 0-2 0,0 0-33 0,0 0-8 15,9-2 0-15,3-1-1 0,0 3-31 0,3 0-12 16,2-5 11-16,4 2-11 0,0 1 0 0,3-1-8 15,3 3-1-15,-3-5 0 16,2 2-31-16,1 0-5 0,3 1-2 0,0 2 0 16,-4 0-110-16,4-8-23 0,33 2-4 0,-22-4 0 0</inkml:trace>
  <inkml:trace contextRef="#ctx0" brushRef="#br0" timeOffset="4492.8751">5080 1577 979 0,'0'0'87'0,"0"0"-70"0,0 0-17 0,0 0 0 16,0 0 112-16,0 0 18 0,0 0 4 0,0 0 1 0,9 0-53 15,-3 0-10-15,6 0-3 0,0 0 0 16,-1 0-14-16,7 0-3 0,0 0-1 0,6-5 0 16,0 5-21-16,3-8-4 0,2 5-1 0,4 0 0 15,-3-5-5-15,0 3 0 0,-4-3-1 0,1 3 0 16,3-3-19-16,-3 3-17 0,3-1 3 0,-4-2 1 15,4-5-32-15,3 8-7 16,-3-8 0-16,-1 2-1 0,1 1-139 16,-3 4-27-16,32-20-5 0,-20 7-2 0</inkml:trace>
  <inkml:trace contextRef="#ctx0" brushRef="#br0" timeOffset="4883.9196">5476 860 115 0,'-3'-5'10'0,"-3"5"-10"15,0-8 0-15,0 2 0 0,6 6 248 0,0 0 48 0,-6-5 10 0,3 2 2 16,3 3-210-16,0 0-42 15,0 0-8-15,0 0-1 0,0 0-3 0,0 0-1 0,0 0 0 0,-6 3 0 16,0 2-14-16,3 1-2 0,3 2-1 0,0 5 0 16,0 0 19-16,0 6 4 0,3 7 1 0,-3 1 0 15,3 10 13-15,0-3 2 0,-6 6 1 0,6-1 0 0,0 6-22 16,-3 0-4-16,0 6 0 0,0 1-1 16,0 1-3-16,0 6 0 0,0 1 0 0,-3 4 0 15,-3 2-10-15,0 0-2 0,0 6-1 0,-3-1 0 16,-3 1-13-16,3-1-2 0,3-8-8 0,1-2 12 15,-4-2-12-15,0-1 0 0,0-11-9 0,-3 4 9 16,6-6-19-16,-3-3 3 0,3-2 0 0,-3-3 0 16,0-13-84-16,0 2-17 0,0-5-3 0,0-5-506 15,0-3-101-15</inkml:trace>
  <inkml:trace contextRef="#ctx0" brushRef="#br0" timeOffset="5473.9135">6083 669 1299 0,'0'0'57'0,"6"-5"13"0,0 0-56 0,0-3-14 0,0-3 0 0,0 9 0 16,-6 2 80-16,6-6 12 0,-3 1 4 0,-3 5 0 15,0 0-35-15,0 0-6 0,0 0-2 0,0 0 0 16,0 0-30-16,0 5-7 0,3 3 0 0,0 6-1 16,0 1-3-16,-3 7-1 0,3 4 0 0,0 6 0 15,0 7 16-15,-3 1 3 0,0 10 1 0,3 3 0 16,-3 6-6-16,2 7-1 0,-2 0 0 0,3-3 0 15,-3 9-5-15,3 2-2 0,-3 3 0 0,3 2 0 0,-3-8-1 16,0-4 0-16,3 4 0 0,-3-5 0 0,0 3-16 0,-3-3 0 16,3-10 0-16,0-1 0 15,-3-7 0-15,-3 2 0 0,1-10 0 0,-1-1 0 0,0-7 0 0,-3-5 8 16,0-1-8-16,3-7 0 16,0-11 0-16,0 2-19 0,3-2 3 0,3-8 0 0,-3-8 27 0,0-5 5 15,3-3 2-15,0-5 0 16,3-6 10-16,0-10 3 0,0 3 0 0,3-11 0 0,3 0-16 0,0-3-3 15,3-2-1-15,3 5 0 0,-1 3-11 0,1 2 12 0,3 8-12 0,-3 6 12 16,3-1-3-16,-3 9 0 16,0 5 0-16,2 2 0 0,-5 9 9 0,0 2 2 0,0 5 0 0,0 3 0 15,0 5 0-15,3 8 0 16,-3 3 0-16,3 2 0 0,-3 6 6 0,0 3 2 16,-1-1 0-16,4 3 0 0,-3-5-28 0,3-1 0 15,-3-4 8-15,3-1-8 0,-6-4 0 0,3-4 0 0,-3-2 0 0,3 0 0 31,-6-6-142-31,-1 1-30 0,1-6-7 0,0 3-849 0</inkml:trace>
  <inkml:trace contextRef="#ctx0" brushRef="#br0" timeOffset="5893.7568">6738 1971 2016 0,'0'0'179'16,"0"0"-143"-16,0 0-36 0,9 5 0 0,3-5 42 0,0 0 2 15,2-5 0-15,1 3 0 16,3-4-4-16,3-4 0 0,-3-1 0 0,3-2 0 16,-3 0-40-16,-1 2 0 0,-2-2 0 0,0 0 0 0,3-1-16 15,-6-4-4-15,-3 2-2 0,0 0 0 0,0 0 22 0,-3-2 0 16,0 4 10-16,-3-4-10 15,0 2 16-15,0-2-3 0,0-1-1 0,-3 6 0 0,-3 0 8 0,0-6 2 16,0 6 0-16,3 0 0 0,-3 5-13 0,-3-3-9 0,3 3 12 0,0 0-12 16,-3 3 0-16,3-3 0 15,-3 3 0-15,0-1 0 0,-3 4 0 0,0 2 0 0,0 2 0 0,3 4 0 16,-3-1 8-16,3 8-8 16,-6-5 0-16,3 5 0 0,1 1 0 0,-1 4 0 0,6-2 0 0,-3 2 0 15,0 1 9-15,0 2-9 16,3 3 0-16,3-3 9 0,-3 6-9 0,0-1 0 0,3 1 0 0,3 4 0 15,0 1-15-15,0 2 5 16,6-2 1-16,0-3 0 0,3 6 9 0,-1-9 0 0,4 1 0 0,0-4 8 31,0-1-58-31,0-4-11 0,3 3-3 0,-6-2-931 0</inkml:trace>
  <inkml:trace contextRef="#ctx0" brushRef="#br0" timeOffset="6233.7721">7372 1648 2066 0,'15'-13'92'0,"-12"10"18"0,3 1-88 0,3 2-22 0,-6 0 0 0,5 2 0 15,4 4 62-15,-3-1 8 0,-6 0 2 0,3 3 0 0,6 0-37 0,-3 3-7 16,-6 2-2-16,3 0 0 16,-3 6-26-16,3 5 8 0,3-1-8 0,-6 4 0 0,-9-3 19 0,6 2-2 15,6 9 0-15,-9-9 0 16,-3 0-17-16,3-2-14 0,3 3 2 0,0-11 1 0,-3-1 11 0,-3-1 16 15,3-4-4-15,0 1-1 16,3-6 10-16,0 3 3 0,-6-8 0 0,6 0 0 0,0 0 21 0,0 0 5 16,0 0 1-16,0 0 0 0,-9 0 7 0,9 0 2 0,0-8 0 0,-6-5 0 15,3 0-22-15,3-6-4 16,3 1-1-16,0-3 0 0,0-3-17 0,3-3-3 0,3 6-1 16,3-8 0-16,6 3-21 0,0-1-5 15,-3-2-1-15,8 0 0 16,10 0-27-16,0 2-6 0,-12-4 0 15,5 4-1-15,4-5-101 0,0 6-20 0,-6 2-4 0,-3 8-1 16,-1-5-85-16,-2 5-16 0,18-5-4 0,-18 0-1 0</inkml:trace>
  <inkml:trace contextRef="#ctx0" brushRef="#br0" timeOffset="6624.155">8065 1746 403 0,'18'8'36'0,"-18"-8"-36"0,0 0 0 0,0 5 0 16,3 3 284-16,0-2 51 0,-3-6 9 0,0 0 3 0,0 8-201 0,0-8-40 15,6 5-8-15,-6-5-2 16,0 0-38-16,0 0-8 0,9-5-2 0,0 5 0 0,-6-11-37 0,9 8-11 16,0-10 0-16,6 5 0 15,-1-2 0-15,-2 2 8 0,0-5-8 0,-3-1 0 0,6 1 32 0,-6 0 3 16,0-3 0-16,-3 0 0 15,3 3-2-15,0-6 0 0,-3 1 0 0,2 2 0 0,-2-3-6 0,-3-2-2 16,3 3 0-16,-3 4 0 0,-3 1-25 0,0 0 0 0,-3 0-14 0,0 8 5 16,0-3 9-1,-3 5 11-15,-3 0-3 0,0-2 0 0,0 5-8 0,-3 5-11 0,-3-2 3 16,-2 8 0-16,5-6 8 0,-6 8 0 16,-3 8 0-16,0-2 0 0,0 2 0 0,3 3 0 15,0 5 0-15,1-3 0 0,-1 3 0 0,6-2-10 16,6 2 10-16,-3 0-10 0,-3-3 10 0,6 1 0 0,6 2 0 15,3-2 0-15,3 2-15 0,0 5-1 16,0-2 0-16,5-6 0 16,4 6-164-16,0-11-32 0,15 24-8 0,0-18 0 0</inkml:trace>
  <inkml:trace contextRef="#ctx0" brushRef="#br0" timeOffset="7195.7225">10060 1238 1497 0,'0'0'133'0,"0"0"-106"0,0-5-27 0,0 5 0 15,0 0 46-15,0 0 4 0,0 0 1 0,0 0 0 16,6 0-15-16,-6 0-4 0,0 0 0 0,9 5 0 0,-9-5-10 0,3 6-2 16,-1 4-1-16,-2 6 0 0,0 0-19 0,-5 10 0 0,2 6 8 0,-6 8-8 15,3 5 38-15,0 5 4 16,-6-5 1-16,3 3 0 0,3-3 2 0,3-6 1 0,0 1 0 0,3-6 0 16,0-2-27-1,3 0-6-15,0-6-1 0,0-2 0 0,3-3-12 0,-3-2 11 0,0-11-11 16,3 5 10-16,0-8 23 15,0 1 5-15,3-6 1 0,3-6 0 0,-1 1 9 0,4-8 3 16,3 0 0-16,0-9 0 0,3 4-35 0,0-3-8 0,0 2 0 0,2-7-8 16,4-1 30-16,0 1-1 15,0 2 0-15,0-10 0 0,-1 2-39 0,1-5-8 16,6 2-2-16,-3 1 0 0,-1-3 9 0,4 5 2 16,-3 6 0-16,0-1 0 0,-1 6 9 0,-2-3 0 0,3 8 0 0,-6 6 0 15,-3 2 0-15,-1 3 14 0,-2-3-3 16,0 8-1-16,0 2 1 0,-3 4 0 15,-3-1 0-15,-3 8 0 0,6 0-11 0,-6 1 10 0,-1-1-10 16,-2 5 10-16,0 4 2 0,-3-1 0 0,0 3 0 0,-3-6 0 16,-3-2-12-16,3 2 0 0,-6 1 0 0,0-3 0 0,-2 2 11 0,-7 1 0 15,3-6 0-15,0 0 0 16,-6-5-11-16,0 3 0 0,-6-3 0 0,0-3 0 31,-2 0-30-31,-4-5-8 0,-3 0-2 0,-3-2 0 0,-8-6-181 0,2 0-37 0</inkml:trace>
  <inkml:trace contextRef="#ctx0" brushRef="#br0" timeOffset="7334.0814">10331 691 2127 0,'0'0'47'0,"0"0"9"0,0 0 3 0,3 5 1 0,-1 3-48 0,1-3-12 0,3 8 0 0,-6 3 0 31,0 3-124-31,-3-9-28 0,-11 17-4 0,-7-14-2 0</inkml:trace>
  <inkml:trace contextRef="#ctx0" brushRef="#br0" timeOffset="10082.1161">12742 1207 1177 0,'-3'-8'52'0,"3"8"11"0,0 0-51 0,6-6-12 0,-6 1 0 0,2 2 0 16,1-2 72-16,0-3 11 15,0 3 2-15,3-3 1 0,-3 3-30 0,3-6-7 0,0 3-1 0,-3 0 0 16,3-5-24-16,3 2-6 0,-3 3-1 0,0-5 0 15,3 0-4-15,0 0-1 0,0-1 0 0,3 1 0 16,-3 0-2-16,3 0-1 0,-4 2 0 0,1 3 0 16,3-5-9-16,-3 5 0 0,0 3 0 0,0 0-11 15,-3-3 11-15,0 8 0 0,-6 0 8 0,6-6-8 16,0 6 0-16,-6 0 0 0,0 0 0 0,3 8 0 16,0 8 12-16,0 0 4 0,-3 8 0 0,0 5 1 15,0 8 26-15,0-3 5 0,0 6 0 0,-3 2 1 0,0-2-20 0,0 5-4 16,3-3-1-16,-3 3 0 15,0 0-9-15,3 0-3 0,0-5 0 0,0-6 0 16,-3-5-12-16,3-2 0 0,0-6 0 0,0-2-10 16,-3-4 10-16,3-1-8 0,0-4 8 0,0-2-8 0,0-2-1 0,0-6 0 15,0 0 0-15,0 0 0 16,0 0 21-16,0 0 4 0,-3-6 0 0,3-2 1 0,-3-2 20 0,3-1 4 16,0-2 1-16,3-6 0 15,-3 1-10-15,6-9-1 0,-3 1-1 0,3-6 0 0,0-2-10 0,6 2-1 16,3-8-1-16,0 9 0 0,2-6-18 0,1 2 0 0,6 3 0 0,0 6 0 15,-3 0 0-15,0-1 0 16,-1 3 0-16,1 8-9 0,-3 3 17 0,0 3 4 0,-3 2 1 0,0 8 0 16,0 0 5-16,-3 5 1 15,-1 3 0-15,1 5 0 0,-3-2-19 0,0 10 0 0,3-3 8 16,-3 4-8-16,-3-4 0 0,6 8 0 16,-3-7 0-16,0 7 0 0,0 1-20 0,0-1 3 0,0 1 0 15,-1 5 0 1,1-6-107-16,3 1-20 0,-6-6-5 0,3 2-507 0,-6 4-100 0</inkml:trace>
  <inkml:trace contextRef="#ctx0" brushRef="#br0" timeOffset="10531.9584">13831 1074 1609 0,'0'0'35'0,"3"-5"7"0,-3-8 2 0,3 5 2 0,0 2-37 0,-3 6-9 16,0 0 0-16,0 0 0 16,0 0 59-16,-3 6 9 0,0 7 3 0,0 0 0 0,-3 8-37 0,0-2-7 15,0 2-2-15,0 0 0 0,3 3 3 0,-3-3 0 0,3 3 0 0,0-5 0 16,3 7-20-16,-3-5-8 15,0-2 8-15,0 2-8 0,3-3 15 0,0 1-3 0,0-3 0 0,3 2 0 16,-3-4-12-16,3-1 0 16,-3-3 8-16,3-2-8 0,0 6 0 0,0-12 0 15,0 3-9-15,0 1 9 0,3-6 0 0,3 0 0 16,-3-8 0-16,3 3 0 0,3-3 0 0,3-6 18 0,-3 4-2 16,3-3-1-16,-1-1 19 0,4-4 4 15,-3 2 1-15,0-3 0 0,3 1 1 0,0-1 1 16,-3 3 0-16,-3-7 0 0,-1 1-13 0,1 4-4 0,-3-1 0 0,0 4 0 15,-6-4-5-15,3 1-2 0,-3 2 0 0,0 5 0 16,-3-2-6-16,-3 5-2 0,-6-5 0 0,3 7 0 16,0-2-20-16,-3 3-4 0,-3 5-1 0,-5 0 0 31,-7 0-101-31,-3 5-21 0,-3 3-4 0,0 0-533 0,-5 3-106 0</inkml:trace>
  <inkml:trace contextRef="#ctx0" brushRef="#br0" timeOffset="11884.6454">15617 926 1094 0,'0'0'48'0,"3"-5"11"0,3 2-47 0,-3-2-12 16,-3 5 0-16,9-8 0 0,-3 3 158 0,3-1 30 15,3 4 5-15,-4-4 2 0,1-2-126 0,3 8-25 0,3-5-4 0,0 5-2 16,3 0-3-16,0 5-1 15,0-2 0-15,2 8 0 0,-2 2-24 0,0 0-10 16,0 0 8-16,0 9-8 0,3 4 24 0,-3 0 0 0,-4 6 0 0,-2 0 0 16,3 0 1-16,-6-3 0 0,0 3 0 0,0-1 0 15,-6 1-13-15,3-6-2 16,0 6-1-16,-6-11 0 0,0 6-9 0,-3-9 0 0,3-4 0 0,0-1 0 16,-3 0-16-16,0-5 5 15,0 3 1-15,3-11 0 0,0 0 22 0,0 0 4 0,0 0 0 0,0 0 1 16,0 0 34-16,3-11 6 0,0-2 2 0,0-3 0 0,0 0 0 15,0 0 0-15,0-2 0 0,0-4 0 16,3-4-31-16,0-6-7 0,6 6-1 0,-3-11 0 0,6-3-12 0,-4 6-8 16,7-9 8-16,3 9-8 15,-3 0 8-15,3 2-8 0,3 5 8 0,-4 4-8 0,7 7 0 0,-3-3-12 16,-3 6 2-16,-3 8 0 16,0 5 10-16,-4 0 0 0,4 10 0 0,-3 3 0 0,0 1 0 0,0 12 0 15,-3 1 0-15,3 4 0 0,-3 4 0 0,0 4 0 16,2 6 0-16,-2-5 0 0,3-8 0 0,-3 2-10 15,3-2 1-15,-3 0 0 16,0-6-34-16,0-5-6 16,-3 3-2-16,0-8 0 0,0 0-183 0,-3-3-37 0,5 8-7 0,-5-15-2 0</inkml:trace>
  <inkml:trace contextRef="#ctx0" brushRef="#br0" timeOffset="12286.5996">17212 939 1882 0,'12'-8'84'0,"-12"8"16"0,-6 0-80 0,6 0-20 16,0 0 0-16,0 0 0 0,-6 0 43 0,0 8 4 0,3-2 1 0,-3 2 0 15,-2 2-20-15,2-2-3 0,-6 5-1 0,0 0 0 0,6 6-16 0,-3 2-8 16,0-2 0-16,0 2 8 15,3 3-8-15,3 2 0 0,-3-5 0 0,3 3 0 0,-3-3 0 16,3-2 0-16,6 2 0 0,-3-8 0 16,0 6 0-16,0-6 0 0,6 0 0 0,3-8 0 0,0 3 0 0,-3-2 0 15,-6-6 0-15,6 0 0 16,9 0 0-16,-9 0 0 0,3 0 0 0,0-6 0 0,6-2 0 0,-7 3 10 16,1-8-2-16,0 5-8 15,0-8 37-15,0 0 1 0,3 3 0 0,-3-5 0 0,-3-4 4 16,6 4 1-16,0-9 0 0,-3 4 0 0,0 1-14 0,0-4-2 15,2-1-1-15,-2 9 0 0,0-3-12 0,-3 2-2 16,0 6-1-16,-3 0 0 0,3 0-11 0,-3 7 8 16,-6-2-8-16,0 3 8 0,0-3-24 0,-6 8-4 15,-3-5-2-15,-8 10 0 16,-7-5-111-16,3 8-23 0,-3-3-4 0</inkml:trace>
  <inkml:trace contextRef="#ctx0" brushRef="#br0" timeOffset="13221.8077">18159 918 1796 0,'27'-13'80'0,"-15"8"16"0,2-3-77 31,1 2-19-31,3-2 0 0,0-5 0 0,-3 3 73 0,0-4 11 0,0 6 3 0,0-10 0 0,-6 5-17 0,2-1-3 16,-2 1-1-16,-3 5 0 15,0-2-33-15,-3 2-6 0,0-3-2 0,-3 11 0 0,-3-2-25 16,3 2 0-16,-6-6 0 0,0 1 0 16,-6 2-11-16,1 3-7 0,-7 0-2 0,0 3 0 15,-3 2 6-15,-3 3 1 0,0 3 0 0,-5 2 0 0,-1 0 13 0,3 0-12 16,-3 6 12-16,3 2-12 15,1-2 12-15,-1-1 0 0,0 9-10 0,6-1 10 16,0 3-20-16,7 0 0 0,-1-2 0 0,3-1 0 16,3-5-1-16,0 3 0 0,6-3 0 0,0-7 0 0,0 4 21 0,6-5-9 15,3 1 9-15,0-9 0 16,0 3 12-16,3-3 10 0,3-2 2 0,0 2 0 0,-1-5 6 0,4 0 2 16,0 0 0-16,3-8 0 0,0 3-14 0,0 0-2 15,0-3-1-15,2 0 0 0,-2 2-3 0,3-7 0 16,0 0 0-16,0 0 0 0,0-6 2 0,3-2 0 15,-4 2 0-15,1-7 0 0,3 2-4 0,-3-2-1 16,0-1 0-16,0-4 0 0,-4 1-9 0,4-7 12 0,-3 6-12 0,3-4 12 16,-3-2-12-16,-6 8 0 15,3-3 0-15,-1 1 0 0,-2-4 0 0,3 3 0 0,0 1 0 0,-3 4 0 16,0 1 0-16,6-9 0 0,0 4 0 0,-6 4 0 16,-4 3 0-16,1 3 0 0,0 3 0 0,-3 4 0 15,0 7 0-15,0-7 0 0,0 9 0 0,-3-3 0 16,-3 8 0-16,0 0 0 0,0 0 0 0,0 0 0 15,3 8-12-15,-6 5 1 0,0 0 1 0,0 6 0 0,-3-1 10 16,-3-2 0-16,-6 8 0 0,-2 3-8 16,-1-1 8-16,0 6 0 0,0 2 0 15,0 6 0-15,0-3 0 0,3 3-10 0,0-1 1 0,4 1 0 16,-1-8 9-16,3 13 0 0,0-6 0 0,3-7 0 16,3 3 0-16,3-9 0 0,0 6 0 0,0-6 0 15,6-5 0-15,-3-2 9 0,3-1-1 0,3-4-8 16,0-6 20-16,0 2-2 0,2-2-1 0,4-3 0 0,-3-2-2 0,6 2-1 15,3-5 0-15,0-5 0 16,0 2-6-16,2 3-8 0,1-5 11 0,3-3-11 0,0-5 0 0,0 2 0 16,-4-2 0-16,4 0 0 15,-6 0 20-15,0-1 11 0,-3 1 1 0,0-5 1 0,-1-1-33 0,-2 3 0 16,0-2 0-16,-3 5 0 16,0-6 16-16,-3 3-4 0,-3 6-1 0,3-4 0 0,-6 1-3 0,3 5 0 15,-3-5 0-15,-3 2 0 0,0 3-8 0,-3 3 0 0,3 3 0 0,-3-4 0 16,0-2 0-16,-3 8 0 15,6 0 0-15,-6 0 0 0,-3 0-12 0,0 8-2 16,-3-2 0-16,3 1 0 0,0 7 14 0,-3-6 0 16,3 10 0-16,-2-5 0 0,2 6 0 0,-3-1 0 0,3 4-15 0,0-4 5 15,0 9 10-15,3-6 0 16,0 5 0-16,3-2 0 0,0-3 0 0,0-2 0 0,3-6 0 0,0 0 0 16,3 0 0-16,3 1 0 15,0-1 0-15,0-5 0 16,3 2-20-16,3-4-4 0,3 2-2 0,0 0 0 0,2-3-38 15,7 0-7-15,3-2-1 0,6 2-661 0,2-5-132 0</inkml:trace>
  <inkml:trace contextRef="#ctx0" brushRef="#br0" timeOffset="13740.1779">20668 736 1324 0,'18'-6'118'0,"-9"-2"-94"0,3 3-24 0,0-3 0 0,3 3 109 0,2-3 18 16,-2 3 3-16,0-3 1 0,0 2-54 0,-3-2-10 16,0 3-3-16,-3 5 0 0,-3-5-22 0,0-3-5 0,0 8-1 0,-6 0 0 15,0 0-22-15,0 0-5 16,0 0-1-16,0 0 0 0,0 0-8 0,0 0 0 0,0 0 0 0,0 0-11 15,0 0 11-15,-6 0 0 16,-3 0 0-16,-3 3-8 0,0 7 8 0,-3 3 0 0,-3 1 10 0,0 4-10 16,1 3 14-16,-1 0-3 15,-3 3-1-15,3 3 0 0,0-1-2 0,0 1 0 0,3-4 0 16,1 4 0-16,2-6 1 0,0 0 0 16,6 8 0-16,0-8 0 0,0-2-9 0,3-6 0 0,3 0 9 0,-3 1-9 15,6-1 8-15,0-8-8 0,3 3 10 0,3-3-10 16,0-2 11-16,0 2-11 0,3-5 12 15,2-5-12-15,1 2 15 0,0-2-4 16,0 0-1-16,0 2 0 0,0-10 15 0,0 0 3 0,3 2 1 0,-4-2 0 16,1 0 7-16,0-1 0 0,0-4 1 0,0 2 0 15,0-2-13-15,0-1-2 0,3 1-1 0,-7 2 0 0,1-3 0 16,-3 1 0-16,3-4 0 0,-3 4 0 0,-3-3-13 0,3 2-8 16,-3 1 8-16,0-3-8 0,-3-3 0 15,0 8 0-15,0 3 0 0,-3-1 0 0,-3-1-17 0,-3 7 1 16,0 0 1-16,-6 2 0 15,0 6-24-15,-6-5-5 0,0 5 0 0,-2 5-1 16,-7 1-90-16,0 2-17 0,0 5-4 0</inkml:trace>
  <inkml:trace contextRef="#ctx0" brushRef="#br0" timeOffset="14324.6422">21433 762 1785 0,'24'-11'159'0,"-12"11"-127"0,0-2-32 0,3 2 0 0,-1-6 60 0,4 6 5 0,0 0 2 0,0-5 0 15,0 3-3-15,0-4 0 0,0-2 0 0,-3 3 0 16,2 0-35-16,1 2-7 0,-3-10-2 0,0 8 0 16,3-3-20-16,-3 2 0 0,-3-7 0 0,0 3 8 15,-1 2-8-15,-2 0 11 0,0-6-11 0,0 1 12 0,3-5-24 0,-6-3-4 16,3 7 0-16,-3-4-1 16,0-1-1-16,3 1 0 0,-3 2 0 0,3-3 0 0,-6 1 2 0,3-1 0 15,0 3 0-15,3-2 0 16,-3-1 16-16,-3-2 0 0,-1-3 0 0,1 3 0 0,0 0 9 0,0 3 3 15,-3-1 0-15,0-2 0 16,0 8 5-16,-3-1 2 0,0 1 0 0,-2 8 0 16,-4-3-19-16,0 3-19 0,0-1 4 0,-6 6 1 15,6 0 14-15,-3 6-11 0,0 2 11 0,-6 2-10 0,9 3 10 0,-3 3 0 16,1 3-9-16,2-1 9 0,0 9 0 0,0-6 0 16,0 3 12-16,3-3-4 0,0 5 4 15,0-2 1-15,3 3 0 0,0-1 0 0,-3 1 11 0,3 7 1 16,0 3 1-16,0 3 0 0,-3-1 1 0,3 1 0 15,0 5 0-15,-3 19 0 0,0-4 10 0,3 7 3 16,0 1 0-16,0-2 0 0,0 1-13 0,3-4-3 16,0-2 0-16,0 2 0 0,3-4 1 0,-3-4 0 15,-3-2 0-15,0-3 0 0,0-10-25 0,0-3 0 0,-3-2 0 0,-2-9 0 16,-1-2-19-16,0-3-2 16,-3-8-1-16,0-2 0 15,-3-1-70-15,-3-4-15 0,-3-6-2 0,-5-3-1 16,-4-8-130-16,-3-2-25 0,-32-19-6 0,17 3-1 0</inkml:trace>
  <inkml:trace contextRef="#ctx0" brushRef="#br0" timeOffset="14494.9411">21138 1180 2246 0,'12'-13'100'0,"-3"5"20"0,6 3-96 0,6 5-24 16,-3-8 0-16,9 5 0 15,2 3 72-15,1 0 11 0,3 3 1 0,-3-6 1 0,2 6-47 0,4-3-10 16,-6 0-1-16,0 0-1 15,-1 0-37-15,-2 0-7 0,3 2-2 0,-3-2 0 32,-3 0-118-32,-1 0-24 0,1 0-5 0,0-2-809 0</inkml:trace>
  <inkml:trace contextRef="#ctx0" brushRef="#br0" timeOffset="16045.0449">2981 3921 1497 0,'0'0'66'0,"-3"-3"14"0,-3 1-64 0,-2-1-16 0,2 1 0 0,-3 2 0 15,0 0 53-15,0 0 7 0,0 0 2 0,-3 0 0 0,3 2-48 0,-3 1-14 16,0-1 0-16,0 1 8 16,-3 0-8-16,4 5-16 0,-4-3 4 0,0 3 0 0,-3 3-4 0,3-1-2 15,-3 1 0-15,0 2 0 16,-3 3 18-16,4 0 0 0,-1 5 0 0,-3 3 0 0,-6-1 0 0,3 7 0 15,-2 4 0-15,2-2 0 16,3 5 0-16,-3-3 0 0,3-2 0 0,3 2 0 0,0-2 0 0,4 2 0 16,-1-2 0-16,6-3 0 15,3 0 11-15,0-2-1 0,0-3 0 0,6-3 0 0,0 3 16 0,3-8 3 16,6-6 1-16,-6 1 0 0,3-1 3 0,3-4 1 16,3-4 0-16,-6-2 0 0,8-2-1 0,1-4 0 15,0-2 0-15,0-2 0 0,3-3-17 0,0-3-4 16,3-3-1-16,-3-2 0 0,-1 0-11 0,4-3 0 15,3 0 0-15,-3-5 0 0,0 0 0 0,0-3 0 16,-4 0 11-16,4-2-11 0,0-6 8 0,-6 1-8 16,3-4 0-16,0-2 0 0,-3-2 8 0,-1-1-8 15,7-2 0-15,-9-3 0 0,3-5 0 0,-3 2 0 16,0 1 0-16,0-4 0 0,3 6 0 0,-3 3 0 16,-1 0 0-16,-2 5 0 0,0 0 12 0,0 3-3 0,3 5-1 0,-6 2 0 15,0 9 26-15,-3-6 5 16,0 6 1-16,0 2 0 0,-3 3-19 0,0-1-3 0,0 9-1 0,0-8 0 15,0 5-9-15,0 6-8 16,-6-1 9-16,3 3-9 0,3 3 0 0,0-3 0 0,-6 3 0 0,6 5-10 16,-6 0-5-16,3 0-1 0,-6 0 0 0,0 5 0 15,0 3 1-15,0 5 0 0,-2-2 0 0,-1 7 0 16,-3 3 15-16,3 3 0 0,-3 5-10 16,-3 3 10-16,3 2 0 0,0-2 0 0,3 5 0 0,1 5 0 15,-1-5 13-15,3 11-2 0,3-6-1 0,3 6 0 16,0 2 5-16,6 3 1 0,0 0 0 0,3 3 0 15,0-3 4-15,3 0 0 0,-3-3 1 0,-1 0 0 0,1 0-7 16,-3-2-2-16,0 0 0 0,0-6 0 16,3 0-12-16,-3-5 0 0,3-5 8 0,-3-3-8 0,3-2-11 15,0-4-5-15,0 1 0 0,0-8-1 16,0 0-92-16,0-3-19 0,0-2-3 0,0-3-788 16</inkml:trace>
  <inkml:trace contextRef="#ctx0" brushRef="#br0" timeOffset="16524.6595">3493 4112 748 0,'0'0'67'0,"0"0"-54"0,-6 0-13 0,6 0 0 16,-3 2 315-16,3-2 60 16,0 0 12-16,-6 6 2 0,6-6-305 0,0 0-60 0,0 5-13 0,0-5-3 15,0 0-25-15,0 0-6 0,9 0-1 0,3-3 0 32,3-2-32-32,0 0-6 0,0-6-2 0,-3 3 0 0,6 0-5 0,-3-2-2 0,-3-1 0 15,-4-2 0-15,7 0 49 0,-6-1 10 0,0 1 1 0,0 0 1 16,-9 0 53-16,6-1 10 0,-3 1 3 0,0 0 0 15,-3-6-5-15,0 4-1 0,0 1 0 0,0-2 0 16,-3 1-24-16,3 1-5 0,-3 4-1 0,-3-1 0 16,6 1-6-16,-6-1-2 0,0 3 0 0,0 3 0 15,0 2-3-15,0 0-1 0,-3 1 0 0,0 2 0 16,1-3-8-16,2 6 0 0,0-1 0 0,0 4 0 0,-3 2 15 0,0 2 1 16,0 1 0-16,0 5 0 15,-3 2 2-15,0 1 1 0,3-1 0 0,0 3 0 0,-3 3-19 0,1 0 0 16,-1 3 8-16,3-1-8 15,0 0 0-15,3 4 0 0,0-1 0 0,6 0 0 0,0 3 0 0,0-3 0 16,3-3-13-16,6 1 5 16,-3-1-15-16,6-2-2 0,0 0-1 0,2-6 0 15,1 1-42-15,0-1-8 0,3-2-1 16,-3-3-503-16,0-2-100 0</inkml:trace>
  <inkml:trace contextRef="#ctx0" brushRef="#br0" timeOffset="17205.0669">4342 3874 921 0,'0'0'40'0,"0"-8"10"0,3 5-40 0,-3-2-10 0,3-3 0 0,-3 2 0 15,0-2 228-15,0 3 44 0,0-3 9 0,0 3 2 16,-3 0-200-16,0-3-40 0,0 0-8 0,0 2-2 15,-3-1-15-15,3 1-3 0,-3 4-1 0,0-1 0 16,-3 0-14-16,3 1 0 0,-6 2 0 0,3 0-10 16,3 2 10-16,-3-2 9 0,0 3-1 0,0 0-8 15,-2-1 14-15,2 4-4 0,3-1-1 0,0-3 0 0,-6 4-9 0,3-1 0 16,0 3 0-16,0-3 0 16,0 6 0-16,-6 2 0 0,3-2 0 0,-3 5 0 0,1 2 0 0,-1 3 0 15,0 0 0-15,0 3 0 16,3 3 9-16,0-1-9 0,0 1 10 0,3-1-10 0,0 1 9 0,3-4-9 15,3-1 8-15,0-4-8 16,0 3 18-16,3-8-2 0,3 1 0 0,0-4 0 0,-3-2-28 0,0-8-7 16,0 0-1-16,0 0 0 0,6 0 6 0,3-5 1 15,0-3 0-15,3 0 0 0,0-3 13 0,0-2 0 16,0-5 0-16,0-1 0 0,0-2 26 0,2 0 8 0,-2-3 2 16,0 0 0-16,0 0-20 0,3 1-3 15,-3 1-1-15,0 1 0 0,-3 3-3 0,3 2-1 16,0 3 0-16,-3 2 0 0,0 3 6 0,-4 3 1 15,4 2 0-15,-3 3 0 0,3 3-6 0,0 2-1 0,-3 6 0 0,0-1 0 16,3 3-8-16,-3 3 0 16,3 0 0-16,-3 8 0 0,0 0 0 0,3 8 0 0,-3 5 0 0,-3 0 0 15,0 5 0-15,-3 0-9 0,0 3 0 0,0 3 0 16,-6-3 9-16,0 5-8 0,0 0 8 16,-3 1-8-16,-3 2 8 0,0-3 0 0,-6-2 0 15,0-3 0-15,-5-3 0 0,-1-5 8 0,-3-3-8 16,0-2 0-16,-3-5 10 0,4-4-2 0,-1-1-8 0,0-7 12 15,3-1 19-15,0-6 3 0,4-1 1 0,-1-4 0 0,0-3 13 0,3-3 2 16,3-2 1-16,3 0 0 16,0-6 9-16,3 1 3 0,6-9 0 0,0 1 0 15,6-3-47-15,0-6-8 0,6-5-8 0,6-5 9 16,9-2-9-16,0-1 0 0,3-2 0 0,5-1-11 16,1 4-13-16,3-1-4 15,-3 0 0-15,-1 6 0 0,1-3-102 16,-3 2-21-16,0 1-4 0,-1 0-595 0,-5 2-119 0</inkml:trace>
  <inkml:trace contextRef="#ctx0" brushRef="#br0" timeOffset="17679.2704">5065 3905 1659 0,'-9'-2'36'0,"6"-1"8"0,-3 0 2 0,3-2 1 0,-3 2-38 0,3-2-9 0,-3 0 0 0,3 0 0 16,0-1 48-16,-3 1 8 0,3 0 2 0,3 5 0 16,-3-6-42-16,3 6-8 0,-3-5-8 0,3 5 12 15,0 0-12-15,0 0 8 0,0 0-8 0,0 0 8 16,0 0 24-16,-3 5 5 0,6 3 1 0,0 3 0 15,0 2 17-15,0 3 3 0,3 0 1 0,0 5 0 16,0 0-27-16,0 8-4 0,0 0-2 16,0 3 0-16,0 3-6 0,0 2 0 0,0-3-1 0,0 0 0 15,0-2 1-15,-3 0 0 0,0-3 0 0,-3 0 0 0,0-5-20 0,0-3 0 16,0 0 0-16,0-5 0 16,-3-3 0-16,0-5 0 0,3 0 0 0,-3-3 0 15,3-5 0-15,0 0 0 0,0 0 0 0,0 0 0 16,-3-5 57-16,0-3 8 0,3-5 2 0,-3-3 0 0,3-5-8 0,3-3-2 15,0-5 0-15,3-3 0 16,6-5-28-16,0-2-5 0,6-4-2 0,-1-2 0 0,1 0-22 0,3 0 0 16,6-2 0-16,3 2-8 15,2 0-6-15,1 2-1 0,-3 9 0 0,3 0 0 16,-4-1-38-16,-2 9-8 0,0 7-2 0,-6 3 0 16,3 0-24-16,-7 9-5 0,-2 1 0 0,-3 4-1024 0</inkml:trace>
  <inkml:trace contextRef="#ctx0" brushRef="#br0" timeOffset="18075.2217">5776 4061 1926 0,'0'0'42'0,"0"0"9"0,0 0 1 0,0 0 3 0,0 0-44 0,0 0-11 0,0 0 0 0,6 3 0 16,0-6 40-16,6 1 7 0,0-6 1 0,0 0 0 16,0-3-48-16,3-2 0 0,6-3-12 0,-1-2 2 31,-2 2-20-31,0 0-4 0,0 0-1 0,-3-3 0 0,-3 4 22 0,-3-1 4 0,-3-3 1 0,0 3 0 0,0-2 35 0,-6 2 7 16,0-3 2-16,0 1 0 15,-3 2 18-15,0 3 4 0,-3 2 1 0,0 3 0 0,-3 0-42 0,-3 3-8 16,0 5-1-16,0 0-8 15,-9 0 0-15,3 5 0 0,1 6 0 0,-4 5 0 0,3 2 0 0,-6 3 0 16,3 3-12-16,3 0 3 16,3 0 18-16,4 0 4 0,-4 0 1 0,6 2 0 0,3-2 14 0,0 0 4 15,0-1 0-15,6 4 0 0,0-3-4 0,3-3 0 0,0 0 0 16,3 0 0-16,0-2-28 0,3-1 0 16,3 1-13-16,2-3 4 15,1 0-30-15,3-6-5 0,-3 1-2 0,3-3-1014 16</inkml:trace>
  <inkml:trace contextRef="#ctx0" brushRef="#br0" timeOffset="18495.9742">6500 3990 1728 0,'-3'3'153'0,"3"-3"-122"0,0 0-31 0,0 8 0 16,-3-1 107-16,3 1 15 0,0-2 3 0,0-6 1 16,6 8-69-16,0-8-13 0,-6 0-4 0,9 0 0 15,0-3-40-15,-1-2 0 0,4-1 0 0,0-2 0 0,3-2-12 0,0-1-4 16,3-2 0-16,-3 0-1 16,3-3-10-16,-1 3-1 0,-2-6-1 0,3 1 0 0,0 2 48 0,-6-3 9 15,0 1 3-15,0-1 0 16,-3 1 24-16,-3-1 5 0,0 1 0 0,0-1 1 0,-6 6-36 0,0-3-7 15,0 0-2-15,-3 6 0 16,0-1-8-16,-3 0-8 0,-3 3 12 0,0 3-12 0,-3 3 9 0,-3-1-9 16,3 6 0-16,-6 2 9 15,-3 3-9-15,1 5-11 0,2 0 3 0,0 6 0 0,-3-1 8 0,3 3 0 16,3 1 8-16,0-1-8 0,4 3 16 0,-4 2 0 0,0 1-1 0,6-1 0 16,-3-2 11-16,3 2 2 15,0 3 1-15,3 0 0 0,3-2-14 0,0 2-3 0,3 0-1 0,0-2 0 16,6-1-11-16,0-2 0 15,3 2 0-15,3-2 0 16,0-3-108-16,6 0-15 0,2-5-2 0,7-2-970 0</inkml:trace>
  <inkml:trace contextRef="#ctx0" brushRef="#br0" timeOffset="19104.0262">9512 3395 864 0,'-3'-8'76'0,"3"2"-60"0,3 1-16 0,3-3 0 0,-6 0 210 0,6-2 39 15,-3 2 8-15,3 0 2 0,0-3-140 0,-3 1-28 0,0-1-6 0,-3 3-1 16,-3-5-43-16,0 5-9 16,0-3-1-16,0 3-1 0,-3 3-30 0,0-3-16 0,0 6 1 0,-3-1 1 15,-6 3 2-15,-3 3 0 16,0 2 0-16,-5 5 0 0,-4 4 12 0,0 4 0 0,-3 3 12 15,0 6-12-15,1-3 31 0,-4 5-1 16,3 2 0-16,3 1 0 0,1 3-3 0,2-1-1 0,-3 0 0 16,6 3 0-16,6 0 10 0,0-2 3 15,4-1 0-15,2 1 0 0,3-4-31 0,3-2-8 0,6-2 0 16,0-3 0-16,-3-3 0 0,6 0 0 16,-3-5 8-16,3-3-8 0,2-2 0 0,1-3 0 0,0-3 0 15,0-2 0-15,6-3-12 0,0-3 4 0,3 0 0 0,6-5 0 16,-3 0 8-16,5-5 16 0,-2-3-4 15,3 1-1-15,-3-1-11 0,0-3 0 0,2-5 0 0,-5 3 0 16,0-5 8-16,0 2 0 0,0-5 0 16,-3 2 0-16,-7-2 12 0,1 0 3 0,3 3 0 0,-6-1 0 15,-3 1 5-15,0 5 0 0,-3-1 1 0,-3 4 0 0,0 2 3 0,-3 0 0 16,-3 6 0-16,0-1 0 16,0 3-23-16,-6 0-9 0,0 0 8 0,-3 5-8 15,4 1 0-15,-7-1-14 0,3 3 2 0,-3 5 0 16,-3 3-55-16,3-5-10 15,-3 5-3-15,4 5 0 0,-1 0-145 16,0 3-30-16</inkml:trace>
  <inkml:trace contextRef="#ctx0" brushRef="#br0" timeOffset="19603.7784">10003 3350 1728 0,'21'-22'153'0,"-9"15"-122"16,3-12-31-16,6 3 0 0,-4-5 79 0,4 0 9 0,3 0 3 0,-3 7 0 15,3-4 1-15,-3 5 0 0,-4 5 0 0,4 2 0 16,-3 6-33-16,0 3-7 0,-3 5 0 0,3 5-1 16,0 8-35-16,-7 1-8 15,1 7 0-15,-6 5-8 0,3 6 18 0,-6-3-3 0,0 2-1 0,0-1 0 16,-6 1-14-16,3 1-16 0,-3 0 3 0,0-3 1 15,0 0 12-15,0-6 0 16,0-1 0-16,0-9 0 0,0-3 0 0,0 1 0 0,-3-6 0 0,3-5 0 16,3-8 0-16,-5 8 0 15,-1-6 0-15,6-2 0 0,-6-2 23 0,3-6 7 0,-6 0 2 0,6-3 0 16,-3-2-10-16,3-3-2 0,0-2 0 0,0-6 0 0,3 3-12 16,0-6-8-16,6 1 8 0,0-6-8 15,3 3 8-15,3-5-8 0,2-1 8 0,4-2-8 0,0 0 0 0,6 3-8 16,0-1 0-16,3 4 0 15,-1 1 8-15,-2 7 8 0,0 2-8 0,-6 5 11 16,0 2 5-16,-3 1 2 0,2 8 0 0,-5 2 0 16,3 6 1-16,-3 2 0 0,0 8 0 0,0 1 0 0,-3 4-19 15,3 6 0-15,-3 5 0 0,3-2 0 16,-3-4-19 0,0 6-10-16,-4 3-3 0,4-5 0 0,3-1 23 0,-6-2 9 0,3-3-8 0,-3-2 8 15,3-1-13-15,0-5 2 0,-3 1 1 0,3-4 0 16,-3 1-29-16,0-3-5 0,0 0-2 0,0-3 0 15,-6-5-94-15,0 0-20 0</inkml:trace>
  <inkml:trace contextRef="#ctx0" brushRef="#br0" timeOffset="20111.3612">11212 3485 864 0,'0'0'76'0,"0"0"-60"15,0 0-16-15,0 0 0 16,0 0 260-16,0 0 50 0,0 0 10 0,6 5 1 0,2 0-225 0,1-5-46 0,0 0-9 0,6 0-1 16,6-2-21-16,-3-1-4 0,-3-2-1 0,6-1 0 15,2-2-3-15,1 0-1 16,0 0 0-16,0-2 0 0,-3-3-23 0,3-1-5 16,-1 1-1-16,-2-3 0 0,0 0 39 0,-3 1 7 15,0-1 1-15,-3-3 1 0,-1 3 2 0,1-8 0 16,-3 3 0-16,0 3 0 0,-3-3-5 0,3-1-1 0,-6 1 0 15,0 3 0-15,0-3-25 0,-3 5-9 0,0 3 0 16,-6-1 0-16,0-2 9 0,-6 6 8 0,3 2-8 0,-3 0 11 16,-3 3-20-16,3 2-4 0,-3 3-1 0,3 3 0 15,-5 2 31-15,2 3 7 0,-3 5 0 0,3 3 1 16,-3 3-9-16,0-1-1 16,3 6-1-16,0 5 0 0,-3 0 22 0,6 3 5 0,-2 2 1 0,2 1 0 15,3-1-32-15,3 0-10 0,0 3 0 0,0 0 0 16,3-2 0-16,0 2 0 0,0-3 0 0,0 6 0 15,3-11-124-15,0 5-21 0,0-2-5 0</inkml:trace>
  <inkml:trace contextRef="#ctx0" brushRef="#br0" timeOffset="21490.8845">11441 3667 392 0,'0'0'17'0,"0"0"4"0,0 0-191 0</inkml:trace>
  <inkml:trace contextRef="#ctx0" brushRef="#br0" timeOffset="21831.0685">11399 3654 172 0,'0'0'16'0,"0"0"-16"0,0 0 0 0,0 0 0 15,0 0 66-15,0 0 10 0,0 0 3 0,0 0 0 16,0 0-21-16,0 0-4 16,0 0-1-16,0 0 0 0,0 0 24 0,6-3 5 0,0 1 1 0,0-1 0 15,-6 3-6-15,0 0-1 16,0 0 0-16,0 0 0 0,3-3 0 0,-3 3 0 0,0 0 0 0,0 0 0 16,0 0-28-16,0 0-7 0,0 0-1 0,0 0 0 15,0 0-19-15,0 0-4 0,0 0-1 0,0 0 0 16,0 0 9-16,0 0 2 0,0 0 0 0,0 0 0 0,0 0-27 15,0 0 0-15,3-5 8 0,-3 5-8 16,0 0 21-16,0 0 3 0,0 0 0 0,0 0 0 0,0 0 25 16,0 0 6-16,0 0 1 0,0 0 0 15,0 0 0-15,0 0 0 0,6 3 0 0,3-1 0 16,-3 6-20-16,0 0-4 0,3 0-1 0,3 3 0 16,-4-1-5-16,4 1-1 0,3 2 0 0,0-5 0 15,3 3-25-15,3-1-12 0,6-2 0 0,-4 0 1 16,4-3-158-16,0-2-32 0</inkml:trace>
  <inkml:trace contextRef="#ctx0" brushRef="#br0" timeOffset="22541.1897">13873 3056 403 0,'0'0'36'0,"-3"-5"-36"16,-3 5 0-16,3-3 0 0,-3 0 270 0,3 1 47 0,3 2 10 0,-3-3 1 15,3 3-199-15,0 0-40 16,-3 0-8-16,3 0-1 0,0 0-20 0,0 0-4 0,0 0-1 0,0 0 0 16,0 0-29-16,0 0-6 0,0 0 0 0,6 0-1 15,3-5 8-15,3 5 1 0,3-3 1 0,2 0 0 16,4 1 31-16,6 2 7 0,0 0 1 0,6 0 0 15,-1 0-25-15,4-5-5 0,0 2-1 0,-1 3 0 16,-2-3-8-16,3 1-1 0,-3 2-1 16,-1-6 0-16,-2 4-36 0,0-1-7 0,-3 0-2 0,-1-2 0 15,1 2-25-15,-3-2-5 16,0 0 0-16,-3 0-1 0,3-1-119 0,-4-2-24 0,1 0-5 0</inkml:trace>
  <inkml:trace contextRef="#ctx0" brushRef="#br0" timeOffset="22911.164">14429 2469 1267 0,'0'-11'56'0,"0"6"12"0,-3-3-55 0,3 2-13 15,0-1 0-15,-3 1 0 0,0-4 115 0,3 7 20 16,-3-5 4-16,3 8 1 0,-3-5-49 0,3 5-10 0,0 0-1 0,0 0-1 16,0 0-37-16,0 0-7 15,0 0-2-15,0 0 0 0,0 0-21 0,0 0-4 0,6 2 0 0,-3 9-8 16,0-3 24-16,3 10-1 0,-3 1-1 0,0 7 0 0,-3 1 19 0,0 5 4 16,-3 2 1-16,-3 11 0 15,0-3-5-15,-3 9-1 0,-3 4 0 0,-2 6 0 0,-4-3 0 16,0 0-1-16,-3-2 0 0,3 5 0 15,0 0-5-15,0 0-1 0,4-1 0 0,-1 1 0 16,0-8-20-16,0 5-4 0,0-10-1 16,0 2 0-16,3-2-32 0,-3-6-8 0,-2-2 0 15,-1 0-1 1,0-6-28-16,-3-2-6 0,0-6-1 0,0 1 0 0,0-6-183 0,-2-3-37 16</inkml:trace>
  <inkml:trace contextRef="#ctx0" brushRef="#br0" timeOffset="24081.0998">15194 2024 2055 0,'6'-8'45'0,"-6"8"10"0,3-5 1 0,-3 5 2 0,0 0-46 0,9 0-12 16,-9 0 0-16,6 5 0 0,0 3 46 0,0 3 7 0,3 2 2 0,-6 5 0 16,3 4-37-16,0 4-7 0,-3 6-2 0,0 0 0 15,-3 13 3-15,-3 2 0 0,0 6 0 0,-3 5 0 16,0 0-12-16,-3 3 0 0,-3 3 9 0,0 7-9 15,-3 3 12-15,-3 3-3 0,-2 2 0 16,-4-2 0-16,0-5 1 0,-3 2 0 0,0-6 0 16,4 1 0-16,2-5-10 0,0-9 0 0,0-4 0 0,0-6 0 15,0-3 0-15,1-5-9 0,5-8 0 0,3-5 0 16,0-3 9-16,3-8 0 0,3-2 0 0,0-3 0 16,3-6 48-16,3-2 4 0,0 0 2 0,0 0 0 15,-3-5-13-15,3-3-2 0,3-10-1 0,0 2 0 0,3 0-16 0,0-5-3 16,3 0-1-16,3-6 0 15,3 1-18-15,-1-1 0 0,4-2 0 0,0 0 0 0,3 3 0 0,0 2 0 16,0-3 0-16,3 6 0 16,-7 5 0-16,4 6-9 0,-6-1 1 0,0 6 0 0,0 0-5 0,-3 5-1 15,0 5 0-15,0 0 0 16,-1 6 5-16,1 2 1 0,-3 0 0 0,3 8 0 0,-3-5 0 0,3 3 0 16,3-1 0-16,3 1 0 0,-3-3 0 0,3-3 0 15,-1 0 0-15,7-5 0 0,-3 0 8 0,0-3 0 16,0 1 0-16,3-4 0 0,-1-2 0 15,4-2 0-15,0-1 0 0,0 0 0 0,0-5 0 0,-1 3 11 16,1-3-3-16,-3-3 0 0,0 1-8 0,0-6 0 0,-1 0 0 0,1 0 0 16,-3 0 0-16,0 1 0 15,3-9 0-15,-7 3 0 0,4-3 0 0,-6 3 0 0,3-1 0 16,-6-7 0-16,3 5 0 0,-3 1 0 0,0-4 0 16,0 3 0-16,-1-2 18 0,-5 5 2 0,3 0 0 0,-6-3 0 15,6 3-20-15,-6 5 0 0,0 0 0 0,0 3 0 16,-3-1 0-16,3 6 0 0,-6 1 0 0,3 1 0 15,-3 1-12-15,3 5-7 0,-6-3-1 0,-3 3 0 16,0 8 20-16,0-5 0 0,1 2 0 0,-1 6 0 16,0-1-10-16,-6 1 2 0,0 2 0 0,0 0 0 15,-3 3-4-15,0 0 0 0,-3 3 0 0,4-3 0 16,2 2-3-16,0-2-1 0,3 5 0 0,-3 0 0 16,3-2-3-16,3 2-1 0,0 0 0 0,0 3 0 15,3 2 0-15,0-4 0 0,4 1 0 0,-1 1 0 16,3 0 20-16,0-3 0 0,3-2 0 0,-1-3 0 15,1-1 22-15,0-1 8 0,3-4 2 0,0 1 0 0,3-1-16 16,0-4-4-16,3-4 0 0,-3 1 0 16,6-3-12-16,3-3 0 0,0 1 0 0,2-4 0 15,4-2 12-15,0 3-3 0,0-8-1 0,0 0 0 0,3 0 25 0,-1-3 5 16,1 0 1-16,3 3 0 0,-3-14 0 0,-1 6 0 0,4-3 0 0,-3 3 0 16,3 2 1-16,0-2 0 15,-1 3 0-15,-2 2 0 0,0 5-17 0,-3 6-3 0,-3-6-1 16,-4 9 0-16,1 2-11 0,0 0-8 15,-3 0 12-15,-3 5-12 0,0 3 0 0,0 3 0 0,-3 2-12 16,-6 5 3 0,3 6-19-16,0 0-4 0,-4 2-1 0,-2 1 0 15,0-1 5-15,0 1 0 0,3-3 1 16,0-6 0-16,-3-2 8 0,3 0 2 0,0-3 0 0,0-2 0 0,3-1 17 0,-3-4 9 0,0-1-1 0,-3-5 0 16,0 0 25-16,9 2 5 0,-3-2 1 15,3-2 0-15,-3-3-12 0,3-1-3 0,0-7 0 0,0 2 0 16,3-7 13-16,0-1 3 0,3-2 0 0,-1-3 0 15,4 1-21-15,3-4-4 0,3 1-1 0,3 5 0 16,-9-1-6-16,8 4-8 0,1 2 11 0,3 3-11 16,-6 2 0-16,0 6 0 0,-4 2 0 0,1 6 0 15,3-3 0-15,-6 5 0 0,-6 3-13 0,3 0 5 16,3 8-13-16,-4 2-3 0,-2-4 0 0,-3 4 0 16,3 1-75-1,0-3-15-15,0 2-3 0,-3 1-1 0,0-4-108 0,0 1-22 0,15 6-4 0,-13-15-696 16</inkml:trace>
  <inkml:trace contextRef="#ctx0" brushRef="#br0" timeOffset="25454.887">18745 2617 633 0,'0'0'28'0,"0"0"6"16,6-3-34-16,0-2 0 0,3-3 0 0,-3 3 0 15,0 5 235-15,0-8 40 0,0 0 8 0,3 0 1 16,-3 0-148-16,-3 0-29 0,3 3-7 0,0-3 0 0,0 2-53 0,-3-4-11 16,3 7-1-16,-6 3-1 0,3-8-23 0,-3 8-11 0,5 0 10 0,-5 0-10 15,6-2 0-15,-6 2 0 16,9-3 0-16,-3 3 0 0,-6 0 0 0,6 3 0 15,0-1 0-15,0 1 0 0,0 5 28 0,-3-3 0 16,3 6 0-16,0-3 0 0,-3 5 2 0,0 0 0 0,0 6 0 0,0 2 0 16,-3 3 10-16,0-1 1 15,-3 6 1-15,3 3 0 0,-3 5-21 0,3-2-4 0,0 2-1 16,0-3 0-16,0 0-4 0,3-2 0 16,0-3-1-16,0 0 0 0,3-5-11 0,0 0 8 0,0-8-8 15,0 2 8-15,0-2-8 0,3-2-11 0,-3-4 3 0,0 1 0 16,2-6 8-16,-2 3 0 0,0-8 8 15,-3 3-8-15,6-1 0 0,-3-2-15 0,0-2 3 0,-6 2 0 16,6-3 12-16,3 3 0 0,0-8 0 16,-3 3 0-16,0-3 16 0,3-3 4 0,-3 3 0 0,3-8 0 15,0 3 14-15,0-3 3 0,2-2 1 0,1-1 0 16,0-2-21-16,3-3-4 0,0 0-1 0,0-2 0 16,3-3-12-16,0 0 0 0,-1 0 0 0,-2 2 0 0,3 3 0 0,-3 3 0 15,0 5 8-15,-3 3-8 16,0 3 0-16,-3 2 0 0,0 2 0 0,-3 4 0 0,-6 2 0 0,6 0 0 15,0 0 0-15,-1 5 0 16,1 3-13-16,-3 5-6 0,0 0-1 0,0 1 0 0,0 1 7 0,0 7 1 16,-3 1 0-16,3 1 0 15,0-8 12-15,3 5 0 0,-3 0 0 0,3-5 0 0,0 0 0 0,3 0 10 16,0 0-2-16,3-3 0 0,-3-2-8 0,0-1 8 0,3-2-8 16,0-2 8-16,-1-1 5 0,-2 3 1 15,3-8 0-15,0 0 0 0,0 0 3 0,0 0 1 0,-3 0 0 16,6-5 0-16,0-1 4 0,-3 4 1 15,0-6 0-15,2 2 0 0,1-7 4 0,0 3 1 16,0-1 0-16,0-2 0 0,0-6-2 0,0 1 0 16,0-3 0-16,-1-3 0 0,1-3-11 0,3 1-3 0,3-1 0 15,-3-2 0-15,0 0-25 0,0 3-6 16,2-6-1-16,4 5 0 16,-6 1-20-16,0 0-4 0,-3-1 0 0,0 3-1 0,-3 3-22 15,0 0-4-15,-6 5-1 0,-1 3 0 16,-2 5-142-16,0-5-29 0,-6 5-5 0</inkml:trace>
  <inkml:trace contextRef="#ctx0" brushRef="#br0" timeOffset="26213.8747">20317 2746 1324 0,'6'-5'118'0,"-6"5"-94"0,0 0-24 0,0 0 0 16,0 0 164-16,0 0 28 0,6 5 5 0,-6-5 2 15,0 0-106-15,9 0-21 0,0 0-4 0,-3 3 0 16,0-3-36-16,2 3-6 0,1-3-2 0,3 0 0 15,0 0-24-15,0 0 0 16,0-3 0-16,3 0 0 0,0 3-8 0,0-8 8 0,-3 6 0 0,5-1 0 16,-2-2 0-16,0 0 0 0,0 2 0 0,0-5 0 15,0 3 0-15,-3-3 13 0,0 2-3 0,0-4-1 16,-3 2 15-16,-1-3 4 0,4 1 0 0,-3 4 0 16,0-7-16-16,0 5-4 0,-3-5 0 0,3 3 0 15,0-4-8-15,-3 4 0 0,0-4 0 0,0 4 0 16,0-3 0-16,0-1 0 0,-3 4-11 0,0 2 11 0,0-5 0 15,0-1-10-15,0 7 10 0,-3-1 0 16,0-3-19-16,-3 6 3 0,3-6 1 0,-3 3 0 16,0 3 1-16,-3-3 0 0,3 3 0 0,0 2 0 15,3 3 14-15,-6-5-11 0,0 5 11 0,0-3-10 0,0 3 10 16,0-3 0-16,-3 6-9 0,3-3 9 0,-3 8 0 0,0-8 0 0,0 5-9 16,0 3 9-16,0-2 0 0,4 1 0 0,-4-4 0 15,0 2 0-15,-3 3 10 0,3 3-1 0,0-3 0 0,-3 2 0 16,3 4 0-16,-6-1 0 0,0 3 0 0,3 2 0 15,-2 3 11-15,2 1 1 0,-3 4 1 0,0 1 0 16,6-1 8-16,3 3 2 0,-6 3 0 0,6 2 0 16,3 1-4-16,0 2-1 0,0-3 0 0,6 0 0 15,0 1-17-15,3-6-10 0,6-3 12 0,-3 1-12 16,-3-3 11-16,3-3-11 0,3-3 10 0,0-2-10 16,-3-2-16-16,2-1-10 15,1 0-2-15,0-8 0 0,3 3-36 0,3-3-7 16,0 1-1-16,3-4-669 0,0-4-134 0</inkml:trace>
  <inkml:trace contextRef="#ctx0" brushRef="#br0" timeOffset="27784.9746">3124 5985 1216 0,'0'0'27'0,"6"-8"5"0,-6 8 2 0,6-5 0 0,-6 5-34 0,6-8 0 0,3-3 0 0,-3 6 0 0,0-6 84 0,6 1 11 15,-9-1 1-15,3 3 1 0,0 3-29 0,-3-3-5 16,0 3-2-16,-3-1 0 16,3 1-11-16,-3 5-2 0,0-5-1 0,0 5 0 0,0-8-6 0,-3 3-1 15,0-1 0-15,-3 1 0 16,0 0-14-16,0-1-3 0,0 4-1 0,0-1 0 0,-6-2-35 0,3 2-7 15,0 0-2-15,0 1 0 16,-9-1-10-16,4 3-1 0,2-2-1 0,-3 2 0 0,0 0 10 16,-3 2 1-16,0 1 1 0,0-1 0 0,0 4 22 0,-2-1 13 0,-1 3-1 0,0 0-1 15,0 0 20-15,-3 2 4 16,-3 4 1-16,-2-1 0 0,2 0-5 0,-3 3-1 16,6 5 0-16,-5 0 0 0,-1 3-1 0,-3 3 0 15,9 2 0-15,-6 0 0 0,4 5-1 16,5 1-1-16,6-1 0 0,0 6 0 0,6 2-8 0,3 6-2 15,6-3 0-15,0 2 0 0,3-2-6 0,3 0-2 0,0-2 0 0,3-1 0 16,6-2-9-16,3-1 0 16,3-2 0-16,-4 3 0 15,-2-8-40-15,3 0-1 0,6-6 0 0,-3-2 0 0,-3-6-159 0,9-4-31 0,20-1-6 0,-8-16-2 0</inkml:trace>
  <inkml:trace contextRef="#ctx0" brushRef="#br0" timeOffset="28395.0897">3726 6366 403 0,'0'0'36'0,"0"0"-36"15,0 0 0-15,0 0 0 0,-6 0 66 0,0 0 6 0,0 0 2 0,6 0 0 16,-6-3-13-16,3 3-2 16,0-2-1-16,-3 2 0 0,3-3 13 0,-3 0 2 0,6 3 1 0,-3-2 0 15,-3-1 2-15,0 0 1 16,0 1 0-16,0-1 0 0,3 0-5 0,-6 1-2 0,3-4 0 0,-3 1 0 15,3 0-22-15,0 2-5 16,0-2-1-16,-2 2 0 0,2-5-34 0,-3 3-8 0,3 0 0 0,0 2 0 16,-6 1 0-16,0 2 0 0,0 0 0 0,3 5 0 15,-6 0 0-15,0 3 10 0,0 5-10 0,-2 0 10 16,-1 1 16-16,0 4 3 0,-3 3 1 0,0 6 0 16,3-3 2-16,-5 2 1 0,2 1 0 0,6 2 0 15,-3 0-11-15,6-5-2 0,3-1-1 0,0 1 0 16,0-3-11-16,3-2-8 0,6-3 9 15,0 0-9-15,3 0 0 0,3-6 0 0,0 1-8 0,0-3 8 32,3-3-32-32,0 0 0 0,0-5 0 0,0-2 0 0,0-4-9 15,3-4-2-15,0-1 0 0,2-5 0 0,-2 0 24 0,3-2 5 0,0-3 1 0,-3 0 0 16,0-3 28-16,-3-3 5 0,6 3 2 0,0-5 0 16,-6 0 22-16,0 3 5 0,2-1 1 0,1 1 0 15,-3 5-6-15,6 2 0 0,-3 6-1 0,-3 0 0 16,0 5-15-16,-3 2-2 0,0 6-1 0,3 3 0 15,0 5-12-15,0 3-2 0,0 5-1 0,-1 2 0 16,1 6-10-16,0-3 0 0,3 3-12 0,0 2 12 0,-6 1-27 0,3-1 3 16,3 1 0-16,0-6 0 15,-3 3-159-15,3-6-31 0,14 17-6 0,-8-22-2 16</inkml:trace>
  <inkml:trace contextRef="#ctx0" brushRef="#br0" timeOffset="28815.2211">4133 6228 2257 0,'0'0'100'0,"0"0"20"15,0 0-96-15,0 0-24 0,0 0 0 0,0 0 0 16,0 0 34-16,6 8 2 0,3 3 0 0,-3-1 0 15,3 6-36-15,-3 0 0 0,0 5 0 0,-3 3 0 16,3 0-10-16,0 5 10 0,0 0-10 0,-3-2 10 16,3 2-40-16,-3-3-3 0,-3-2 0 0,3-3 0 0,-3 0 19 15,-3-5 3-15,3-3 1 0,0-2 0 16,0-3 28-16,0 0 5 0,0-8 2 0,0 0 0 0,0 0 23 0,0 0 5 16,0 0 1-16,0 0 0 15,0 0 4-15,0-5 2 0,0-3 0 0,0-6 0 16,6-7-22-16,0 0-4 0,3-3 0 0,2-7-1 15,-2-1 7-15,6-3 2 0,3 1 0 0,0 2 0 0,0 3-32 0,0 0-15 16,3 5 2-16,-1 3 0 16,-2 5-7-16,0 6-2 0,-6-4 0 0,3 9 0 0,0 2 22 0,0 6 0 15,-3 2 0-15,-3 3 0 0,2 8 0 0,4 0 0 16,-6 3 0-16,3 2 0 0,-3 0-18 0,3 3 1 16,0 5 0-16,0-3 0 15,-3 3-99-15,0-2-19 0,3-1-4 0</inkml:trace>
  <inkml:trace contextRef="#ctx0" brushRef="#br0" timeOffset="29864.7689">6592 6027 1785 0,'0'0'79'0,"0"0"17"0,0 0-77 0,0 0-19 16,6 6 0-16,3-1 0 0,-3 0 86 0,3-2 14 0,0 2 2 0,0-5 1 15,0 0-39-15,2 0-8 16,4-3-2-16,0 1 0 0,3-6-43 0,0-3-11 0,6 1 0 16,-3-4 0-16,2-1-20 15,-2-4-7-15,3 3-1 0,0-2 0 0,3-4 15 0,-7 4 2 0,1 2 1 0,-3-2 0 16,-3-1 10-16,0 3 0 16,-3 0 0-16,-3 3 0 0,-3 0 0 0,0 0 8 0,-3 2-8 0,0 3 11 15,-3-3 13-15,-3 1 4 16,3-1 0-16,-3 3 0 0,-3 0-4 0,0 3-1 0,0 0 0 15,-3-3 0-15,3 3-13 0,-6 2-2 0,3 3-8 0,-3 3 12 16,0-3-12-16,0 5-8 0,-3-2 8 16,1 2-13-16,-4 0 13 0,3 6 0 0,0-1-10 0,-3 6 10 15,0 3 0-15,0 2 0 0,4 3 0 0,-4 2 0 16,0 6 22-16,3 0 2 0,-3-1 1 0,3 4 0 16,0-3-1-16,3 2-1 0,3-2 0 0,1-1 0 0,-1-1-5 0,6-1-1 15,0-3 0-15,0-2 0 16,3 0-17-16,6-3 0 0,0-3 0 0,0 1 0 15,2-3-42 1,1-6-2-16,3 1-1 0,6-6 0 0,-3-2-168 0,6-6-34 0,15-15-6 0,-7-1-2 16</inkml:trace>
  <inkml:trace contextRef="#ctx0" brushRef="#br0" timeOffset="30284.8363">7583 5800 2635 0,'9'2'58'0,"-6"1"12"0,-3-3 2 0,3 3 2 0,3 2-59 0,3 3-15 0,3 0 0 0,-6 0 0 16,-6 2 17-16,3 4 1 0,6 4 0 0,0-2 0 16,-12 0-10-16,3 2-8 0,3 1 9 0,-3 2-9 31,0 3-39-31,-3-3-13 0,0 0-4 0,0 0 0 0,3 0-11 0,-3-2-2 0,-6-3-1 0,0-3 0 15,6-2 43-15,0-3 9 16,0-3 2-16,-3 0 0 0,0 1 16 0,6-6 17 0,0 0-3 0,-3 0-1 16,-3 0 28-16,6 0 6 0,3-6 1 0,0-2 0 15,-3-2 3-15,3-6 1 0,3-3 0 0,3-5 0 16,9-2-22-16,-6 0-4 0,-3-4-1 0,5-1 0 16,16-1-1-16,-6 3 0 0,-3 0 0 0,0 5 0 15,0 3-12-15,-4 2-4 0,4 6 0 0,-9 0 0 0,-3 8 5 16,3-1 1-16,3 6 0 0,-3 3 0 15,-6 2-14-15,3 3 8 0,3 3-8 0,2-1 0 0,-5 3 0 0,3 3-15 16,-3 3 2-16,3-1 0 16,3 1-6-16,-3-1-1 0,-9-2 0 0,6 0 0 15,3 0-88-15,0-3-19 0,-3 1-3 0,-3-7-610 16,-3 1-121-16</inkml:trace>
  <inkml:trace contextRef="#ctx0" brushRef="#br0" timeOffset="30625.1798">8521 5445 2224 0,'0'0'99'0,"0"5"20"0,0-5-95 0,6 6-24 0,0-1 0 0,3-2 0 0,3 2 39 0,-1-2 3 16,4 2 1-16,0-2 0 16,6-3-11-16,3-3-1 0,3 0-1 0,-1 1 0 0,7-4-30 0,0 4 0 15,3-4 0-15,-4-2 0 16,7 0-11-16,-3 3-8 0,2 0-1 0,-2-3-1 31,-3 3-11-31,0-3-1 0,-1 2-1 0,1-1 0 0,-3-1-84 0,3-3-17 0,-4-2-3 0,1 2-457 16,-3 3-91-16</inkml:trace>
  <inkml:trace contextRef="#ctx0" brushRef="#br0" timeOffset="30954.6917">9193 4704 2232 0,'0'0'49'0,"0"0"11"0,0 0 1 0,0 0 1 0,0 0-50 0,0 0-12 0,0 0 0 16,0 11 0-16,-2 2 48 0,2 3 8 0,-3 3 0 0,0 4 1 15,0 6-15-15,0 6-3 0,-3 2-1 0,0 8 0 16,0 5-25-16,0 3-5 0,-3 0 0 0,0 3-8 16,0 2 17-16,0 0-3 0,0 0-1 0,0 3 0 15,3-3 15-15,0-2 4 0,-3-1 0 0,3-2 0 16,3-2-20-16,-3-4-3 0,4-5-1 0,-4-2 0 0,3 0-26 0,0-6-6 16,0-7 0-16,-3-1-1 15,0-7-109-15,0-3-22 0,3-6-4 16,0-2-879-16</inkml:trace>
  <inkml:trace contextRef="#ctx0" brushRef="#br0" timeOffset="31375.1529">9530 5744 1882 0,'0'0'84'0,"0"0"16"0,0 0-80 0,0 0-20 0,12 0 0 0,0 0 0 16,0 0 44-16,2 0 4 15,1-5 0-15,-3 0 1 0,3-3-31 0,0 2-6 16,0-2-2-16,0 3 0 0,3-8-10 0,-4 2-17 0,-2 1 4 0,3 2 1 16,-6-5 4-16,3 2 8 15,0 3-13-15,0-5 5 0,-3 2 30 0,0-5 6 0,0 0 2 0,0 1 0 16,0 1 13-16,-3-2 2 15,-1 1 1-15,1 1 0 0,-3 1-22 0,0 5-4 0,-3 3 0 0,0 0-1 16,0-3 11-16,-3 5 2 16,-3 0 1-16,3 1 0 0,-5 2-17 0,-1 2-3 0,0 4-1 0,-3 2 0 15,0 5 2-15,0 0 0 0,3 3 0 0,-3 0 0 0,-3 2-14 16,3 3 0-16,3-2 0 0,-2 2 0 16,2-2 0-16,3-1 9 0,-3 1-1 0,3-3 0 0,0-1 4 15,3 1 0-15,0 0 0 0,3 0 0 16,-3-3-12-16,3 1-17 0,0-1 4 0,3-3 1 15,0 1-4-15,0 0-1 0,3-4 0 0,3-1 0 16,0-4-179-16,3-2-36 16,14-5-8-16,-5-8 0 0</inkml:trace>
  <inkml:trace contextRef="#ctx0" brushRef="#br0" timeOffset="31718.456">10348 5339 1267 0,'0'0'56'0,"6"6"12"0,3-4-55 0,-3 6-13 16,0 3 0-16,0-1 0 0,0 1 204 0,0 5 39 15,-3 2 7-15,0 6 2 0,3 3-172 0,-3-1-35 0,0 1-6 0,-3 4-2 16,3-2-22-16,0 3-5 16,0-3-1-16,0 0 0 0,-3-2-9 0,3-3 0 15,0-1 0-15,-3-1 0 0,3-1 10 0,-3-8-10 16,0-2 12-16,0-1-12 0,-3 1 40 0,3-3 0 0,0-8 1 0,0 0 0 15,0 0 13-15,0 0 2 0,0 0 1 0,0 0 0 0,0 0-17 16,0 0-3-16,0 0-1 0,0 0 0 16,3-8 12-16,3 0 1 0,-3-5 1 0,6-3 0 0,0 0-8 15,2-3-2-15,4-5 0 0,0-2 0 16,3-3-32-16,0-5-8 0,3-4 0 0,3-1 0 16,-1-4-16-16,4 6-4 0,-3 0-2 0,3 6 0 31,3-4-16-31,-1 9-3 0,1-1-1 0,0 3 0 15,0 3-119-15,2 0-24 0,-2 3-5 0,3-1-926 0</inkml:trace>
  <inkml:trace contextRef="#ctx0" brushRef="#br0" timeOffset="32632.9398">13405 5106 2113 0,'0'0'46'0,"0"0"10"0,0 0 1 0,0 0 3 0,0 0-48 0,0 0-12 16,0 0 0-16,0 0 0 0,0 0 33 0,0 0 4 16,0 0 1-16,3-7 0 0,0 1-38 0,0-2 0 15,-3 0 0-15,3-2-8 0,0-1-6 0,-3 1-1 0,3 2 0 0,-3-3 0 16,0 6 15-16,0-3-12 0,0 3 12 0,0 5-12 16,-3-6 32-16,0 4 8 0,0-4 0 0,3 6 1 15,-6 0 14-15,3 0 2 0,-6 0 1 0,0 6 0 16,-2-1-16-16,-1 3-3 0,-6 5-1 0,0 0 0 15,-3 3-14-15,-3 0-2 0,-3 3-1 0,4-1 0 16,2-2-9-16,0 3 0 0,0 2-12 0,0 0 12 16,3 0 0-16,4 0 0 0,-1-2 0 0,0 2 0 15,3 0 0-15,0 0 0 0,3 0 0 0,3-5 0 16,0 0 9-16,3-3-9 0,3-2 10 0,-3-3-10 0,3 2 12 16,3-4-3-16,-3-6-1 0,0 0 0 15,6 5-8-15,3-5 0 0,0-3-10 0,3 1 10 16,3-1-16-16,-3-5 4 0,6 0 0 0,-4-2 0 15,4 2-10-15,0-6-2 0,3 1 0 0,0 0 0 16,0-3 24-16,0 0 10 0,-1-2-1 0,-2-1 0 16,3 3 2-16,0 0 0 0,-3 1 0 0,0 1 0 15,-4 4 10-15,1-1 3 0,0 3 0 0,0 3 0 16,-6 2 16-16,3 3 3 0,-3 3 1 0,-3 0 0 16,3 2-20-16,-3 5-3 0,0 6-1 0,0 0 0 0,-3 5 9 0,0 1 2 15,-3 1 0-15,6 1 0 16,-3 3-31-16,-1-1 8 0,4 1-8 0,0-4 0 15,0-1-20-15,-3-1-6 0,6-3-2 0,-3-2 0 16,0 0-24-16,3-5-4 0,-3-1-2 16,0-2 0-16,0-5-146 0,3-6-28 0,0 0-7 0</inkml:trace>
  <inkml:trace contextRef="#ctx0" brushRef="#br0" timeOffset="38849.246">15584 4929 518 0,'0'0'23'0,"0"0"5"0,3-5-28 0,-3 5 0 0,0 0 0 0,0 0 0 15,6-3 196-15,-6 3 35 16,0 0 6-16,0 0 2 0,0 0-151 0,0 0-31 0,0 0-5 0,-3-5-2 16,0 2-24-16,3 3-5 15,0 0-1-15,-3-5 0 0,0 0 20 0,3-1 4 0,3-1 1 0,-3 1 0 16,3 1 16-16,0-3 3 0,0 3 1 0,0-3 0 15,3 2-20-15,0-4-4 0,-3-1-1 0,3 1 0 16,0 2-3-16,0-3-1 0,0 1 0 0,3-4 0 16,-3 4-18-16,3 2-4 0,-3-3-1 0,-1 3 0 15,1 0-13-15,0 3 0 0,0 0 8 0,0 5-8 16,-6 0 0-16,6 2 0 0,3 1 0 0,0 5 0 16,0 3 0-16,3 2 0 0,-3 0 0 0,0 0 0 15,0 6 0-15,0 2 8 0,0 3-8 0,0 2 0 16,-4 6 0-16,1 2 8 0,0 1-8 0,-3 2 0 0,3 3 19 15,0-3 1-15,-3-3 0 0,0-2 0 16,0-3 2-16,0 0 1 0,3-5 0 0,-3-3 0 16,0-3-9-16,0-2-2 0,0-2 0 0,-3-1 0 15,3-3-12-15,3-2 9 0,-3 0-9 0,-3-8 8 16,0 0-8-16,0 0 0 0,0 0 9 0,0 0-9 16,6-8 30-16,0 3 2 0,-3-6 0 0,3-2 0 15,0-3-9-15,6-2-2 0,-3-6 0 0,2-5 0 16,1-3-5-16,3-5 0 0,3-5-1 0,3-3 0 15,3 0-15-15,0 0-12 0,5 0 3 0,1 5 0 0,-3 6-2 0,3 2 0 16,-4 6 0-16,1 4 0 16,-6 7 11-16,0 4 0 0,-3 3-9 0,-3 5 9 0,-3 3 0 0,-4 6 0 15,1 4 0-15,-3 3 0 0,0 3 0 0,0 3 0 16,-3 5-9-16,-3-1 9 0,0 7 0 0,3-1-10 16,-6 5 10-16,6 3-8 0,3-2-7 0,-3 2-1 0,3-3 0 0,0 0 0 31,0-2-37-31,0 0-8 0,0-3-2 0,0-8 0 15,-3-2-147-15,-3-6-30 0,-3 11-5 0,3-24-2 0</inkml:trace>
  <inkml:trace contextRef="#ctx0" brushRef="#br0" timeOffset="39394.9823">16855 4990 1782 0,'24'-5'39'0,"-15"2"8"0,-6-5 1 0,0 0 3 0,3 3-41 0,0-3-10 15,0 3 0-15,-6 5 0 16,-3-6 58-16,3 6 10 0,3-5 1 0,-3 5 1 0,-3-3-2 0,3 3-1 15,0 0 0-15,0 0 0 16,0 0-49-16,0 0-10 0,0 0-8 0,0 0 12 0,-6 3-12 0,0 2 0 16,-6 3-10-16,3 0 10 0,3 0-11 0,-3 0 11 0,-9 3-12 0,6 2 12 15,0 0-9-15,1 3 9 16,-1 3 0-16,-3-1-9 0,3-2 9 0,0 3-8 0,3-1 8 16,3-2-8-16,-3 2 8 0,3-2 0 15,3 3 0-15,3-3 0 0,3 0 0 0,0-6 0 16,0 1 0-16,6-1 8 0,0-2-8 0,0-2 0 15,-9-6 0-15,12 2 0 0,0 1-16 0,3-6-7 0,-1 1-1 0,-2-1-1 16,0-5 0-16,3 3 0 16,3-3 0-16,-6 0 0 0,0-3 25 0,0 1 0 0,3 2 0 0,-3-3 0 15,-1-2 24-15,-2 0 11 0,3-1 1 0,0 1 1 16,0 0 2-16,-3-3 0 0,-3 0 0 0,0 0 0 16,0-5 1-16,0 3 1 0,-9-3 0 0,0 2 0 15,3 0-23-15,-3 4-5 0,3-4-1 16,-9 3 0-16,3 0 1 0,0 3 0 0,0 0 0 0,-3 2 0 15,-6 6-13-15,3-3 8 0,3 0-8 0,-2 5 0 16,-1 3 0-16,0 0-10 0,0-2 0 0,0 4 0 31,3 1-112-31,-3 2-22 0,-3-2-5 0</inkml:trace>
  <inkml:trace contextRef="#ctx0" brushRef="#br0" timeOffset="40465.0038">17552 4874 1566 0,'0'0'69'0,"0"0"15"0,-6-3-68 0,3-2-16 0,0-1 0 0,-3 4 0 16,3-4 84-16,0-1 14 0,-3 1 2 0,0-4 1 15,6-1-34-15,-3 3-7 0,-6 0-2 0,3 0 0 16,6 0-39-16,-6 3-8 0,3 0-2 0,-6 2 0 16,3 0-9-16,0 3 0 0,0 0 0 0,-3 0-11 15,-2 3 11-15,-1 0 0 0,6-1 0 0,-3 4 0 0,-3-1 0 0,3 0-8 16,0 3 8-16,0 3 0 16,0 2 0-16,0 0 0 0,-6 0 0 0,6 3 0 0,0 3 0 0,-2 2 0 15,-4-2 8-15,0 2-8 16,6 0 0-16,0 0 0 0,0 0 0 0,-3 0 0 0,3 1 0 0,3-4 0 15,9 3 0-15,-3-5 0 16,-3-3-12-16,3 1 0 0,9-4 0 0,-3 1 0 0,3-3-4 0,0-3 0 16,6-2-1-16,3-1 0 15,3-2 17-15,-4-2 0 0,-2-4-8 0,6-2 8 0,0 0 0 0,-3 1 8 16,-3-7-8-16,0 4 12 0,2-6 10 16,-2 0 2-16,0-3 0 0,0-4 0 0,-3-1 14 0,6 0 3 15,3-5 1-15,0 2 0 0,-10-4-6 0,10-4 0 16,3-2-1-16,0-2 0 0,0-4-15 0,-1-2-4 15,-2-2 0-15,3-1 0 0,3-2-16 0,-3 2 0 0,-3 3-13 16,-1 0 5 0,1 3-16-16,-3-1-4 0,0 1 0 0,-3 5 0 0,0 3 15 15,-3 2 2-15,0 3 1 0,-4 0 0 0,4 8 18 0,-6 2 4 0,3 3 1 0,-3 0 0 16,0 3 13-16,0 2 2 0,-3-2 1 0,0 5 0 16,-3 0-29-16,3 3 8 0,-3 5-8 0,0 0 0 15,0 0 0-15,-6 0 0 0,0 3 0 16,-3 2 0-16,0 0-12 0,0 3-4 0,-3 3-2 15,1 2 0-15,-1 3 10 0,0 2 8 0,0 1-12 16,-3 5 12-16,0 2 0 0,0 1-8 0,0 4 8 0,-3 1 0 16,7 0 0-16,-1 2 0 0,0 1 0 0,3-1 0 0,3 3 24 0,3 3 0 15,-3 0-1-15,3-1 0 16,3 1-15-16,0-3-8 0,-3 0 10 0,0-3-10 0,3-2 0 0,3-3 0 16,0 0 0-16,3-5-10 15,0 0 10-15,3-3 8 0,6-5-8 0,0 3 11 16,2-6-11-16,1-5 0 0,3 0 0 0,3-3 0 15,0 0 0-15,5-2 0 0,1-3 8 0,6 0-8 0,0 0 0 0,2-5 0 16,1-3 0-16,-3 0 0 16,2-3 0-16,1 1 0 0,-6-6-10 0,0 2 10 0,-1-1 0 0,1-4 8 15,-3-2 1-15,0-3 0 0,2 0-9 0,-5 0 0 0,3-2-10 16,-6 2 10-16,-6 6 0 0,-3-3 0 16,2 5 0-16,-5 0 0 0,-3 3 0 0,-3 2 0 0,0 0 13 0,-3 6-4 15,-3-3 4 1,-3 0 1-16,0 3 0 0,-6 0 0 0,3-1-6 0,0 1-8 0,-6 2 11 0,1 3-11 15,-4 0 0-15,3 6 0 16,-6-4 0-16,6 4 0 0,-3 2 0 0,0-3 0 0,0 5 0 16,0 1 0-16,4 2 0 0,-1 6 0 15,0 2 0-15,3 0 0 0,3 3 23 0,-3 0 7 0,6 0 2 16,-3 2 0-16,6-2-20 0,0 2-3 16,3 1-1-16,3-1 0 0,-3 1-8 0,6-1 8 0,0-5-8 0,3 0 8 31,3 1-41-31,-1-1-9 0,4-5-2 0,3 0 0 15,9-6-124-15,0 3-26 0,-1-2-5 0</inkml:trace>
  <inkml:trace contextRef="#ctx0" brushRef="#br0" timeOffset="42445.0329">20960 4413 1209 0,'0'0'108'0,"0"0"-87"0,6 0-21 0,3-2 0 16,3-1 93-16,-3-2 15 0,-1 2 2 0,1 0 1 16,-3 1-81-16,3-4-16 0,-3 4-3 0,3-1-1 15,-6-2-10-15,3 2 8 0,0-2-8 0,-6 5 8 0,6-5-8 0,0 2 0 16,0-2 0-16,0-1 0 16,-3 4 29-16,-3 2 4 0,3-8 1 0,-3 8 0 0,0 0 14 0,0 0 4 15,3-5 0-15,0-1 0 16,-3 6-22-16,0 0-4 0,-3-5-1 0,0 0 0 0,0-1-14 0,-3 1-3 15,0 2-8-15,0-2 12 16,-6 2-12-16,3 1 0 0,-3-3 0 0,-3 2 0 0,0 0-9 0,-2 3 9 16,-1 3-13-16,0-3 5 15,3 5 8-15,-3 0-10 0,-3 1 10 0,0 4-10 0,1-2 21 16,-4 6 4-16,-3 1 1 0,3 1 0 0,-3 3 19 0,1 2 4 16,-1 5 1-16,0 4 0 0,-3 4-18 0,4 3-3 15,2 0-1-15,0 0 0 0,0 0-18 16,6-3 0-16,6 1 8 0,0-3-8 0,1-6 0 15,5-2 0-15,0-3-8 0,3 0 8 0,3-8-16 16,0-2 2-16,0 0 1 0,3-6 0 0,3 0 13 16,0 1 0-16,2-6-10 0,4 0 10 0,0-3 0 0,3-2 0 15,3-1 0-15,3-4 8 0,0-1-8 0,2 1 0 0,1-4 0 0,3-4 0 16,-3-1 0-16,3-2 0 16,2 0 0-16,1-6 0 0,-3-2 9 0,3 0 0 0,0-2 0 0,2 1 0 15,1 1 0-15,0-2 0 16,-3 4 0-16,-4 1 0 0,1 7 11 0,-3 1 3 0,0 2 0 0,-6 2 0 15,-1 7 12-15,-5 1 2 16,0 1 1-16,-3 0 0 0,0 2-9 0,-3 3-1 0,-6 0-1 0,0 0 0 16,0 0-27-16,3 11 0 0,-3-1 0 0,-3 6 0 0,0 3 0 15,0 2 0-15,-3 0-14 0,0 5 5 16,3 1-38-16,-3 2-7 16,0-3-2-16,0 4 0 15,3-1-140-15,0-3-28 0,0 3-5 0,-3-5-2 0</inkml:trace>
  <inkml:trace contextRef="#ctx0" brushRef="#br0" timeOffset="42904.7412">21636 4437 1785 0,'8'-3'159'0,"4"-5"-127"0,3 3-32 16,-3 3 0-16,6-4 80 0,0 1 11 0,0 2 1 0,0 1 1 15,-4-1-53-15,1 6-10 16,-3 2-2-16,0 3-1 0,3 2-3 0,-3 4-1 16,-3 4 0-16,-6 6 0 0,6 5-23 0,-3 0 9 0,-3 0-9 0,-3 0 0 15,3 1 25-15,-3-1-1 0,0-6-1 0,0 1 0 16,0-3-7-16,0-2-2 15,0-3 0-15,-3-3 0 0,3 0-14 0,0-5-10 0,0 0 2 0,0-3 0 16,0-5-14-16,0 0-2 16,0 0-1-16,0 0 0 0,0 0 25 0,0 0 0 0,0 0 0 0,3-7 0 15,3-4 36-15,0-2 10 0,0 0 2 0,2-3 0 16,-2-3 4-16,6-2 2 0,0 0 0 0,3-3 0 16,0-5-18-16,0 2-3 0,6-2-1 0,0 0 0 0,-1 0-21 15,4 8-11-15,0-3 10 0,3 6-10 16,-3 4 0-16,-1 4-12 0,-2 2 1 0,-3 3 0 0,0 2 11 15,-6 3-12-15,-3 3 12 0,0 2-12 16,0 5 1-16,-3 1 0 0,0 2 0 0,3 3 0 16,-7 3-19-16,-2-1-4 0,9 3-1 0,-6 0 0 15,3 3-33-15,-3-3-6 0,0 3-2 16,0 3 0-16,0-1-149 0,0-5-31 0</inkml:trace>
  <inkml:trace contextRef="#ctx0" brushRef="#br0" timeOffset="43623.3443">23029 4408 2185 0,'8'0'48'0,"-5"0"9"0,3-3 3 0,0 1 2 0,3-1-50 0,0 3-12 15,-3-5 0-15,0 2 0 16,3 0 54-16,-3 1 8 0,0-3 2 0,0-1 0 0,0 1-33 0,0 0-7 16,-3-1 0-16,0-2-1 15,-3 3-23-15,-3 0-18 0,6-3 3 0,-6 3 1 0,0-3-9 0,-3 0-1 16,0 5-1-16,0-2 0 15,-6-1 15-15,0 1 10 0,0 0-12 0,-3 2 12 16,-5 1-9-16,5 2 9 0,-3 0 0 0,-3 2-9 16,0 1 9-16,0 2 0 0,0 0 0 0,1 3 0 0,-1 3 0 15,-3 0 0-15,3 2 0 0,-3 0 0 0,-2 3 0 0,8 2-16 16,-3 1 4-16,3 2 0 16,3 0-11-16,3 3-2 0,3 0-1 0,0-3 0 0,3 3 6 0,3-3 2 15,3-2 0-15,3 2 0 0,0-5 27 16,0-3 6-16,6 0 1 0,0-2 0 0,0-3 0 0,3-6 0 15,-3 4 0-15,3-6 0 0,0 0-16 16,3-6 0-16,0 1 0 0,-4-3 0 0,7 0 0 0,-3-2 9 16,0-4-9-16,-3-2 8 0,9 1-8 0,-6-1 12 0,0-6-12 0,2 1 12 15,1 0 9-15,-3-5 3 16,6-1 0-16,0-2 0 0,-3-3 13 0,3-2 3 0,-1-8 1 0,7-1 0 16,-3 1-31-16,0 0-10 15,0-3 0-15,-1 2 0 0,4 1 12 0,-3 2-12 0,3 3 12 0,-6 3-12 16,-1-1 8-16,1 1-8 15,0 2 0-15,-6 1 0 0,0 1 0 0,-3 7 0 0,3-4 0 0,-6 9 0 16,-3-1 0-16,5 6 0 16,-5 2-10-16,-3 3 10 0,-3 3 0 0,0 5-11 0,0 0 11 0,0 0-8 15,0 0 0-15,0 11 0 0,-3 5 0 16,-3 5 0-16,-5 5 8 0,5 3 0 0,-9 3 0 0,6 5 0 16,-3 0 0-16,0 5-12 0,-6 6 12 0,9 5-12 15,-6 3 32-15,3 2 5 0,-2 5 2 0,5-2 0 16,-3 5-6-16,3 0-1 0,0 1 0 15,-3 1 0-15,12 1-20 0,-9-3-10 0,0-2 1 0,3-3 0 32,-3-6-167-32,3-4-34 0</inkml:trace>
  <inkml:trace contextRef="#ctx0" brushRef="#br0" timeOffset="45019.3972">3023 7430 1130 0,'0'0'50'0,"6"-6"10"0,-6-2-48 0,0 0-12 15,0 0 0-15,0 0 0 0,0 1 100 0,0-1 16 16,0 0 4-16,0 0 1 0,0 0-50 0,0 2-11 16,0 6-1-16,0-5-1 0,0-3-35 0,0 8-7 15,0 0-2-15,0 0 0 0,0 0-22 0,0 0-5 16,0 0-1-16,0 0 0 0,-6-2 24 0,6 2 5 15,0 0 1-15,0 0 0 16,-6-3 3-16,0 3 1 0,0 0 0 0,0 3 0 16,0 2 0-16,0 0 0 0,0 3 0 0,3 3 0 15,-3-1-4-15,6 4 0 0,-8 4 0 0,2 1 0 0,0 4-3 0,0 4-1 16,0 2 0-16,3 5 0 0,-3 6 10 0,0 2 2 0,3 6 0 0,-3 2 0 16,0-2 8-16,3 0 3 15,-3-1 0-15,3 1 0 0,3 2-11 0,-3 0-1 16,0-2-1-16,3 0 0 0,0 2-14 0,0-5-8 15,3 0 8-15,-3-3-8 0,0-2 0 0,0-3-12 0,3 0 2 0,0-5 0 32,-3-6-29-32,3-2-5 0,0 0-2 0,0-3 0 15,0-3-28-15,0-2-6 0,3 0 0 0,0-3-809 0</inkml:trace>
  <inkml:trace contextRef="#ctx0" brushRef="#br0" timeOffset="45525.8232">3380 8041 748 0,'0'0'67'0,"-3"8"-54"15,-3-3-13-15,6-5 0 0,0 0 296 0,3 8 56 16,-3 0 11-16,3 0 2 16,0 0-262-16,3-3-53 0,0-2-10 0,3 2-3 0,-3 0-22 0,3-2-5 15,3 2-1-15,0-5 0 16,3 0-9-16,-3-3 0 0,5-4-10 0,1 1 10 0,-3-2-20 0,3 0 3 16,3-7 0-16,0-1 0 0,3-6 5 0,-1 4 0 0,-2-3 1 0,3 0 0 15,-3-1-4-15,0 1-1 16,-3 0 0-16,-4 0 0 15,-2 2-15-15,0-2-3 0,-3 3-1 0,-3 2 0 0,0-5 35 0,-3 5 14 16,0 0-1-16,-3 0 0 0,-3 0 22 0,0 3 4 16,0 2 1-16,0 1 0 0,-6-3-8 0,3 5 0 15,0 2-1-15,-3 1 0 0,3 2-18 0,-3 3-3 0,1 3-1 0,-4 2 0 16,-3 3-9-16,3 3 0 16,-6-1-12-16,3 6 12 0,-6-2 0 0,3 4 0 0,6 3 0 0,-5 3 0 15,-4 3 0-15,3-1 0 0,3 3 0 0,-3 0-11 16,3 0 20-16,0 3 4 0,4 2 1 0,-1 1 0 15,-3 2 4-15,9-3 1 0,-3 1 0 0,6-1 0 16,0-2-11-16,6 2-8 0,0-2 9 16,3-3-9-16,3 0 0 0,6-5-20 0,-1 0 4 0,4 0 0 31,3-1-105-31,3-1-21 0,0-7-4 0</inkml:trace>
  <inkml:trace contextRef="#ctx0" brushRef="#br0" timeOffset="46025.913">4493 7930 1555 0,'-8'0'138'0,"2"-3"-110"16,-3 0-28-16,6 1 0 0,3 2 116 0,-3-6 19 15,-3 4 3-15,3-1 1 0,-3 0-74 0,3-2-14 0,-3 2-3 0,0 3-1 16,6 0-32-16,-6-2-7 16,-3 2 0-16,3-3-8 0,0 3 0 0,0 0-20 0,0 0 2 0,-3 0 1 15,3 3 4-15,0-1 1 16,-3 1 0-16,1 0 0 0,-1 2-2 0,-3 0 0 0,6 3 0 0,-6-2 0 16,0 4-8-16,0 1-2 0,-3 2 0 0,0 3 0 31,-3 5-12-31,1 3-4 0,-1 2 0 0,0 1 0 0,0-1 40 0,3 3 0 0,0-2 14 0,3-1-4 15,3-2 21-15,6-3 4 0,0-2 1 0,0-3 0 16,3-1-20-16,3-1-3 0,3-4-1 0,3-4 0 16,0-1-12-16,0-5-16 0,3-3 3 15,0-2 1-15,3 0-24 16,3-6-5-16,-3-2-1 0,2-3 0 0,-2-3 24 0,3-2 5 0,-3 3 1 0,-3-3 0 0,3-1 12 0,-3 1 8 16,-6-3 0-16,3 3-8 15,-3 0 48-15,3-3 2 0,-6 3 1 0,2 0 0 16,1 2 6-16,0 4 2 0,0 1 0 0,0 4 0 15,-3 2-42-15,3 3-8 0,-6 5-1 0,6 0-8 16,0 0 0-16,3 2 0 0,3 6 0 0,-3 0 0 16,3 5-35-16,0 0-7 0,-3 3-2 0,0 3 0 15,5-1-38 1,-2 1-8-16,0-1-2 0</inkml:trace>
  <inkml:trace contextRef="#ctx0" brushRef="#br0" timeOffset="46375.909">4791 7681 1785 0,'0'10'159'0,"0"-10"-127"0,0 6-32 0,3 4 0 16,0 4 128-16,0 1 20 0,3 4 4 0,3-1 1 15,0 4-84-15,0 1-17 0,0 1-3 0,3 0-1 16,-3 3-38-16,2-4-10 0,1 4 0 0,0 5 0 15,-3-3-20-15,-3 0-5 16,3 0-2-16,-3-3 0 16,3-2-13-16,0-3-2 0,-3 3-1 0,-3-5 0 0,6-6 25 0,-6 0 5 0,0-2 1 0,0-1 0 15,0-2 23-15,0-3 5 0,-3 3 0 0,0-8 1 16,0 0 7-16,0 0 2 0,0 0 0 0,0 0 0 16,0 0 25-16,0 0 5 0,0 0 0 0,0 0 1 0,0 0 2 0,6-8 0 15,-3 1 0-15,3-4 0 16,0-2-37-16,2-6-7 0,-2 1-2 0,6-6 0 15,-3-5-13-15,3 0 0 0,0-3 0 0,3-2-10 16,0-4-14-16,0 1-4 0,3-5 0 0,-4 0 0 16,1-3-108-16,3 0-23 0,0-3-4 0,3 6-881 15</inkml:trace>
  <inkml:trace contextRef="#ctx0" brushRef="#br0" timeOffset="46830.0789">5639 7993 1670 0,'0'0'148'0,"0"0"-118"0,0 0-30 0,0 0 0 15,6-3 94-15,0-5 13 0,0 1 2 0,3-4 1 16,0 0-82-16,3-2-17 0,-3-3-3 0,0-2-8 31,0-1-29-31,3-2-13 0,-3 0-2 0,0 0-1 0,0 0-19 0,0-1-4 0,-1 1-1 0,1 3 0 16,0-3 39-16,-3-1 8 0,-3-1 2 0,0 4 0 16,0 3 60-16,-3 0 13 0,-3 0 3 0,-3 1 0 15,0 1 0-15,0 4 0 0,-3-1 0 0,0 3 0 0,-2 3-33 0,-1 0-7 16,0 2 0-16,-3 3-1 15,-3 0-15-15,3 5 0 0,0 3 0 0,0 3 0 0,-2-1 11 0,2 6-1 16,-3 0 0-16,3 3 0 16,0 2 25-16,0 0 5 0,0 3 0 0,3-3 1 0,3 3-11 0,3 2-2 15,0 1-1-15,4-1 0 16,2 3 25-16,0-2 4 0,5-1 2 0,1 3 0 0,0 0-38 0,3 0-7 16,3-2-1-16,3-1-1 0,0 1-11 0,0-6 0 0,3 0 0 0,0-5 0 31,-1 3-136-31,4-9-33 0,0 1-7 0</inkml:trace>
  <inkml:trace contextRef="#ctx0" brushRef="#br0" timeOffset="47379.5866">7509 7557 2232 0,'6'7'49'0,"-6"-4"11"0,0-3 1 0,0 0 1 0,0 0-50 0,0 0-12 15,6 3 0-15,-3-1 0 16,-3-2 57-16,3-5 9 0,9 0 2 0,-1-6 0 16,-2-2-33-16,3-3-7 0,0-5 0 0,6 0-1 15,3-3-39-15,-3-2-7 0,-6-1-1 0,5-2-1 16,4 0-31-16,-9 0-7 0,0 0-1 0,-3 0 0 16,3-1 14-16,-3 1 2 0,-3 3 1 0,-3-1 0 0,-6 4 43 0,0-4 0 15,6 1 11-15,-9-1-3 0,0 1 28 16,-3-3 6-16,3 0 1 0,-3-1 0 0,6-1-11 15,-3-1-3-15,-9 0 0 0,9 3 0 0,6 0-9 0,-3 3-1 0,-11 2-1 16,2 3 0-16,6 5-18 16,-3 2-12-16,0 1 1 0,-3 5 1 0,3 6 10 0,0 2 14 15,0 8-3-15,0 2-1 0,0 6-10 0,6 8 0 16,3 10 0-16,3 3 8 0,-6 3 9 0,6 5 2 16,0 3 0-16,6 2 0 0,6 5 14 0,-6 6 3 15,0 3 1-15,0 5 0 0,6-1-1 0,-3 1-1 16,-6-3 0-16,0-2 0 0,8 2-24 0,-5 0-11 0,3-2 10 0,-6-6-10 15,0-5-13-15,0-6-9 0,3-2-2 16,-6-5 0 0,-6-6-116-16,0-5-24 0,0 1-5 0,0-9-882 15</inkml:trace>
  <inkml:trace contextRef="#ctx0" brushRef="#br0" timeOffset="47625.7722">7428 7784 633 0,'0'0'56'0,"0"0"-44"15,0 0-12-15,-6-5 0 16,-3-1 360-16,4 4 71 0,5 2 13 0,0 0 4 0,-3-5-323 0,6-3-64 16,0 2-13-16,2 1-2 0,4 0-22 0,0-3-4 15,0 0 0-15,6-3-1 0,6-2-19 0,6-3 0 16,-6 0 0-16,5 3 0 0,4 0 0 0,3 0 0 0,-3-1 0 0,-1 1 0 31,-2 3-24-31,6-1-12 0,3-2-3 0,-7 2-673 16,-5-2-134-16</inkml:trace>
  <inkml:trace contextRef="#ctx0" brushRef="#br0" timeOffset="47969.3387">8473 7310 1497 0,'0'8'133'15,"0"3"-106"-15,-3 0-27 0,3 2 0 16,0 3 202-16,0 0 35 0,3 2 7 0,0 1 2 16,3-1-185-16,0 1-37 0,3-1-7 0,-3-2-1 0,3 0-16 0,0 0-12 15,-3 0 3-15,3 0 0 16,-3-3-15-16,0-3-2 0,0 1-1 0,-4-3 0 0,1 2 8 0,0-4 2 15,-3-1 0-15,0-5 0 16,0 0 17-16,0 0 0 0,0 0 0 0,0 0 9 0,0 0 30 0,0 0 5 16,0 0 2-16,0 0 0 15,0 0 16-15,0-8 3 0,0 0 1 0,0-2 0 0,0-6 9 0,3 2 1 16,0-1 1-16,3-4 0 0,-3-2-52 0,6-3-10 16,0 0-3-16,6-5 0 0,6-3-12 15,0 1 0-15,0-1 8 0,-1 0-8 16,1 0-32-1,0 3-10-15,0 0-2 0,-3 0 0 0,-3 5-144 0,3-2-28 0</inkml:trace>
  <inkml:trace contextRef="#ctx0" brushRef="#br0" timeOffset="48355.8783">9426 7160 1324 0,'0'8'118'0,"-3"2"-94"0,3-2-24 0,0 5 0 16,3 1 202-16,-3 1 36 0,0 4 7 0,0-1 2 15,-3-2-175-15,0 3-34 0,-3-1-7 0,3-2-2 16,-3 0-29-16,0-5-8 0,3-1-1 0,3 1 0 31,-3-1-27-31,6 1-4 0,0-6-2 0,3 3 0 0,0-2 16 0,0-1 3 0,3 0 1 0,3-2 0 16,-1-1 22-16,1-2 16 0,3 0-2 0,-6-2-1 15,3 2 11-15,0-5 1 0,0-1 1 0,0 1 0 16,0-3-14-16,0-3-4 0,-3 1 0 0,2-3 0 16,-2-1 23-16,0 1 4 0,0-5 1 0,0 4 0 0,-6-1 15 15,3 1 3-15,0 1 1 0,-6-3 0 16,0 0-18-16,0 0-3 0,-6 3-1 0,0 0 0 0,-3 2-1 16,0 1 0-16,-6-1 0 0,1 3 0 0,-1 0-23 15,0 0-9-15,0 6 0 0,-3-1 9 0,0 6-18 0,-3-1-4 16,0 4-1-16,-2-1 0 15,-1 0-138-15,0 3-27 16,0-2-5-16,0-1-851 0</inkml:trace>
  <inkml:trace contextRef="#ctx0" brushRef="#br0" timeOffset="48984.4542">9976 7004 979 0,'0'0'43'0,"9"7"9"0,0-1-41 0,3 2-11 0,-6-3 0 0,6 6 0 16,-3-1 337-16,0 1 66 0,0-3 13 0,0 5 2 0,0 0-331 0,-3 3-67 15,-1-3-12-15,-2 3-8 16,0 0-8-16,0 5-7 0,0-2-1 0,-3 2 0 31,0-3-11-31,0-2-2 0,0 3-1 0,0-3 0 0,0-3 16 0,0 0 3 0,0-2 1 0,-3-1 0 0,3-2 34 16,0 0 6-16,0-8 2 0,0 0 0 15,0 0 6-15,0 0 2 0,0 0 0 0,0 0 0 0,0 0 9 0,0 0 3 16,0 0 0-16,0-8 0 16,0 3 3-16,3-6 1 0,0-2 0 0,3 0 0 0,0-3-36 0,0-3-8 15,3-2 0-15,0 3-1 16,3-3 1-16,0-1 0 0,3-1 0 0,0 1 0 0,3-1-12 15,2 1 0-15,-2 4 0 0,-3 2-11 0,6 0-1 0,-3 6-1 16,-6-1 0-16,0 6 0 16,0 2-23-16,-4 6-4 0,1-1 0 0,0 4-1 0,-3 4 21 0,0 4 5 0,3 7 1 0,-3 0 0 15,-3 3 14-15,0 2-12 16,0 1 12-16,0 4-12 0,0-4 12 0,-3-1 0 16,0-2 0-16,3-3 0 0,0 0 8 0,3 1-8 0,-3-7 9 0,0-1-9 15,0-6 8-15,3-3-8 0,-6-5 0 16,3 8 9-16,3-3-9 0,-6-5 10 0,0 0-10 0,6 0 10 15,-6 0-2-15,6-3 0 16,0-2 0-16,-3-3 0 0,2-2 24 0,1-6 5 0,3-3 1 0,0-2 0 16,0-5-29-16,3-3-9 15,0-1 0-15,6 1 0 0,-3-2 0 0,3 4 0 0,0-2-12 0,-1 5 3 16,1 3 9-16,3 3 0 0,-3 7 0 0,-6 0 0 0,3 1 0 16,-3 7 11-16,-3 0-3 0,2 6 0 15,-5 0-8-15,3 5 0 0,3 0 0 0,-3 2 0 16,0 1 0-16,0 2-12 0,0-2 4 0,0 2 8 15,-3 0-107-15,3 0-13 16,0-2-4-16,0-3-675 0,0 2-135 0</inkml:trace>
  <inkml:trace contextRef="#ctx0" brushRef="#br0" timeOffset="49565.9146">12078 6781 1785 0,'0'0'159'0,"0"0"-127"16,0 0-32-16,0 0 0 0,0 0 108 0,0 0 16 15,0 0 4-15,0 0 0 0,0 0-65 0,3 8-13 16,3 0-2-16,-3-3-1 0,-3-5-15 0,0 0-4 15,6 11 0-15,-6-3 0 0,3 3-28 0,-3 2 0 16,0 3 0-16,0 2 0 16,0 1 12-16,0 2-4 0,-3 3-8 0,3-3 12 0,0 3 30 0,0-6 6 15,0 3 0-15,0 1 1 0,-3-4-39 0,6-2-10 16,-3-3 0-16,3 0 0 16,-3-2-40-16,0-3-9 0,0-3-3 0,0-5-722 0,0 0-145 0</inkml:trace>
  <inkml:trace contextRef="#ctx0" brushRef="#br0" timeOffset="49705.9506">12280 6361 2599 0,'0'0'115'0,"0"0"24"0,0 0-111 0,0 0-28 16,0 0 0-16,0 0 0 15,0 0 44-15,-3 8 4 0,3-8 1 0,0 0 0 31,0 0-155-31,0 0-31 0,-6 5-7 0</inkml:trace>
  <inkml:trace contextRef="#ctx0" brushRef="#br0" timeOffset="50065.8972">12792 5974 2365 0,'0'0'52'0,"0"0"10"0,0 0 2 0,3 8 4 0,0 0-55 0,0 0-13 15,0 5 0-15,0 1 0 0,-3 1 38 0,3 7 5 16,-3-1 1-16,0 3 0 0,0 2-21 0,0 6-4 15,0 2-1-15,-3 9 0 0,0 7-18 0,0 3 0 0,3 5 8 0,-3 3-8 16,0 2 44-16,0-2 6 16,0 3 1-16,0-1 0 0,0-5-29 0,0-2-6 0,-3-6 0 0,3-5-1 15,-3-3-5-15,3-4-1 16,0-4 0-16,0-2 0 16,-3-6-33-16,1-5-8 0,2-2 0 0,-3-9-1 0,-3 1-171 15,0-3-35-15</inkml:trace>
  <inkml:trace contextRef="#ctx0" brushRef="#br0" timeOffset="50306.1187">12456 6726 1785 0,'0'0'79'0,"0"0"17"0,0 0-77 0,0 0-19 15,0 8 0-15,0-3 0 0,0-5 220 0,3 8 41 16,3 0 8-16,3-6 2 16,3 1-204-16,-1-3-41 0,4 3-8 0,6-3-2 0,3-3-16 0,3 3-19 15,3-3 4-15,2 3 1 16,7-5-26-16,-6 0-6 0,-1 2-1 0,4-2 0 16,-3 2-57-16,0-2-11 0,-1 2-2 0,-2-2-1 15,3 2-22-15,-3 1-4 0,2-6 0 0</inkml:trace>
  <inkml:trace contextRef="#ctx0" brushRef="#br0" timeOffset="50596.0455">13974 6683 3168 0,'0'0'70'0,"0"0"14"0,0 0 4 0,0 8 0 0,-3 0-71 0,3 0-17 0,0-8 0 0,0 0 0 15,0 0-181-15,0 0-40 0,-3-5-8 0,-3-6-2 0</inkml:trace>
  <inkml:trace contextRef="#ctx0" brushRef="#br0" timeOffset="54400.8506">15173 6384 806 0,'0'0'36'0,"0"0"7"0,0 0-35 0,0 0-8 0,0 0 0 0,0 0 0 15,0 0 94-15,0 0 17 16,0 0 3-16,0 0 1 0,0 0-57 0,0 0-11 16,0 0-3-16,6 3 0 0,-6-3-22 0,0 0-5 0,0 0-1 0,0 0 0 15,9 0 0-15,-9 0 0 0,0 0 0 0,0 0 0 16,0 0 18-16,6 0 3 0,0 3 1 0,-6-3 0 15,3-3-19-15,6 3-4 16,-3-3-1-16,0 3 0 0,-3-5 14 0,3 0 4 0,3 2 0 0,-3 1 0 16,0-1-32-16,3-2 0 0,-3 2 0 0,3-2 0 15,2-1 21-15,1 1-1 0,0 0-1 0,3-1 0 16,0 4 33-16,3-3 8 0,3-3 0 0,0 2 1 0,5-2-4 0,1 3-1 16,3-5 0-16,3 4 0 15,2-2-16-15,1 3-3 0,6-3-1 0,-1 3 0 0,1-3-12 0,0 0-4 16,-4 0 0-16,4 0 0 15,0 0-20-15,-3 0 0 0,-4 3 0 0,-2-3 0 32,-3 3-24-32,0-1-10 0,-4-2-2 0,-2 3 0 0,0 0-20 0,-3 2-4 0,-3-2 0 0,-3 0-1 15,-1 2-120-15,-2-2-24 0,-3-1-5 16,0 4-1-16</inkml:trace>
  <inkml:trace contextRef="#ctx0" brushRef="#br0" timeOffset="54720.5163">15673 6260 2070 0,'0'0'45'0,"0"0"10"0,0 0 1 0,0 0 3 0,0 0-47 0,0 0-12 16,0 0 0-16,0 0 0 0,0 8 59 0,3-3 9 15,0 3 3-15,0 3 0 0,-3-1-15 0,3 6-2 0,-3 0-1 0,0 5 0 16,0 3-33-16,-3 3-6 16,0 4-2-16,3 4 0 0,-3 4 0 0,0 4 0 0,-2-1 0 0,2 8 0 15,-3 1 16-15,0 4 4 16,0 1 0-16,0-1 0 0,0 1-32 0,0-1-13 0,3-2 1 0,0 0 0 16,-3-2-8-16,3-4 0 0,-3-5-1 0,3-4 0 31,0 1-31-31,-3-7-7 0,-3-3-1 0,6-2 0 0,-3-6-32 0,0-5-8 0,-3-1 0 0,3-4-859 15</inkml:trace>
  <inkml:trace contextRef="#ctx0" brushRef="#br0" timeOffset="55391.8692">16516 5882 1162 0,'0'0'52'0,"0"0"10"0,0 0-50 0,-6-3-12 0,0-2 0 15,0-1 0-15,-3 4 76 0,6-1 13 0,3 3 3 0,-3-5 0 16,3 5-9-16,0 0-2 0,0 0 0 0,-6-5 0 0,3-1-37 0,3 6-7 16,0 0-1-16,0 0-1 15,0 0-14-15,0 0-2 0,0 0-1 0,0 0 0 0,0 0 3 0,-3 8 1 16,0 0 0-16,3 5 0 15,0 6-14-15,0 7-8 0,0 6 8 0,0 5-8 0,0 6 45 0,-3 1 5 16,3 1 1-16,0 6 0 16,-3 4-28-16,0 1-6 0,3 5-1 0,0-3 0 15,0 0 6-15,0 0 1 0,3 3 0 0,0-3 0 16,0-2-3-16,-3 0-1 0,3-4 0 0,0-7 0 0,-3-8-19 0,0-2 0 16,-6-3 0-16,3-6 0 0,0-5 8 15,0-5-8-15,0-3 0 0,0-2 0 0,-3-3 8 0,6-3-8 16,0-5 9-16,0 0-9 0,-6 3 18 0,6-3-2 15,0 0-1-15,-3-8 0 0,3-3-1 0,0 1 0 16,0-6 0-16,6 0 0 0,-3-3 23 0,6-2 5 16,0-5 1-16,0-1 0 0,6 1-31 0,0-1-12 15,0 1 8-15,3-3-8 0,2 5 0 0,1-2 0 16,0 2 0-16,0 3 0 0,-3 5 0 0,0 5 0 16,3 3 0-16,-7 6 0 0,-5 2 8 0,3 2 0 15,3 6 0-15,-3 5 0 0,-3 6-8 0,-3 5 0 0,-3 5 0 0,3 3 0 16,0 2-8-16,0 0 8 15,-3 1-10-15,0-1 10 0,6-2-18 0,-6-3 2 0,-3-3 1 0,3-2 0 32,0-3-59-32,3-2-12 0,0-6-2 0,-4-2-1 15,-2-1-134-15,0-4-26 0,6-4-6 0,0-2-1 0</inkml:trace>
  <inkml:trace contextRef="#ctx0" brushRef="#br0" timeOffset="55621.3275">17040 6668 1900 0,'6'7'169'0,"-6"-7"-135"16,0 0-34-16,0 0 0 0,0 8 120 0,3 0 16 16,0 3 4-16,0 2 1 0,-3-2-82 0,0 5-17 15,3 5-3-15,-3 0-1 16,0 3-24-16,0 2-5 0,3 3-1 0,0 0 0 0,-1 1-8 0,1-4 0 15,0-2 9-15,0 0-9 16,6-3-17-16,0-5-8 0,-3 0-2 0,0-3 0 16,3-5-108-16,0-3-21 0,0-2-5 0</inkml:trace>
  <inkml:trace contextRef="#ctx0" brushRef="#br0" timeOffset="55780.9618">17370 6181 2512 0,'0'0'112'0,"0"0"22"0,0 0-107 0,0 0-27 15,0 0 0-15,0 0 0 0,0 0 19 0,0 0-2 0,0 0 0 0,6 8-772 16,-3-3-154-16</inkml:trace>
  <inkml:trace contextRef="#ctx0" brushRef="#br0" timeOffset="56201.2745">17912 6326 2480 0,'-6'-13'55'0,"6"13"11"0,0-3 2 0,0 3 1 0,0-5-55 0,0 5-14 16,0 0 0-16,0 0 0 0,-6-3 20 15,0 3 0-15,-3 3 1 0,-3 0 0 0,0 2-21 0,-6 3 0 16,-2 2 0-16,-4 4-8 0,6 4-8 0,-6 3 0 0,0 3-1 0,-3 3 0 16,4-1-5-16,5 3-1 15,6 0 0-15,0-2 0 0,3-1 23 0,0-2-11 16,3 0 11-16,3 0-8 0,0-3 8 0,3 0 8 15,6 0-8-15,0 0 11 0,6-5 26 0,-3-3 6 16,-3 6 1-16,6-6 0 0,3 0 20 0,-3 1 4 16,-9-1 0-16,5 0 1 0,1 0-9 0,-3-2-1 0,0 5-1 0,-6-3 0 15,0 0-38-15,-3 3-7 16,6 0-1-16,-9-3-1 0,-6 3-11 0,4 0 10 0,-4-3-10 0,0 3 10 16,-9 0-62-16,0 0-13 0,0-3-3 0,3-2 0 31,1-1-109-31,-1-2-23 0,-3-3-4 0,6-2-850 0</inkml:trace>
  <inkml:trace contextRef="#ctx0" brushRef="#br0" timeOffset="56994.2908">19329 6017 2026 0,'3'-14'90'0,"-3"9"18"0,3-5-86 0,3 2-22 0,0-6 0 0,-1 1 0 15,1 5 62-15,0-2 8 0,3-1 2 0,0 0 0 16,-3 6-31-16,0 0-5 0,0 2-2 0,0 6 0 16,0 7-3-16,-3 6-1 0,3 8 0 0,-3 11 0 15,-3 2-8-15,0 5-2 0,-3 6 0 0,3 2 0 16,0 0 13-16,0 0 3 0,0 1 0 0,3-1 0 0,3-5-24 0,0 0-4 16,0-5 0-16,6-9-8 0,0-2 0 0,0-5 0 15,-1-3-15-15,1-5 5 0,0-8 1 16,0 0 0-16,3-3 0 0,0-5 0 0,3-5 9 0,0 0 8 15,2-6-8-15,-2-2 11 16,3-6 11-16,0-2 2 0,-3-5 1 0,0-3 0 0,0-3-10 0,-1-2-3 16,-2-1 0-16,3-2 0 15,0-3 16-15,0 3 4 0,0 0 0 0,0 3 0 0,2 0-32 0,1 5 0 16,0 5-13-16,-6 5 4 0,0 3 9 0,-6 6-10 0,-3 4 10 0,3 6-10 16,-6 6 1-16,3 2 0 15,-3 5 0-15,-3 8 0 0,3 3-7 0,0 5-2 0,-3 0 0 0,0 3 0 16,0-3 2-16,0 0 1 15,0-3 0-15,3-4 0 0,2-1-5 0,-2-5-2 0,3 0 0 0,0-6 0 16,0 1 22-16,0-3 0 16,0 0 0-16,3-6 0 0,-3 1 16 0,3-3 8 0,0-3 2 0,0 1 0 15,0-4 8-15,0 1 2 16,3-3 0-16,-3-2 0 0,0-4 0 0,-1 1 0 0,1-5 0 0,0 2 0 16,-3-6-4-16,3 4-1 0,-3-6 0 0,3 0 0 15,-3 1-9-15,3-4-2 0,-3-5 0 0,0 1 0 16,0-4-34-16,0 1-7 0,0-3-2 0,-3 0 0 31,0 5-37-31,-3 3-7 0,0 2-1 0,-3 1-1 16,0 7-155-16,0 1-32 0,-3 2-5 0</inkml:trace>
  <inkml:trace contextRef="#ctx0" brushRef="#br0" timeOffset="57520.976">21061 6125 2102 0,'0'0'93'0,"0"0"19"0,3-5-89 0,0 0-23 15,0-1 0-15,0 1 0 0,0-3 40 0,0 3 3 16,-3-9 1-16,3 4 0 0,-3-1-44 0,0-2 0 16,-3-3-8-16,3 0 8 0,-3 6-29 0,0-3 1 0,0 2 1 0,0-2 0 15,0 2 3-15,-3 1 0 0,-3 2 0 0,3 0 0 16,-6 2 24-16,0-2 14 0,0 3-2 0,-2 5 0 0,-4 0 8 16,0 3 0-16,3 2 1 0,-6 6 0 15,-3-1 1-15,1 6 0 0,-4-3 0 0,3 9 0 16,0-4-22-16,0 6 8 0,0-3-8 0,4 0 0 15,-1 3-11-15,3-3-6 0,0 3-2 0,3-3 0 16,3-5 19-16,3 3 0 0,-3-1 8 0,4-2-8 16,2-3 8-16,3-2-8 0,3-6 0 0,0 3 9 15,0 0-9-15,0-8 0 0,0 0 0 0,9 3 0 16,-1-3 0-16,4-3 0 0,3-2 0 0,6-1 0 16,0-2 10-16,3-2 0 0,3-3 0 0,2-1 0 15,4-2 24-15,0 1 5 0,-9-4 1 0,5 3 0 16,1 3 21-16,-6 0 5 0,0 0 1 0,-3 5 0 0,-1 2-7 0,-5 1-2 15,-3 2 0-15,-3 3 0 16,0 6-25-16,-3-1-5 0,0 0 0 0,-3 6-1 0,0-1-27 0,-3 4 0 16,0-1 8-16,-3 3-8 15,0 0-56-15,0 2-14 0,-6 1-2 0,3 2-758 16,0-3-151-16</inkml:trace>
  <inkml:trace contextRef="#ctx0" brushRef="#br0" timeOffset="58104.8913">21505 5927 2530 0,'20'-11'56'0,"-11"8"11"0,0-2 2 0,0 5 3 0,3 0-58 0,-3 0-14 0,-3 3 0 0,3 2 0 15,-3 3 28-15,0 3 4 0,-3 2 0 0,-3 0 0 16,0 6-32-16,-3-1-13 0,-3 3 1 0,3 6 0 15,-3-1-10-15,3-2-2 0,-3 0 0 0,0 0 0 16,3-3-4-16,0 0-2 0,3-5 0 16,3-3 0-16,0-2 42 0,-3-3 8 0,0-8 1 0,6 8 1 0,0-6-1 0,0-2 0 15,0-2 0-15,3-1 0 16,0-2 18-16,3-3 3 0,0 0 1 0,2-3 0 0,1-2-20 0,3 0-4 16,3-6-1-16,0 1 0 15,0-1 3-15,-1-2 1 0,7 0 0 0,0-3 0 16,0 3-9-16,-3 0-1 0,2-1-1 0,-5 4 0 15,3 2 1-15,-6 3 0 0,0 2 0 0,-3 6 0 16,0 0-4-16,-4 5 0 0,-2 0 0 0,0 5 0 16,3 6-8-16,-3 2 0 0,-3 5 0 0,0 3 0 0,-3 3 0 0,0 8 0 15,0 0-14-15,-3 2 5 16,0 6-4-16,0 0-1 0,-3 5 0 0,0 5 0 0,0 0 4 0,-3 3 1 16,-3-3 0-16,3 1 0 0,-6-1 9 0,3-3-12 0,-5-2 12 0,-1 0-12 15,-3-2 12-15,0-1 0 16,-6-2-9-16,0-1 9 0,-2-7 0 0,-4-3 0 0,-6 0 0 0,0-5 0 15,4-3 0-15,-1-5 0 16,3 0 0-16,0-5 0 0,6-1 20 0,4-4 9 0,2-4 2 0,3-2 0 16,3 0 25-16,0-5 6 15,3-3 1-15,0 0 0 0,6-3-6 0,0-2-1 0,6-3 0 0,0-7 0 16,9-4-30-16,3-2-6 0,6-5-2 0,3-1 0 16,8-2-18-16,4 0 0 15,3 0 0-15,3 5-9 16,5 1-23-16,-2 4-4 0,-1-2 0 0,-2 5-1 15,0 3-70-15,-1 0-13 0,1 0-4 0,0 5 0 0,-1 0-27 16,-2 0-5-16,-9 3-2 0</inkml:trace>
  <inkml:trace contextRef="#ctx0" brushRef="#br0" timeOffset="59520.6217">3160 9718 1695 0,'-6'3'75'0,"3"-3"16"0,0 0-73 0,0 2-18 16,-3 1 0-16,3 2 0 0,3-5 84 0,0 0 12 0,-6 6 4 0,3 2 0 15,0 0-58-15,3 2-11 16,-6 3-3-16,3 6 0 0,0-1-28 0,0 6 0 0,0 8 0 0,-3 0 0 16,3-1 0-16,3 7 0 0,0-1 0 0,-2 0 0 15,2 2 0-15,2-2 0 0,7 0 0 0,0 0 0 16,0 0 0-16,0-5 0 0,3 0 0 0,-3-3 0 15,6-2 0-15,-3-4-13 0,0-4 1 0,-3-3 0 16,3-3-4-16,-4-2-1 0,1-1 0 0,0-7 0 16,-3-1 17-16,0-2 0 0,3-5 0 0,0-3 9 15,-3-2 15-15,6-6 2 0,0-3 1 0,3-5 0 16,-3 1 2-16,3-4 1 0,-1 1 0 0,4-6 0 0,-3 0-11 0,0 0-3 16,6 3 0-16,-3-2 0 15,-3 1-16-15,3 1 0 0,-1 6 0 0,-2-1 0 0,0 8 9 0,-3 3-1 16,-3 7-8-16,-3 1 12 15,3 2 19-15,0 6 3 0,3 5 1 0,-3 3 0 0,3 4-27 0,-4 4-8 16,1 2 0-16,3 0 0 16,-3 0-33-16,3 1-11 0,0-1-1 0,3 0-1 31,-3 0-3-31,3-2-1 0,-3-1 0 0,2-5 0 0,-5 1 26 0,3-4 6 0,-3 1 1 0,0-3 0 0,0 0 37 16,0-3 7-16,-6-2 1 0,3 2 1 0,-6-5 38 15,9 0 7-15,-3-3 2 0,0 1 0 0,0-1-6 16,3-2-1-16,-3-1 0 0,0-4 0 0,3-3-22 0,-1-1-5 15,1-7-1-15,3 0 0 0,0-3-26 0,3-5-6 16,0-3-1-16,0 1 0 0,0-6-24 0,0 2-4 16,-6 1-2-16,2 2 0 15,-2 0-108-15,-3 3-22 0,-3 0-4 0,0 0-932 0</inkml:trace>
  <inkml:trace contextRef="#ctx0" brushRef="#br0" timeOffset="60004.2568">4470 10141 1785 0,'0'0'159'0,"0"0"-127"16,0 0-32-16,0 0 0 15,0 0 88-15,6-2 12 0,-3-6 3 0,3 0 0 16,0-3-87-16,-4-2-16 0,1-3 0 0,0 0-12 16,0-2-40-16,3-3-8 0,-3 2-1 0,0-2-1 15,-3 0 23-15,3-3 5 0,0 0 1 0,-3 3 0 0,0 0 33 0,0 0 12 16,0 2 0-16,-3 3 0 0,0-2 30 0,0-1 6 15,-6 3 0-15,0 3 1 0,1 0-8 16,-1 0-1-16,0 2-1 0,-3 1 0 0,3 2-11 16,-6 5-1-16,0-2-1 0,0 5 0 0,-3 5-3 0,0 3-1 15,4 3 0-15,-4 2 0 0,0 0-14 0,-3 5-8 0,3 4 8 0,0 1-8 16,0 4 0-16,4-1 0 16,-1 3 0-16,3 3 0 0,3-5 10 0,3 4-2 0,0 4-8 0,3-3 12 15,3 2 18-15,3-2 3 16,3-1 1-16,3-1 0 0,3 1-8 0,3 1-2 0,0 0 0 0,5 0 0 15,1-1-24-15,3 1 0 16,0-3 0-16,3-2 0 16,-1-1-112-16,-2-5-22 0,6-2-4 0,-3-6-1 15</inkml:trace>
  <inkml:trace contextRef="#ctx0" brushRef="#br0" timeOffset="60550.9247">7286 9229 1152 0,'11'-3'102'0,"-2"0"-82"0,3-5-20 0,0 1 0 16,-6-1 167-16,3 0 29 0,0-3 5 16,0 0 2-16,-6 1-115 0,-3-3-24 0,3-1-4 0,0 4 0 15,-3-1-36-15,-6 1-6 16,-3-1-2-16,3 3 0 0,0 0 11 0,-6 3 1 0,-9 2 1 0,0 1 0 16,7 4-18-16,-7-2-11 0,-12 6 12 0,0-1-12 0,1 5 18 0,-1 4-3 15,0 2-1-15,-3 5 0 16,4 0 6-16,-4 3 0 0,3 0 1 0,0 5 0 0,-2 0 6 0,2 5 1 15,0-2 0-15,0 8 0 16,4 5-9-16,2 0-2 0,0 2 0 0,6 1 0 0,0-3 11 0,4 2 3 16,2 1 0-16,6-3 0 15,0-5-10-15,6 2-1 0,0 0-1 0,6-5 0 16,3 0-47-16,3-2-10 0,3-9-2 0,2 1 0 16,4-9-89-16,6-2-19 0,0-5-3 0,3-6-853 15</inkml:trace>
  <inkml:trace contextRef="#ctx0" brushRef="#br0" timeOffset="61064.4463">7928 9639 2174 0,'-6'-3'48'0,"1"0"9"0,2 1 3 0,0-1 1 0,-3 1-49 0,0-4-12 0,0 1 0 0,0-3 0 16,6 0 32-16,-6 3 4 15,-9 0 1-15,0-3 0 0,6 0-21 0,-3 2-4 0,-6 1 0 0,-2 5-1 16,-1 0-11-16,0 3 12 0,6-1-12 0,-3 1 12 0,-9 5 0 0,4 0 1 16,2-3 0-16,-3 6 0 15,0-1-13-15,-3 1 11 0,6 5-11 0,-2-3 10 16,-1 3-18-16,-3 2-4 0,-3-2-1 15,3 3 0-15,10 2-3 0,-7 0 0 0,-6 3 0 0,3 0 0 0,9 2 16 16,3 1 0-16,-2-1 0 0,2 1 0 16,0-6 0-16,6 0 0 0,9-3 0 0,-6-2 0 0,0 0-12 15,9-3 3-15,6-5 1 0,3-2 0 16,0-4-16 0,0-2-4-16,0-2 0 0,8-9 0 0,4 0 14 0,-3-4 2 0,-3-4 1 15,6-2 0-15,0 0 11 0,-1 0 9 0,-5-1-1 0,0-1-8 16,0-1 23-16,0 0-3 0,3-2 0 0,-4 2 0 0,-5 0 24 0,0 0 5 15,9 3 1-15,-6 8 0 16,-6-1 12-16,0 7 2 0,6 1 1 0,0 1 0 16,-6 2-19-16,-3 3-4 0,-6 0-1 0,5 6 0 0,10 2-22 15,-6-1-5-15,-9 7-1 0,6-1 0 0,3 3-24 0,-3 0-5 16,-6 0 0-16,0-1-1 16,0 1-27-16,3 0-6 0,3-5-1 0,-3 2 0 15,-9 3-185-15,6-6-36 0</inkml:trace>
  <inkml:trace contextRef="#ctx0" brushRef="#br0" timeOffset="61491.0852">8193 9525 2574 0,'0'0'56'0,"6"-3"12"15,6 1 3-15,-3-1 1 0,0 3-57 0,6 0-15 0,0-3 0 0,3 1 0 16,0-1 35-16,-1-2 4 0,-2 5 1 0,0 2 0 31,0 4-54-31,-3 4-10 0,0 1-3 0,0 5 0 0,-3 0-7 0,0 8-2 0,-6-1 0 0,-3 4 0 0,0-1 22 0,-3 1 4 16,-3-1 1-16,0 1 0 0,0-6 23 0,0 0 5 16,0 0 1-16,0-5 0 0,3-3 0 0,0-2 0 15,3-3 0-15,-3 0 0 0,3-3-8 0,0-5-2 16,0 0 0-16,0 0 0 15,0 0 10-15,6-5 1 0,3-3 1 0,0-3 0 0,0 1-2 0,3-6 0 16,-3-3 0-16,2-2 0 0,4-3 0 16,0 0 0-16,0-2 0 0,3-3 0 0,0-3 5 0,3 3 1 15,0 5 0-15,2-2 0 16,1-3-6-16,0 5-2 0,0 5 0 0,0 3 0 0,-4 3-10 0,1 5-8 16,-6 3 9-16,0 5-9 0,-3 0 0 0,0 5 0 15,0 6 0-15,-3 5 0 0,3 5 0 0,-3 5-8 16,-4 3-1-16,4 3 0 0,-3 0-7 0,0 2 0 0,3 1-1 0,-3-1 0 31,0-2-90-31,3 0-17 0,-6-6-4 16,6 3-668-16,-3-2-132 0</inkml:trace>
  <inkml:trace contextRef="#ctx0" brushRef="#br0" timeOffset="62974.3586">11545 9163 1324 0,'0'0'59'0,"0"0"12"0,0 0-57 0,0 0-14 15,0 0 0-15,-3-3 0 0,0-2 124 0,3-1 21 0,-6-2 5 0,3 3 1 16,0 0-86-16,0-1-17 16,0-1-3-16,-3 1-1 0,0-4 0 0,0 2-1 0,3 0 0 0,-3-3 0 15,-3 1-4-15,3-4-1 16,1 6 0-16,-1 1 0 0,0-1 1 0,-3 0 0 0,0 2 0 0,0-2 0 16,-3 8-17-16,-3 0-3 0,-6-5-1 0,3 5 0 15,0 5-18-15,-2 1 0 0,-4-1 0 0,-3 6 0 16,-3 2 0-16,3 3 0 0,-2 2 0 0,2 3 0 15,-3 1 0-15,3-1 0 0,1 3 8 0,2 2-8 16,0 0 0-16,3 1 0 0,0-1 0 0,6 3 0 16,1 3 0-16,2-3-9 0,6-2 1 0,0-3 0 15,6-3 8-15,0 0 0 0,0-3 0 0,3-4 0 16,0-6 0-16,3 0 0 0,0-1-9 0,3-4 9 16,-1-6 0-16,4-2 0 0,3-3 0 0,0-2 0 15,3-1 12-15,3-2 0 0,3 0 0 0,2-3 0 0,1-5 4 0,3-1 0 16,3 1 1-16,-4 0 0 15,4 3 0-15,-3-1 0 0,3 1 0 0,-1 2 0 0,-5 5-1 0,0 3-1 16,-6 3 0-16,0 2 0 16,-3 1-15-16,-4 4 0 0,-2 6 0 0,0-3 0 15,-6 6-18-15,0 0-6 16,-6 7-2-16,3 1 0 0,-6 2 5 0,0 3 1 0,-3 5 0 0,0-3 0 0,-3 6 8 0,-3 0 1 16,-2-3 1-16,-7 0 0 0,3 0 10 0,-6 0 0 15,0-2 0-15,0-1 0 0,-2 0-8 0,-4 1 8 16,0-1-8-16,-3-2 8 0,1-5-8 0,2-1 8 15,-3 1-8-15,6-3 8 0,-2-3-13 0,2 0 2 16,3-5 1-16,0 0 0 0,-3-3 10 0,4-2 0 0,-1 2 0 0,0-5 8 16,6 3-8-16,0-3 12 15,0-3-4-15,6 1 0 0,4-4 0 0,-1 4 1 0,0-4 0 0,3-2 0 16,0-2-9-16,6-1-14 0,3 1 3 16,0-1 1-16,0-2-4 0,6 0-1 0,3 2 0 0,2-2 0 15,1 0 23-15,6-1 5 0,3-2 1 0,-3 1 0 31,6-1-40-31,-4 0-8 0,4-5-2 0,0 2 0 16,3 3 0-16,-1 0-1 0,-2-2 0 0,6 2 0 0,0 0 37 0,-1 0 10 16,1 0 1-16,0 6 0 0,0-1-2 0,2 3 0 0,-2 3 0 0,0 0 0 15,0 2 3-15,-1 3 0 0,-2 0 0 0,3 0 0 16,0 0-4-16,-1 0-8 0,4 0 12 0,-3 0-4 16,3 3-8-16,-1-6 0 0,1 0 0 0,0-5 0 15,-1 3 0-15,1-3 0 0,-3 0 0 0,-3-2 0 16,-1 2 0-16,-2-3 0 0,0 1 0 0,-3-1 0 15,3-2 0-15,-4 2 0 0,4-2 0 0,-6 0 8 16,-6 0 22-16,6-1 4 0,0-2 1 0,-4 1 0 16,1-1-11-16,-3 0-3 0,3 0 0 0,-3-3 0 15,0-2-8-15,-3 3-1 0,0 2-1 0,0-3 0 0,2-2-11 0,-5 3 0 16,0-6 0-16,-3 5 0 0,3 3 0 0,-6-2 13 16,0 2-1-16,0 0-1 0,-3 6 9 0,0-1 3 15,-3 3 0-15,0 0 0 0,-3 3-23 0,-3 0 0 0,3 2 0 0,-3 0 0 16,-3 3 0-16,1 0 0 15,-4 6 0-15,0-4 0 0,0 3 0 0,0 3-20 0,6 0 4 0,-3 3 1 16,0-3-1-16,3 2-1 16,-3 1 0-16,1 2 0 0,2 3 17 0,0 0-8 0,3 0 8 0,-3 5 0 15,0-2 0-15,3 2 0 16,3 0 0-16,0 0 0 0,0 0 0 0,0-2 0 0,3-1 0 0,3 1 0 16,-3-3-11-16,3 0 11 0,3-3-10 0,3-3 10 15,3 1 0-15,-3-6-9 0,-9-5 9 0,9 0 0 16,6 0 0-16,-1-5 0 0,7 0 0 0,-3-3 0 15,3 0 0-15,3-3 0 0,-3 1 0 0,2-4-8 16,-2-4 8-16,0-3 16 0,0 2-4 0,0-2-1 0,0-5 17 0,-1-1 3 16,1-5 1-16,0 1 0 15,-3-4-21-15,3-2-11 0,-3 0 12 0,2-3-12 16,4-2 16-16,-3-3-4 0,-3-5-1 0,0-3 0 0,3 0-11 0,0 0 0 16,-4 0 9-16,1 0-9 15,-3 0 8-15,3-2-8 0,0-3 8 0,0 2-8 16,-3 6 0-16,-1 7 0 0,1 6 0 0,-3 3 0 15,-3 7 18-15,-3 4-1 0,3 2 0 0,-6 7 0 0,3 4 5 0,-3 2 1 16,-3 2 0-16,0 6 0 16,0 0-23-16,0 0 0 0,-3 11 0 0,-6 8 0 0,0 4 0 0,0 9 0 15,-3 8 0-15,0 5 0 16,-2 8 0-16,2 0 0 0,-3 5 0 0,3 5 0 0,0 3 0 0,0 6 0 16,6-3 0-16,0-3 0 0,3-3 0 0,0-4 0 0,0 1 0 0,3-4 0 31,3-6-43-31,-3-2-9 0,3-8-3 0,-3-6 0 15,3-2-187-15,0-11-38 0</inkml:trace>
  <inkml:trace contextRef="#ctx0" brushRef="#br0" timeOffset="63190.6635">12366 8583 2131 0,'0'0'189'0,"0"5"-151"0,0-5-30 0,0 0-8 15,0 0 141-15,0 0 27 0,6-2 6 0,6-1 1 16,0 0-124-16,3 1-25 0,6-1-5 0,3 1-1 16,3-1-30-16,5-2-6 0,7-1-2 0,6 4 0 15,5-4-27-15,1 1-6 0,2 2-1 0,1-2-736 16,0 0-148-16</inkml:trace>
  <inkml:trace contextRef="#ctx0" brushRef="#br0" timeOffset="64070.7911">15161 8731 1094 0,'0'0'48'0,"0"0"11"0,0 0-47 0,6-5-12 15,0 2 0-15,0 1 0 0,0-4 249 0,0 4 48 16,0-4 10-16,0-1 1 0,0 1-184 0,-3-2-36 15,0 3-8-15,0-3-2 0,0 0-37 0,0 0-7 16,0 0-2-16,-3 0 0 0,0-2 7 0,-3 2 1 0,3 2 0 0,-3-1 0 16,-3 1-26-16,0 1-5 15,-3-3-1-15,0 3 0 0,-6 2-8 0,0 3 0 0,-5-3 0 0,-1 3-11 16,-6 3-3-16,0 0-1 16,-3 2 0-16,1 3 0 15,-4 3-13-15,-3 2-2 0,1 0-1 0,2 3 0 16,0 0 31-16,0 2 0 0,4 3-8 0,-1-2 8 0,0 5 24 0,3 2 7 0,0 1 1 15,4 2 1-15,-1 0-20 0,3 3-4 0,6 2-1 0,6-5 0 16,0 0-8-16,3-2 0 0,6-1 9 16,3-2-9-16,3-3 0 0,3-2-13 0,0-3 1 0,3-3 1 15,0 0-10-15,6-2-3 16,-6-9 0-16,5-2 0 0,4-2 14 0,0-6 10 0,0 0-13 0,6-3 5 16,-3-5 8-16,5 3 0 0,1-3 0 0,0-5 8 15,0-3 5-15,-4 0 2 0,1-2 0 0,0-1 0 16,-3 1-4-16,3-3-1 0,-4 0 0 0,4 0 0 15,-3-3 15-15,0 0 3 0,0 6 1 0,-3 2 0 16,-1 5 15-16,1 4 4 0,-6 4 0 0,0 3 0 0,-3 8-7 0,-3 0-1 16,3 3 0-16,-3 7 0 15,-3 3-20-15,3 6-4 0,-4 2 0 0,4 3-1 0,-3 2-15 0,0 9 0 16,0-3 0-16,0-1 0 16,0 4-20-16,3-4-4 0,-3 1-1 0,3 0 0 15,3-6-99-15,0-2-20 0,0-5-4 16,3-3-1073-16</inkml:trace>
  <inkml:trace contextRef="#ctx0" brushRef="#br0" timeOffset="64820.7842">18087 8189 403 0,'0'0'36'0,"9"-3"-36"0,0-2 0 0,-3-3 0 16,0 0 296-16,3 0 53 0,-3-2 11 0,0-4 1 15,0 6-235-15,0-2-47 16,0-3-10-16,-3 2-1 0,0 0-23 0,-3 1-4 0,3 2-1 0,0-3 0 16,-3 3-25-16,3 0-6 0,-3 0-1 0,-3 3 0 15,3 0-8-15,-3 2 12 0,0-2-12 0,-3 2 12 0,0-2 11 0,-3 2 2 16,0 1 1-16,-3-1 0 16,0 0 4-16,-3 3 1 0,1 0 0 0,-7 3 0 0,0 0-21 0,0-1-10 15,-6 4 10-15,0 4-10 16,1-2 24-16,-7 5-2 0,-6 6 0 0,6-1 0 15,7 4 13-15,-4 4 2 0,-3 6 1 0,-6 2 0 16,7 3 8-16,-1 3 2 0,6 5 0 0,0 0 0 16,1 3 4-16,8 2 0 0,3 0 1 0,3 0 0 15,3-2-29-15,3 0-5 0,3-6-2 0,6-5 0 0,0 0-17 0,3-5 0 16,0-3 0-16,3-3 0 0,6-7-14 0,0 2 0 0,3-5 0 16,-1-6 0-1,10-4-144-15,3-6-29 16,3-6-5-16</inkml:trace>
  <inkml:trace contextRef="#ctx0" brushRef="#br0" timeOffset="65414.9814">18623 8229 2181 0,'0'0'96'0,"0"0"21"0,0 0-93 0,3-6-24 0,-6 1 0 0,3 0 0 16,0-1 80-16,0 6 12 0,0 0 3 0,0 0 0 16,-3-5-70-16,0 2-13 0,3 3-4 0,0 0 0 15,-6 8-25-15,0 8-6 0,-3 3-1 0,1 2 0 16,-1 3-13-1,-3 5-3-15,0-3-1 0,3 6 0 0,3-5 19 0,0-1 4 0,3-7 1 0,0 2 0 16,3-3 17-16,3-2 0 0,-3-3 0 0,3-5 0 16,-3 0 0-16,0-8 0 0,3 5-8 0,-3-5 8 0,9 0 20 0,0-5 7 15,0-3 1-15,3 0 1 0,2-2 15 0,1-4 2 16,6 1 1-16,-3-5 0 0,3-1 1 16,0-2 0-16,3 3 0 0,-4-6 0 0,4 0-23 0,0 0-4 15,-3 0-1-15,3 3 0 0,-1-3-11 16,-2 8-9-16,3 3 12 0,-3 5-12 0,-3 3 10 0,3 8-10 15,-3 2 8-15,-1 5-8 0,-5 4 12 16,0 4-4-16,0 3 0 0,-3 1 0 0,-6 7-8 0,0 0-11 16,-3 5 3-16,-6 3 0 15,3 6 8-15,-6 2-8 0,-3 2 8 0,-3 1-8 0,0 2 8 0,1-2 0 16,-4-6 8-16,0-2-8 0,3-6 11 0,-3-2-3 0,3 0 0 0,0-6 0 16,0-2 20-16,1-3 3 15,-4 0 1-15,6-5 0 0,-3-5-19 0,3-1-3 16,0 1-1-16,0-3 0 0,3-6 16 0,3 4 3 0,0-4 1 15,0 4 0-15,6-6-5 0,0 0 0 16,0 0-1-16,-6-3 0 0,6 3-23 0,-3-8 8 0,3-3-8 16,0 1 0-16,0-3-24 0,3-6-10 15,3-2-2-15,6-3 0 16,0-2-72-16,3-1-16 0,0-7-2 0,3-1-700 0,9-4-140 0</inkml:trace>
  <inkml:trace contextRef="#ctx0" brushRef="#br0" timeOffset="65791.0131">19897 8260 1555 0,'0'0'138'0,"12"-5"-110"15,-3 2-28-15,6 1 0 0,0-4 199 0,0-2 34 0,-6 3 7 0,3-3 2 16,-4 0-189-16,1 3-37 16,-3 0-8-16,0-3-8 0,-3 5 0 0,-3 3-8 15,0 0-1-15,0 0 0 0,0 0 9 16,0 0 0-16,0 0 0 0,-6 3 0 0,-3 2 23 0,-3 3 3 16,1 5 1-16,-1 0 0 0,-3 1 21 0,-3 2 4 15,0 2 0-15,0 1 1 0,0 2-24 0,-2 3-5 16,-1 2 0-16,3 3-1 0,0 3-10 0,-3 5-1 15,6-3-1-15,-3 3 0 0,1 0 15 0,2 0 3 16,3 1 1-16,0-7 0 0,0-2-17 0,0-5-3 16,3 0-1-16,6-3 0 15,-3-5-31-15,3 0-6 0,0-5-2 0,3-4 0 16,3 1-99-16,3-2-20 0,-6-6-4 0,12-6-965 0</inkml:trace>
  <inkml:trace contextRef="#ctx0" brushRef="#br0" timeOffset="66064.3786">20829 7461 2602 0,'0'0'57'0,"0"0"12"0,3 8 3 0,3 3 1 0,0 5-58 0,3 5-15 15,-6 8 0-15,3 8 0 0,-6 5 44 0,0 9 7 16,-6 7 1-16,0 3 0 0,0 2-33 0,-6 3-7 16,-3 0 0-16,0 3-1 0,-3 5 17 0,3-2 3 15,3-9 1-15,-2 3 0 0,2-5-32 0,0-3 0 16,-3 1 0-16,6-9 0 16,-3-8-38-16,3-5-14 0,-3-5-2 0,3-5-1 15,0-9-167-15,0-7-34 0,3-6-6 0</inkml:trace>
  <inkml:trace contextRef="#ctx0" brushRef="#br0" timeOffset="66480.9159">20876 8530 2552 0,'18'13'113'0,"-9"-7"23"0,0-1-108 0,3 0-28 0,0 1 0 0,3-4 0 15,3-4 47-15,3-1 4 0,-1-2 1 0,4-1 0 16,0-2-68-16,3-2-12 0,-3 2-4 0,2-5 0 0,-2-1 11 0,3-1 1 16,3-1 1-16,-3 0 0 15,-1 0 11-15,1-3 8 0,0-2-12 0,0 3 12 0,3-3 16 0,-1-1 11 16,-5-4 1-16,0 2 1 0,0 0 11 0,-6 0 1 16,-1 6 1-16,-5 2 0 0,0 3 2 0,-3 0 0 15,-3 2 0-15,-6-2 0 0,3 5-44 0,-6-3 0 16,0 3 0-16,-6 3 0 15,0 2 0-15,-3 1 0 0,0 2-9 0,-2 5 9 0,-4 3 0 0,-3 3 0 16,-3 2 0-16,6 3 9 16,-3 2-9-16,4 3 12 0,-7 3-12 0,3 3 12 0,0-1 7 0,0 6 1 15,3-3 1-15,1 0 0 16,2 3 0-16,0-3 0 0,3 3 0 0,0-1 0 0,3 4-12 0,3-1-9 16,6 1 12-16,-3-1-12 0,3 3-9 0,3-3-9 0,0-2-2 0,6-3 0 31,6 0-9-31,3-2-3 0,3-1 0 0,5-2 0 15,4-3-79-15,3-5-16 0,3-5-3 0,5-3-665 16,1-8-133-16</inkml:trace>
  <inkml:trace contextRef="#ctx0" brushRef="#br0" timeOffset="67580.8201">20073 8305 1566 0,'0'0'34'0,"0"0"7"0,0 0 2 0,0 0 1 0,0 0-35 0,0 0-9 0,-3 6 0 0,3-6 0 0,0 0 0 0,0 0 0 16,0 0 0-16,0 0 0 15,3-6-75-15,6 1-17 0,-3 0-3 0,0-3-1 16,0 2-33-16,0 1-7 0,2 0-2 0,-2 0 0 16,0-1 57-16,0 1 11 0,0 0 2 0,-6 5 1 0,0 0 151 0,0 0 29 15,6-6 7-15,-6 6 0 0,0 0-28 0,0 0-7 16,3-2-1-16,-3 2 0 15,0 0-43-15,0 0-9 0,3-8-1 0,-3 8-1 16,0 0-74-16,0 0-14 0,0 0-3 0,0 0-1 16,0-5 18-16,0-3 3 0,0 0 1 0,0 8 0 0,0 0 80 0,0 0 16 15,0 0 3-15,0 0 1 0,0-8 36 16,0 8 8-16,0 0 2 0,0 0 0 0,0 0-30 0,0 0-7 16,0 0-1-16,0 0 0 0,0 0-35 0,0 0-7 0,-3-3-2 0,3 3 0 15,0 0-24-15,-6-5-17 16,3 0 2-16,3 5 1 0,-6 0 1 0,6 0 0 0,0 0 0 0,0 0 0 15,0 0 13-15,-6-3 0 16,-3 0 0-16,4 3 0 0,-1 3 0 0,3 0 12 0,-6-1-3 0,3 1 0 16,0-1 18-16,-3 1 3 15,0 0 1-15,0 2 0 0,-3 0 2 0,3 1 1 0,0-1 0 0,-3 0 0 16,0 0-12-16,0 1-2 0,1-1-1 0,-1-2 0 16,0 2-19-16,0-2 0 0,3 2 0 0,0 0 0 15,0 1 0-15,3-1 0 0,-3 0-10 0,0 0 10 16,3 1 0-16,-3-1 13 0,0 0-1 0,1 1-1 15,-1 2 17-15,0-1 3 0,0 1 1 0,0 0 0 16,0-2 1-16,0 2 1 0,3-3 0 0,-3 3 0 16,0 0-5-16,0 2-1 0,3-4 0 0,-3 4 0 15,0 1-28-15,0-1 0 0,1 1 0 0,-1 2 0 16,3-2 0-16,-3-1 0 0,0-2 0 0,3 3 0 16,0 2-12-16,3 0-9 0,0-2-2 0,0-1 0 0,3 1 23 0,-3 2 0 15,3 1-9-15,3-1 9 16,-3 3 15-16,3-1 6 0,-3 1 2 0,6-2 0 0,-6 1 9 0,6-1 1 15,0 2 1-15,-3-1 0 16,3-1 5-16,3 2 1 0,-3-3 0 0,3 3 0 16,-1 0-13-16,4-1-3 0,-3-1 0 0,0 2 0 15,3-6 7-15,0 3 1 0,0-5 0 0,0 3 0 16,0-1-52-16,0 1-9 0,6-3-3 0,-4-3 0 0,1 1 32 0,0-1 0 16,6 0 0-16,3-2 0 0,3-1-10 0,-1 4-6 15,1-4 0-15,0-2-1 0,3-2-2 0,-3-6 0 0,2 0 0 0,-2-3-794 31,3-5-159-31</inkml:trace>
  <inkml:trace contextRef="#ctx0" brushRef="#br0" timeOffset="70150.6707">3559 11258 1036 0,'0'0'92'0,"0"0"-73"0,-3-3-19 0,3 3 0 16,-6-2 176-16,6-1 31 0,-9 3 6 0,9 0 2 16,-6-5-110-16,6 5-21 0,0 0-5 0,0 0-1 0,-6 0-42 0,6 0-9 15,0 0-2-15,0 0 0 16,-3 2-25-16,0 4-9 0,3 2 0 0,0 2 0 0,-3 6-9 0,3 3-2 15,-3 4 0-15,3 7 0 16,0 1 20-16,0 4 0 0,-3 2 0 0,3 5 0 0,0 0 19 0,0 6 1 16,-3 2 0-16,0 3 0 15,0 3-11-15,0-1-1 0,0-2-8 0,3 3 12 0,-3-3-12 16,0 0 0-16,3 2 8 0,-3-2-8 16,0 0 0-16,3-3 0 0,-3-2 0 0,0 0 0 0,0-3 0 15,3 0 8-15,-2 0-8 0,-1-3 0 0,3-2 16 16,-3-3-4-16,0 0 0 0,0-8 0 0,0 0 3 15,0-5 0-15,0-3 0 0,0-3 0 0,0-2-15 0,0-5 0 0,3-3 0 16,-3 0 0-16,3-3 0 16,0-5 0-16,0 0 0 0,0 0-10 0,0 0 18 0,0-11 4 15,0 1 1-15,0-3 0 0,0-6 7 0,0-2 0 16,3-8 1-16,0-3 0 0,0-5-12 0,3-3-9 16,3 1 12-16,0-4-12 0,2-2 0 0,1 0 0 0,6-5 0 0,0 2-9 31,0 1-17-31,6 2-3 0,0 0-1 0,-1 5 0 15,4 3-12-15,0 5-2 0,0 3-1 0,-1 5 0 16,-2 6 8-16,0 2 1 0,0 3 1 0,3 5 0 0,-3 3 10 0,-1 5 1 16,1 2 1-16,-3 4 0 0,0-1 23 0,0 5 0 0,-3 1 12 15,-4 5-4-15,-2 0 3 0,0 0 0 0,0 2 0 0,-6 3 0 16,-3 0 5-16,0 1 0 0,-3-1 1 0,-3 3 0 0,-3 2-1 16,0 1 0-16,0-1 0 0,-6 0 0 15,-6 1 18-15,1 2 3 0,-4 0 1 0,0-2 0 0,-3 2-18 16,-6 0-3-16,1-3-1 0,-4 3 0 15,-3 3 0-15,0-3 0 0,-8 0 0 0,2 0 0 0,3 1-16 16,4-7 0-16,-1 1 0 0,0-3 0 16,6 0-39-16,4-7-1 0,5-1-1 0,3-2-632 15,6-4-127-15</inkml:trace>
  <inkml:trace contextRef="#ctx0" brushRef="#br0" timeOffset="71050.792">4285 12105 2048 0,'0'0'91'0,"-6"-3"18"0,0 3-87 0,6 0-22 0,-6 3 0 0,6-3 0 0,-3 5 92 0,0 0 15 16,0-2 2-16,0 5 1 0,0-3-71 0,3 6-15 16,3-1-2-16,-3 9-1 0,3-1-33 0,3 4-8 15,-3 1 0-15,3 4-1 16,0-3-27-16,0 2-6 0,0-2-1 0,0-6 0 15,3 4 23-15,-3-4 5 0,0 1 1 0,0-4 0 0,0-4 26 0,0 0-8 16,0-3 8-16,-3 0 0 0,3-6 0 16,0 1 17-16,0-6-2 0,-1 1-1 0,1-4 10 0,3-4 1 15,0-4 1-15,3-1 0 0,0-7-6 0,-3 1 0 16,0-3-1-16,6-2 0 0,0-1-3 0,0 1 0 16,-1 0 0-16,-2 2 0 0,3 0-16 0,-3 5 0 15,-3 6 0-15,0 3 0 0,0 7 11 0,0 3-2 16,-3 5 0-16,0 8 0 0,3 9 1 0,-3 4 0 15,0 3 0-15,3 3 0 0,-3 0-10 0,2-1 0 0,1-1 0 16,3-1 0-16,-3-3-24 16,0-5-11-16,3 0-1 0,0-5-1 15,0-2 3-15,-3-6 1 0,0-1 0 0,0-1 0 0,0-1 10 0,2-5 3 0,-2 0 0 0,0 0 0 16,3-3 36-16,0-2 8 0,-3 0 2 0,0-3 0 16,0 0-5-16,0 0-1 0,-3-3 0 0,6 1 0 15,-3-3 24-15,-3-1 5 0,3-4 1 0,-1-1 0 0,1-4-14 16,0-7-4-16,3-1 0 0,-3-9 0 15,0-2-14-15,0-6-3 0,-3-2-1 0,0-3 0 16,3-5-2-16,-3-1-1 0,-3-4 0 0,0-1 0 16,0 1-24-16,-3 2-5 0,3 3-1 0,0 2 0 0,-6 3 0 15,6 3 0-15,0 0 0 0,-3 7 0 0,0 1 19 0,0 8 0 16,0 5 0-16,0 2 0 0,0 6 0 16,0 5 9-16,-6 3 1 0,3 5 0 0,3 3 13 0,-3 2 2 15,-6 6 1-15,6 7 0 0,-3 4-14 0,3 7-4 16,0 5 0-16,-3 6 0 0,6 8-8 0,-6 2-11 15,6 3 3-15,-3 8 0 16,-3 5 8-16,6 3 0 0,3 0 0 0,3 0-8 0,0 2 8 0,3 1 0 16,-3-1 0-16,3-2 0 0,0-3 0 15,0 0 8-15,0-2-8 0,0-3 0 16,2-6-26-16,1-4-10 0,0-4-1 0,-3-7-1 16,6-5-158-16,-3-6-31 0</inkml:trace>
  <inkml:trace contextRef="#ctx0" brushRef="#br0" timeOffset="71330.9427">4645 11814 2235 0,'-24'2'99'0,"19"1"21"0,-4 0-96 0,3-1-24 0,3-2 0 0,3 0 0 0,0 0 76 0,0 0 12 16,6 0 1-16,6-2 1 15,5-1-62-15,4 0-13 0,6-2-3 0,6 0 0 0,2-6-1 0,4 3-1 16,0-5 0-16,6 5 0 0,5-5-10 16,-2 0-14-16,-4 2 3 0,1-5 1 15,0 3-150-15,-1-6-31 0,4 3-5 0,-3-2-2 0</inkml:trace>
  <inkml:trace contextRef="#ctx0" brushRef="#br0" timeOffset="71680.6103">6336 11523 345 0,'-3'2'31'0,"-3"4"-31"0,3-1 0 0,-3 0 0 16,3-2 464-16,0-1 88 0,3-2 16 0,0 0 4 15,-3-2-449-15,3 2-91 0,15-6-17 0,3-1-4 0,3 1-25 0,3-4-5 16,2 2-1-16,7-3 0 16,3 1 20-16,0-4 14 0,5 1-2 0,4 0-1 15,2 0-11-15,1-1 12 0,0 1-12 0,-4 0 12 0,1 0-24 0,-3 0-5 16,-7-3-1-16,1 2 0 16,0-1-133-16,-3-1-26 0,-7 0-6 0,1 3-685 0</inkml:trace>
  <inkml:trace contextRef="#ctx0" brushRef="#br0" timeOffset="72011.0913">6515 10938 2131 0,'-6'0'189'0,"0"0"-151"16,0-3-30-16,0 6-8 0,0-3 60 0,0 5 10 0,0-2 2 0,0 5 1 15,3 0-37-15,0 5-8 0,0 3-2 0,3 5 0 0,-3 5-26 0,3 4 0 16,0 1 0-16,-3 6 0 16,6 11 0-16,-3 2 0 0,3 6 0 0,0 2 0 0,-3 5 15 15,3 1-3-15,0 5 0 0,0 2 0 16,0 1 32-16,-3-4 7 0,0 1 1 0,0-3 0 31,0-5-69-31,0 3-14 0,-3-1-2 0,0-5-1 0,0-5 3 0,-3-2 1 0,3-6 0 0,-3-8 0 31,0-3-120-31,0-5-24 0,3-8-5 0,0-2-746 0</inkml:trace>
  <inkml:trace contextRef="#ctx0" brushRef="#br0" timeOffset="73030.8275">7232 10573 2494 0,'0'0'111'0,"0"0"22"0,-6 0-106 0,6 0-27 16,0 0 0-16,0 0 0 0,0 0 39 0,0 0 2 0,0 0 1 0,9-3 0 16,0 3-42-16,-9 0 0 15,0 0 0-15,9 8 0 0,3 5-19 0,-3 3 4 0,-12 3 1 0,3 7 0 16,3 1 14-16,-3 7-9 0,0 3 9 0,0 5-8 0,-9 3 8 0,9 0 11 16,3 3-3-16,-3-3 0 15,-9 3 20-15,6-3 3 0,9 2 1 0,0-2 0 0,-6 3-32 16,0 2 8-16,6-2-8 0,3 2 0 15,2 0 0-15,-5 3 0 0,-6 0 0 0,3 3 0 16,6 2 0-16,-6 0 0 0,-9 0 0 0,0-5 0 16,3 0 13-16,0-3-3 0,-3-5-1 0,-2 0 0 15,-1-5-9-15,3-6 0 0,6 1 0 0,-6-6 8 16,-3-11-8-16,3 1-9 0,6-6 9 0,3-5-13 16,-3 0 13-16,0-8 0 0,0 0-10 0,0 0 10 15,9-8-32-15,-3-3-3 16,-9 1 0-16,6-3 0 0,6-6 24 0,-3 1 11 0,-6-1-10 0,3-2 10 0,5 2 9 0,1-2 8 15,-6-3 2-15,0 3 0 16,-3-5-8-16,3 5-2 0,9-1 0 0,0 1 0 0,-3-2 3 0,3 4 0 16,3 0 0-16,0 1 0 15,0-1-12-15,-3 1 0 0,-1 5 0 0,4 2 0 0,0 1-13 0,-3 4-5 16,-6 1-1-16,3 2 0 0,3 3-1 0,0 3 0 16,-3 0 0-16,-3 2 0 0,0 0-3 0,0 3-1 15,3 3 0-15,-7-1 0 0,-4 1 0 0,4-1 0 16,7 4 0-16,-3 2 0 0,-3-1 7 0,-3-1 1 15,6 2 0-15,3-1 0 0,0-4 16 0,-3 0 0 0,-6-1 0 0,6-2 0 16,9-3 8-16,-6 1 4 16,-9-6 2-16,0 0 0 0,9 2 6 0,-3-2 2 15,0-2 0-15,0-4 0 0,-6 1-22 0,3-3 8 16,6 0-8-16,-6-2 0 0,-9-4 11 0,9 1-3 0,3 0 0 0,2 0 0 16,-8-1 15-16,3 1 2 0,0 3 1 15,3 2 0-15,3 2 3 0,0-2 1 0,-9 8 0 0,0 0 0 16,9 0-17-16,-3 3-3 0,-6-3-1 0,6 8 0 15,0 0-9-15,3 5 0 0,0-2 0 0,-3-1 0 16,0-2 0-16,0 3-12 0,6-3 2 0,-3 0 1 31,-6 0-18-31,2-6-3 0,4 4-1 0,0-6 0 0,-9 0 15 0,9-3 4 0,3-2 0 0,0 2 0 0,3-5 12 16,-3 3 0-16,-6-3 0 0,0 3 10 0,6-3-2 0,-3 0 0 16,-3-3 0-16,-3 3 0 15,0-2 29-15,5-1 6 0,1-5 1 0,-3 3 0 16,-3-3-20-16,6 0-4 0,6 0-1 0,0-2 0 15,-3 2-3-15,3 0-1 0,3 3 0 0,3 2 0 16,-1 1 1-16,-5 2 1 0,0 0 0 0,0 3 0 16,6 2-17-16,-6 0 0 0,-6 3 0 0,3 3 0 0,-1 2 0 0,-2 0 0 15,0 3 0-15,0 3 0 16,0-3 0-16,0 2 0 0,0 1 0 0,3 0 0 0,-3-1 0 0,0 1 0 16,3-1 0-16,-3 4 0 15,-3-1-20-15,3 0-10 0,-4 0-2 16,1 1-1-16,0 1 21 0,-3 1 4 0,-6-2 8 0,3 1-13 0,-3 1 13 0,-3 0-9 0,-8 3 9 0,-1-3-8 15,0 2 8-15,-3 1 0 16,-6-1 0-16,-6-2 0 0,-2 0 0 0,2-3 0 0,0 0 0 0,-3-5-8 31,-5-2-32-31,2-6-5 0,3-3-2 0,0-5 0 16,1-8-195-16,-1-5-39 0</inkml:trace>
  <inkml:trace contextRef="#ctx0" brushRef="#br0" timeOffset="73180.0474">7839 10964 2804 0,'3'6'62'0,"0"2"13"0,-3-8 2 0,0 0 1 0,3 5-62 0,6-2-16 0,3-6 0 0,0 0-828 16,0-7-169-16</inkml:trace>
  <inkml:trace contextRef="#ctx0" brushRef="#br0" timeOffset="82431.0351">10459 11144 1422 0,'0'0'63'0,"0"0"13"0,0 0-61 0,0 0-15 15,-3-2 0-15,-3-4 0 0,3 4 59 0,3-1 9 16,-6-2 1-16,3-1 1 0,0 1-56 0,-3 3-14 15,3-4 0-15,0 1 0 0,-3-3 0 0,3 3 0 16,3-1-12-16,-6-2 12 0,3 1 0 0,-3 1 17 16,3-2-1-16,-3 3-1 0,0-3 19 0,3 3 4 15,0-1 1-15,0-1 0 0,-3 1 5 16,3 1 0-16,-3 0 1 0,0 2 0 0,3 0-11 0,-3 1-2 16,-3-1-1-16,1 0 0 0,-1 3 4 0,-3 3 1 0,0-3 0 0,0 3 0 15,0-1-18-15,-3 1-3 16,0 0-1-16,0-1 0 0,0 4 4 0,1-4 1 15,-1 6 0-15,0-3 0 0,0 1-10 0,0 2-1 16,0-3-8-16,0 0 12 0,0 3-12 0,1 0 11 0,-1 0-11 0,0 0 10 16,0 0-10-16,0 3 0 15,0-1 0-15,3-2 0 0,0 3 18 0,0-1-2 0,-2 3 0 0,2 1 0 16,3-1 3-16,0 3 0 0,0 0 0 0,0 2 0 0,3 1-3 16,0 2-1-16,3 3 0 0,-3 0 0 15,0 2 1-15,3 0 0 0,0 1 0 0,3-1 0 0,-3 3-8 16,3 1 0-16,3-1-8 0,0 0 12 15,0 0-12-15,3 0 11 0,0 3-11 0,6-1 10 16,-3 1-10-16,3 0 0 0,-3 0 0 0,3-1 8 16,5-4-8-16,1-1 0 0,0 1 9 0,3-6-9 0,3-2 0 15,3-4 0-15,2-1 0 0,4-4 0 16,6-2-28-16,2-5 0 16,4-3 0-16,3-8 0 0,-1-5-150 0,4-9-30 0</inkml:trace>
  <inkml:trace contextRef="#ctx0" brushRef="#br0" timeOffset="83050.7941">11170 11406 1566 0,'0'0'69'0,"0"0"15"0,0-5-68 0,0 0-16 0,-3-3 0 0,3 2 0 0,-3-2 55 0,3 1 7 15,-3 1 2-15,3-2 0 16,0 8-24-16,0 0-4 0,-3-5 0 0,3 5-1 15,0 0 12-15,0 0 2 0,-6-5 1 0,0 2 0 16,3 0-10-16,-3 1-3 0,-3 2 0 0,3 2 0 0,-3 4 2 0,0-4 0 16,1 1 0-16,-1 2 0 15,-3 1-8-15,3-1-2 0,-3 0 0 0,0 3 0 16,-3 0-21-16,0 3-8 0,-6 2 0 0,0 3 0 0,-2 2-12 0,-1 3-8 16,-3 3-1-16,3 5-1 0,-3 3 6 15,7 2 2-15,2 1 0 0,0 5 0 16,3-3 14-16,3 2 0 0,3-4 0 0,3-4 0 0,0 1 0 15,6-5 0-15,0-1 0 0,0-5 0 0,6-2 0 0,0-1 0 16,0-4 0-16,0-4-12 16,3-2-11-16,0-5-1 0,3-1-1 0,0-2 0 0,3-5 5 0,3-6 0 15,-1-2 1-15,1-5 0 16,3-3 19-16,3-1 0 0,0-4 0 0,0-1 0 0,-4-4 10 0,1-1 6 16,-3 0 0-16,3 0 1 0,-3-2-17 0,-3 2 0 0,0 1 0 0,-1 1 0 15,1-1 20-15,-3 2-4 16,0 2 0-16,0 6 0 0,-3 0 27 0,3 8 5 0,-6 2 0 0,3 3 1 15,-3 5-13-15,-6 3-4 16,0 0 0-16,6 8 0 0,0 6 7 0,-3 1 1 0,0 4 0 0,2 5 0 16,-5 5-32-16,3 0-8 15,0 5 0-15,3-2 0 0,0 0 0 0,-3 0 0 0,3-3 0 0,0-3 0 16,3 1-27-16,0-6-6 0,-3-5-2 16,3-3-757-16,0-2-152 0</inkml:trace>
  <inkml:trace contextRef="#ctx0" brushRef="#br0" timeOffset="83491.2653">11607 11337 2476 0,'0'0'110'0,"0"0"22"0,6 3-105 0,-6-3-27 16,0 0 0-16,6 3 0 15,0-1 65-15,3 1 8 0,-3 2 2 0,0 1 0 0,0 2-64 0,3-1-11 16,0 7 0-16,-3 4-10 0,0 3 1 0,-3 3 0 16,3 3 0-16,-3 4 0 0,0 4-4 15,0-1-1-15,0 3 0 0,0-2 0 0,-3-1 14 0,0 0 0 16,3-4 0-16,0-1-9 0,0-6 9 0,0-1 0 0,-3-4 0 0,3 1 0 16,0-9-15-16,-3-2-1 15,0 0 0-15,0-3 0 16,0-5-12-16,0 0-4 0,0 0 0 0,0 0 0 0,3-5 32 0,0-3 16 15,2-5-1-15,-2-3-1 0,3-2 7 0,0-6 2 0,0-5 0 0,3-3 0 16,-3-3 14-16,3-2 3 16,3 0 1-16,0-2 0 0,3 2-23 0,0 2-5 0,0 4-1 0,-1 1 0 15,1 4 0-15,0 5 0 16,-6 5 0-16,0 5 0 0,0 3 16 0,0 8 4 0,0 6 0 0,0 2 0 16,-3 5-20-16,3 5-3 0,-3 6-1 0,0 3 0 15,0 2-8-15,2 2-11 0,1 1 3 0,0 3 0 16,-3-1-4-16,3-2 0 0,0 0 0 0,-3-3 0 31,3-6-28-31,-3-4-7 0,0-3-1 0,0-3 0 0,0-5-170 0,-3-5-34 16</inkml:trace>
  <inkml:trace contextRef="#ctx0" brushRef="#br0" timeOffset="83950.7607">12271 11308 2282 0,'0'0'50'0,"0"0"10"0,0 0 3 0,0 0 1 0,0 0-51 0,0 0-13 0,6 0 0 0,0 3 0 15,3-3 48-15,0 3 6 16,0-1 2-16,0 6 0 0,3 0-38 0,-3 3-7 15,3 5-2-15,0 2 0 0,-1 6-9 0,1 0 0 16,-3 2 0-16,0 1 0 0,0-4 15 0,3 4 1 0,-6-3 0 0,3 0 0 16,-3-6 19-16,0 1 4 15,-3-4 1-15,3-1 0 0,-3-4-32 0,3-2-8 0,-6 0 0 0,0-8 0 32,0 0-44-32,0 0-9 0,0 0-3 0,0 0 0 15,0 0 13-15,0 0 3 0,0 0 0 0,0-8 0 0,-3 0 57 0,3-2 12 0,-3-1 3 0,6-2 0 16,0 0-3-16,0-3 0 0,0-3 0 0,3 1 0 15,-3-3 21-15,3-3 4 0,2 0 1 0,1-3 0 16,0-2-9-16,0 3-2 0,0-1 0 0,3 4 0 16,-3 1-35-16,0 9-9 0,0 3 0 0,3 4 0 15,-3 4 0-15,0 2 0 0,0 8 0 0,-1 2 0 16,1 6 0-16,3 3 0 0,-3 4 0 0,3 1 0 16,-3 3-24-16,3 2-6 0,3-3-2 0,-6-2 0 15,3 0-1-15,-3 0-1 16,6-6 0-16,-7 3-785 0,4-7-157 0</inkml:trace>
  <inkml:trace contextRef="#ctx0" brushRef="#br0" timeOffset="84350.9897">13182 11208 2563 0,'0'0'113'0,"0"0"24"0,0 0-109 0,0 5-28 16,0-5 0-16,0 0 0 0,0 0 46 0,3 5 4 0,-3-5 1 0,0 8 0 15,0-8-51-15,0 6 0 16,-3-1-9-16,3 5 1 16,0 4-20-16,0 4-3 0,-6 6-1 0,3 5 0 0,0 3 16 0,3 2 2 0,0 1 1 0,0-1 0 15,0-2 13-15,0-3 0 0,0 0 0 0,0-3 0 16,0-2 0-16,6-3 10 0,0-2-10 0,3-6 8 15,0-5-21-15,3-3-5 0,-3-2-1 0,3-3 0 32,0-5-15-32,-1-1-3 0,4-4-1 0,-3 2 0 0,0-3 56 0,3-2 11 0,-3-3 3 15,0 0 0-15,0 3 0 0,0-3 0 0,0-2 0 0,-3-1 0 16,-1-2 19-16,-2 0 4 0,0 0 1 0,0 0 0 0,-3-6-7 0,-3 3-1 16,0-2 0-16,0 2 0 15,-3 0-35-15,-3 6-13 0,-3-3 9 0,1 5-9 0,-1 0 0 0,-3 3-9 16,-3 2 0-16,0 3 0 15,-3 0-33 1,-3 3-6-16,0 0-2 0,-2 2-797 0,-4 0-159 0</inkml:trace>
  <inkml:trace contextRef="#ctx0" brushRef="#br0" timeOffset="84674.5465">13751 10859 1036 0,'23'10'92'0,"-11"-7"-73"0,0-1-19 0,3-2 0 16,3 0 428-16,0-2 83 0,3-1 16 0,8 0 3 15,1-4-410-15,6-1-83 0,3-3-16 0,2 0-3 16,1 1-18-16,0-3-12 0,-1 5 1 0,-2-3 1 16,3 3 2-16,-4 0 0 0,4 3 0 0,-3 0 0 31,-1-1-32-31,4-2-7 0,0-2-1 0,-4 2 0 0,4-3-85 16,-3-2-18-16,0 0-3 0,-1-3-923 0</inkml:trace>
  <inkml:trace contextRef="#ctx0" brushRef="#br0" timeOffset="84991.0376">14328 10163 2300 0,'0'0'51'0,"0"0"10"0,-3 5 3 0,-3-2 0 0,-3 2-52 0,3 0-12 0,0 0 0 0,0 6 0 15,-3 0 17-15,0 7 1 16,1 9 0-16,-4 4 0 0,3 14 2 0,0 6 0 0,0 4 0 0,6 3 0 16,0 3 19-16,0 3 4 0,3 7 1 0,-3 1 0 15,3 2 17-15,-3-3 4 0,0-2 1 0,0-3 0 16,0 0-8-16,0-8-2 0,3 3 0 0,-3-10 0 31,3-9-89-31,-3-2-19 0,3-9-3 0,-6-4-1 0,0-3-173 0,-3-6-35 0</inkml:trace>
  <inkml:trace contextRef="#ctx0" brushRef="#br0" timeOffset="85961.0269">16287 9848 345 0,'0'0'31'0,"0"0"-31"15,0 0 0-15,0 0 0 0,0 0 408 0,0 0 76 0,0 0 16 0,0 0 2 16,0 0-358-16,6 5-71 16,-6-5-14-16,0 0-3 0,9 3-33 0,-4 2-7 0,1 3 0 0,-3 0-1 15,0 2 4-15,3 4 1 16,0 4 0-16,-3 9 0 0,0 2-20 0,-3 8 0 0,0 3 0 0,0 5 0 16,0 7 13-16,-3 9-4 15,3 8-1-15,0 3 0 0,-3 4 14 0,0 4 2 0,0-1 1 16,0 3 0-16,3 0 2 0,0-5 0 15,0-6 0-15,3-5 0 0,3-10-12 0,-3-3-3 0,3-6 0 16,-3-7 0-16,3-8-12 0,-3 0-18 16,3-9 4-16,-3-1 1 0,0-7 5 0,0-1 8 0,0-6-13 0,0 0 5 15,-3-3 16-15,0-5 4 0,0 0 1 0,0 0 0 16,3-5-13-16,0-3-18 0,0-3 4 0,3-2 1 0,-6-6 25 0,3-2 6 16,0-3 1-16,0-2 0 15,0-6-2-15,3 0 0 0,3-2 0 0,0-8 0 0,2-1-6 0,7-4-2 16,-3-4 0-16,3 1 0 15,3 3-9-15,0 7 0 0,0 5 0 0,-4 6 0 0,-5 3 0 0,6 7 0 16,-3 6 0-16,-3 3 0 16,-3 4 29-16,3 4 7 0,3 4 2 0,0 6 0 0,-4 5-27 0,4 6-11 15,0 7 8-15,3 4-8 16,3 1 0-16,-6 4 0 0,-3 2 0 0,6-6 0 0,-1 6-9 16,1-5 9-16,0-3-12 0,-6-2 12 15,0-3-44-15,0-3-3 0,3-3 0 0,-3-4 0 16,-3-1-110-16,3-3-23 0,2 1-4 0</inkml:trace>
  <inkml:trace contextRef="#ctx0" brushRef="#br0" timeOffset="86560.6629">17703 10702 1785 0,'0'0'159'16,"0"0"-127"-16,6 0-32 0,0-2 0 15,0-1 162-15,0-2 26 0,3 0 6 0,0-1 1 16,-3 1-137-16,0-3-27 0,-3 3-6 0,3-3-1 0,0 2-11 0,-3-1-2 16,-6 1-1-16,0-2 0 15,3 3-10-15,-3-3 0 0,0 3 0 0,-6 0 0 0,0-1 0 0,3 1 0 16,0 2 0-16,-3-2 0 16,-6 2 27-16,1-2 0 0,2 5 0 0,0-3 0 0,-6 3-27 0,0 3 8 15,0 0-8-15,0 2 0 0,3 3 0 0,-2 3 0 16,-7 2 0-16,3 3 0 0,6 5 0 15,-3 0 0-15,-6 5 0 0,4 1 0 0,2-1 0 0,0 6 0 16,3 0 0-16,0-3 0 0,0-3-12 16,6 1-5-16,6-6-1 0,0 0 0 0,0-2 2 0,3-3 0 15,3-6 0-15,6-2 0 0,-3 0-4 16,0-3 0-16,3-5 0 0,3 0 0 0,6-2 0 0,0-4-1 16,-6-4 0-16,5-1 0 0,4-5 3 0,0 0 1 0,-3 1 0 0,3-7 0 15,0 1 34-15,-1-3 7 16,1 3 2-16,-6-3 0 0,0 3-6 0,3-3 0 0,0 3-1 0,0 3 0 15,-3-3 28-15,-4 7 5 16,4 1 2-16,-3 3 0 0,0 2-20 0,-3 5-4 0,-9 3-1 0,6 0 0 16,6 3-1-16,-6 2 0 15,-6 3 0-15,0 5 0 0,3 3-39 0,0 0-8 0,-3 5-1 0,0 0-1 16,-3 3-15-16,6-3-2 0,0 3-1 16,-3-3 0-1,-3 0-104-15,3-2-21 0,3-1-4 0</inkml:trace>
  <inkml:trace contextRef="#ctx0" brushRef="#br0" timeOffset="87111.284">18263 10544 2307 0,'0'0'102'0,"0"0"22"0,6 5-100 0,-6-5-24 0,6 5 0 0,0 1 0 15,-3-1 62-15,0 0 7 16,0 3 2-16,-3 3 0 0,0 5-47 0,0-1-8 0,-3 9-3 0,0 3 0 16,0 4-2-16,-3 6-1 15,0 6 0-15,-3 4 0 0,3 6 6 0,-3 0 0 0,0 0 1 16,-3 3 0-16,0 2-2 0,4 0-1 0,-4 0 0 0,3-2 0 16,0-6 2-16,0 0 1 15,3-7 0-15,0-4 0 0,0-4-17 0,0-6-12 0,0-3 1 0,3-4 1 16,0-7 2-16,0-1 0 15,0-1 0-15,0-5 0 0,3-3 8 0,0-5 0 16,0 0 0-16,0 0 0 0,0 0 0 0,-3-5 14 16,0-3-3-16,0-3-1 0,0-5 26 0,0-2 4 0,6-3 2 0,-3-3 0 15,0-10-13-15,3-3-2 16,3-8-1-16,0-3 0 0,6-5-16 0,3-5-10 0,6-6 12 0,0-2-12 16,2-3 8-16,4-2-8 0,0 2 0 0,-3 6 0 15,3 2 0-15,-4 8-12 0,4 3 0 0,-3 7 0 16,3 4-7-16,-6 7-1 0,2 3 0 0,1 8 0 15,0 2 20-15,0 6-8 0,-3 5 8 0,-3 0 0 16,-1 3 0-16,4 5 0 0,-3 0 0 0,0 2 0 0,0 4 0 16,-3-1 0-16,-3 5 0 0,-3-2 0 15,-3 6 0-15,-3-1 0 0,0 3-8 0,-3 0 8 0,-6 2 0 16,-3 3 0-16,-3-2 0 0,0 2 0 0,-6 0 9 0,-3 0-1 16,-3 3 0-16,-2 3 0 0,-1-4-8 15,-3 1 0-15,3 3 0 0,-3-4 8 0,4 1-8 0,-1-3-11 16,-3-5 3-16,6 0 0 15,0-5-97-15,4-3-19 0,-1-3-4 0,3-2-668 16,3-3-134-16</inkml:trace>
  <inkml:trace contextRef="#ctx0" brushRef="#br0" timeOffset="87641.0931">19070 10483 2743 0,'9'13'121'0,"-9"-13"26"0,3 8-118 0,-3 3-29 0,3 2 0 0,0 0 0 16,-6 0 33-16,0 3 1 0,0 3 0 0,-3 2 0 16,3 0-34-16,-6 8 0 0,-3 3-10 0,3 5 10 15,-3 3-12-15,0 5 12 0,-3 0-12 0,3 2 12 0,3-2-11 0,0 0 11 16,1 0-8-16,2-5 8 15,-3-1 0-15,3 1 16 0,0-8-3 0,-3 0 0 0,3-6-13 0,0-2 0 16,3-8-9-16,0-3 9 16,-3-2 0-16,3-3 0 0,-3-3 0 0,6-5 0 0,0 0-12 0,-6-3 3 15,3 1 1-15,-3-4 0 16,3-4 8-16,-3-4 11 0,3 1-3 0,3-3 0 0,0-2 25 0,0-1 5 16,0-5 1-16,3 1 0 0,3-4-23 0,3 1-4 15,3-6 0-15,3-5-1 0,0-3 0 16,6-2 0-16,0-6 0 0,5-2 0 0,1 0-11 0,0 2 0 15,3 3-12-15,-1 0 12 0,-2 5-18 16,0 3 4-16,-3 6 1 0,0 2 0 0,-1 5 13 0,-2 3 0 16,0-1 0-16,0 4-9 0,-3 2 9 15,3 0 0-15,-4 3 0 0,-2 5 0 0,0 0 0 0,0 3 0 16,3-1 0-16,-3 6 0 16,-3 0 0-16,0 6 12 0,0-1 0 0,-3 3-1 0,-1 5-11 0,-2 3 12 15,-3 3-12-15,0 2 12 0,-6 3-12 0,-3-1 0 16,-2 4 0-16,-4 2 0 0,-3-3 0 0,-3 4 0 15,-6-4 0-15,0 3 0 0,-3-5-12 0,1 0-5 0,-4 0-1 0,0-3 0 32,0-3-86-32,-2-5-16 0,2 1-4 0,-3-9-681 0,0-2-136 0</inkml:trace>
  <inkml:trace contextRef="#ctx0" brushRef="#br0" timeOffset="88050.9555">19692 10676 2790 0,'0'0'61'0,"6"3"13"0,3-3 2 0,3 0 3 0,-3 0-63 0,5-3-16 15,4-2 0-15,0-3 0 0,6-3-13 0,-3 1-6 16,0-1-1-16,2-5 0 15,4 0-18-15,0 0-4 0,-3 0-1 0,0-5 0 0,-1 3 27 0,1-3 6 16,0-1 1-16,-3-1 0 0,-3 1 17 16,0-1 3-16,-3-1 1 0,-1 3 0 0,-5-3 22 0,0 3 5 15,0 2 1-15,-6 1 0 16,3 2-26-16,-6 3-5 0,-3-1-1 0,0 4 0 0,-3-1-8 0,-3 3 8 16,0 3-8-16,0 0 8 0,-2 2 2 0,-4 6 0 15,0-3 0-15,0 8 0 0,-3 2 3 0,0 1 1 16,0 5 0-16,0 2 0 0,1 3-14 0,-1 6 0 0,0-1-12 0,0 6 12 15,3 0 20-15,3 2 12 16,-3 1 1-16,6 2 1 0,0 0-22 0,4-3-12 0,-1 3 12 0,3-3-12 16,3-2 17-16,3 3-3 15,-3-9-1-15,6 0 0 0,-4-2-13 0,7-3-18 0,-3-5 4 0,0-2 1 16,3-6-115-16,3-1-24 16,6-1-4-16,0-6-629 0,6-6-127 0</inkml:trace>
  <inkml:trace contextRef="#ctx0" brushRef="#br0" timeOffset="88450.9411">20558 10451 460 0,'3'16'20'0,"-3"-8"5"0,3-3-25 0,0 3 0 15,-3 0 0-15,3 3 0 0,-3-3 480 0,3 2 92 16,-3 1 17-16,3 2 4 0,-3-2-452 0,3 4-90 15,-3 1-19-15,0 0-3 16,-3 0-29-16,0 3 0 0,0 2-8 0,0 0 8 0,-3-3-16 0,3 4 3 16,0-4 1-16,0 1 0 0,3-1 2 0,-3-5 1 15,3 1 0-15,0-6 0 0,0-1 9 0,3 1 0 16,-3-8 0-16,0 0 0 0,6 3 8 0,0-3-8 0,3-3 10 0,-3-2-10 16,3 0 23-16,3-3-2 15,0-3 0-15,2 1 0 0,1-6 12 0,3 0 3 0,0-3 0 0,3-2 0 16,3-3 3-16,2 1 1 15,7-4 0-15,0-2 0 0,6 0-40 0,-1 0 0 16,1 2 0-16,-3 1 0 0,0 2 8 0,-4 3-8 16,-2 5 10-16,0 3-10 0,-3 5 16 0,-4 5-4 0,1 6 0 0,-3 5 0 15,0 2-4-15,-3 6 0 16,0 0-8-16,-1 8 12 0,-2 2 16 0,-3 6 2 0,-3 0 1 0,0 2 0 16,0 3-46-1,-3 3-9-15,-6 0-1 0,0-3-1 16,-3 0-50-16,0 0-9 0,0-5-3 0,-3-3-1192 0</inkml:trace>
  <inkml:trace contextRef="#ctx0" brushRef="#br0" timeOffset="89871.1316">4107 13724 1094 0,'0'0'48'0,"0"0"11"0,0 0-47 0,-3-3-12 0,-3-2 0 0,3 0 0 16,3-3 113-16,-3 2 21 0,3-1 4 0,-3-4 1 15,0 3-67-15,0-3-12 0,3 1-4 0,-3-1 0 16,0 3 13-16,0 0 3 0,0 0 0 0,-3 1 0 15,0 1-18-15,0 1-3 0,-3 0-1 0,3-1 0 16,0 6-11-16,0 0-3 0,-3 0 0 0,0 6 0 16,-3 2-16-16,-2 2-4 0,-4 3-1 0,0 3 0 15,-3 3-15-15,3 2 0 0,-3 0 0 16,0 3 0-16,1 2 0 0,-1 4-8 0,0-1 8 0,0 0-13 16,0 0 5-16,0 0 8 0,4 0-13 0,-1-3 5 15,3 1 8-15,3-3 0 0,3-3 0 0,3 0 0 16,0-2 0-16,6-4-8 0,0 1 8 0,9-2 0 15,0-4-30 1,6-2-1-16,3 0 0 0,5-5 0 0,1-3-11 0,3 0-2 0,3-3-1 0,0-2 0 16,2-1 7-16,1 1 2 0,3 3 0 0,-3-4 0 15,-1 4 24-15,1 2 12 0,-3 2-10 0,-3 1 10 0,-4 0 14 0,-2 2 9 16,-3 0 1-16,-3 0 1 0,-3 6-5 0,0-3 0 0,-6 0-1 0,0 2 0 16,-3 1 13-16,-3 2 4 15,-6 0 0-15,0 3 0 0,-3 6-16 0,-6-4-4 16,-3 3 0-16,-6 3 0 0,-2 0-16 0,-1 2 0 15,0 1 0-15,0-1 0 0,0 1 9 0,-2-4-1 0,5-1-8 0,-3-1 12 16,6-3-12-16,3 1-16 16,0-3 3-16,4-3-1001 0</inkml:trace>
  <inkml:trace contextRef="#ctx0" brushRef="#br0" timeOffset="90330.899">4621 14182 2257 0,'0'0'49'0,"0"0"11"0,0 0 1 0,0 0 3 0,0 0-51 0,0 0-13 0,0 0 0 0,0 0 0 31,0 0-20-31,0 0-6 0,0 0-2 0,-5 5 0 0,-1-2 11 0,0 2 1 0,3 3 1 0,-3 2 0 16,0 4 23-16,3 2 5 16,0-1 1-16,3 7 0 0,0-4 10 0,6 6 1 0,-3-3 1 0,6 6 0 15,0-6-18-15,2 0-8 16,1-5 0-16,3-3-662 0,0-2-138 15</inkml:trace>
  <inkml:trace contextRef="#ctx0" brushRef="#br0" timeOffset="90510.9001">4669 13608 2476 0,'-15'13'220'0,"-6"0"-176"0,1 3-35 0,-1 0-9 16,3 0 30-16,0-3 4 0,3-3 1 0,3-4 0 16,12-6-187-16,0 0-36 0,-3-14-8 15,9-4-2-15</inkml:trace>
  <inkml:trace contextRef="#ctx0" brushRef="#br0" timeOffset="91060.667">5044 13994 1652 0,'0'0'73'0,"0"0"15"16,-3 8-70-16,0 0-18 0,3 2 0 0,0 1 0 0,0-1 101 0,0 1 17 16,6 2 3-16,-3 0 1 15,3-2-70-15,0 2-13 0,3 1-3 0,3-4-1 0,0 3-23 0,0 1-4 16,0-1 0-16,-1 0-8 15,4-2-11-15,-3-1-9 0,-3 1-1 0,-3-1-1 32,0 1-31-32,-3 2-7 0,3 0 0 0,-6-2-1 0,-3 2-13 0,0 0-2 0,-3 1-1 0,0 2 0 15,-3-3 39 1,0 0 8-16,0 3 2 0,0-3 0 0,4-5 73 0,-4 3 15 0,0-6 4 0,0 0 0 0,3-5 51 0,0 0 10 16,-3-8 3-16,6 0 0 0,3-2-74 0,0-6-14 0,3-3-4 0,0-4 0 15,3-4-22-15,3-2-5 16,3-3-1-16,0 0 0 0,2-2-8 0,1 0 12 0,0 2-12 0,3 3 12 15,-3 5 8-15,0 3 1 16,3 0 1-16,-3 10 0 0,-1 1-12 0,1 7-2 0,0 0-8 16,0 9 12-16,3 1-4 0,-3 4 0 15,0 5-8-15,0 2 12 0,2 1-3 0,1 2-1 0,-3 0 0 0,0 0 0 16,0 1-24-16,0-1-4 16,-6-3-2-16,3 1 0 15,-3-1-136-15,0-4-27 0,-3-1-6 0,-1-5-1 0</inkml:trace>
  <inkml:trace contextRef="#ctx0" brushRef="#br0" timeOffset="91474.8147">6137 13660 1900 0,'0'0'169'0,"0"0"-135"0,0 0-34 0,0 0 0 16,-6-2 106-16,3-1 14 15,0-5 4-15,0 3 0 0,0-3-98 0,-3 3-26 0,0-3 8 0,0 5-8 16,0 3 0-16,-3 3 0 15,0 2 0-15,-3 3 0 0,3 5 16 0,-3 3-1 0,-3 3 0 0,1 4 0 16,-1 7 13-16,3 1 4 16,-3 4 0-16,-3 4 0 0,3 1-11 0,3 2-1 15,3 3-1-15,0 0 0 0,-3 0 19 0,6-2 4 16,1-1 1-16,2 0 0 0,3 1-43 0,0-4 0 16,0 1 0-16,3-3 0 0,5-3 0 0,-2-4 0 0,0-7 0 0,3-1 8 15,3-7-8-15,3-1-12 0,0-9 2 16,3-5 1-1,3-5-119-15,-1-9-24 0,4-4-5 0</inkml:trace>
  <inkml:trace contextRef="#ctx0" brushRef="#br0" timeOffset="91961.1315">6458 14113 1324 0,'0'13'59'0,"3"-5"12"0,-3-8-57 0,6 5-14 16,-6-5 0-16,6 6 0 0,3-4 217 0,0-4 41 15,6-1 8-15,-3-2 2 0,-1-3-228 0,7-3-40 16,0 1-17-16,0-1 1 16,0-2-14-16,3 0-2 0,0-3-1 0,2-3 0 0,-2 3 20 0,0-2 4 15,0-3 1-15,3-1 0 0,-3-1 8 0,-1 1 0 0,4 1 8 0,-6 0-8 16,-6 0 8-16,3 0-8 0,-3 0 8 0,-3 2-8 16,0 3 0-16,-3 0 0 0,-6 0 0 0,3 3 0 15,-6 3 9-15,-3 2-9 0,-6 0 12 0,3 2-12 16,0 6 16-16,-6 0-4 15,-3 3-1-15,-3 5 0 0,0 0 6 0,1 5 2 0,-4 0 0 0,0 6 0 16,3 2 12-16,0 0 2 16,-3 3 1-16,7 3 0 0,-1 4 19 0,3 4 4 0,0 2 1 0,3 2 0 15,0-1-14-15,3-1-4 16,0 0 0-16,6-3 0 0,3 0-12 0,0 1-4 0,6-1 0 0,0 1 0 16,6-4-24-16,0 1 0 0,6-3 0 0,3-5 0 31,6-3-32-31,-1-2-11 0,7-11-2 0,0-3-759 0,0-5-151 0</inkml:trace>
  <inkml:trace contextRef="#ctx0" brushRef="#br0" timeOffset="97999.351">8869 13541 748 0,'0'0'67'0,"0"0"-54"0,0 0-13 0,0 0 0 0,-3 8 133 0,0-2 24 0,3-6 5 16,0 0 1-16,0 0-70 0,0 0-13 15,6 5-4-15,3 0 0 0,0-2-22 0,3-3-5 16,0 0-1-16,3 0 0 0,2-8-4 0,1 3 0 16,0-3-1-16,6 2 0 0,0-2 3 0,3 3 1 0,-1-5 0 15,4 2 0-15,0 0 2 0,0 2 1 16,-1-2 0-16,4 3 0 0,0-3-22 0,3 6-4 16,-1-1 0-16,4-2-1 0,-3 2 6 0,2-2 2 0,1-1 0 0,3 1 0 15,0 0-23-15,-4 0-8 16,-2-1 0-16,0 1 0 0,2-3-12 0,-5 3-9 15,0-3-2-15,-3 0 0 16,-1 0-10-16,-2 3-3 0,-3-6 0 0,0 0 0 16,-3 1-114-16,-1 2-23 0,-2-3-5 0</inkml:trace>
  <inkml:trace contextRef="#ctx0" brushRef="#br0" timeOffset="98454.9256">9607 12745 403 0,'0'0'17'0,"0"0"5"0,0 0-22 0,0 0 0 16,0 0 0-16,0 0 0 0,0 0 335 0,0 0 62 15,9-3 13-15,-3 3 2 0,-6 0-282 0,6 0-57 0,3 3-11 0,0 0-2 16,-3 2-8-16,0 0-2 0,0 3 0 0,-3 3 0 16,3 2-30-16,0 8-7 15,-3 3-1-15,0 10 0 0,0 9-12 0,-3 4 8 0,0 12-8 0,0 1 0 16,-6 4 10-16,0 5-10 15,-3-1 10-15,0 7-10 0,0 1 34 0,-3-2 1 0,3 0 0 0,0 1 0 16,0-1-11-16,3-3-1 16,-3-2-1-16,0-3 0 0,0-3-22 0,-2-7 0 0,-1-3 0 0,3 0 0 31,-3-3-30-31,3-2-10 0,0-6-3 0,0-5 0 16,-3 0-19-16,6-2-4 0,3-6-1 0,0-3 0 0,-3-7 19 0,6-3 4 0,0-3 1 15,6-5 0 1,-6-8-129-16,0 0-27 0,15-19-5 0,-3-7-484 0</inkml:trace>
  <inkml:trace contextRef="#ctx0" brushRef="#br0" timeOffset="99020.9841">10268 12626 1440 0,'0'0'64'0,"0"0"12"0,0-5-60 0,3-3-16 16,-3-3 0-16,3 3 0 0,-3 8 110 0,0-5 19 16,0-3 4-16,0 3 1 0,0 5-55 0,0 0-11 0,0 0-3 0,0 0 0 15,0 0-13-15,0 0-4 16,0 0 0-16,-3 8 0 0,0 5-3 0,3 3-1 15,-3 2 0-15,0 6 0 0,3 5-28 0,-3 3-7 16,3 2-1-16,3 6 0 0,-3 0-8 0,6 10 0 0,0 8 0 0,-3 3 8 16,3 5-8-16,3 3 12 15,-3 0-12-15,3 5 12 0,-3 0-12 0,-3 3 0 0,0-3 0 0,3-3 8 16,-3-5-8-16,0-8 8 0,-3-5-8 0,0-5 8 0,0-6-8 0,-3-5 0 16,-3-5 0-16,3-5 8 15,-3-4-8-15,3-4-17 0,-3-6 4 0,3 0 1 0,0 1 12 16,0-9-9-16,0 3 9 0,3-8-8 15,0 0 8-15,0 0 0 0,0 0 0 0,0 0 0 16,-6-5 0-16,0 2 0 0,3-5 8 0,3 0-8 16,0-3 12-16,3-4-1 0,0 1-1 0,3-4 0 15,3-1-10-15,0-2 0 0,0-3 0 0,6 1 8 16,-1-1-8-16,1 0 0 0,-3 5 0 0,3 6 0 0,-3 3-16 16,3 2 4-16,-3 5 0 0,-3 3 1 0,6 5 1 0,-1 6 0 15,-2 5 0-15,0 2 0 0,0 6 10 16,3 3 11-16,-3 2-3 0,0 0 0 15,0 2 4-15,3-1 0 0,-6-1 0 0,3-3 0 0,-1-2-12 16,1-6-9-16,-3 1 9 0,6-6-13 0,0-2 0 0,0-1 0 16,0-4 0-16,0-1 0 15,3-5-180-15,-4-3-36 0</inkml:trace>
  <inkml:trace contextRef="#ctx0" brushRef="#br0" timeOffset="99460.976">11200 13809 1728 0,'0'8'153'0,"3"-3"-122"0,-3-5-31 0,6 5 0 15,3-2 124-15,-1-3 20 0,4-3 3 0,3-2 1 16,3-3-123-16,0-3-25 0,-6-2 0 0,6 0 0 31,-3-6-28-31,0 1 0 0,-4-1 1 0,1-2 0 0,0 3-13 0,-3-1-4 0,0-2 0 0,-3 2 0 0,3 4 44 0,-3-7 0 16,0 4 13-16,0-1-3 0,-3 1 22 0,0 2 5 16,0 0 1-16,-3 5 0 15,0 1-8-15,0 2-2 0,-3 0 0 0,0 0 0 16,-3 3-19-16,-3-1-9 0,-3 4 8 0,0 2-8 15,-6 0 8-15,3 0-8 0,0 2 8 0,4 4-8 0,-10 2 0 0,6 0 8 16,0 2-8-16,0 1 0 0,0 5 42 16,3-3 3-16,0 5 1 0,-2 4 0 0,2 1-21 0,3 7-4 15,3-1-1-15,0 2 0 16,3 6-20-16,0 0 0 0,3 3 0 0,3 0 0 0,6 0 0 0,-3-1-10 16,3 1 10-16,3-3 0 0,-1-5 0 0,4-3 0 0,0-5 0 0,0-3 0 31,-3-11-84-31,-3-2-17 0,3-5-3 0,0-11-1 15</inkml:trace>
  <inkml:trace contextRef="#ctx0" brushRef="#br0" timeOffset="99850.6467">11792 13459 2710 0,'0'14'60'0,"0"-1"12"0,0 0 2 0,0 3 2 0,0-3-60 0,3 0-16 0,0-2 0 0,3 0 0 16,0-1 11-16,0 3-1 0,3-2 0 0,-3 0 0 15,3 4-24-15,-3 1-5 0,3 5-1 0,-1 1 0 16,-2 1-2-16,0 1-1 0,-3 3 0 0,0 2 0 0,-3 0 23 0,0 0 0 16,0-3 0-16,-3 1 0 0,0-1 28 0,3-2 3 15,0-5 1-15,0-6 0 0,-3 0-12 0,3-2-3 16,0-6 0-16,0-5 0 0,0 0-17 0,0 0 0 15,0 0 0-15,0 0-9 0,0 0 9 16,0 0 8-16,0 0-8 0,6-5 11 16,0-1-11-16,0 1 12 0,-3-3-12 0,0 0 12 15,3-2 6-15,0-1 2 0,-3 1 0 0,3-6 0 0,3-3 0 0,0-2 0 16,3-5 0-16,0-6 0 16,0 0-42-16,2-2-8 0,1-1-2 0,-3-2 0 15,0-2 0-15,0 4 0 0,0 3 0 0,0 1 0 16,-3 7-60-16,0 0-13 0,0 5-3 0,3 1 0 15,0 5-73-15,-4-1-15 0,1 4-4 0,0-1 0 0</inkml:trace>
  <inkml:trace contextRef="#ctx0" brushRef="#br0" timeOffset="100254.4737">12387 13713 2602 0,'9'37'57'0,"-6"-23"12"16,0 4 3-16,0-5 1 0,0 1-58 0,3-6-15 0,0-3 0 0,6-3 0 15,0-4 19-15,3-6 1 0,0 0 0 0,3-8 0 16,-4 0-29-16,7-8-6 0,0 1-1 0,0-4 0 16,-3-2-12-16,0 0-4 0,2-3 0 0,-2 3 0 15,-3 3 0-15,-3-1-1 0,3 1 0 0,-3 2 0 0,0 3 24 0,-3 0 9 16,-3-1 0-16,0 4-9 15,0-1 9-15,0 3 0 0,-9 1 0 0,3 1 0 0,-3 1 21 0,0 5 10 16,-3 0 1-16,-3 6 1 16,-3-1-33-16,0 6 0 0,-3-1 0 0,0 4 0 0,-3 4 11 0,0 1-2 15,4 5 0-15,-4 2 0 16,0 3 2-16,3 0 0 0,0 6 0 0,0 2 0 0,3 5 0 0,0 1 0 16,-3 2 0-16,7-3 0 0,2 1 25 0,0-1 4 0,6 0 2 0,0 1 0 15,3-3-21-15,3 2-4 16,3 0-1-16,5 3 0 0,1 0-6 0,3-2-2 0,6-1 0 0,0-2 0 15,-3-6-17-15,8-2-4 16,7-5-1-16,0-3 0 16,2-6-90-16,-2-4-19 0,3-6-3 0,6-8-984 0</inkml:trace>
  <inkml:trace contextRef="#ctx0" brushRef="#br0" timeOffset="100970.9111">15108 12946 345 0,'0'0'15'0,"0"0"4"15,0 0-19-15,0 0 0 0,0 0 0 0,0 0 0 16,0 0 432-16,0 0 82 0,0 0 17 0,3-8 3 16,0-2-417-16,-3-1-83 0,0-2-17 0,-3 0-3 15,0-1-14-15,0 1 0 0,0 0 8 0,-3 2-8 16,0 1 0-16,-3 2 0 0,-3 0 0 0,0 2 0 0,0 1 16 0,-2 3-2 16,-1 2-1-16,-6 0 0 15,0 2 18-15,-6 1 3 0,3 2 1 0,-2 3 0 0,-1 3-1 0,0-1 0 16,0 1 0-16,0 2 0 15,4 0 3-15,-4 3 1 0,0 5 0 0,-3 3 0 16,3 0-16-16,-2 8-3 0,-1-1-1 0,3 9 0 16,-3-3-10-16,4 3-8 0,-1 0 12 0,6-1-12 0,3 4 29 0,3-4-1 15,3 1 0-15,3 0 0 16,6-1-16-16,3 1-4 0,3-6-8 0,6 3 12 0,0-2-12 0,6-6 0 16,0-3 0-16,6-2 0 0,3-5 0 0,5-6-12 0,-2-2 1 0,3-9 0 31,6-2-33-31,-4-5-8 0,4-6 0 15,-3-5-1-15,6-2-170 0,-1-3-33 0</inkml:trace>
  <inkml:trace contextRef="#ctx0" brushRef="#br0" timeOffset="101480.7024">15596 13250 2311 0,'0'6'51'0,"-3"-1"10"0,3-5 3 0,-6 3 0 0,0-1-51 0,0 1-13 0,6-3 0 0,-3-3 0 16,-6 3 33-16,3-2 4 0,3-1 1 0,-3-5 0 0,3 3-14 0,0-1-2 15,-2 4-1-15,5 2 0 16,0 0-10-16,-3-6-3 0,-3 4 0 0,6 2 0 0,0 0 2 0,0 0 0 15,-6 0 0-15,0 0 0 16,3 0 3-16,-3 2 1 0,0 1 0 0,-3 2 0 16,-3 1-14-16,3-1 9 0,0 3-9 0,0 0 8 15,-3 2-8-15,-3 4 0 0,3 4 0 0,-2-2 0 0,-4 3 0 0,3-1-9 16,0 3 9-16,3 0 0 0,0 3-12 0,0-3 12 0,3 3-12 0,3-3 12 16,0-2 0-16,3 2 0 15,0-2 0-15,3-6 0 0,-2-3 0 0,4-2-8 0,1 0 8 16,3-8-10-16,0-5-12 0,3-3-2 15,6-8-1-15,0-2 0 16,3-3-30-16,0-3-5 0,3-3-2 16,2 3 0-16,-2-2 1 0,3 0 0 0,-3-1 0 0,-3 3 0 0,3 0 36 0,-1 3 7 15,-2 0 2-15,0 5 0 0,0 0 46 0,-6 3 10 16,3 5 1-16,0 3 1 0,-6 5 38 0,3 3 8 16,-4 2 2-16,-2 3 0 0,0 5-22 0,0 0-4 15,0 6 0-15,0 2-1 0,-3 0-40 0,3 0-8 0,-3 0-2 16,0 1 0-16,3-1-13 0,-6-3-16 0,3-2 3 0,-3 0 1 31,0-3-122-31,0-2-24 0,0-3-5 0,0-8-881 0</inkml:trace>
  <inkml:trace contextRef="#ctx0" brushRef="#br0" timeOffset="101890.7221">16031 13179 1785 0,'3'10'159'0,"0"-2"-127"0,0 0-32 0,0-2 0 0,-3-6 163 0,6 8 26 15,-1-3 6-15,1 0 1 16,0-2-148-16,3 2-30 0,-3-2-6 0,0 2 0 0,0 3-12 0,0 0-17 16,-3 3 4-16,0-1 1 0,0 3-2 0,-3 6 0 0,0-1 0 0,-3 6 0 15,0 0 14-15,-3 0-11 16,0 0 11-16,0-1-10 0,0 1 30 0,0-3 5 0,0-5 2 0,3 0 0 15,0-5-14-15,3-3-2 16,0-8-1-16,0 0 0 0,0 0-10 0,0 0-12 0,6-11 2 0,3-2 1 16,0 0 9-16,0-3 0 15,0 0 0-15,3-3 0 0,3 1-11 0,0-3 11 0,-3 0-13 0,6-3 5 16,-1 0 20-16,1 3 4 16,0 2 0-16,0 1 1 0,3 2 6 0,0 0 1 0,-4 8 0 0,4-3 0 15,0 6 11-15,-3 2 2 0,0 3 1 0,0 6 0 16,0-1-3-16,-4 6-1 0,1 2 0 15,-3 5 0-15,3 1-16 0,-3 5-3 0,-3 2-1 0,-3 3 0 32,0 0-37-32,0 3-7 0,0-3-2 0,-6 0 0 0,3-7 0 15,0-4 0-15,0-2 0 0,0-6-1195 0</inkml:trace>
  <inkml:trace contextRef="#ctx0" brushRef="#br0" timeOffset="102803.8853">18251 12398 979 0,'0'0'87'0,"0"0"-70"16,0 0-17-16,0 0 0 15,0-5 124-15,3 0 22 0,-3 0 4 0,0 5 1 0,0 0-66 0,0 0-13 16,0 0-2-16,0 0-1 16,0 0 13-16,0 0 2 0,0 0 1 0,0 0 0 0,0 0-27 0,0 0-6 15,0 0 0-15,0 0-1 16,0 7-15-16,0 1-4 0,0 3 0 0,3 2 0 0,-3 0-9 0,3 6-3 16,-3 5 0-16,0 8 0 0,-3 5-7 0,3 5-1 15,-3 3-1-15,0 5 0 0,-3 3 3 16,0 0 1-16,-3 5 0 0,0 0 0 0,0 1 13 0,4-1 2 0,-7-3 1 15,3-2 0-15,0-5 5 16,0-6 2-16,3-2 0 0,0-6 0 0,0-2 5 0,3-5 1 0,0-4 0 16,0-4 0-16,0-1-44 0,0-2-14 15,3-5 0-15,0-3 0 0,0 0 22 0,0 0 5 16,0-3 1-16,0 3 0 0,0-8-14 0,0 0 0 0,0 0 0 0,0 0 0 16,0 0 0-16,0 0-18 15,0 0 4-15,0 0 1 0,6-5 21 0,0-3 4 0,3 0 0 0,-3-3 1 16,3-5-13-16,3 0 0 0,-3-2 0 15,6-1 0-15,-1-4 0 0,4-1 0 16,0 0 0-16,-3-3 0 16,3 1-29-16,3 5-3 0,-3 0 0 0,-4 2 0 0,4 3 20 0,0 0 12 0,-6 6-13 0,6-1 5 15,-3 3-3-15,0 3 0 16,0 8 0-16,-4-3 0 0,4 0 11 0,-3 2 0 0,0 6 0 0,-3 0 0 16,-3 3 0-16,0 2 0 0,0 0 0 0,-3 0 0 0,-3 6 0 0,0-3 0 15,-3 0 0-15,3 2 0 16,-6 1 0-16,3-1 16 0,-3 3-4 0,0 1-1 15,-3 1-2-15,0-1 0 0,-6-1 0 0,0 3 0 16,-2-1-9-16,-1 1 0 0,-6-5 0 0,0-3 0 0,-3-1-9 0,-2-1 9 16,-4-6-12-16,3-3 12 15,0-5-26-15,1 0 2 0,2-5 0 0,3-6 0 16,0-5-135-16,6-2-26 0,0-4-6 0,7-4-825 0</inkml:trace>
  <inkml:trace contextRef="#ctx0" brushRef="#br0" timeOffset="103371.0795">18992 13134 2070 0,'6'16'92'0,"-6"-8"18"0,-3 2-88 0,3-2-22 0,0 0 0 0,0-3 0 0,0-5 62 0,3 8 8 16,-3-8 2-16,3 6 0 15,3-1-59-15,0-2-13 0,3-1 0 0,0 1 0 0,6-6 0 0,0 3 0 16,-3-2 0-16,3-4 0 15,5 1 0-15,-2-3 0 0,3-2 8 0,-3 2-8 0,3-3 12 0,0 0 0 16,-4 1-1-16,1-3 0 16,0-1-11-16,-3 1 12 0,3-3-12 0,-6 3 12 0,0 0-12 0,0 2-12 15,-3-2 2-15,0 2 1 16,-4 1 34-16,1-1 7 0,-3 3 2 0,0 0 0 0,0 3-2 16,-3 2 0-16,0-4 0 0,0 4 0 0,-3-2 26 0,3 5 5 15,0 0 1-15,-3-3 0 0,0 0-20 16,-3 1-3-16,6 2-1 0,-5 0 0 15,-4 0-23-15,0 2-5 0,0-2 0 0,0 6-1 0,-3-1-11 16,0 3 0-16,-3-3 9 0,3 0-9 0,-6 3 0 0,3 0 0 16,-2 3 0-16,-4-1 0 0,3 4 0 15,-3-1 0-15,0 0 0 0,3 3 0 0,-2 3 0 0,2 2 0 16,3 0 0-16,0 3 0 0,3-1 0 0,6 1 0 16,3 0 0-16,6 3 0 0,3 2 0 0,6 0 0 15,3 3-9-15,3-1 9 0,3 1-14 0,2 0 2 0,7-3 0 0,0 3 0 31,0-6-27-31,2 1-5 0,-2-6 0 0,6-5-1 16,0-3-11-16,5-8-1 0,1-2-1 0,3-9-738 16,8-4-148-16</inkml:trace>
  <inkml:trace contextRef="#ctx0" brushRef="#br0" timeOffset="105281.226">3952 16007 921 0,'-9'0'40'0,"9"0"10"0,-3-2-40 0,3 2-10 15,-3-3 0-15,0 0 0 0,3-2 150 0,0-3 28 16,3-2 6-16,0-4 0 0,0 1-123 0,3-8-25 15,6 2-4-15,0 1-2 0,-3-6 3 0,-1 0 1 0,4 0 0 0,0-2 0 16,0 2-6-16,3 3-2 16,0 0 0-16,0 2 0 0,-3 1 2 0,3 5 0 0,-1 2 0 0,-2 3 0 15,3 0-14-15,0 5-2 16,3 3-1-16,-3 0 0 0,0 0-11 0,0 6 0 0,0-1 0 0,-1 6 0 16,1-3-20-16,0 7 3 0,-3 4 1 0,0 2 0 15,0 0 5-15,-3 11 2 0,0 0 0 0,0 2 0 16,-3 3-2-16,0 3 0 0,0 5 0 0,-3 0 0 0,0 3-1 15,-3 2-1-15,-3 3 0 0,0 0 0 16,-3-3 13-16,0 3 0 0,0-3 0 0,-3 0 0 16,3 3-12-16,-6-2 1 0,3-1 0 0,3-8 0 15,-3-2-5-15,0-8 0 0,3-6-1 0,-3-5 0 16,6-5 49-16,-3-8 9 0,3 5 3 0,0-7 0 16,0-1-1-16,3-5 0 0,0 0 0 0,0 0 0 15,0-5-4-15,0-3-1 0,0-8 0 0,3-5 0 0,-3-3 3 0,6-3 1 16,-3-2 0-16,6-8 0 15,-3-3 0-15,0 1 0 0,6-1 0 0,-3-5 0 0,6-5-32 0,-3-3-10 16,6 0 0-16,-3 3 0 0,2-1 0 16,4 4 0-16,-3 4 0 0,3 4 0 0,3 2-12 0,0 2 12 15,-4 4-13-15,1 4 5 16,0 1 8-16,0 2 0 0,-3 0 0 0,0 6 0 0,-1-1-10 0,1 1 0 16,-3 4 0-16,0 6 0 0,-3 0 25 15,0 3 5-15,0 5 0 0,-3 0 1 0,3 3-1 0,-3 5-1 16,0 2 0-16,-1 4 0 0,1 12-9 0,0 0-2 0,-3 1 0 0,3 5 0 15,0 7-8-15,0-2 0 16,0-2-10-16,0 7 10 0,-3 0-8 0,9-2 8 0,-3 0 0 0,0-1-9 16,-4-1-6-16,7-4-1 15,-3-2 0-15,0-1 0 16,0-4-39-16,3-3-8 0,0-3-1 0,0-3-998 0</inkml:trace>
  <inkml:trace contextRef="#ctx0" brushRef="#br0" timeOffset="105820.7837">5535 15891 1825 0,'-15'18'80'0,"9"-7"18"0,-2-3-78 0,-1 0-20 16,-3 5 0-16,3-5 0 0,-3 3 55 0,3-3 7 0,-3-1 2 0,0 1 0 16,6 0-34-16,-3-2-6 15,0 2-2-15,0-3 0 0,6-2-13 0,3-3-9 16,-6 7 12-16,3-1-12 0,3 4 0 0,0-2 0 15,6 3 0-15,-3-1-9 0,0 6 17 0,3 0 3 0,6 8 1 0,0 0 0 16,-3 2-12-16,3 3 0 16,0 0 0-16,0 3 0 0,0 0-12 0,3 2 12 0,-4-2-10 0,4-5 10 15,0-1 0-15,0-2 0 16,0-3 0-16,0-5 0 0,3-3 0 0,-3-5 0 0,0-5 0 0,2-6 10 16,1-5-10-16,0-5-17 15,3-6 4-15,0-4 1 0,3-9 12 0,-4 0 0 0,4-2 9 0,-6 2-9 16,0-8 15-16,0 1-3 0,-6 2-1 0,0-1 0 0,0 1 5 15,-7 6 0-15,-2 2 1 0,-3-3 0 16,0 3 5-16,-3 0 1 0,-5 2 0 0,-4 1 0 16,0-1 26-16,0 3 6 0,-6-2 1 0,-3 5 0 15,0 2-24-15,0 1-5 0,1 5-1 0,-4 5 0 16,0 0-26-16,-3 2-9 0,0 1 0 0,1 10 0 16,-4 3-36-16,-3 3-7 0,3 2-2 0,1 3 0 15,5 3-119-15,0-1-24 0,3 1-5 0</inkml:trace>
  <inkml:trace contextRef="#ctx0" brushRef="#br0" timeOffset="106720.6394">8491 15536 1497 0,'0'0'133'0,"0"6"-106"0,0-4-27 0,0-2 0 16,-3 8 152-16,0-5 24 0,3-3 6 0,0 0 1 16,-3 3-115-16,-3-3-22 0,3 2-5 0,-3 1-1 15,0-3-17-15,-3 0-4 0,3 0-1 0,-3 0 0 16,1 0-2-16,-1 2-1 0,-3 1 0 0,0 0 0 16,3-3-6-16,-6 2-1 0,-3 1 0 0,0-3 0 15,0 3 2-15,-2-1 0 0,-4 1 0 0,-3 2 0 0,-9 1 1 0,3-1 0 16,7 0 0-16,-7 6 0 15,-3-3 1-15,1 5 0 0,5 0 0 0,3 6 0 0,-3-1 17 0,0 3 4 16,4 6 1-16,2-1 0 16,3 3-5-16,0 0-1 0,-3 3 0 0,3 5 0 0,10-2-12 0,-1 2-4 15,0-3 0-15,0 6 0 16,9-3-12-16,3 2 0 0,9-4 0 0,0 7 0 0,3-2 0 0,3-3 0 16,8-3 0-16,-2-5 0 0,0 6 0 0,6-6 8 15,3-3-8-15,2-4 0 16,1 1-19-16,0-4-9 0,-3-6-3 0,5-10 0 15,7-3-93-15,-6-3-20 0,-7-7-3 0,4-12-573 16,3-4-116-16</inkml:trace>
  <inkml:trace contextRef="#ctx0" brushRef="#br0" timeOffset="107500.9447">8780 15838 1530 0,'0'0'33'0,"0"0"7"0,0 0 2 0,0 0 2 0,0 0-36 0,-3 8-8 0,3-8 0 0,0 5 0 16,0-5 44-16,0 0 8 15,-6 5 0-15,6-5 1 0,-3 8 1 0,0-2 0 0,0 2 0 0,3 0 0 16,0 0 22-16,0 2 5 16,3 1 1-16,-3 2 0 0,3 3-34 0,0 0-6 0,3 0-2 0,-3-1 0 15,3-1-23-15,-3-1-5 16,3 0 0-16,0 0-1 0,0-5-11 0,-1 3 0 0,1-3 0 0,3-6 0 16,0 1-20-16,0-3 3 0,0-5 1 0,3-6 0 15,3-2 2-15,0 0 1 16,0 0 0-16,3-9 0 0,-1-1 13 0,4-4-9 0,0 1 9 0,0-1-8 15,0-2 8-15,0 0 0 0,2-3 10 16,-2 3-10-16,3 3 18 0,-3 2-2 0,0 3-1 0,0 2 0 16,-1 3-4-16,-2 3-1 0,0 2 0 15,0 6 0-15,0 0-10 0,-3 5 0 0,0 0 0 0,2 5 0 16,1 6 28-16,-3 5 3 0,0 0 1 0,-3 7 0 0,3 4-32 0,-3 5 0 16,-3-1 0-16,0 4 0 15,-6 2 0-15,0 0 0 0,-3 0 0 0,-3 0 0 0,0 3-14 0,-6-1-2 16,3 1-1-16,-3 2 0 15,-3-2 8-15,3 0 9 0,-6-6-13 0,0 8 5 0,-3-2-4 0,1 0-1 16,-4-1 0-16,0-4 0 16,-3 7 13-16,-3-2 0 0,-3 0 9 0,4-1-9 0,-1 1 41 0,0-6 3 15,0-2 0-15,4 0 0 16,2-6 21-16,0-5 5 0,3-5 1 0,3-2 0 0,3-4-19 0,3-5-4 16,3 3-1-16,6-8 0 0,0 0-33 0,0 0-6 0,0-8-8 15,6 0 11-15,3 1-19 0,0-9-4 16,3 0-1-16,3-5 0 0,3-1 13 0,3-4 8 0,-1-8 0 15,1-3-8 1,6-6-35-16,-3-2-13 0,3 0-4 0,-4-2 0 16,7-4-157-16,0-4-32 0,0-9-7 0</inkml:trace>
  <inkml:trace contextRef="#ctx0" brushRef="#br0" timeOffset="107991.0281">10185 15706 345 0,'6'13'15'0,"-6"-5"4"0,-3 0-19 0,3-3 0 15,-3 8 0-15,3-5 0 0,-3 0 392 0,3-8 76 16,0 5 14-16,-3 3 3 0,0-2-352 0,3 2-70 15,-3-3-15-15,-3 3-2 0,3 0-14 0,-3 0-4 16,0 0 0-16,-3 2 0 0,0-2 16 0,0 8 4 16,-3 0 0-16,0 0 0 0,0 0 3 0,1 5 1 15,-1-3 0-15,0 1 0 0,0-1-18 0,0-2-3 16,0 8-1-16,3-3 0 0,0 0 2 0,3 3 1 0,0-3 0 16,3-2 0-16,0 2-33 0,6 0 0 15,0 3 0-15,3-3 0 0,3-2 0 0,6 2 0 0,0-3 0 16,3-2 0-1,3 0-21-15,-1-3-11 0,1-5-3 0,3-2 0 16,-3-6-79-16,3-3-16 0,0-2-3 0,2-8-622 0,-2-6-124 0</inkml:trace>
  <inkml:trace contextRef="#ctx0" brushRef="#br0" timeOffset="108343.4877">10584 14912 2365 0,'-3'32'104'0,"0"-19"23"0,3 5-102 0,-3 6-25 16,6 0 0-16,0 0 0 0,0 2 90 0,2 3 13 0,4 3 2 0,0 3 1 16,0 2-75-16,3 8-15 15,0 0-4-15,3 2 0 0,-3 3-4 0,3 3 0 16,0 6-8-16,3 4 12 0,-4 3-1 0,1 0-1 0,-3 1 0 0,0-1 0 16,0-3-1-16,-6 1 0 0,0-3 0 15,-3-6 0-15,3-5-9 0,-3-2-9 0,-3-14 9 0,0-5-13 31,-3-10-102-31,0-6-20 0,0-7-4 0</inkml:trace>
  <inkml:trace contextRef="#ctx0" brushRef="#br0" timeOffset="109129.6836">11176 15981 2152 0,'18'24'96'0,"-12"-16"19"0,0 0-92 0,3-3-23 16,2 0 0-16,4-5 0 0,0-3 32 0,6-4 3 0,-3-1 0 0,3-3 0 16,0-5-35-16,-4-2 0 15,1-1 0-15,0 1 0 0,0-4 0 0,0 4 0 0,-3-3-8 0,3 2 8 16,-6-2-8-16,2 3 8 15,1-1 0-15,-3 0-9 0,0-2 9 0,0 5 0 16,0-2 0-16,-3 5 8 0,0-6 2 0,0 3 1 16,-3 0 0-16,3 3 0 0,-3 0-11 0,-3-3 12 15,-3 3-12-15,3 2 12 0,-3-2-12 0,-3 2 10 16,0 1-10-16,-3-1 10 0,0 3-2 0,0 3 0 0,0 0 0 0,-3 2 0 16,0 3 4-16,0 3 0 0,0-1 0 0,-3 1 0 15,3 8 14-15,0-3 3 0,3 0 1 16,-3 5 0-16,-3-3-6 0,4 1-2 0,2-1 0 0,-3 4 0 15,3-1 10-15,-3 0 1 0,3 3 1 0,0 0 0 16,0 0-34-16,6 5 0 0,0 0 0 0,0 6 0 31,6-1-20-31,0 6-10 0,0-3-2 0,-3 5-1 0,6 1 33 0,-3-1 0 0,3 0 0 0,-3 1 0 16,-1-1 29-16,1 1 0 0,0-4 0 0,-3 1 0 16,3-3-17-16,-3-5-3 0,3-5-1 0,-3-6 0 15,3 0-8-15,0-5-11 0,0-8 3 0,3 0 0 16,-3 0-16-1,3-8-2-15,0-3-1 0,3 1 0 0,0-3 11 0,3-1 3 0,-1-1 0 0,1-7 0 16,-3 4 13-16,6-3 8 0,3 0 0 0,0-3-8 16,0 0 15-16,-1 0-4 0,7-5-1 0,0 3 0 0,6-4-10 15,-4 1 8-15,1 3-8 0,0-6 8 16,3-2 9-16,-6 7 2 0,2 1 0 0,-2-1 0 16,0 6-33-16,0 3-6 0,-4 2-2 0,1 3 0 0,0 2 9 0,-3 6 1 15,-3 2 1-15,3 6 0 16,-1-1 11-16,-2 4-13 0,3-1 5 0,-3 3 8 0,0 2 0 0,0 4 0 15,0-4 0-15,-1 6 0 16,-2 0 0-16,-3 3 0 0,3-1 0 0,-6 1 12 0,3-1-12 0,-6 3 0 16,-3-2 0-16,0 2 8 0,-3-3-8 0,-3 1 0 0,-3 2 0 0,-3 0 0 15,-6 0 0-15,-3 1 0 16,-3-1 0-16,1 0 0 0,-10-2 25 0,0-1 3 0,0 1 1 0,-2-4 0 16,-1-1-11-16,-3 4-2 15,0-10-1-15,4 8 0 0,-1-3 4 0,3-2 1 0,0-6 0 0,7 6 0 16,2-9 8-16,0 4 3 15,0-4 0-15,3-2 0 16,0-2-50-16,6-4-9 0,1 1-3 0,-1-8 0 16,3-6-81-16,3-7-16 0,0-9-3 0,6-4-996 0</inkml:trace>
  <inkml:trace contextRef="#ctx0" brushRef="#br0" timeOffset="109368.7177">13262 15896 2707 0,'6'48'240'0,"-6"-1"-192"15,-3-4-38-15,3-9-10 0,0-10 84 0,3-11 16 16,-3-13 2-16,3-18-966 16,0-17-194-16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8.34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1739.4419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0,13 0-1 0,-3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0,6 0 0 16,-1 0 0-16,1 4 0 0,-6-4 10 0,1 4-10 16,-1-4 0-16,5-4-10 0,-4 4 0 0,4-4 0 31,-5-4-38-31,1 4-8 0,-5-4-2 0,0 4-570 0,4-4-113 0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5.2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-386 628 172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-58353.2225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33:36.9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3511 1188 1209 0,'-9'-8'108'0,"3"0"-87"0,-3 3-21 0,0 0 0 16,-2 2 52-16,-1-2 5 0,0-1 2 0,-6 1 0 16,0 2 7-16,3 3 2 0,-3 0 0 0,-3 0 0 15,-2 0-26-15,-1 3-5 0,0 0-1 0,-6 5 0 16,-5 0-25-16,-1 2-11 0,-3 3 8 0,0 1-8 0,1-1 0 0,-1 8 0 16,3-3 0-16,-2-4 0 15,8 7 0-15,-9 3 0 0,0-3 0 0,4 0 0 0,-1 8 8 0,3-2-8 16,1-1 8-16,2 1-8 15,0 4 0-15,0-4 0 0,3 2 0 0,7 0 0 0,2-8 0 0,3 0 0 16,3 3 0-16,3-11 0 16,3 6 0-16,3-6 0 0,6 3 0 0,3-3 0 0,3 0 0 15,3 3 0-15,6-3-11 0,3 3 11 0,2 3 0 16,7-1 0-16,3-4 0 0,3-1 8 0,-7 5-8 0,7-4 8 16,-3 7-8-16,-3-8 8 0,2-2 27 0,-2 4 5 15,3-4 2-15,-3 2 0 0,-1 3 0 0,1 3 0 16,6-9 0-16,-6 6 0 0,-4 3-29 0,-2-3-5 0,0-1-8 15,-6 7 11-15,-3-4-11 0,-3 1 0 16,-3 2 0-16,-3-3 0 0,-9 3 0 0,-3 1-11 0,-3 1 3 16,-6 4 0-16,-3-9 35 0,-3 4 7 0,-6-1 2 0,1 3 0 15,-7-9 6-15,3 4 2 0,-3-1 0 16,1 1 0-16,-4 0-5 0,3-6-1 0,-6 0 0 0,4 0 0 16,-1-5-24-16,0 0-5 0,7-5-1 0,-1-1 0 31,3 4-42-31,0-6-9 0,3-8-1 0,6 2-694 15,4-7-138-15</inkml:trace>
  <inkml:trace contextRef="#ctx0" brushRef="#br0" timeOffset="549.8088">4127 1937 1324 0,'0'-8'118'0,"0"3"-94"15,3-9-24-15,3 1 0 0,0 2 144 0,0-2 25 0,3 5 5 0,0-5 1 16,0-8-103-16,0 8-21 15,-3-3-4-15,3 8-1 0,-3-5-46 0,-3-1 0 0,-3 4 0 0,3 2 0 32,-3 3-37-32,-3 2-7 0,0-5-2 0,-3 8 0 15,0 0 12-15,-6 3 2 0,-3 2 1 0,-3 0 0 0,0 3 14 0,-2 0 2 0,-4 3 1 0,3 2 0 16,-3 0 23-16,3 6 5 0,-3 2 1 16,4 5 0-16,-1 6 29 0,6-5 5 0,-3 7 2 0,0 3 0 15,6-8-11-15,0 3-3 0,6 0 0 16,0-1 0-16,0 1-13 0,3-3-4 0,6 0 0 0,0 0 0 15,6 3-20-15,0-8 8 0,6 0-8 16,0 0 0-16,0-6 0 0,0-2-16 0,6-3 2 0,-3-2 1 16,5-6 13-16,-2 3 0 0,3-8 0 0,-3-8 0 0,3 3 0 0,2-8 0 15,-2 2 12-15,0-5-12 16,-3 3 30-16,0-3-1 0,-3 0 0 0,-1 3 0 0,-5-6 7 16,0 6 2-16,0-11 0 0,-6 8 0 15,0-5-9-15,-3 3-1 0,-3-6-1 0,-3 3 0 0,-3-6 1 0,0 1 1 16,-3-1 0-16,-3 1 0 15,0-1-8-15,-2 4-1 0,-4-4-1 0,0 6 0 0,3 3-28 0,-6-1-6 16,0 6-1-16,0 5 0 16,1-3-18-16,-1 6-4 0,6 5-1 0,-3 3 0 15,0 5-130-15,0-3-27 0,3 11-4 0</inkml:trace>
  <inkml:trace contextRef="#ctx0" brushRef="#br0" timeOffset="1654.0315">7122 1312 1674 0,'0'0'74'0,"0"0"15"0,9-2-71 0,-3 2-18 0,-6 0 0 0,0 0 0 0,6-6 48 0,3 12 7 16,-9-6 1-16,3 8 0 15,0 0-33-15,2 7-7 0,1 9 0 0,-6 5-1 0,-9 6-15 0,4 10 0 16,2 0 0-16,-3 0 0 16,0 8 0-16,0 0 0 0,3-1 0 0,0 7 0 15,0 2 0-15,0-3 0 0,0-5-9 0,6-6 9 0,3 1-23 0,-3-8 2 16,-6-9 0-16,3-4 0 0,3 2 1 0,0-8 0 16,-3 0 0-16,0-8 0 0,0 1 20 0,0-9 16 15,3 3-2-15,-3-8-1 0,0 0 41 0,0 0 8 16,9-8 2-16,0-5 0 0,-6-3 8 0,2 0 1 15,4-8 1-15,0 3 0 0,6-13-19 0,-6 2-4 16,0-8-1-16,0 0 0 0,12 3-40 0,-6-10-10 16,0 4 0-16,-1 1 0 0,7 0 0 0,0 7 0 0,-3-2 0 0,0 8 0 15,-6 3 0-15,3 2-11 16,3 8 3-16,-7 3 0 0,-2 8 8 0,0-1 11 0,3 6-3 0,-3 6 0 16,0 2-22-16,0 2-5 15,3 11-1-15,-3-2 0 0,3 2 5 0,-3 5 1 16,-6 1 0-16,6 5 0 0,-1-1-1 0,1-1 0 15,0 1 0-15,-3 1 0 0,6 0 15 0,0-6 0 0,3 1 0 0,-6-9 0 16,-3 1 0-16,3-3 0 16,9-3 0-16,-6-3 10 0,-9-7 19 0,3 2 4 0,5-5 1 0,4 0 0 15,0-8 9-15,0 3 1 0,-3-3 1 0,6-2 0 0,6-4-18 16,-7-2-4-16,1-2-1 0,-3-1 0 16,6-7-10-16,-3 5-1 0,-3-3-1 15,-3-2 0-15,-3-1 0 0,3-5 0 0,-1 6 0 0,-5-9 0 16,-6 4-30-16,0-6-5 0,6-3-2 15,-3 0 0 1,-6 1-17-16,3-1-4 0,-3-5-1 0,6 11 0 0,-3 2-104 0,0 0-21 0,-3 11-4 0,0 2-451 16,9 6-91-16</inkml:trace>
  <inkml:trace contextRef="#ctx0" brushRef="#br0" timeOffset="2119.517">8223 1847 1555 0,'0'0'138'0,"0"0"-110"0,0 0-28 0,0 0 0 15,0 0 76-15,0 0 9 16,3 5 3-16,-3-5 0 0,0 0-30 0,0 0-6 0,3 5 0 0,-3-5-1 15,0 0-28-15,0 0-6 16,12 0-1-16,-3 3 0 0,0 2-32 0,0-5-6 0,0-8-2 0,0 6 0 31,6-1-20-31,-4-7-4 0,-2-1 0 0,3 0-1 0,3 3 49 0,-3-2 0 0,-3-3 0 0,3-1 12 16,-3 1 24-16,0-3 4 0,-3 0 0 0,0 1 1 16,3 1-7-16,-6-4-2 0,3 5 0 0,-6-9 0 15,2 4-4-15,-2-1-2 0,0 1 0 0,-2 2 0 0,-1 3-10 16,0 7-3-16,0-4 0 0,-6 7 0 15,3-2-13-15,-3 5 11 0,0 5-11 0,-3 0 10 16,-3 9-10-16,3 7 12 0,-3-3-12 0,0 4 12 16,-2 1-12-16,-1 4 12 0,3 2-12 0,0 0 12 15,0-3-12-15,3 1 0 0,6 2 0 0,3 0 8 0,3 6 3 0,3-9 0 16,3-2 0-16,3 5 0 0,6 3 13 16,3-9 2-16,3 4 1 0,-1-3 0 0,7 0-27 0,0-6 0 15,0-5 8-15,3 1-8 16,2-1-119-16,-2-8-25 0,0 3-6 0</inkml:trace>
  <inkml:trace contextRef="#ctx0" brushRef="#br0" timeOffset="2668.8036">10467 767 1267 0,'0'0'112'0,"0"0"-89"0,3-5-23 0,-3 5 0 15,0 0 184-15,0 0 33 0,6-5 7 0,-6 5 0 16,6 5-139-16,0-5-28 0,-6 0-5 0,6 8-2 16,0 5-25-16,-3 6-5 0,3 7 0 0,-3 11-1 0,0 6-19 0,0 12 0 15,-3 11 0-15,0 0 0 0,-6-2 12 0,0 15-12 16,-3 1 12-16,0 4-12 0,-3 1 0 0,-3-6 0 16,4 3 0-16,2-2 0 0,3-1 0 0,-3-2 0 0,3-11 0 0,0-13 0 15,3-8-8-15,0-5 8 16,-3-9 0-16,3-4-9 0,0-9 41 0,0-4 8 15,0-1 1-15,3-8 1 0,-3-2-9 0,3-3-1 16,0 0-1-16,-3-8 0 0,3-5 18 0,0-6 4 0,3-2 1 0,-3-8 0 16,3 0-6-16,3-8-2 15,0-3 0-15,6 0 0 0,0 1-46 0,6-6-10 16,2 5-2-16,4 0 0 0,3 3 4 0,0 3 0 16,0 2 0-16,2 11 0 0,-5 2 8 0,3 1 0 15,-3 10 0-15,-3-3 0 0,0 9 14 0,-1 7 5 0,-2 3 1 0,0 5 0 16,0 0-20-16,-3 8 0 15,0 3 0-15,0 5 0 0,-7 0-9 0,1 11-6 0,0 0-1 0,-6 5 0 32,3-5-80-32,0 2-16 0,0 0-3 0,3-2-672 15,0-8-134-15</inkml:trace>
  <inkml:trace contextRef="#ctx0" brushRef="#br0" timeOffset="3106.6034">11727 1715 2347 0,'17'-14'104'0,"-11"9"21"0,3-3-100 0,0 3-25 0,-3-3 0 0,-3-3 0 16,3 3 32-16,0-2 0 0,-3-1 1 0,-3 1 0 16,0 2-7-16,0-6-2 0,-6 1 0 0,0 3 0 0,-3 2-24 0,-3 0 0 15,-3 2 0-15,-2 6 0 16,-4 0-24-16,-3 0-11 0,3 0-1 0,-6 8-1 0,3 3 16 0,-2 2 3 15,2 0 1-15,0 3 0 0,0 3 17 0,0 5 0 16,1-3 0-16,-1 0 0 0,6-3-11 0,0 4 11 16,3-4-10-16,0 6 10 0,3-11-12 0,3 3 3 15,4-3 1-15,-1-2 0 0,3-3 8 0,3-8 0 16,0 0 0-16,0 0 0 0,0 0 0 0,0 0 0 16,0 0 0-16,9-3 0 0,-1-2 0 0,4-3 0 0,0-3 0 0,6 3 0 15,-3-5 12-15,3-5 0 0,-3 4 1 0,3-4 0 16,-1 2 21-16,1-2 4 0,0-1 1 0,-3 6 0 15,3-6 5-15,-3 6 0 16,-3 5 1-16,0 3 0 0,-6-1-7 0,2 6-2 0,1 0 0 0,0 6 0 16,-6-1-20-16,0 8-4 0,0-5 0 15,0 11-1-15,-6-6-19 0,3 6-4 0,-3-4-1 0,0 4 0 32,3 2-71-32,-3 3-15 0,3-6-2 0,-3 1-1 15,3 2-109-15,-3 0-21 0,0 16-5 0,0-18-1 0</inkml:trace>
  <inkml:trace contextRef="#ctx0" brushRef="#br0" timeOffset="3426.4702">12024 1421 2300 0,'18'-13'102'0,"-9"7"21"0,0 6-99 0,3 0-24 15,3 0 0-15,0 0 0 0,-1 8 41 0,1 3 3 16,0 2 1-16,0 8 0 0,-3 3-24 0,-3 2-5 15,-3 1 0-15,-3 7-1 0,-3 3-7 16,0-5 0-16,0 3-8 0,-3-1 12 0,0 3-12 0,0-11 0 0,3 1-9 16,0-6 9-16,-3 3 0 15,3-11-9-15,3 3 9 0,-3-5 0 0,0 2-12 0,3-8 4 16,0 3 0-16,0-8 0 0,3 0 18 16,-3 0 4-16,-3 0 1 0,9-5 0 0,0-3 56 0,-3 0 11 15,-3-3 2-15,3 3 1 0,2-5 5 0,1-5 1 16,0 2 0-16,3-3 0 0,0 1-55 0,0-9-12 15,3 1-1-15,0-1-1 0,0 1-22 0,0-3 0 16,-1 0 0-16,1-8-8 16,0 2-59-16,0 3-11 0,0-2-2 0,0 2-1 15,3 1-95-15,0-4-20 0,-1 3-3 0,1 6-911 0</inkml:trace>
  <inkml:trace contextRef="#ctx0" brushRef="#br0" timeOffset="4090.4221">12968 1632 1382 0,'0'0'123'0,"0"0"-99"0,0 0-24 0,9 6 0 16,-3-1 190-16,6 0 33 16,-4 3 6-16,7-5 2 0,-6 0-167 0,3-1-32 0,-3 4-8 0,3-6 0 15,-3-6 0-15,3 4 1 0,0-1 0 0,3 0 0 16,0-5-25-16,-4 3 0 0,4 5 0 0,0-11 0 15,3 1 0-15,-3-1 0 0,3-2 0 0,-3 5 0 0,0-5 28 0,-1-3 3 16,1 3 1-16,-3-3 0 16,0 3-6-16,-3-6-1 0,3 6 0 0,-3-6 0 0,-3 4-17 0,3-1-8 15,-3 0 0-15,0 3 8 16,-3 2-8-16,0 3 0 0,-3 0 0 0,-3 3 0 0,3-3-10 0,-3 3 10 16,3 5 0-16,-6-6-9 0,3 4 9 0,-3 2 0 15,0-3-9-15,0 6 9 0,-3-3 0 0,0 8 0 16,-3-3 0-16,3 3 0 0,-3 5 0 0,-3 6 0 15,-2 2 0-15,-1 3 8 16,0 2 22-16,3 8 4 0,-3-2 1 0,3 0 0 0,-3-3-11 0,6 3-3 16,1 0 0-16,-1-6 0 15,3 0-13-15,0 1-8 0,3-3 8 0,0-3-8 16,3 0-40-16,0-5-12 16,3-3-2-16,0-2-1 0,0-1-106 0,9-4-22 0,0 2-4 0</inkml:trace>
  <inkml:trace contextRef="#ctx0" brushRef="#br0" timeOffset="5976.6265">16432 1159 1148 0,'0'0'25'0,"0"0"6"0,0 0 1 0,0-5 0 0,-5 5-32 0,2-8 0 16,-3 2 0-16,3 6 0 0,-6-5 12 0,3 5-3 0,-3-5-1 0,-3 5 0 31,-3 0-27-31,-6 0-5 0,0 5-2 0,-5 0 0 16,-4 1-1-16,0 2 0 0,-3 5 0 0,1-5 0 0,-1 2 11 0,-3-2 3 15,0-2 0-15,1 2 0 0,-1 5 25 0,3-8 4 0,-3 3 2 0,7-3 0 16,-4 1 24-16,6 1 5 0,3-1 1 0,4 2 0 15,2-3 12-15,3-2 4 0,3 2 0 0,6 0 0 16,0 3-13-16,3-3-3 0,6 3 0 0,0 0 0 16,3 3-14-16,3 2-3 0,3 0-1 0,0 1 0 15,8-1 8-15,-2 0 2 0,3 0 0 0,0 1 0 16,9-1-5-16,-6 0-1 0,2 0 0 0,-2 0 0 16,0 6 8-16,0-6 2 0,-3 0 0 0,-6-2 0 15,-1 2-12-15,-2-2-3 0,-3-1 0 0,0 4 0 0,0-9-17 0,-3 8-3 16,-3 0-1-16,0-5 0 15,0 6-8-15,-3-1 10 0,-6 5-10 0,3-4 10 0,-6 4 4 0,-3-2 1 16,0 2 0-16,-6 1 0 16,4-1-1-16,-7 4 0 0,-3-4 0 0,0-2 0 0,0 0-14 0,0 0 9 15,1-3-9-15,2-2 8 16,0 2-8-16,0-5-17 0,3-3 4 0,0 3 1 16,1-3-34-16,2 1-6 0,0-6-2 0,3 2 0 15,0-4-97-15,3 2-19 0,3-6-4 0,3-4-605 16</inkml:trace>
  <inkml:trace contextRef="#ctx0" brushRef="#br0" timeOffset="6390.6627">16787 1545 2016 0,'12'-5'89'0,"-12"5"19"0,0 0-87 0,0 0-21 0,9-5 0 0,-9 5 0 16,0 0 16-16,0 0-2 0,0 0 0 0,0 0 0 15,0 0-4-15,-6 10-1 0,-6-2 0 0,3 5 0 16,-3 1-9-16,3 4 0 0,-6-5 0 0,3 1-11 16,6 4-20-16,0-5-4 0,-3 1-1 0,6-1 0 0,-3-8 11 0,3 8 1 15,6-5 1-15,-3-8 0 16,-3 6 11-16,3-6 1 0,0 0 1 0,6 5 0 0,-6-5 27 0,9 0 6 15,0 0 1-15,0 0 0 16,6-3 13-16,-6 1 3 0,-6-4 1 0,6 6 0 16,0-8 2-16,0-2 0 0,-3 2 0 0,-6 0 0 15,3-3-9-15,0 3-2 0,0-5 0 0,-3 0 0 0,-3 0-8 0,3-1-1 16,3 1-1-16,-3 0 0 16,-3-6-7-16,0 1-2 0,3 2 0 0,3 5 0 0,-6 3-13 15,0 3 8-15,0-3-8 0,3 8 0 0,0 0 0 0,-6-5 0 16,-6 5 0-16,0 0 0 15,3 5-28-15,-3-5-1 0,-6 8-1 0,3-3-682 0,0 9-137 16</inkml:trace>
  <inkml:trace contextRef="#ctx0" brushRef="#br0" timeOffset="7026.5132">17355 1336 2188 0,'0'0'195'0,"0"0"-156"0,6-5-31 0,0 5-8 16,-6 0 52-16,6 0 8 0,3 5 3 0,3 0 0 15,0 3-28-15,0 6-6 0,-3-6-1 0,6 5 0 16,-1 5-12-16,-2 1-4 0,-3-1 0 0,-3 6 0 31,6 0-32-31,-3 2-6 0,-3-4-2 0,-3 1 0 0,-3-4-6 16,0 2-2-16,0-2 0 0,0-6 0 0,-3 0 22 0,0 0 4 0,3-7 1 0,0 2 0 15,0-8 17-15,0 0 3 0,0 0 1 0,0 0 0 16,0 0 32-16,0 0 8 0,0 0 0 0,0 0 1 0,6-8 15 0,-3-3 4 16,0 3 0-16,0-5 0 15,3 0-21-15,3-6-4 0,0 6-1 0,0-11 0 0,0 0-26 16,5 6-4-16,1-9-2 0,3 3 0 0,-3-2-14 0,6 5 0 0,9-6 0 15,2 9-10-15,-2-3-7 0,0 2-2 16,0 6 0-16,-1 0 0 0,-2 7 6 16,-6-2 1-16,0 8 0 0,0-5 0 0,-6 5 12 0,0 5-12 15,-1-2 12-15,-2 2-12 0,-3 9 4 0,0-6 8 16,-3 2-13-16,0 6 5 0,-3 0 0 16,0 0 0-16,0 2 0 0,-3 1 0 0,-3-1 8 0,3 4-8 0,0-9 8 15,-3 5-8-15,3-5 8 0,0 1-12 16,0-1 12-16,-3 0-12 0,3-8 12 0,0 3-10 15,-3-2 10-15,3-6-10 0,0 0 10 0,0 0 0 0,0 0 0 0,0 0 0 16,0 0 0-16,0 0 14 0,3-6-2 16,0-4 0-16,-3-1 12 0,3 1 3 0,3-4 0 0,-3 6 0 15,3-5-3-15,-3 0 0 16,3 8 0-16,-3-6 0 0,3 3-6 0,-3 3-2 0,-3 5 0 0,0 0 0 16,3-3-16-16,-3 3 8 0,0 0-8 0,9 0 0 0,-3 3 0 0,3 2-9 15,-1 1-1-15,4 1 0 16,0 4-24-16,0-3-5 0,0 5-1 15,-3 0 0 1,3 1-101-16,-3-4-21 0,-3 3-4 0,0 1-1 0,0-1-65 0,-3-5-14 0,-6-3-2 0,3 3-1 16</inkml:trace>
  <inkml:trace contextRef="#ctx0" brushRef="#br0" timeOffset="7796.7329">18180 1437 1357 0,'0'0'60'0,"0"0"12"0,0 0-57 0,0 0-15 15,6-3 0-15,-6 3 0 16,0 0 0-16,0 0 9 0,3 0-9 0,-3 0 8 31,0 0-40-31,0 0-9 0,0-5-2 0,0 5 0 0</inkml:trace>
  <inkml:trace contextRef="#ctx0" brushRef="#br0" timeOffset="8015.2053">18126 1429 288 0,'0'0'25'0,"0"0"-25"0,0 0 0 0,0 0 0 0,0 0 201 0,0 0 35 15,0 0 8-15,0 0 0 0,0 0-108 0,0 0-23 16,0 0-4-16,0 0-1 0,-9 0-60 0,3 0-13 16,0 0-3-16,0 0 0 0,0 0-22 0,0 0-10 0,0 5 8 15,1-5-8-15,5 0-14 0,0 0-8 16,-6 0-2-16,6 0 0 16,-6 3-12-16,6-3-4 0,0 0 0 0,0 0 0 15,0 0-11-15,-6 5-2 0,6-5-1 0,0 0 0 16,0 0-18-16,-3 5-3 0,-3-2-1 0,6-3 0 15,0 0-5-15,-6 3-2 0,6-3 0 0,-6-3 0 0</inkml:trace>
  <inkml:trace contextRef="#ctx0" brushRef="#br0" timeOffset="8475.8064">18025 1408 939 0,'0'0'41'0,"0"0"10"0,0 0-41 0,0 0-10 0,0 0 0 0,0 0 0 15,0 0 96-15,0 0 18 0,0 0 3 0,0 0 1 0,0 0-35 0,3 2-7 16,3-2-2-16,-6 0 0 15,0 0-10-15,0 0-3 0,0 0 0 0,0 0 0 0,0 0-9 16,0 0-3-16,0 0 0 0,0 0 0 16,0 0-40-16,0 0-9 0,0 0 0 0,3 6 0 0,-3-6 0 0,0 7 0 15,0 4 0-15,0-3 0 16,0 5 0-16,-3 0-13 0,3 1 4 0,-3 4 1 0,0 1 8 16,3-6 11-16,0 5-3 0,0-2 0 15,0 3-8-15,3-1 0 0,-6-4 0 0,3-1 0 0,-3 3 28 16,0 0 8-16,-3-3 0 0,0 0 1 0,0 0-13 0,0 1-4 15,-3-9 0-15,3 5 0 0,-3 1-2 16,3-6-1-16,3 3 0 0,3-8 0 0,-6 3-17 0,6-3 0 16,0 0 0-16,0 0-9 0,0 0 9 0,0 0 0 15,0 0 0-15,-3-3 8 0,1-5 3 0,2 3 1 16,0-8 0-16,2 2 0 0,1-5 12 0,0 3 4 0,0-5 0 0,3-4 0 16,3 4-6-16,0-6-1 15,0 3 0-15,0-3 0 0,3 0-21 0,0 6 8 0,0-1-8 0,3-2 0 16,-3 3 0-16,2 4 8 15,-2 1-8-15,0 2 0 0,0 4 0 0,-3-1 0 0,3 2 0 0,-3 6 0 16,0-5 0-16,0 10 0 16,0 1 0-16,0-4 0 0,0 4 0 0,3-1 0 15,-4 8 0-15,1 0 0 0,0-7-8 0,0 4 0 16,0 6 0-16,-3-8 0 0,3 5 8 0,-3 0 0 0,0 1 0 0,0 4 0 16,-3-5-20-16,0 1-3 15,0-1 0-15,-3 5 0 16,0-4-94-16,-3 4-19 0,0-2-4 0,0 3-785 0</inkml:trace>
  <inkml:trace contextRef="#ctx0" brushRef="#br0" timeOffset="8916.1125">18457 1535 1890 0,'0'0'41'0,"0"0"9"0,8-3 2 0,-2 3 1 0,3 0-42 0,0-5-11 15,3 2 0-15,-3 3 0 0,3-3 39 0,0 1 5 0,0 2 2 0,3-6 0 16,-3 6-34-16,0-8-12 16,-1 3 9-16,1 0-9 0,0 2 0 0,0-2 0 0,0-3 0 0,0-3 0 15,-3 4 0-15,3-1 0 16,-3-3 0-16,0 3 0 0,-3-3 18 0,0 4 11 15,0-7 3-15,-3 6 0 0,-3-2 2 0,0 2 1 16,0 0 0-16,0 3 0 0,0-3-27 0,-6 2-8 16,0 1 0-16,-3 2 0 0,0 3 0 0,-3 0 0 0,0 0-13 0,0 8 5 15,-3-8 8-15,3 6-10 16,-6 2 10-16,3-3-10 0,1 8 10 0,5-5 8 0,-3 5-8 0,6 1 11 16,0-1 9-16,0-3 1 15,3 4 1-15,3 1 0 0,0-1 9 0,6 4 1 0,0 1 1 0,3-3 0 16,0-1-11-16,6 1-2 0,-4 3-1 0,4-6 0 0,3 6-19 0,-3-6 8 15,3 0-8-15,0-5 0 16,0 3-32-16,0-3-12 16,-1-3-4-16,1 3-680 0,3-3-137 0</inkml:trace>
  <inkml:trace contextRef="#ctx0" brushRef="#br0" timeOffset="10981.7469">18986 1154 288 0,'0'0'25'0,"0"0"-25"0,0 0 0 0,3-8 0 16,-3 8 187-16,0 0 32 0,0 0 6 0,3-6 2 0,6 6-95 16,-3-5-20-16,3 0-3 0,0 2-1 15,0 3-20-15,0-5-5 0,-3 5-1 0,6-5 0 0,0 5-38 16,0-3-7-16,2 3-1 0,1-5-1 0,3-1-18 0,0 4-3 15,0 2-1-15,3-6 0 0,-3 1-1 16,-1 2-1-16,4-2 0 0,0-3 0 0,-3 8 16 0,3-5 3 16,3-3 1-16,-1 3 0 15,1-1-3-15,3 1 0 0,-3 2 0 0,3-2 0 0,-6-3-28 0,2 8 0 16,-5-5-11-16,0-3 11 16,0 3-60-16,0 5-5 0,0-8-1 0,-3 8 0 15,-1-6-97-15,-2-1-19 0,0 7-4 16</inkml:trace>
  <inkml:trace contextRef="#ctx0" brushRef="#br0" timeOffset="11312.5905">19308 767 1670 0,'0'0'74'0,"0"0"15"0,0-5-71 0,0 5-18 0,3-5 0 0,-3 5 0 0,3-8 18 0,-3 8 0 16,0 0 0-16,0 0 0 15,3-6 34-15,-3 6 8 0,0 0 0 0,0 0 1 16,3 8-40-16,0 3-8 0,-3 2-1 0,0 6-1 16,0 2 5-16,0 5 0 0,-3 6 1 0,0 3 0 15,0 10 31-15,3-1 7 0,-3 4 1 0,-3 2 0 16,3 1-24-16,-3 2-4 0,-3 2 0 0,0 9-1 15,-3-1-6-15,-3 3-1 0,3 0 0 0,-3-2 0 0,4-3-20 0,-1 2 8 16,-3-7-8-16,3-1 0 16,-3-2-23-16,3-8-9 15,0-10-1-15,-3 2-1 0,3-11-114 16,-2-7-24-16,-1-3-4 0</inkml:trace>
  <inkml:trace contextRef="#ctx0" brushRef="#br0" timeOffset="11846.1372">20231 410 1771 0,'0'0'78'0,"0"0"17"0,0 0-76 0,0 0-19 16,0 0 0-16,3 5 0 16,-6 3 35-16,0 6 3 0,-6-1 1 0,3 5 0 15,-3 3-24-15,0 11-5 0,-3-5-1 0,-3 10 0 16,0-3-9-16,-3 6 0 0,3 5 0 0,-8 13 0 16,2 0 0-16,0 8-12 0,3-7 2 0,3 7 1 15,0-3 9-15,0-2 0 0,1-8 0 0,-1 0-8 16,0-3 8-16,0-5 0 0,-6-5 0 0,0-8 0 0,0-1 0 0,1-4-12 15,-1-1 12-15,0-10-12 16,3 3 12-16,-3-6 0 0,3-3 0 0,3-2 0 0,1-2 0 0,2-4 0 16,3-2 0-16,0-2 0 15,3-4 24-15,3-2 8 0,0-5 0 0,3 0 1 0,3 2 15 0,0-10 4 16,3 3 0-16,3-9 0 16,6 1-2-16,-3 2 0 0,5-5 0 0,1 2 0 0,3 4-14 0,0-4-2 15,3 6-1-15,-3 2 0 16,-1 1-42-16,-2 5-9 0,3 5-2 0,-3-3 0 0,-3 9 20 0,0 2-12 15,-3 8 12-15,0-3-10 0,-1 8 10 0,1 3-8 0,0 8 8 0,-3-6-8 16,3 9 8-16,0-1 0 16,0 1 0-16,0-1 8 0,0 1-8 0,3 4 8 0,-3-4-8 0,-1-1 8 15,1-2-23-15,0 0-4 16,3-6-1-16,-6 1 0 16,0-6-131-16,3 0-26 0,-3-7-6 0,0-1-1 0</inkml:trace>
  <inkml:trace contextRef="#ctx0" brushRef="#br0" timeOffset="12012.3545">20439 1238 2368 0,'0'0'52'0,"0"0"12"0,0 6 1 15,0 7 1-15,3 0-53 0,-3 8-13 0,0-2 0 0,0 2 0 16,3-3 29-16,-3 1 3 0,-3 2 1 0,3 0 0 15,-3-2-49-15,0-6-11 0,6 6-1 0,-3-6-692 16,0 0-137-16</inkml:trace>
  <inkml:trace contextRef="#ctx0" brushRef="#br0" timeOffset="12172.2629">20540 913 2361 0,'9'-8'210'0,"-3"-3"-168"16,3 3-34-16,0 0-8 0,0-5 0 0,-3 8-14 0,0 0 3 0,0 5 1 31,-6 0-106-31,0 0-22 0,0 0-4 0</inkml:trace>
  <inkml:trace contextRef="#ctx0" brushRef="#br0" timeOffset="12622.6777">20996 1082 2138 0,'0'0'47'0,"6"5"9"0,5 3 3 0,-2 6 1 0,0-1-48 0,0 5-12 15,0-2 0-15,3 3 0 16,-3 5 39-16,0-9 5 0,0 4 0 0,-3-1 1 0,0 4-30 0,-3 1-7 16,0-1 0-16,-3-4-8 15,0 1-20-15,0 2-10 0,-3-3-2 0,0 4-1 16,-3-4-7-16,0-5-2 0,3 1 0 0,-3-9 0 16,-3 3 27-16,3-3 6 0,0-5 1 0,6 0 0 0,0 0 32 0,-3 0 8 15,-3-5 0-15,0-1 1 16,6-1 50-16,0-1 9 0,0-6 3 0,3 4 0 0,0-9-43 0,6 3-8 15,0 3-1-15,3-11-1 0,0 3-17 0,3-3-3 0,6 3-1 0,-1-5 0 16,4 5-13-16,3 2-8 16,0 1 10-16,0-1-10 0,-1 11 0 0,-2-5 0 0,-3 5 0 0,-3 5 0 15,0 1 0-15,-6 4 9 16,2 4-9-16,-2 4 8 0,-3-2-16 0,0 5-4 0,0 1-1 0,-3-1 0 31,3 5-24-31,-6 3-5 0,3 3-1 0,0-3 0 16,0 1-97-16,0 1-19 0,-3 4-4 0,0-6-802 0</inkml:trace>
  <inkml:trace contextRef="#ctx0" brushRef="#br0" timeOffset="13222.7498">21987 1162 2188 0,'6'-8'195'0,"0"-3"-156"16,3 3-31-16,2 0-8 16,-2-5 15-16,0 8 1 0,0-3 1 0,-3 2 0 15,3-2 14-15,-3-2 2 0,0 2 1 0,0-3 0 16,-3 3-15-16,-3 0-3 0,0 8-1 0,0 0 0 16,0-5-34-16,0 5-6 0,0 0-2 0,-6 0 0 15,-3-5-29-15,0 10-5 0,-6 3-2 0,0 3 0 16,-2-6 25-16,-4 8 5 0,0 0 1 0,0 3 0 0,-3-2 11 0,3 4 2 0,1-7 1 0,-1 5 0 15,3-3 18-15,3 0-8 16,0-2 8-16,6 2 0 0,0-5 0 0,6 0 0 0,-3 2 0 0,6-10 0 16,0 0 0-16,0 0 0 15,0 0 0-15,0 0 0 0,9 0 10 0,0 0-1 0,0-5 0 16,-3 5 0-16,3-8 2 0,3 3 0 16,-6-1 0-16,9-1 0 0,-6-1 9 0,0 2 3 0,0-7 0 15,2 5 0-15,-2 3 2 0,3-6 1 16,-3 1 0-16,3 4 0 0,-3-7-11 0,3 8-3 15,-3-3 0-15,0 8 0 0,0 0-12 0,-3 0 0 16,0 3 0-16,0 2 0 0,0 8 0 0,-3-2-8 0,2 10 8 16,-2-3 0-16,-3 9-10 0,0-1 10 0,0 6-8 0,0 2 8 15,-3 11 0-15,0 0-10 0,1 3 10 16,-4 2 0-16,0 6-8 0,-3-1 8 0,-3-2 0 0,-3 6 0 16,-6-12-16-16,-3 6 3 0,-9-3 1 15,-5-5 0-15,-4-5-2 0,0-8 0 0,1-3 0 0,-1-3 0 16,0-2 14-16,7-5 12 0,-1-6-3 0,6-8 0 15,3 3 29-15,1-8 6 0,-1-8 0 0,3 3 1 16,0-8 39-16,3-3 8 0,7 0 2 0,2-8 0 0,6 0 2 0,0 0 0 16,0-2 0-16,9-6 0 15,3 0-56-15,6 1-12 0,5-6-1 0,4 5-1 16,6 0-26-16,6-5-20 0,3 3 3 0,2-6 1 16,7 0-39-16,5 9-7 0,7-4-2 0,0 6 0 15,-1 0-162-15,-5 5-33 0</inkml:trace>
  <inkml:trace contextRef="#ctx0" brushRef="#br0" timeOffset="14672.0376">2984 4400 2026 0,'0'0'90'0,"0"0"18"0,0 0-86 0,0 0-22 16,0 0 0-16,0 0 0 16,0 0 13-16,6 3-1 0,3-6-1 0,0 0 0 0,6-2-11 0,-6-5 10 15,9-1-10-15,6-5 10 16,-6 3-22-16,8-6-5 0,-2 1-1 0,3-3 0 16,-3-3-25-1,0 0-5-15,-1-2 0 0,-2-1-1 0,0 1 37 0,0-1 12 0,-3 3 0 0,0-2-10 0,-4-1 18 0,4 4 3 16,-6-4 1-16,3 1 0 15,-3-1 5-15,3-2 2 0,-3 0 0 0,0 0 0 0,-3-3-19 0,3 3 8 16,-1 0-8-16,1-3 0 0,-6 3 0 0,3-3-11 0,-3 3 0 0,3 3 0 16,0 2-2-16,-3 0-1 15,-3 0 0-15,0 1 0 0,-3 1 14 0,0 1 0 0,-3 0 0 16,0-3 0-16,-3 6 0 0,0-1 12 16,0-2-3-16,-3 5 0 0,0 3 12 0,0 2 3 0,0 1 0 15,1 2 0-15,-4 3-12 0,3-1-1 16,3 4-1-16,-3-1 0 0,0 3-10 0,3-3 0 0,-3 6 0 15,3-3 0-15,0 3-11 0,0-1 3 0,3 4 0 0,-3-6 0 16,3 5-8-16,-3 3 0 16,0-6-1-16,3 6 0 0,-3 0 17 0,3 3 0 0,-6 2-8 0,4 0 8 15,-1 6 0-15,-3 2 14 16,0-2-2-16,3 7-1 0,-3 3 5 0,3 0 2 16,-3 8 0-16,3 3 0 0,-3 5 2 0,6 3 0 15,0-1 0-15,6 1 0 0,3-3 12 0,0 0 2 0,3 0 1 0,3 0 0 16,0-6 7-16,0 4 2 0,0-4 0 0,-1 1 0 0,1 0-24 0,-3-6-5 15,0-2-1-15,-3 0 0 16,0-3-14-16,0 0 8 0,0-3-8 0,0 1 0 0,0-6 0 0,-3 0 0 16,6-2-13-16,-3-3 4 15,0-6-117-15,0 1-23 0,3-3-5 0</inkml:trace>
  <inkml:trace contextRef="#ctx0" brushRef="#br0" timeOffset="14876.4595">3898 4114 2073 0,'0'0'184'0,"0"0"-147"16,3 11-29-16,-3 2-8 0,3 3 64 0,-3 2 11 15,0 1 2-15,3 0 1 0,0 2-42 0,0-3-8 0,-3 1-1 0,0-3-1 16,3-1-26-16,0-1-14 15,0-4 2-15,-3 1-707 0,3-3-141 0</inkml:trace>
  <inkml:trace contextRef="#ctx0" brushRef="#br0" timeOffset="15025.607">3871 3747 1900 0,'-9'-16'169'0,"9"8"-135"0,-3-3-34 0,1-5 0 15,-1 8 61-15,3 0 6 0,3 0 1 0,-1 3 0 16,1 0-68-16,3 0-28 0,0-1 1 0</inkml:trace>
  <inkml:trace contextRef="#ctx0" brushRef="#br0" timeOffset="16085.7796">4452 3945 1209 0,'9'-13'108'0,"-6"5"-87"0,3-3-21 0,3-2 0 0,0 0 218 0,2-6 39 16,1-2 8-16,3-3 2 0,0-5-170 0,3 0-33 0,0-3-8 0,-6 3 0 15,3-3-30-15,0 1-6 16,-1-1 0-16,-5 0-1 0,0 0-19 0,-3 3-11 15,0-5 2-15,-3 0 0 0,-3-4-12 0,-3 4-3 16,0-3 0-16,0 5 0 0,-3-5 16 0,-3 6 8 0,0 1-10 0,0-1 10 16,4 4 0-16,-7 3 0 15,3 1 13-15,0 1-4 0,0 1-9 0,-3 5 12 0,3 3-12 0,0 0 12 16,0 8-12-16,3-6-9 0,0 8 9 0,3-2-13 16,-3 5 13-16,0 0 0 0,0 5 0 15,0 1 0-15,0 2 0 0,-2 5-11 0,-1 0 11 0,3-2-10 16,0 7 10-16,0 3 0 0,-3 6 0 15,3 2-8-15,0 5 8 0,0 3 0 0,-3 3 0 0,3 5 0 16,3 3 0-16,0 2 0 0,0-2 0 0,0 7 0 16,3-5 0-16,0 11 0 0,6-5 0 0,0 2 8 15,0 3-8-15,0 0 8 0,3 2-8 0,-3 6 8 16,0-3-8-16,-3 0 0 0,0 0 0 0,-3-7 0 16,-3-1-22-16,-3-3 1 0,-3-4 0 0,0-1 0 15,0-10 9-15,-3-3 1 0,6-3 1 0,0-7 0 16,-3-6 29-16,6-5 5 0,-3-3 2 0,0-5 0 0,0-3 19 0,1-2 4 15,-1-3 1-15,0-8 0 16,0 0-22-16,0-5-4 0,-3-3 0 0,3-5-1 16,0-1-11-16,0-1-1 0,0-4-1 0,0-5 0 15,6 1-10-15,-3-4 8 0,3-2-8 0,6-3 8 0,3-2-8 0,3 5 0 16,3-8 0-16,0 8 0 16,5 0-11-16,-2 5 11 0,6 1-8 0,-3 4 8 15,0 3-15-15,3 0 3 0,-1 1 0 0,1 7 0 0,0 0-10 0,-3 5-2 0,-3 1 0 0,-3 4 0 16,-3 1 0-16,-1 2-1 15,-2 3 0-15,-9 0 0 0,9 0 2 0,-9 0 1 16,0 0 0-16,3 8 0 0,-3-8 11 0,3 8 3 16,0 0 0-16,-3 0 0 0,-3 3 8 0,0-1 0 0,0 1 0 15,-3 0 0-15,-3 2 0 0,0 3 0 16,4-3 0-16,-4 3 0 0,0 0 0 0,0 0 0 0,0 2 0 16,0-2 8-16,0 2-8 0,0 4 11 0,0-4-11 0,0 1 12 15,3-1-12-15,0-2 0 0,-3 0 0 0,0 0 8 16,-3-3-8-16,4 0 0 0,-1 0 0 0,3-2 0 15,-3-3-14-15,3 0 5 0,3-3 1 16,3-5 0-16,0 0-4 0,0 0-1 0,0 0 0 0,6 0 0 16,3-2-6-16,3-4-1 0,2-4 0 15,4 2 0-15,3-3 4 0,3 1 0 0,3-4 0 0,0 1 0 16,2 0 16-16,1 0-12 0,-3-1 12 0,3 1-10 0,-4 0 18 0,7 2 4 16,0-4 1-16,-3 1 0 15,-1-2 3-15,1 6 0 0,-3-3 0 0,0 2 0 16,0-5-3-16,-4 6 0 0,-2-4 0 0,-3 4 0 15,0-3 2-15,-3 2 0 0,-3 0 0 0,0 3 0 0,-3-2 3 0,-1 2 1 16,-5-3 0-16,3 3 0 16,-3 0-3-16,0-2-1 0,-3-1 0 0,-3 1 0 0,0-1-3 0,0 1-1 15,-3-1 0-15,-2 0 0 16,-1 1-11-16,-3 2 0 0,0-3 0 0,0 6 0 0,-3 2 0 0,0 1-9 16,-6 2 9-16,3 2 0 0,1 4-9 0,-4 2 9 0,-3 0 0 15,3 2-9-15,0 1 9 0,3 2 0 16,-2 0 8-16,2 3-8 0,6 0 11 0,0 2-3 0,0 4 0 15,6-1 0-15,3 0 1 0,3 3 0 16,3 0 0-16,6 2 0 0,0-2-1 0,6 0 0 0,3-1 0 16,2 1 0-16,1 0-8 0,6-3 0 15,0 0 0-15,3 1 0 16,5-4-28-16,-2 1 0 0,0-4-1 0,3 1 0 16,-1-2-152-16,4-6-31 0,38 2-5 0,-17-13-2 0</inkml:trace>
  <inkml:trace contextRef="#ctx0" brushRef="#br0" timeOffset="16475.7851">7259 3691 2181 0,'-24'5'96'0,"24"-5"21"0,0 0-93 0,0 0-24 15,-3 3 0-15,3-3 0 0,0 0 43 0,6 0 4 0,3 0 1 0,0 0 0 16,-3-3-16-16,9 1-2 16,8-4-1-16,4 1 0 0,-3-3-17 0,6 0-3 0,5-2-1 0,4 4 0 15,-3-2-22-15,3 0-5 16,-4-2-1-16,4 2 0 16,3-3-20-16,-7 6-4 0,-2-6 0 0,-6 1-1 0,6 2-120 0,-7-3-24 0,-2 1-5 0,-3-1-613 15</inkml:trace>
  <inkml:trace contextRef="#ctx0" brushRef="#br0" timeOffset="16754.7514">7774 3006 2084 0,'0'0'46'0,"0"0"10"0,-6 0 1 0,0 0 1 0,0 8-46 0,0 0-12 16,-3 2 0-16,-6 6 0 16,-3 5 18-16,3 8 2 0,6 3 0 0,-8 5 0 0,-10 8 4 0,0 3 2 15,12 5 0-15,-6 5 0 16,0 5-10-16,-2 1-1 0,2 5-1 0,3 2 0 0,0 3 30 0,-6-5 7 16,-3 2 1-16,4 1 0 0,5-3-42 0,-3-1-10 0,-6-4 0 0,0-1 0 31,6-4-28-31,4-4-7 0,2-5-1 0,-3 1-1 15,-3-1-95-15,0-8-18 0,3-2-4 16,0-8-738-16</inkml:trace>
  <inkml:trace contextRef="#ctx0" brushRef="#br0" timeOffset="17725.8173">8583 2630 1209 0,'0'0'53'0,"6"-5"12"0,-3-6-52 0,0 6-13 0,-3 5 0 0,0 0 0 16,0 0 244-16,0 0 47 0,0 0 9 0,0 0 1 0,0 0-200 0,9 8-40 15,-3 2-8-15,-3 11-1 16,-3 1-41-16,0 7-11 0,-3 5 0 0,-3 3 0 0,3 11 0 0,-3 5-18 15,-3 5 3-15,3 3 1 16,-6 2 5-16,0 9 1 0,1 2 0 0,-4 0 0 0,0 3 8 0,0 2 0 16,-3 3 8-16,3-3-8 15,-3 1 0-15,0-3 0 0,1-9 0 0,2-2 0 0,-3-5-14 16,0-2-4-16,-3-4-1 0,-3-7 0 16,4-3 4-16,-1-8 1 0,3-6 0 0,-3-4 0 0,0-9 29 0,9-4 5 15,3-6 2-15,3-3 0 0,-6-2 35 16,1-6 7-16,2-2 2 0,3-3 0 0,3-3-15 0,-3-5-3 15,0-2-1-15,3-6 0 0,12-3-11 16,-3-4-1-16,-3-1-1 0,6-2 0 0,8-4-20 0,4 1-4 16,0 0-1-16,6 0 0 0,0 0-9 0,2 0 0 0,1 3 9 15,0 5-9 1,0 5-21-16,-3 3-9 0,-4 8-2 0,-2 2 0 0,0 6 32 0,-3 5 0 0,-3 0 0 0,3 8 0 16,-3 2 0-16,-4 6 0 0,-2 3-15 0,3 2 5 15,-3 0 2-15,3 3 0 0,0 0 0 0,3-1 0 16,0 1-6-16,0-3-1 0,-3 1 0 0,2-7 0 15,-2 1-1-15,3-2 0 0,-3-4 0 16,0-2 0-16,0 0 4 0,0 0 1 0,-3-3 0 0,0-2 0 16,0-3 11-16,3 0 0 0,-3 0 0 15,-1 0-8-15,1-3 8 0,0 1 12 0,3-4-2 0,-3-2-1 16,3 0 5-16,-3 0 1 0,3-5 0 0,0-3 0 0,0-2-4 0,3-1-1 16,-1 1 0-16,4-6 0 15,0 0-10-15,0 0 10 0,-6 3-10 0,0 3 10 16,0 4 2-16,-6 4 1 0,3 2 0 0,-6 3 0 15,-3 5 8-15,0 0 2 0,0 0 0 0,6 8 0 0,-6 5-23 16,0 3 0-16,-3 5-10 0,-3 5 10 16,0 1-10-16,3-1 10 0,-3 6-8 0,3-3 8 0,0 0-16 0,3-2 1 15,0 2 1-15,0-5 0 16,6-3-1-16,-3-5 0 0,0-3 0 0,-3 0 0 0,6-2 15 0,0-1 0 16,0-5 0-16,0 1 0 0,2-4 0 0,1-4 10 15,3-4 0-15,-3 1 0 0,3 0 2 0,0-3 0 16,0-3 0-16,3-4 0 0,-3-4 19 15,6-2 4-15,-4-3 1 0,4-2 0 0,6-4-24 16,-3-1-12-16,6-6 12 0,3 0-12 0,5-3 0 0,-2 3 0 0,3-3 0 16,-1 3 0-16,4 5-9 15,-3 3 1-15,0 3 0 0,-4 2 0 0,-5 6 8 0,0 4 0 16,-3 1 0-16,-3 5 0 0,-1 5-9 0,-2 3-3 16,0-2-1-16,-3 7 0 0,3 0 13 0,0 6 16 0,0-3-3 15,2 5-1-15,-2 0-12 0,3 3-15 0,-6 3 3 0,0-3 1 16,-6 0-7-16,0 2-2 15,0 1 0-15,0-1 0 0,-3-2 20 0,-4 0 0 0,-2 0 0 0,-2 0 0 16,2-3 0-16,-3 0 0 16,-3 0 0-16,0 1 0 0,-6-1 20 0,-6 3 10 0,0-3 2 0,-6 0 1 15,-3 0-33-15,-2 1 0 0,-4-7 0 16,-3 4 0-16,0-6-11 0,-5 1-9 0,-4-9-1 0,0 0-1 16,-2-5-67-16,2-2-14 0,-2-3-2 15,5-3-682-15,3-8-136 0</inkml:trace>
  <inkml:trace contextRef="#ctx0" brushRef="#br0" timeOffset="17855.2289">9449 2850 2718 0,'0'0'60'0,"0"0"12"0,0-3 2 0,0 3 2 0,0 0-60 0,0 0-16 15,9 3 0-15,0 5 0 16,0-8-144-16,0 2-32 0</inkml:trace>
  <inkml:trace contextRef="#ctx0" brushRef="#br0" timeOffset="19405.5094">6699 6802 1710 0,'0'0'76'0,"0"0"15"0,0 0-73 0,0 0-18 16,9 0 0-16,3-2 0 0,-3-3 72 0,0-1 10 16,3-2 2-16,0 3 1 0,3 0-37 0,-1-1-7 0,1-2-1 0,0 1-1 15,3-4-30-15,0 3-9 16,-3 0 0-16,3 5 0 0,-1 1 0 0,4 2 0 0,-3 0-10 0,6 5 10 15,-3-2-10-15,0 2 10 16,-3 0 0-16,-1 3-9 0,4-2-6 0,-6 1-1 16,-6 1 0-16,0 0 0 15,-6-2-18-15,0 2-4 0,0-3-1 0,-6 5 0 0,-3-2 24 0,0 0 5 0,3-2 1 0,-3-1 0 16,0 0 36-16,-3-2 7 0,0 2 2 0,0-2 0 16,3-3-16-16,-3-3-4 0,1 0 0 0,2-2 0 15,-3 0 26-15,3-3 5 0,0 0 1 0,3-3 0 16,-3-2-16-16,6-3-4 0,-3 0 0 0,6-5 0 15,-3 3-16-15,6-3-3 0,0-1-1 0,3 4 0 0,-3-1-8 16,5 4-12-16,1-1 2 0,-3 5 1 16,0 0-7-16,0 6 0 0,3 5-1 0,-3 3 0 0,6 2 5 15,-3 6 0-15,-3-1 1 0,3 4 0 16,3 1-29-16,-4-1-5 0,-5-1-2 0,0 0 0 16,3 3 9-1,-3 0 2-15,0-6 0 0,-3 4 0 0,-9-1 27 0,6-3 9 0,3-2 0 0,-6 0 0 0,-6 0 25 0,6 0 12 16,3-8 3-16,-6 6 0 0,-6-1 10 0,1-3 2 15,8 1 1-15,3-3 0 0,0 0-20 0,-9-3-4 16,0-2-1-16,-3 0 0 0,6 0-19 0,0-1-9 16,-3 1 8-16,3-3-8 0,-3-3 0 0,3 1 0 15,3 2 0-15,0 0 0 0,3 0-18 0,-3 3 4 16,6-3 1-16,0 3 0 0,-3-1 1 0,3 4 1 16,0-4 0-16,3 4 0 0,3-4 11 0,-3 1 0 15,-6 5-9-15,3-3 9 0,9 1-9 0,-6-1 9 16,-6 3-12-16,0 0 12 0,9 0 0 0,0 0 0 15,-3 0 0-15,-6 0 0 0,0 0 19 0,9 0-3 0,2 0 0 0,1 3 0 16,0-3 19-16,-3 2 3 16,-3 1 1-16,3 0 0 0,0 2-17 0,3 0-3 0,6 1-1 0,3 2 0 15,5-1 9-15,-2 4 1 0,0 0 1 16,3-1 0-16,6 3 9 0,-4 1 2 0,4 2 0 0,3 2 0 16,2-2-10-16,-2 5-2 0,3-2 0 0,-3 2 0 15,-1 3-5-15,7 2-2 0,3-2 0 0,-4 2 0 16,-2 1-7-16,6-1-2 0,11 3 0 0,1 3 0 0,-1-3-12 0,4 0 9 15,5 3-9-15,-2 0 8 16,5-6-8-16,1 3 0 0,-4 1 0 0,4-1 8 0,-1-3-8 0,-5 3 12 16,-1 0-12-16,1 0 12 15,-4 0 16-15,1 1 4 0,-4-1 1 0,1 0 0 0,-7 3-33 16,-2-3 0-16,-3-3-10 0,-7-5 10 0,1 0 0 0,-3-2 0 16,-3-3 12-16,-1 0-4 15,1-3-8-15,-3-5 0 0,-3 0 0 0,2-3 0 0,-5-2 10 0,3-1-10 16,-3-2 12-16,-3-5-12 15,-1 0 0-15,-2-3 0 0,-3 0-15 0,-3-3 5 16,0-2-92 0,-6-3-18-16,0 0-4 0,-6-5-1160 0</inkml:trace>
  <inkml:trace contextRef="#ctx0" brushRef="#br0" timeOffset="20435.5861">9664 7676 1382 0,'0'0'61'0,"0"0"13"0,0 0-59 0,3 8-15 15,0-1 0-15,-3 1 0 0,0-8 195 0,3 8 36 0,0-2 7 0,-3-6 2 16,0 0-168-16,0 0-34 16,0 0-6-16,0 0-2 0,6 8-30 0,0-6 0 0,-6-2-11 0,0 0 11 15,0 0-24-15,0 0 4 16,0 0 0-16,0 0 0 0,0 0 20 0,0 0 0 0,0 0 0 0,0 0 0 16,0 0-10-16,0 0 10 0,0 0 0 0,0 0-9 15,-9 0 17-15,0-2 3 0,3 2 1 0,0 0 0 16,-3 0-2-16,3-3 0 0,-3 0 0 0,3 1 0 15,3-1 2-15,-3-5 1 0,3 3 0 0,3-3 0 16,0 0 0-16,0-3 0 0,3 1 0 0,0-1 0 16,3 1-13-16,0-1 0 0,3 0 0 0,0 1 0 15,3 2-8-15,-3-3 8 0,3 3-12 0,0 3 12 0,-4 2 0 16,1 3-8-16,-3-2 8 0,3 4 0 0,-3 4 0 0,-3 2 8 16,0 2-8-16,0-2 12 15,-3 3-12-15,0 2-13 0,-3 0 2 0,3 0 1 16,-3 1 10-16,0-1 0 0,-3 0 0 0,3-2-8 0,-3-1-3 15,0-2 0-15,0 3 0 0,-3-6 0 16,1 3-1-16,2-3 0 0,-3-2 0 0,3 0 0 16,0 2 12-16,0-2-8 0,-3-3 8 0,3-3-8 0,0 3 21 0,0-3 5 15,0 6 1-15,0-3 0 16,6 0 8-16,0 0 1 0,-3-5 1 0,0 2 0 0,3-2-1 0,0 5 0 16,0 0 0-16,0-8 0 0,0 0-8 0,3-3-3 0,3 3 0 0,0-2 0 15,3-1-4-15,0-5-1 16,3 0 0-16,0 0 0 0,0 1-12 0,3-4 0 0,2-2 0 0,4 0 0 15,0 0 0-15,3-3 0 16,3 3 0-16,2-3 0 0,1 0 16 0,6 0 0 16,3 0 0-16,2 1 0 0,7-4 24 0,0-2 6 15,2-3 1-15,4 3 0 0,-4-3-7 0,7 1-2 0,2-4 0 16,4 1 0-16,2-1 6 0,1-4 2 0,8-4 0 0,1-2 0 16,5 3-30-16,3-6-5 0,1 1-2 0,2-1 0 15,3-2-9-15,4 2 0 0,-4-2 0 0,3 0-11 16,-2 0 11-16,-1-1-13 0,-3 1 5 15,-6 5 8-15,-2 0-34 16,-7 3 1-16,-2 2 0 0,-10 3 0 16,-2 5-7-16,-7 0 0 0,-8 3-1 0,-3 8 0 0,-6 0-8 0,-10 8-2 15,-2 0 0-15,-6 2 0 16,-3 3-109-16,-6 3-23 0,-6 5-4 0,0 0-833 0</inkml:trace>
  <inkml:trace contextRef="#ctx0" brushRef="#br0" timeOffset="21400.4986">9634 7644 576 0,'0'0'25'0,"0"0"6"0,0 0-31 0,0 0 0 16,0 0 0-16,0 0 0 0,0 0 236 0,0 0 40 15,0 0 9-15,0 0 2 0,0 0-225 0,0 0-45 0,0 0-9 0,0 0-8 16,0 0 0-16,0 0 0 0,0 0 0 0,0 0 0 15,0 0 21-15,0 0-2 0,0 0-1 0,0 0 0 16,0 0 39-16,0 0 8 16,0 0 2-16,0 0 0 0,0 0 21 0,0 0 5 0,0 0 1 0,0 0 0 15,0 0-44-15,0 0-9 16,0 0-1-16,0 0-1 0,0 0-9 0,0 0-2 0,0 0 0 0,0 0 0 16,0 0-19-16,0 0-9 0,0 0 8 0,0 0-8 15,0 0 0-15,0 0 0 0,0 0 0 0,0 0 0 16,0 0 0-16,6 5 0 0,-6-5 0 0,0 0 0 15,0 0 15-15,0 0-3 0,0 0 0 0,0 0 0 16,0 8 13-16,0-3 3 0,0-5 0 0,0 6 0 16,0-6-4-16,0 8 0 0,0-3 0 0,-3 3 0 15,3-3-12-15,0 3-4 0,-3 0 0 0,-3 3 0 16,3 2-8-16,-3 0 8 0,0 8-8 0,0-2 8 0,-3 5 0 0,-3-1 0 16,0 4 0-16,1 5 0 15,-4-1 12-15,0 6 3 0,-3 3 0 0,-3 8 0 0,-3-1-3 0,-2 9-1 16,-1-1 0-16,0 1 0 15,-3 2 5-15,0 8 0 0,-5 0 1 0,2 1 0 0,0-1 0 0,-3 0 0 16,1 3 0-16,-1-1 0 16,3 4-6-16,1 2-2 0,-7 0 0 0,3 3 0 0,3 2-9 0,-2 1-8 15,-1 2 9-15,3 2-9 16,-5 1 0-16,2 0 0 0,-3-6 0 0,-3 0 0 0,4 3 0 0,-1-8 0 16,-3 3 0-16,7-11-10 0,-1-2 10 0,0-6-8 0,6-8 8 15,-2-5-8-15,2-8-8 0,6-2-2 16,0-6 0-16,1-5 0 15,-1-9-30-15,3-1-5 0,6-4-2 0,0-4 0 16,0-4-102-16,3-7-21 0,0-3-4 0,6-5-582 0,6-6-116 16</inkml:trace>
  <inkml:trace contextRef="#ctx0" brushRef="#br0" timeOffset="22580.3967">9685 7763 172 0,'0'0'16'0,"0"0"-16"15,0 0 0-15,0 0 0 16,0 0 70-16,0 0 11 0,0 0 3 0,0 0 0 0,0 0-64 0,0 0-20 16,0 0 10-16,0 0-10 0,0 0 0 0,0 0-9 15,0 0 0-15,0 0 0 0,0 0 51 0,0 0 10 16,0 0 3-16,0 0 0 0,0 0 30 0,0 0 7 0,0 0 0 15,0 0 1-15,0 0 9 0,0 0 2 16,3-5 0-16,-3-3 0 0,3 2-34 0,-3 6-6 0,0 0-2 0,0 0 0 16,6-8-4-16,-4 3-1 15,-2 5 0-15,6-5 0 0,0-3-33 0,0 3-6 0,-6 5-2 0,3-6 0 16,3 1 18-16,-6 5 3 0,9-3 1 0,-3 1 0 16,-6 2 2-16,6-3 1 0,0 0 0 15,0 1 0-15,3 2 3 0,-6 0 1 16,-3 0 0-16,9 2 0 0,-3 4-2 0,0-1-1 15,0-2 0-15,0 2 0 0,3 3-10 0,0 0-3 16,-1-3 0-16,1 6 0 0,3 2-8 0,0 3-1 16,6 2-1-16,-3 4 0 0,0 1 5 0,6 4 0 0,0 2 1 0,2 0 0 15,1 8-3-15,3 3-1 16,0 2 0-16,-1 8 0 0,7-2-6 0,-3 5-2 0,0 0 0 0,0 2 0 16,5 1 15-16,-2-1 4 0,0-2 0 0,-1 6 0 0,7 4-20 15,0-5-3-15,-3 1-1 0,2-1 0 16,1-3-8-16,-3 3 0 0,-1 6 9 0,-2-6-9 0,-3 0 11 15,0-5-3-15,-1 0 0 0,1 3 0 16,0-3 7-16,-6 0 1 0,3 0 0 0,-4 5 0 0,1 0 7 0,-3 0 1 16,3 0 1-16,-3-2 0 15,-3 2-3-15,2 3-1 0,1 0 0 0,-3-3 0 0,3 3-9 16,-3-6-3-16,0 1 0 0,0-3 0 0,2-3-9 0,-2 1 0 16,3-1 0-16,0-3 0 0,0 1 0 0,-3-6 0 15,-1 1 0-15,4-6 0 0,0-3 0 16,-6-2 0-16,-3-3 0 0,0-3 0 0,-3 1 0 15,0-6 0-15,-3 0 0 0,0-5 0 0,2 0-12 0,-2 0 1 0,0-3 1 16,0-2 0-16,-3-3-6 0,3 0 0 16,0-1-1-16,0-1 0 15,-3-1-9-15,-3-5-2 0,0 0 0 0,3 5 0 16,-3-5-20-16,0 0-4 0,0 0 0 0,0 0-1 16,-3-10-120-16,0-6-24 0,-6-5-5 0,-3-6-1 0</inkml:trace>
  <inkml:trace contextRef="#ctx0" brushRef="#br0" timeOffset="23990.6171">11438 10647 2156 0,'0'0'48'0,"0"0"9"0,0 0 3 0,0 0 0 0,0 0-48 0,0 0-12 16,-6 0 0-16,6 0 0 0,0 0 57 0,0 0 10 0,0 0 1 0,0 0 1 15,0 0-30-15,9 0-7 16,3-3 0-16,-3-2-1 0,3 2-22 0,-1 1-9 16,-2-1 8-16,3 0-8 0,-3 3 0 0,0-2 0 0,0 2-14 0,-3 0 5 15,0 2 9-15,-6-2-12 16,0 0 12-16,0 0-12 0,0 0-4 0,0 0-2 0,0 0 0 0,-3 6 0 31,-3 2-9-31,-3-1-1 0,-3-1-1 0,-3 2 0 0,0-3 12 0,1 0 2 0,-4 1 1 0,3-1 0 16,0-2 14-16,0-1 0 0,3-2 9 15,3 0-9-15,0 0 32 0,3 0 0 0,0 0 0 0,6 0 0 16,-6-5-6-16,3 2-1 0,3 3 0 0,0 0 0 16,-3-5-14-16,3 0-3 0,0-1-8 0,3 1 12 15,0 0-12-15,3 2 0 0,0-2 8 0,3 0-8 16,0 2 0-16,3-2 0 0,-3-1 0 0,3 1-10 15,-3 0 10-15,3 2-8 0,-3-2 8 0,3 2-8 0,-3 1-10 0,-1-1-2 16,1 0 0-16,0 1 0 16,0 2 5-16,0-3 1 0,0 0 0 0,0 3 0 0,-3-2 14 15,-6 2 0-15,6-3 12 0,-6 3-12 16,0 0 0-16,0 0-14 0,0 0 1 0,0 0 0 0,0 0 1 16,0 0 1-16,0 0 0 0,0 0 0 0,-6 5-5 0,-3 1-2 15,3-1 0-15,-3 0 0 0,3 0 10 16,3-2 8-16,-6 2-12 0,3 1 12 0,3-4 0 0,3-2 11 15,0 0 0-15,0 0 0 0,-3 6-11 16,3-6-16-16,0 0 4 0,0 0 1 0,-6 2-4 0,6-2-1 16,0 0 0-16,0 0 0 0,0 0 3 15,0 0 0-15,-3-5 0 0,3 5 0 0,0-5 13 0,0 5 8 16,-5-6 0-16,5 1-8 0,0 5 32 0,-3-5-1 0,3 0 0 0,0-1 0 16,0-2-16-16,3 3-3 15,0 0-1-15,-1-1 0 0,1 1 1 0,0 2 1 16,3-4 0-16,3 1 0 0,-3 1-2 0,0 0-1 15,3-1 0-15,3 1 0 0,0 0 18 0,6-1 4 0,0 1 1 0,5 3 0 16,1-6-33-16,3 2 0 16,0 1 0-16,6 0 0 0,2-3 14 0,7 3-4 0,-3-3-1 0,2-3 0 15,4-2 11-15,3-3 3 16,2 3 0-16,4-6 0 0,5 1 13 0,1-4 2 0,5 1 1 0,1-3 0 16,-4 3-11-16,7 0-3 0,2-3 0 15,4 3 0-15,2 0 12 0,-3 0 3 0,-2 0 0 0,-1-3 0 16,7 0-20-16,-4-2-3 0,4-4-1 0,-4 1 0 0,3-2-6 15,-2-1-2-15,5-3 0 0,1 4 0 16,-1-4-8-16,0 1 0 0,-2 2 0 0,-1 3 0 16,6-3-17-16,-5 6-6 0,-1-1-1 0,-2 1 0 15,-7-1-19-15,0 4-4 16,-5 2-1-16,0-1 0 0,-4 4-7 0,-2 2-1 0,-7-3-1 0,-2 4 0 16,-4 1-11-16,-2 4-3 15,-3-6 0-15,0 5 0 0,-7 6-4 0,1-3-1 0,-3 0 0 0,-9 0-572 16,-6 0-116-16</inkml:trace>
  <inkml:trace contextRef="#ctx0" brushRef="#br0" timeOffset="24890.4953">11354 10599 633 0,'0'0'56'0,"0"0"-44"0,0 0-12 0,0 0 0 16,0 0 193-16,0 0 37 0,0 0 7 0,0 0 2 16,0 0-126-16,6-2-25 0,-6 2-4 0,6-3-2 15,0 0-31-15,0 3-7 0,-3-2 0 0,-3 2-1 16,9-3 1-16,-9 3 0 0,0 0 0 0,6 3 0 15,3-1 8-15,-3 1 3 0,0 5 0 0,0 0 0 16,0 2-4-16,-3 4-1 0,3 1 0 0,-3 1 0 16,0 6-13-16,-3 1-2 0,3 4-1 0,-3-1 0 15,0 3-2-15,-3 3 0 0,3 3 0 0,0 2 0 0,-3 0-9 16,0 2-3-16,0 4 0 0,-3 2 0 0,3 2 20 0,0 6 3 16,-3 3 1-16,-3-1 0 0,3 6-26 15,3-3-5-15,-6 1-1 0,3 1 0 16,0 4 6-16,0-1 1 0,0-2 0 0,-3-3 0 15,1 1-6-15,-1-1-1 0,6-5 0 0,-3 0 0 0,-6 2-12 0,0 1 8 16,0-1-8-16,3-2 0 16,-3 3 0-16,0-3 0 0,0-3 0 0,0 0 0 0,3-2 0 0,1-3-8 15,-4 0 8-15,3-3 0 16,0-2-15-16,0-3 4 0,0-5 1 0,0-3 0 0,0-3-6 0,3-2-2 16,0-3 0-16,0-5 0 0,-3-3 5 0,6-2 1 15,-3 0 0-15,3-6 0 16,0 0-37-16,3-5-7 0,0 0-2 0,0 0 0 15,0 0-30-15,-3-10-7 0,0-1-1 0,3-5 0 16,6-2-108-16,0-6-23 0,3-5-4 0</inkml:trace>
  <inkml:trace contextRef="#ctx0" brushRef="#br0" timeOffset="26349.4857">11060 12742 172 0,'0'0'16'0,"0"0"-16"15,0 0 0-15,0 0 0 0,0 0 184 0,0 0 35 16,0 0 6-16,0 0 2 0,0 0-105 0,0 0-21 16,0 0-4-16,0 0-1 0,0 0-54 0,0 0-11 15,0 0-3-15,0 0 0 0,0 0-16 0,0 0-3 0,0 0-1 0,0 0 0 16,0 0-8-16,0 0 12 15,0 0-12-15,0 0 12 0,0 0 20 0,0 0 5 0,0 0 1 0,0 0 0 16,0 0-1-16,-3 6 0 16,3-6 0-16,-3 5 0 0,0 3 6 0,-3-3 1 0,3 0 0 0,-3 1 0 15,-3-1 6-15,3 0 2 0,-3-2 0 0,3 5 0 16,-6-3-4-16,3 0 0 0,-3 1 0 0,1-1 0 16,-7 0-18-16,3 1-4 0,0 2-1 0,-6-3 0 15,0 3 7-15,0 2 2 0,1-2 0 0,-1 3 0 16,-3 0-19-16,-3 2-4 0,0 0-1 15,1-2 0-15,-1 2 14 0,-6 3 2 0,-3 2 1 0,-2 1 0 16,-4-1-1-16,0 1 0 0,-2 2 0 0,-1 0 0 16,-3 3-12-16,1 2-2 0,-1-2-1 0,-5 3 0 15,2-4 5-15,-3 1 2 0,1 3 0 0,-1-1 0 16,1 3-5-16,-4-2-1 0,6-1 0 0,-2 3 0 0,-4 0 10 0,4 0 2 16,2 1 0-16,-2-1 0 15,-1 2-24-15,3 1 0 0,4 0-10 0,5-3 10 16,0-2 0-16,1 2 12 0,2 0 0 0,0-3 0 0,1 1-12 15,-1-1 0-15,6-2 0 0,0 0 0 0,4 0 0 0,2-3-10 16,3 0 0-16,0-3 0 16,3 1-8-16,4-3-2 0,2 0 0 0,3-6 0 15,0 1-10 1,0-3-2-16,6-3-1 0,-3 0 0 0,6-2-22 0,3-3-4 0,0 0-1 0,0 0 0 16,-3-8-107-16,6-3-21 0,0-2-5 0,6 0-1 15,3 0-27-15,0 0-6 0</inkml:trace>
  <inkml:trace contextRef="#ctx0" brushRef="#br0" timeOffset="27444.5519">11164 12822 460 0,'0'0'41'0,"0"0"-33"0,0 0-8 0,3 8 0 15,-3-8 177-15,3 5 34 0,3 3 6 0,-3-3 2 16,0 0-110-16,0 1-21 0,-3-6-5 0,3 8-1 16,0-3-14-16,3 3-4 0,-3-3 0 0,0 3 0 15,0-3-18-15,3 3-4 0,0 0-1 0,-3 0 0 16,2-2-5-16,4 1-2 0,-3-1 0 0,3 2 0 15,-3 0-5-15,6-3-1 0,0 6 0 0,-3-4 0 16,0 4 3-16,3-3 0 0,0 5 0 0,3-2 0 0,-1 2-17 0,4 0-3 31,-3 3-1-31,3 0 0 0,3 0 4 0,-3-3 1 0,0 3 0 0,2 0 0 16,1 5-2-16,0-2 0 0,0-1 0 0,6 3 0 16,-3-2-5-16,5 2-8 0,7 5 11 0,0-2-11 15,-3 0 8-15,5 0-8 0,-2 2 0 0,0 1 0 16,-1-1 16-16,1 6 0 0,-3-3 0 0,0 3 0 15,-1 2-28-15,1 1-7 0,0-1-1 0,0 3 0 16,2 3 12-16,-2-1 8 0,3 6-12 0,-1 0 12 16,1 6 0-16,-3-4 0 0,-3 4 0 0,-4-1 0 0,-2 0 12 0,0 0 7 15,0-2 1-15,-3 0 0 16,-3-1 9-16,-1 1 3 0,1-1 0 0,0-4 0 0,-3-4-9 0,0-1-2 16,-3-7 0-16,0 1 0 15,0-6-6-15,-6 1-2 0,3-6 0 0,-3 0 0 0,-1-2-13 0,1-3 0 16,0-3 0-16,-6 0 0 15,3-5 0-15,0 0 0 0,-6 0-12 0,3-3 12 0,-3-2-24 0,3-3 3 16,0 0 0-16,0 0 0 16,-3 3-15-16,3-3-4 0,0 0 0 0,0 0 0 15,0 0-25-15,0 0-6 0,0 0-1 0,0 0 0 16,-3-6-32-16,3-4-6 0,-3-1-2 16,3-2-752-16</inkml:trace>
  <inkml:trace contextRef="#ctx0" brushRef="#br0" timeOffset="29134.6612">11048 12891 864 0,'0'0'76'0,"0"0"-60"0,0 0-16 0,0 0 0 0,0 0 124 0,0 0 21 16,0 0 5-16,0 0 1 16,0 0-86-16,0 0-17 0,0-6-3 0,0 6-1 0,3-5-35 0,-3 5-9 15,3-5 0-15,-3 5 0 0,0-6 0 0,0-2 0 16,0 8 0-16,3-5 0 0,-3 0 10 16,6 0 0-16,-3-1 0 0,0 4 0 0,0-4 10 0,0 1 1 15,-3 5 1-15,9-3 0 16,-3 1-4-16,0-1-1 0,-6 3 0 0,8 0 0 0,1 3-17 0,-3-1-9 15,3 4 1-15,-3-1 0 16,-3 0 8-16,3 3-13 0,-3-3 5 0,0 3 8 0,-3-2 0 0,0 2 0 16,3-3 0-16,-3-5 0 0,0 8 0 0,0-8 0 0,0 0 11 0,-3 5-11 15,3-5 9-15,0 0-9 16,-3 3 8-16,3-3-8 0,0 0 0 0,-6 0 0 16,0 0-14-16,0 0 5 0,-3-3 9 0,6-2 0 15,-3 2 8-15,3-2-8 0,-3-3 18 0,1 0-1 0,2 0 0 0,0 0 0 16,0-2-17-16,3 2 0 15,0-3 8-15,6 3-533 0,-3-2-107 0</inkml:trace>
  <inkml:trace contextRef="#ctx0" brushRef="#br0" timeOffset="31494.4312">11185 12764 806 0,'0'0'72'0,"0"0"-58"0,0 0-14 0,0 0 0 16,0 0 112-16,0 0 20 0,0 0 4 0,0 0 1 0,0 0-77 0,0 0-16 15,0 0-4-15,0 0 0 16,0 0-17-16,0 0-4 0,0-6-1 0,0 6 0 0,3-5-10 0,3 0-8 16,-6 5 12-16,3-3-12 0,3-2 0 15,-6 5 0-15,3-6 0 0,-3 6 0 16,0 0 13-16,0 0-4 0,0 0-1 0,0 0 0 15,0 0-8-15,0 0 8 0,0 0-8 0,0 0 8 0,0 0 24 0,0 0 4 16,0 0 0-16,0 0 1 0,0 0-6 0,0 0-2 16,0 0 0-16,0 0 0 0,0 0 0 0,0 0 0 15,6 6 0-15,-6-6 0 0,0 0 1 0,0 0 0 0,0 0 0 0,3 5 0 16,-3-5-9-16,0 0-1 16,0 0-1-16,6 8 0 0,-6-8 8 0,5 5 1 0,4 1 1 0,-6-1 0 15,-3-5-5-15,6 5-2 16,-3 3 0-16,0-3 0 0,0 3-13 0,-3-8-9 0,6 6 12 0,0-1-12 15,0 0 12-15,0 0-12 16,-6-5 12-16,6 6-12 0,3-1 11 0,0-2-11 0,-3-1 10 0,-6-2-10 16,0 0 13-16,3 6-3 15,-3-6-1-15,6 5 0 0,-3-2 19 0,3-1 3 0,0 3 1 0,0-2 0 16,-6-3-20-16,6 3-4 0,0-1-8 0,-1 1 12 16,1 0-12-16,0-1 0 0,-6-2 0 15,6 6 0-15,3-4 0 0,-3 4 0 0,-6-6 0 0,9 2 0 16,0 1 11-16,0 0-11 0,0-1 12 15,-3 1-12-15,0-3 13 0,0 5-4 0,0-5-1 0,-6 0 0 16,0 0-8-16,6 8 0 0,3-3 9 16,-3 1-9-16,-3-4 0 0,0 4 0 0,2 1 0 0,-2-1 0 15,0 2 0-15,0-3-12 0,-3-5 12 0,0 5-12 16,3 3 12-16,0-2 0 0,0-1-9 0,-3-5 9 16,3 5 0-16,0 0 0 0,-3-5 0 0,0 0 0 0,9 6 9 0,-6-4-9 15,3 4 10-15,-6-6-10 16,0 0 8-16,3 5-8 0,3 0 0 0,-3 1 9 0,-3-6-9 0,6 5 0 15,-6-5 0-15,6 5 0 16,-3 3 0-16,3 0 0 0,-3-3 0 0,0 3 0 0,0 0 0 0,0-3 0 16,-3-5 0-16,3 8 0 0,0 0-9 0,0 0 9 0,-3-8 0 15,6 6 0-15,-3 1 0 0,-3-7-8 16,0 0 8-16,6 3 0 0,-3 2 0 0,-3-5 0 0,9 0 0 0,-4 0 0 16,1 3 0-16,0 0 0 15,0-3 0-15,0 2 0 0,0 1 0 0,-3 0 0 0,-3-3 0 16,6 5 9-16,-3-2-9 0,3 2 0 15,0 0 0-15,-3 0 0 0,3 1 0 0,-3-1 0 0,3 0 0 0,0 3 0 16,0-2 0-16,0 1 0 16,3-1 0-16,-3 2 0 0,0-3 0 0,0 0 0 0,0-2 0 15,-1 0 0-15,-5-3 0 0,6 5 0 0,-6-5 0 0,6 5 0 16,3-2 0-16,-3 2 0 16,-6-5 0-16,0 5 0 0,0-5 0 0,3 8 0 15,0 0 0-15,0-2 0 0,0-1 0 0,3 0 8 0,-3 0-8 0,3 3 8 16,0 0-8-16,3 3 0 0,-3-3 0 15,3 2 0-15,0-2 0 0,0 3 0 0,3-3 0 0,-3 0 0 16,-1 2 0-16,1-2 0 0,0 0 0 0,0 3 0 16,-3-3 0-16,0 0 0 0,0 2 0 0,0-2 0 15,-3 0 0-15,3 3 0 0,0-3-9 0,-3 0 9 16,3 0 0-16,-3 0 0 0,3-1 0 0,-3 4 0 0,0 0 0 0,0-3 0 16,0 0 0-16,0-1 0 15,0 1 10-15,0 0-1 0,0 0 0 0,0 3 0 0,0-3-9 0,2 2 0 16,-2-2 0-16,3 3 0 15,0-1 0-15,3 1 0 0,-3 2 0 0,0 1 0 0,3-1 0 0,0 0 0 16,0 3 0-16,0-3 0 16,0 0 0-16,0 1 0 0,3 1 0 0,-3-1 0 0,0-4 0 0,-1 3 10 15,1-2-2-15,3 0-8 0,-3-1 0 0,0 1 0 0,3-1-15 0,-3 1 5 16,6-3 10-16,-6 2 0 16,0 1 0-16,-3 2 0 0,0-2 0 0,0-1 0 0,3 4 0 0,-1 2 0 15,4-3 24-15,-3 3 6 16,0 0 2-16,3-1 0 0,-3 4-24 0,3-3-8 0,0 0 0 0,0-3 0 15,0 3 12-15,0-6-3 16,-3 4-1-16,2-4 0 0,-2 1-8 0,0-3 0 0,3 2 0 0,-3-2 0 16,3-2 0-16,-3 1 8 0,0-1-8 0,0-1 8 15,0 0-8-15,0 3 0 0,-3-2 0 0,3 1 0 16,0 1 0-16,-1 0 0 0,1 3 0 0,0 0 0 16,-3 2 0-16,3-3 0 0,-3 4 0 0,3-4 0 15,-3 3 0-15,0 1 0 0,0-1 0 0,0-3 0 16,0 1 0-16,0 0 0 0,-3-3 0 0,3-1 0 15,0-1 0-15,-3-1 0 0,3 0 8 0,-6-5-8 16,6 6 0-16,-6-6 0 0,0 0 9 0,3 5-9 16,-3-5 9-16,0 0-9 0,3 5 12 0,-3-5-12 15,0 0 10-15,0 0-10 0,0 0 8 0,0 0-8 16,0 0 0-16,0 0 0 0,0 0 0 0,-3 6 0 16,3-6 0-16,0 7 0 0,0-7 0 0,0 6 0 15,-3 2 0-15,3-8 0 0,0 5 0 0,0-5 0 16,0 0 0-16,0 0 0 0,0 5 0 0,0-5 0 15,0 0 0-15,0 0 0 0,0 6-9 0,0-6 9 16,0 0 0-16,0 0 0 0,0 7 0 0,3-1 0 0,-3-6 0 0,0 0 8 16,3 5-8-16,-3-5 0 0,0 0 9 0,2 5-9 0,-2-5 8 0,3 6-8 15,-3-6 0-15,3 8 0 16,-3-3 8-16,0-5-8 0,3 8 0 0,3-3 0 0,0 6 0 0,-3-3 0 16,3 0 0-16,-3 0-14 15,0-1 5-15,0 4 1 0,0-6 8 0,-3 3 0 0,0 0 8 0,0-3-8 16,0-5 8-16,0 8-8 15,0-2 10-15,0-6-10 0,0 0 0 0,0 5 0 0,-3 0 0 0,3-5 0 16,0 0 0-16,-3 8 0 16,3-8 0-16,0 0 0 0,0 6 30 0,0-6 0 0,0 0 0 0,0 5 0 15,0-5-48 1,0 0-10-16,0 5-1 0,0-5-1 0,0 5 30 0,0-5 0 0,0 6 0 0,0-6 0 16,0 0-11-16,0 5 11 0,0-5-12 0,0 0 12 31,0 0-38-31,0 0-1 0,-6 3 0 0,0-6-770 0,-6-2-155 0</inkml:trace>
  <inkml:trace contextRef="#ctx0" brushRef="#br0" timeOffset="35647.2848">8860 13854 1551 0,'0'0'68'0,"0"0"16"0,0 0-68 0,-6 5-16 16,6-5 0-16,-3 3 0 0,-3-1 58 0,0 1 8 0,6-3 2 0,-3 0 0 16,-3 0-46-16,0 2-9 15,0-2-1-15,0 0-1 0,1 0 15 0,-1 0 3 0,0 0 1 16,3 0 0-16,-3-2-2 0,3-1-1 0,-6 1 0 0,0-4 0 16,0 1-4-16,0 0-1 0,-6-1 0 15,3 1 0-15,-3-3 3 0,0 0 1 16,1-2 0-16,-7 4 0 0,3-4-2 0,0 2-1 0,-3-3 0 15,3 1 0-15,-3-1 8 0,-2 0 1 0,2-4 1 0,-3 1 0 16,3-2-9-16,-3 3-3 16,1-3 0-16,-1 1 0 0,0-4-5 0,0-2 0 0,0 2-1 0,-2-2 0 15,-4-3 1-15,0 3 0 0,3-3 0 0,0 3 0 16,1-5-6-16,-1 2-1 0,-6-3 0 0,3 4 0 16,4-4-9-16,-4 3 10 0,0-2-10 0,-3-1 10 0,6-2 5 0,1 0 1 15,2-3 0-15,-6 1 0 16,-6-1-1-16,7 0 0 0,5 3 0 0,-3-3 0 15,-6 1-7-15,6 4 0 0,4 1-8 0,-1 2 12 16,0-3-12-16,-3 4 9 0,0 1-9 0,4 1 8 0,5 0-8 0,-6 0 0 16,-3 2 0-16,3-2 8 15,-2 0-8-15,-1 3 0 0,-3-1 0 0,0-2 8 16,3 2-8-16,-2 1 0 0,5-1-10 0,-6 1 10 0,-3-1 0 0,4 3 0 16,2 3 0-16,3 0 0 0,0-3 0 0,0 0-11 15,4 3 11-15,-1 2-10 0,3 1 10 0,-3-1 0 16,3 3 0-16,3-2 0 0,-3 2 0 0,4 0-15 15,-1 0 4-15,0 0 1 0,3 3 10 0,3-1 0 16,-3 1 0-16,6 2 0 0,-3 1 0 0,3-1 0 16,3 3 0-16,-3-2 0 0,3-1 0 0,3 3 0 15,0 0 0-15,0 0-8 0,0 0 8 0,0 0 0 0,0 0 0 0,0 0 0 16,9 3 0-16,0-1 0 16,-9-2 0-16,9 3 0 0,0-1 0 0,0 1 0 0,-9-3 0 0,12 3 0 15,-3-1 0-15,3 4 0 16,-3-4 0-16,3 1 0 0,-4 0 0 0,4-1-10 0,0 1 10 0,0 0-10 15,-3-3 10-15,3 2 0 16,0-2 0-16,-3 3 8 0,6-6-8 0,-6 3 0 0,0 0 0 0,2 0 0 16,1 0 0-16,-3 0 8 0,-6 0-8 15,6 0 0-15,0-2 0 0,-3 2 0 0,-6 0 0 0,0 0 8 16,0 0-8-16,0 0 0 0,0 0 0 0,0 0 0 0,0 0 9 16,0 0-9-16,0 0 12 0,0 0-12 15,-6-6 9-15,3 1-9 0,-3 0 0 0,3-3 9 0,3 2-9 0,-6 1 0 16,3 0 0-16,0 0 8 15,-3-1-8-15,3 1 0 0,-3-3 0 0,1 3 0 0,2-1 0 0,0 4-9 16,-3-1 9-16,0 1 0 16,0-1-12-16,6 3 4 0,0 0 8 0,-6 3-13 0,0-1-1 0,6-2 0 0,0 0 0 0,-3 8 0 15,3 3-1-15,-3-1 0 0,6 4 0 0,0-4 0 16,3 3 3-16,3 1 1 0,-3 1 0 0,3-1 0 16,2 2-8-16,4-1-1 0,-6-1-1 0,3 2 0 15,3-3 2-15,0 3 1 0,-3-3 0 0,0-3 0 16,-3 4 9-16,3-6 9 0,8 5-13 0,-8 0 5 15,-9-2 8-15,6 2 12 0,9-3-2 0,0 4-1 16,-6-4-32-16,0 1-6 0,3 2-2 0,0-2 0 0,2-1 31 0,-5 3 12 31,0-5-1-31,3 3 0 0,3 2-11 0,-6-2 0 0,0-1 0 0,-3 1 0 16,3 2 0-16,-3-2 0 0,2-3 0 0,1 0 0 16,-3 0 0-16,0-3 8 15,3 3-8-15,3-3 8 0,-6 0 0 0,3-2 0 0,-3 2 0 0,6 1 0 16,0-4-8-16,-4 4 0 15,-2-4 0-15,3 1 8 0,3 2-8 0,0-2 0 0,-9 2 0 0,0 3 0 16,3-3-10-16,3 3 10 0,-3-2 0 0,-6 1-9 16,-3-1 9-16,3 2 0 0,9-3 0 0,-6 3 0 15,-6-3 0-15,3 3 9 0,8-3-9 0,-5-2 10 0,-6-3-10 16,9 3 0-16,0-1 0 0,6 4 0 16,0-6 0-16,-3 2 0 0,-3 1 0 0,0-3 0 15,6 0 9-15,-6 3 0 0,-9-3 0 0,8 5 0 16,-2 0-9-16,0-2-11 0,3 2 3 0,-3-2 0 15,-6-3 16-15,9 8 3 0,-3-3 1 0,3 0 0 0,-6 3-1 0,3-2 0 16,3 1 0-16,0-1 0 16,-3 2-11-16,3-3 0 0,-3 0 0 0,6 1 0 0,0-1 0 0,-4 0 0 15,-2-2 0-15,3 2 0 0,3 0 0 16,-3 1 0-16,-3 2 0 0,3-3 0 0,3 3 9 0,-3 0-9 16,0-3 10-16,0 3-10 0,3-3 14 15,-3 3-3-15,0-2-1 0,-1 1 0 16,-5-1-10-16,6 2 8 0,3-3-8 0,0 3 8 0,3-3-8 15,-3 3 0-15,0-3 0 0,3 1 0 0,3-1 0 0,-4 0 0 16,1 1 0-16,0 2 0 0,0-3 0 0,3 0-9 0,-3 0 9 0,0 3-13 16,0-2 13-16,0 2-9 15,-4-3 9-15,4 3-8 0,-3-3 8 0,0 3 0 16,-3 3 0-16,3-1-8 0,0-2 8 0,0 0 0 16,-3 3 0-16,3-1 0 0,-3 1 8 0,2-1-8 0,-2 1 8 0,3 2-8 15,3-2 9-15,-3-1-9 16,0 1 12-16,0-3-12 0,3 0 9 0,0 2-9 0,-3-2 0 0,-1-2 9 15,1-1-9-15,0 0 8 16,0-2-8-16,-3 2 8 0,3 1-8 0,0-4-16 0,-3 6 4 0,3-3 1 16,0 1 11-16,-3-4 0 0,0 4 0 0,-4 2 0 15,4-1 0-15,0-1 0 0,0 2 0 0,3-3 0 16,-3 3 30-16,-3-3 2 0,0 1 0 0,3-1 0 16,0-3-32-16,-3 4 0 0,0-1 0 0,0 0 0 15,0 1 0-15,0-1 0 0,-3 0 0 0,3 3 0 0,-3-3 0 16,0 1 0-16,0 2 0 0,-3-8 0 15,0 0-10-15,2 5-8 0,1 3-2 0,-3-8 0 16,0 0 20-16,0 0 0 0,0 0 0 0,0 5 0 0,0-5 12 0,0 0 7 16,0 0 1-16,0 0 0 15,0 0-20-15,0 8 0 0,0-8 0 0,0 0 0 0,0 0 0 0,3 5 0 16,-3 3 0-16,0-8 0 16,0 0-12-16,0 6-7 0,0 2-1 0,0-3 0 0,0 0 20 0,0 0 0 15,3 1-8-15,-3-1 8 16,0-5 14-16,0 8 6 0,3 0 2 0,0 0 0 0,-3-8-22 0,0 5 0 15,3 3 0-15,0-3 0 16,0 1 0-16,0-1 0 0,0 0 0 0,0 3 0 0,3-3 0 0,-3 3 0 16,0-2 0-16,3-1 0 0,-3 3-10 0,3-3-6 0,-3 3-2 0,3-3 0 15,-3 1 18-15,0-1 0 16,3 3 0-16,-3-3 0 0,0 3-10 0,3-2 10 0,-3-1-8 0,0 3 8 16,0-3-8-16,-3-5 8 15,3 5-8-15,-3 3 8 0,3-2-14 0,0 1 2 16,-3-7 1-16,0 0 0 0,0 6 0 0,0-6 0 15,0 0 0-15,0 0 0 0,0 0 11 0,-3 5-10 0,3-5 10 0,0 0-10 16,-3 0 10-16,3 0 12 0,-3-3-2 0,0-5-1 0,-3 3 9 16,3-5 2-16,-3 2 0 0,3 0 0 15,0-5 4-15,-3-1 0 0,0 1 1 0,0 0 0 0,0 2-10 0,-3 1-3 16,3-1 0-16,0 0 0 16,-3 4-3-16,3-1-1 0,0 0 0 0,-3 0 0 0,1 2-8 0,2 1 0 15,-3 0 0-15,0-3 0 16,0 3 0-16,0-1-11 0,-3 1 3 0,0-3 0 15,0 3-4-15,0-3 0 0,0 0 0 0,0 0 0 16,1 0 12-16,-4-3 0 0,0 4 0 0,0-4 0 16,6 3 0-16,-3-3 0 0,6 4 0 0,-3-4 0 15,-3 0 0-15,3 3 0 0,3-2 0 0,-3 2-8 16,0-3 8-16,1 3 0 0,2 3 0 0,-3 0 0 16,3-1-21-1,0 4-9-15,-3-6-2 0,6 5 0 0,-6 1 32 0,3 2 10 0,6 0 0 0,-3 0 0 0,-3 0-10 0,6 0 12 16,0 0-12-16,0 0 12 15,0 0-12-15,0 0 0 0,0 0 0 0,0 5 8 0,3 3-8 0,3 0 0 16,0 0 0-16,0 2-11 0,3-2 11 0,0 3-8 16,0 2 8-16,3 0-8 0,-3 1 8 0,-1-1 0 15,1 0 0-15,-3 0 0 0,3 0-12 0,0 1 0 0,3-4 0 0,-3 3 0 16,0-2 12-16,0 0 0 16,0-1 0-16,0-2 0 0,-3 0 30 0,3-3 2 15,-3 3 0-15,-3-2 0 0,-3-6-32 0,6 5 0 16,-6-5 0-16,0 0 0 0,0 0 12 0,2 5-3 0,-2-5-1 0,0 0 0 15,0 0-8-15,0 0 8 16,0 0-8-16,0 0 8 0,0 0 10 0,0 0 2 0,-5 3 0 16,5-3 0-16,0 0 13 0,-3 2 3 15,-3-4 1-15,0 2 0 0,0-5-21 0,0 2-4 0,0-2 0 0,-3-1-1 16,3-2-3-16,-3 3-8 0,0-3 12 0,3 0-4 16,0 0 0-16,0-2-8 0,-3-1 12 0,-3 1-4 15,6-1-8-15,-3-2 0 0,1-1 0 0,-1 4 0 16,-3-3-12-16,3 2 12 0,0-2-12 15,0 0 12-15,0 2-12 0,0 0 12 0,0 4-10 0,0-4 10 16,3 3-11-16,-3 3 11 0,0 2-12 0,3-2 12 0,0 2 0 0,4 0 0 16,-4 1 0-16,6 2 0 15,0 0 0-15,0 0 0 0,0 0 0 0,0 0 0 0,0 0-12 0,0 0 12 16,0 0-12-16,0 0 12 16,8 2-20-16,1 4 2 0,0-1 1 0,3 3 0 0,0-3-7 0,0 3 0 15,6 0-1-15,-3 0 0 16,0 0 8-16,0 3 1 0,-1-3 1 0,-2 2 0 0,0-2 15 0,3 0-11 15,-3 3 11-15,0-3-10 16,-3-3 10-16,0 3 0 0,0-3 0 0,0 3 0 0,-3-3 0 0,3 3 0 16,-3-2 0-16,-1-1 0 0,1 0 8 0,-6-5-8 0,0 0 8 15,6 5-8-15,0 1 11 0,-6-6-3 16,0 0 0-16,0 0 0 0,0 0 0 0,3 5 0 16,-3-5 0-16,0 0 0 0,0 0-8 0,0 0 8 15,0 0-8-15,0 0 8 0,0 0 0 0,0 0 0 0,0 0 0 0,0 0 0 16,0 0 13-16,0 0 3 15,0 0 0-15,-6 0 0 0,0-3-24 0,-3 1 0 0,4-1 0 0,-4 0 0 16,0-2 8-16,-3 0 1 0,3-3 0 0,-3 0 0 16,-3 0-9-16,3-3 0 0,0 1 9 15,0-1-9-15,-3 1 0 0,1-1 8 0,-1-2-8 0,-3 2 0 16,3-2 0-16,-3 0 9 0,3-3-9 16,-3 3 0-16,-3-3 9 0,4 3-9 0,-1-3 0 15,0 3 9-15,-3-1-9 0,3 1 10 0,0 2-10 0,3-2 10 16,1 3-10-16,-1-4 0 0,-3 1 0 0,3 0 0 15,6 0 0-15,-3 0 0 0,-6-3 0 0,3 2 0 16,6-1 0-16,-2 1 0 0,-1 1-11 0,-6-3 11 16,-3 0-9-16,3 0 9 0,3 3-10 0,-3 0 10 0,-2 0 0 0,2 0-9 15,3-1 9-15,0 1 0 16,-6 0 0-16,0-3 0 0,6 0 0 0,3 3 0 0,-2 0 0 0,-1-3 11 16,-3 0-11-16,3 0 12 15,3 3-12-15,-3-3 12 0,-3 3-12 0,0-3 12 0,1 3-12 0,-1-1 0 16,0 1 0-16,-3 3 0 15,0-4 0-15,3 4-11 0,6 2 11 0,-2-3-12 0,-10-2 12 0,6 5-12 16,3-3 12-16,0 1-12 0,0 2 12 0,-3 0-8 16,3-3 8-16,1 3-8 0,-1 1 8 0,3-1-10 15,-9 0 10-15,6-3-10 0,3 3 10 0,-3 0 0 16,-6-2 8-16,4 2-8 0,-1 2 0 0,-3-2-10 16,3 1 1-16,-6 1 0 15,-3 1-18-15,10 0-3 0,5 2-1 0,-3-2 0 0,-6-1 31 0,3 1 0 16,6 2 0-16,-3-2 0 0,3 0-14 0,0 2 3 0,1-5 1 0,2 6 0 15,3-4 10-15,-3 1 0 0,-6 0-9 16,6 2 9-16,0-2 0 0,0 0 0 0,0-3 0 0,0 2 0 16,0 1 0-16,3 0 0 0,0-3 0 0,0 3 0 15,-3-1 0-15,4 1 0 0,-1 0 0 0,3-1 0 16,0-2-16-16,0 0 4 16,3 1 0-16,0-1 1 0,3 0 11 0,-3 0-13 0,0-3 5 15,6 3 8-15,0-2-9 0,-1-1 9 0,-2 0 0 0,3 4 0 16,0-1-9-16,0 0 9 0,-3-3 0 15,0 6-9-15,0-1 9 0,0-1 0 0,0 1 0 0,0-2 0 16,-6 3 0-16,3 0 0 0,3-1 0 0,-3 4 8 16,-3-6-8-16,0 3 8 0,3-1-8 0,0 1 8 15,0 0-8-15,0-1 0 0,-3 1 0 0,0 0 8 0,3 2-8 16,-3-2 0-16,3 0 0 0,-3-3 0 16,3 5 0-16,0-2-10 0,0 5 10 0,0-6 0 15,-3 1 0-15,3 5 0 0,0 0 0 0,0 0 0 16,0 0 0-16,0 0 0 0,6 5 12 0,3 1-3 0,0 2-9 0,0 2-16 15,-6 1 4-15,6-1 1 0,0 4 3 0,-3-4 0 0,-6 3 0 16,3 1 0-16,0-1 8 0,3 0-12 16,-6-2 12-16,0-1-12 0,0 4 12 0,3-7 0 0,-3 1 0 15,0-2 0-15,-3-1 14 0,3-5-2 16,0 0 0-16,0 0 0 0,0 0 6 0,0 0 1 0,0 0 0 0,0 0 0 16,0 0-3-1,0 0 0-15,0 0 0 0,0 0 0 0,0 0-6 0,0 0-2 16,0 0 0-16,0 0 0 0,6-3-21 0,0 1-5 15,-6 2-1-15,6-3 0 16,-6 3-98-16,6-5-20 0,8-1-4 0,-2 1-957 0</inkml:trace>
  <inkml:trace contextRef="#ctx0" brushRef="#br0" timeOffset="39751.1948">16569 5151 1123 0,'0'0'49'0,"0"-7"11"0,0 1-48 0,0 1-12 0,3 0 0 0,-3-1 0 0,0 1 56 0,0 0 9 16,3-1 2-16,-3 1 0 0,0 0-33 0,0 0-6 15,0 5-2-15,0 0 0 0,0 0-18 0,0 0-8 16,0 0 8-16,0-6-8 0,0 1 0 0,0 5 0 16,0 0 0-16,0 0 0 0,0 0 0 0,0 0 12 15,0 0-4-15,0 0 0 0,0-5 16 0,0-1 4 16,3 1 0-16,-3 5 0 0,0 0-4 0,0 0 0 15,0 0 0-15,3-5 0 0,-3 5 6 0,0 0 1 0,0 0 0 0,0 0 0 16,0 0-3-16,0 0-1 16,0 0 0-16,0 0 0 0,0 0 9 0,0 0 1 15,0 0 1-15,0 0 0 0,0 0-38 0,0 0 0 16,6 2 0-16,0 4-8 0,-3 2 8 0,3 2 9 16,0 4-1-16,0 4-8 0,0 3 11 0,0 0-11 15,0 3 10-15,0 3-10 0,3 2 9 0,0 5-9 0,-6 1 8 0,3-1-8 16,6 3 0-16,-4 3 0 15,-5-3 8-15,3 2-8 0,0 1 0 0,0 0 0 0,0-6 0 0,-6 1 8 16,0-4-8-16,3 1 0 0,3-3 0 16,-3-2 0-16,0-4 0 0,0-1 0 0,-3-4 0 0,-3-2 0 15,3-3 0-15,0-2 0 0,-3-1 0 0,0 1 8 0,6-8 7 0,-3-3 1 16,0 0 0-16,0 0 0 16,0 0 10-16,0 0 2 0,0 0 1 0,0 0 0 0,-3-3-29 0,0-2-12 15,0-3 1-15,-3-3 0 16,0 1 11-16,3-4 16 0,0-2-4 0,3-2-1 0,-6-1-11 0,0-2 0 15,4 0-12-15,-1-3 12 16,0 0-9-16,-3-2 9 0,0-3 0 0,0 2 0 0,3 1 0 16,-3-3 0-16,-3 0 0 0,0 0 0 15,3 0 8-15,0 2-8 0,-3 1 11 0,3-1-11 0,-3-5 0 0,3 6-16 16,3-3 2-16,0 2 0 0,0-2 24 0,0 3 5 16,3 2 1-16,3-2 0 0,-3 4-16 15,3-1 0-15,-3-1 0 0,3 3 0 16,3 2 0-16,-3 1 0 0,0 2 0 0,0 0 0 0,0 3 0 15,3-1 0-15,-6 1 0 0,6 3 0 0,-3 2 15 0,0-3-3 16,0 6-1-16,0-3 0 0,-3 0-1 0,0 0 0 16,6 3 0-16,-3-1 0 0,-3 4-10 0,0 2 0 15,6-6 0-15,-6 6 0 0,0 0 0 0,0 0 0 16,6 3 0-16,3 0 0 0,3 2-8 0,-6 3 8 16,0 0-10-16,-1 0 10 0,4 2 0 0,3 4 0 0,3 2 0 15,-3 2 0-15,3 1 0 0,0 2 0 0,6 3 11 0,0 2-3 16,-4-2 0-16,7 2 1 0,3 1 0 0,-3-3 0 15,0-1 19-15,-1 1 4 0,1-3 1 0,-3 3 0 16,3 0-23-16,0 0-10 0,-6 0 8 0,5-1-8 16,1-1 8-16,-3-1-8 0,-3-5 8 0,0-1-8 15,3 1 0-15,-7-2-11 0,-2 1 1 0,-6-1 0 16,3-4 10-16,-3 1 0 0,3-3 8 0,-3-3-8 16,-6-5 8-16,3 8-8 0,3-5 8 0,-3-1-8 0,-3-2 9 0,0 0-9 15,0 0 12-15,6 3-12 16,6-3 37-16,-9-3 1 0,-3 3 0 0,-3-5 0 0,3-3-8 15,0 0-2-15,-3-2 0 0,0-4 0 16,0 1-4-16,0-3-2 0,0-2 0 0,0-1 0 0,-6-5-13 16,6 1-9-16,3-7 12 0,-3 1-12 15,-6-2 24-15,3-1-1 0,6-5-1 0,-3 2 0 0,-3-4-34 0,0 2-6 16,0-3-2-16,6 3 0 16,3 0 7-16,-3 0 1 0,-3 2 0 0,3 1 0 0,9 2-10 0,-6 3-2 15,-3 3 0-15,-3-1 0 16,0 4-34-16,0 1-7 0,6 1-2 15,-6 8 0-15,-3 2-145 0,0 3-30 0</inkml:trace>
  <inkml:trace contextRef="#ctx0" brushRef="#br0" timeOffset="40370.4465">17650 4956 1152 0,'-6'-6'102'0,"3"1"-82"16,3 0-20-16,0-3 0 16,0 3 79-16,0-3 11 0,0 0 2 0,0 0 1 0,0 5-41 0,0-2-8 15,-6 2-1-15,6 3-1 16,0 0-21-16,0 0-4 0,-6 0-1 0,0 0 0 0,0 3-16 0,0 2 0 16,3 0 0-16,-6 3 0 0,-3-2 26 0,6 2 2 15,0 2 0-15,1 1 0 0,-4-1-13 0,0 4-3 16,3-1 0-16,0 3 0 0,3 5 7 0,-3-3 1 0,3-2 0 0,0 3 0 15,6-1 9-15,-3-2 3 16,0 0 0-16,0-3 0 0,3 0-16 0,0 3-4 0,0-2 0 0,0-4 0 16,-3 3-2-16,6-2-1 15,0-3 0-15,3 2 0 0,-9-10 0 0,3 8 0 0,6-2 0 0,2-1 0 16,-5-2 7-16,3-1 0 16,3-2 1-16,0 0 0 0,6 0-17 0,-6-2 8 0,-3-1-8 0,6-2 0 15,3-1 8-15,-4 1-8 0,-5 0 0 0,0-3 0 16,0 3 0-16,0-3 0 0,0 0 0 0,0-3 0 15,-6 3 0-15,6 0 8 0,-3-2 1 0,0-1 0 16,-6-2 27-16,6 0 4 0,-3-1 2 16,3 1 0-16,-6 0-4 0,0-3-1 0,-3 0 0 0,0 0 0 15,3-2-29-15,0-1-8 0,-9 3 0 0,6-2 0 16,0 5 0-16,-3-6 0 0,-3 3 0 0,0 0 0 16,-3 3 0-16,3 0-13 0,-3 0 5 0,0 5 8 31,-5 0-40-31,5 3-1 0,0 2 0 0,0 3 0 15,-3 3-119-15,-3 2-23 0,0 3-5 0,0 2 0 0</inkml:trace>
  <inkml:trace contextRef="#ctx0" brushRef="#br0" timeOffset="41135.0539">18808 4792 1234 0,'0'0'55'0,"0"0"11"0,0 0-53 0,0 0-13 0,-3-3 0 0,0 0 0 15,0 1 99-15,3 2 17 0,-3-3 3 0,3 3 1 16,-6-3-31-16,6 3-5 15,0 0-2-15,0 0 0 0,0-5-32 0,0 5-6 0,0-5-2 0,0 5 0 16,6-3-29-16,0-2-5 16,3 0-8-16,3-1 11 0,3 1-11 0,5 0 12 15,1-1-12-15,9 1 12 0,0 0 18 0,2 0 4 16,4-1 1-16,0-2 0 0,0 6-19 0,-1-6-3 16,-2 2-1-16,-3 1 0 0,-3 0-12 0,-1 2 0 15,-2-5 0-15,-3 3 0 0,-3 2-10 0,0-2-8 0,-3 0-2 0,0 2 0 31,-4 0-108-31,4 1-23 0,-3-3-4 0,-3 2-420 0,3 0-84 0</inkml:trace>
  <inkml:trace contextRef="#ctx0" brushRef="#br0" timeOffset="41461.5672">19105 4334 1652 0,'0'0'73'0,"-3"-5"15"0,3-1-70 0,0-2-18 0,0 8 0 0,0-5 0 0,0 5 58 0,0 0 8 16,-3-5 2-16,3 5 0 0,0 0-20 0,0 0-4 16,0 0-1-16,0 0 0 0,0 0-27 0,0 0-6 0,0 0-1 0,-5 8 0 15,5 0-9-15,0 0 0 0,0 2 0 0,0 3 8 16,3 3 16-16,-1 3 2 0,1 2 1 0,0 5 0 15,0 4 9-15,0 1 3 16,0 6 0-16,0 3 0 0,0 5-7 0,0 0-2 0,3 3 0 0,0 2 0 16,0 3-8-16,0-3-2 0,-3 0 0 15,0 1 0-15,0-4-20 0,-3-2 9 0,0-2-9 0,-3-4 0 16,3-2 0-16,-3-2-12 16,-3 2 0-16,0-6 0 15,0 1-116-15,-6 0-22 0,3-3-5 0</inkml:trace>
  <inkml:trace contextRef="#ctx0" brushRef="#br0" timeOffset="42220.693">19719 4866 1728 0,'3'-8'76'0,"-3"2"16"0,3 1-73 0,0 0-19 0,-3 0 0 0,3-1 0 16,-3 1 70-16,0-3 10 0,-3 3 3 0,3-1 0 15,0 6-33-15,-3-2-6 0,0-3-2 0,3 5 0 16,-3-3-29-16,0 0-5 0,-3 1-8 0,-3 2 11 16,3 0-11-16,0 2-14 0,-3 4 3 0,0-1 1 0,3 5 0 0,-9 1 0 15,0 2 0-15,0 3 0 0,0 3 10 0,1 2-8 16,-4 3 8-16,3 2-8 0,0-2-2 15,0 2 0-15,6-2 0 0,-3-3 0 16,0 0-19-16,6-2-4 0,0-6-1 0,3 0 0 0,-2-2 11 0,5-3 3 16,3-3 0-16,-3-5 0 0,5 3 20 0,-5-3 15 15,0 0-3-15,6-3 0 16,3-5 17-16,0 3 3 0,3-6 1 0,0 4 0 0,0-7-6 0,3 4-2 16,3-6 0-16,-3 3 0 0,2-3-15 0,1 0-10 0,-3 0 12 0,3 0-12 15,-3-2 8-15,0 2-8 16,-3 0 0-16,3 0 0 0,-3-3 0 0,-4 6 0 15,1 3 0-15,-3-1 0 0,0 0 0 0,-3 6 0 16,-3 5 0-16,0 0 0 0,0 0 0 0,0 0 10 0,3 8-10 0,-3 3 12 16,-3 2-12-16,3 5 0 15,-3 1 0-15,0 2 0 0,0 0 0 0,0 3 0 0,3 0 0 0,0 0 0 32,0-3-20-32,3-3-8 0,0 1-3 0,0-1-597 0,6-4-119 0</inkml:trace>
  <inkml:trace contextRef="#ctx0" brushRef="#br0" timeOffset="43391.4799">20204 4876 1324 0,'0'0'118'0,"9"-2"-94"0,-3-1-24 0,6-2 0 0,-1 2 127 0,1-2 21 16,0-1 4-16,0 1 0 0,3-3-104 15,0-2-20-15,3-4-5 0,0 1-1 0,-3-3 5 0,2-5 1 16,4 3 0-16,-3-6 0 0,0 0-28 0,0-2 0 16,-3-1 0-16,0-2 0 0,-1 0-10 0,1 0 10 15,0-6-13-15,-3 4 5 0,0-1 8 0,-3 0 14 0,0-2-3 0,-3 2-1 16,3-5-10-16,-3 3 0 15,-3 2 9-15,-3-3-9 0,3 6 10 0,-3 0-2 0,0-3-8 0,-3 3 12 16,0 0-12-16,0 3 11 16,0-1-11-16,-3 6 10 0,0-3-10 0,3 3 0 0,0 0 0 0,0 2-11 15,3 1 11-15,-3 2-13 16,3 0 5-16,0 3 8 0,0 2-14 0,0-2 5 0,0 5 1 16,0 0 0-16,3 3 8 0,-3 0 0 15,0 5 0-15,0 0 0 0,0 0 10 0,0 0 4 0,0 0 1 0,0 0 0 16,0 0-5-16,-6 5-1 15,0-5 0-15,-3 5 0 0,3 3-1 0,-3 3-8 0,3-1 12 0,-3 6-4 16,-3 3-8-16,4 5 0 0,-4-1 9 0,6 9-9 16,3 3 0-16,-3 2 8 0,-3 5-8 0,3 3 0 15,3 3 19-15,0-1-1 0,3 1 0 0,0-1 0 16,-3 1-2-16,3 0-1 0,0 2 0 0,0 0 0 16,-3 3 7-16,0 0 2 0,0-3 0 0,0 1 0 15,0-1-4-15,0 3-1 0,0 0 0 0,0-6 0 0,-3 1-6 0,0-6-1 16,-3 3 0-16,0-5 0 15,3-3-12-15,-6 0 0 0,4-5 0 0,-4-6 0 0,3-2 0 0,0 0 0 16,0-6 0-16,0-2 0 16,0-5 0-16,3-3 0 0,0-3 10 0,0-2-2 15,0-3 0-15,0 0 0 0,6 0 0 0,-6 0 0 16,3-8 3-16,0 2 1 0,0-1 0 0,3-4 0 0,3 0 1 0,3-4 1 16,-3-4 0-16,6-2 0 0,0-3-14 0,3-2 9 15,3-4-9-15,3-4 8 0,0 0-23 0,2-1-5 16,4 4 0-16,3-4-1 15,-3 3-7-15,3 3-2 0,-1-2 0 0,-2 4 0 16,3 1-2-16,0 2 0 0,-3 3 0 0,2 2 0 0,-2 1 20 0,0 4 3 0,-3 1 1 0,0 5 0 16,3-2 16-16,-4 4 3 15,1 1 1-15,0 0 0 0,0 2-12 0,-3 0 0 16,-3 3 0-16,0 0 0 0,-4 0 0 0,1 3 0 16,-3 0-9-16,-3-1 9 0,-6-2-13 0,0 0 4 0,0 6 1 0,0 2 0 15,-3 0 0-15,-6-1 0 0,0 4 0 0,-3 0 0 16,-5-1 8-16,-1 3 0 0,-6 1 0 0,0 2 0 15,0 2 0-15,-2 1 0 0,5-1 8 0,-3-2-8 16,6 3 0-16,-3-1 0 0,3-2 0 16,3 2 8-16,1-2-8 0,-1 0 11 0,0 0-11 0,6-3 12 15,-3 1-12-15,3-4 0 0,3 1 0 0,0-3 0 16,3 0 0-16,0-3 0 0,3-5 9 0,0 0-9 0,6 5 0 16,0-2 0-16,0-1 0 0,6 1-12 15,3-3-5-15,0-3-2 0,6 1 0 0,-1-6 0 16,4 0-8-1,3 0-1-15,3-3-1 0,2 1 0 0,-2-3 21 0,3-1 8 0,0 1 0 0,-1-3-9 16,4 0 9-16,-6-2 14 0,3-1-3 0,-1-2-1 16,-2 0 14-16,0 2 2 0,0-4 1 0,-3 1 0 15,2 1-13-15,-2-2-2 0,0 1-1 0,-6-1 0 16,3 1 4-16,-7 4 1 0,-2-3 0 0,0 2 0 0,3 3-2 16,-3-2 0-16,-3-1 0 0,3 3 0 0,-6 0-5 0,3 6-1 15,-4-3 0-15,-2 5 0 0,-3 0-8 0,3 3 10 0,-6 5-10 0,0-3 10 16,0-5-10-16,0 8 0 15,0 0 9-15,-6 0-9 0,0-3 0 0,-2 3 0 0,-1 3 0 0,-3-3 0 16,0 3 0-16,-3 2-10 16,-3 0 10-16,0 6 0 0,-3 2 0 0,0 0 12 0,1 3 0 0,-1 3 0 15,0 2-12-15,6 0 0 16,0 0 0-16,0 0 0 0,6 0-8 0,0 3-5 16,1-3-1-16,2 1 0 0,6-4 14 0,-3 3 0 15,3 0-10-15,3 1 10 0,6-1-12 0,-1 0 3 0,4 3 0 16,3-3 0-16,3 0-18 15,0-2-3-15,6-1-1 0,0-5 0 16,-1 3-134-16,1-5-27 0</inkml:trace>
  <inkml:trace contextRef="#ctx0" brushRef="#br0" timeOffset="44191.6239">22909 4543 1681 0,'3'-5'36'0,"0"2"8"0,-3 3 2 0,3-5 2 0,0-3-38 0,0 2-10 0,-3 6 0 0,6-5 0 16,-6 0 50-16,0 0 8 0,0-1 2 0,0 1 0 0,0-3-32 0,0 3-7 15,0 2-1-15,0-2 0 16,-3-3-20-16,-3 5 0 0,3-2 0 0,0 2 0 0,-3 1 0 0,-2-1 0 16,2 0 0-16,-3 3-8 15,0 0 8-15,-3 0 0 0,-3 3 0 0,3 0 0 0,-3-1-10 0,-9 1 10 16,4 2-12-16,-1 1 12 16,-3-1-8-16,0 5 8 0,0-2 0 0,-3 6 0 0,1 4-8 0,-1-2 8 15,-3 5 0-15,9 0 0 0,0 6 0 0,1-3 0 0,2-3 0 16,3 0 0-16,0 0 0 0,3-2 0 15,3-1 0-15,0 1 0 0,6-6 0 0,-6 3-8 16,9-3 8-16,0-2 0 0,0-4 0 16,6 1 0-16,-6-8 0 0,6 6 0 0,3-1 8 0,0-5 3 0,3 3 0 0,-3-6 0 15,6 0 7-15,0 1 2 16,0-4 0-16,-1 1 0 0,1-3-20 0,0 0 0 0,3 0 0 16,0-2 0-16,0-1 23 0,3 1 1 0,-4-4 0 15,4 1 0-15,0-3 13 0,-3 0 3 0,-6 0 1 0,9 3 0 16,-3 0-11-16,-6 2-2 0,-1 6-1 0,-2 0 0 15,3 0-8-15,-3 2-2 0,0 3 0 0,-9 0 0 16,0 5-1-16,9 3 0 0,-6 0 0 16,3 5 0-16,-6 1-26 0,0 1-6 0,0 1 0 0,3 3-1 15,-3-1-7-15,0 1 0 0,0-1-1 0,0 4 0 32,0-4-160-32,6 1-32 0</inkml:trace>
  <inkml:trace contextRef="#ctx0" brushRef="#br0" timeOffset="44661.6795">23255 4532 1497 0,'9'-5'133'0,"0"0"-106"0,-6-1-27 0,6 1 0 15,2 3 167-15,-2-1 28 16,0 3 5-16,-3 0 2 0,0 3-150 0,3-1-29 0,-3 1-7 0,0 5 0 16,3 2-16-16,-3 4 0 15,0-1 0-15,0 3-10 0,-3 2 10 0,6 3-12 0,-9 1 12 0,6-1-12 16,0 0 12-16,-3 0 0 16,-3 0 0-16,0-5-8 0,3 0 8 0,-3-3 0 0,0 0 0 0,0-5 8 15,0 0-8-15,0 0 8 0,0-8-8 0,0 0 8 16,0 0-8-16,0 0 11 0,0 0-11 0,0 0 12 15,3 0 20-15,8-2 4 0,-2-4 0 0,-3 1 1 16,3-3 7-16,0 0 0 0,-3-2 1 0,9-4 0 16,-3 1-5-16,0-3 0 0,-3 0-1 0,6 0 0 15,-6-2-25-15,11 2-5 0,-5 0-1 0,0 3 0 16,3-3-8-16,0 3 0 0,-3 2 0 0,0 3-11 16,-3 0 11-16,0 3-12 0,-1 2 12 0,-2 1-12 0,3 4 12 0,-3 1-13 15,3 5 5-15,-3 0 8 16,0 3-22-16,0-4 3 0,-6 7 1 0,6-1 0 15,0 3-25-15,-3 0-5 16,0-6 0-16,-6 3-1 0,6 1-39 0,-3-1-8 0,-3-2-2 0,5-1-567 16,-5-2-114-16</inkml:trace>
  <inkml:trace contextRef="#ctx0" brushRef="#br0" timeOffset="45261.784">23933 4440 1944 0,'0'0'86'0,"0"0"18"0,0 0-84 0,0 0-20 0,0 0 0 0,0 0 0 16,0 0 37-16,0 8 3 0,-3 5 1 0,3-3 0 15,-3 1-33-15,3 0-8 0,0-1 0 0,3 1 0 16,0-1-12-16,-3 1-5 0,12 0-1 0,-3-4 0 16,0 1-11-1,3-5-3-15,3 2 0 0,0-5 0 0,9 0 32 0,-6 0 12 0,-1 0-1 0,-2-2 0 16,3-1 17-16,0-2 4 0,0-1 1 0,-3 1 0 15,-6-3 11-15,9 0 1 0,-1 0 1 0,-2 0 0 0,3-2-8 0,-6 2-2 16,6 0 0-16,-6 0 0 16,6 0-17-16,-3 0-4 0,-1 6-1 0,-2-1 0 0,0 3-14 0,0 0 0 15,-3 5 0-15,0 3 0 16,3 5 0-16,-3 9 0 0,0 1 0 0,-3 9 0 0,-3 2 0 0,0 9-13 16,-3-4 4-16,0 4 1 0,-3-3 8 0,0 2-8 15,0 0 8-15,-3 1-8 0,-3 4 0 0,0 1 0 16,0-3 0-16,-6-3 0 0,0 0 8 0,0-5-8 15,-3-5 8-15,-2-3-8 0,-1-2 8 0,-6-3 0 16,6-6 0-16,-9-2 0 0,10 0 0 0,-4-3 0 16,-3-2 0-16,9-6 0 0,0 0 30 0,3-5 5 15,3 0 1-15,1-2 0 0,2-4 37 0,3 1 8 0,3 0 2 0,0-3 0 16,-3-5-20-16,6 2-4 16,6-5-1-16,0-5 0 0,3-3-40 0,3 0-8 0,2 0-2 15,4-5 0-15,6 3-44 16,0-3-10-16,0 0-2 0,0 5 0 15,-1-3-94-15,1 6-19 0,-3 3-4 0,0 2-923 0</inkml:trace>
  <inkml:trace contextRef="#ctx0" brushRef="#br0" timeOffset="46509.4847">16364 6657 921 0,'0'0'82'0,"0"0"-66"0,0 0-16 0,0 0 0 16,0 0 150-16,0 0 26 0,0 0 6 0,0 0 1 0,3-5-64 0,3-1-13 16,-3-2-2-16,0 3-1 15,0-3-15-15,-3 3-2 0,3-3-1 0,3-3 0 16,0 1-33-16,-3-3-6 0,3-3-2 0,-3 2 0 15,6 1-3-15,-3-5-1 0,2-3 0 0,1-1 0 0,3 1-32 0,0-3-8 16,6 1 0-16,-3-1 0 16,0 5-16-16,3 1-4 0,0 2-2 0,-4 3 0 15,-2 2-6-15,0 3 0 0,3 3-1 0,-3 5 0 0,3 2 15 0,-3 4 3 16,-3-4 1-16,0 4 0 0,3 2 10 0,0 5 0 16,-7 3 0-16,1 2 0 0,0 3 0 0,0 3 0 15,0 0 0-15,-3 2 0 0,0 1 0 0,0 2 0 16,3 0 0-16,-6 0 0 0,0-2 0 0,0 2 0 15,3 0 0-15,-3-3 0 16,-3 3 0-16,3-5-8 0,0-3 8 0,0 3-8 0,0-3 8 0,0-2-8 16,-6-3 8-16,6-3-8 15,0-2 8-15,0-3-10 0,-6-3 10 0,6-5-10 0,0 0 10 0,0 0 12 16,0 0-2-16,-3-3-1 0,-3-5 33 0,6 0 6 0,0-5 2 0,0-3 0 16,-6-5-9-16,6 0-1 15,6-3-1-15,0-2 0 0,0-3-12 0,0-1-3 16,0-1 0-16,6-1 0 0,6-2-15 0,-3-1-9 15,-6-2 10-15,3 3-10 0,0 2 0 0,2 3 0 0,4 2 0 0,-3 6 0 16,0 5 8-16,0 6-8 16,0-1 0-16,-3 6 9 0,-6 5-9 0,3 3 0 0,2 2 0 0,-2 5 0 15,-3 4-8-15,0 2 8 16,6 5 0-16,-3 0 0 0,0 5 0 0,3-2 0 0,-6 0 0 16,6 0 0-1,3 0-28-15,-3-3 0 0,-3 0-1 0,0 0 0 16,5-2-27-16,1-1-4 0,-3-2-2 0,0-3 0 15,-3 3-142-15,0-3-28 0,12 8-5 0,-12-10-599 0</inkml:trace>
  <inkml:trace contextRef="#ctx0" brushRef="#br0" timeOffset="46995.7599">17480 6533 2257 0,'0'0'49'0,"0"-6"11"0,0-2 1 0,0 3 3 0,0 0-51 0,0-1-13 16,0 1 0-16,0 5 0 0,6-2 32 0,-6 2 3 0,0 0 1 0,0 0 0 15,3-6-7-15,-3 6-1 16,0 0 0-16,0 0 0 0,0 0-42 0,0 0-9 15,0 0-1-15,0 0-1 0,-3 8 25 0,3 3-10 16,3-3 10-16,0 2 0 0,-3 1 0 0,0-1 0 0,3-2 0 0,3 6 0 16,-3-1 0-16,0 0-8 15,0-2 8-15,3 2-13 0,3-3 13 0,-3 1 0 0,-3 0 0 0,3-3 10 16,0 0-10-16,3-3 0 0,-3 0-10 0,-6-5 10 0,0 0 0 0,9 0 0 16,2 3 0-16,1-6 0 15,-6 0 0-15,6-2 0 0,3 3 0 0,-3-4 0 0,-6-2 10 0,3 0-10 16,3 0 8-16,0-2-8 15,3-1 12-15,-4 1-4 0,-2-4 0 0,0 1 0 0,3 0 6 16,-3 0 1-16,-9-6 0 0,3 6 0 16,0-3 5-16,0 0 0 0,-3 0 1 0,-3 3 0 15,0-3-7-15,0 6-2 0,3-1 0 0,-6 3 0 16,-6 0 1-16,3 3 0 0,3 0 0 0,-3 2 0 16,1 0-13-16,-4 3-10 0,-3 0 2 0,0 3 0 15,6 0-40-15,-6 2-8 16,-3 3-2-16,0 0 0 0,1 0-166 15,2 2-34-15,-21 9-6 0,9-1-2 0</inkml:trace>
  <inkml:trace contextRef="#ctx0" brushRef="#br0" timeOffset="48075.3673">18349 6366 172 0,'0'0'16'0,"0"0"-16"0,-3-5 0 0,-3-1 0 0,3-2 277 0,-2 0 53 16,2 0 10-16,-3 3 3 0,3-3-223 15,-3-2-45-15,3 2-9 0,-3 0-2 0,3 3-36 0,0-1-7 16,-3-2-1-16,3 3-1 15,-3 0-11-15,3-1-8 0,-3 4 12 0,3-1-12 0,-3 0 27 0,6 3-2 16,-3-2 0-16,-3-1 0 16,6 3-9-16,-6 0-3 0,3 0 0 0,-3 0 0 0,0 0-1 0,0 3-1 15,0-3 0-15,0 2 0 16,6-2-11-16,-6 6 0 0,1-4 0 0,-1 1 8 0,-3 2-8 0,3 1 10 16,0 4-10-16,-3 1 10 0,3-1 10 0,0 4 1 0,0 1 1 0,0 4 0 15,0 2 2-15,0 6 1 16,0-4 0-16,3 1 0 0,3 0-17 0,0-5-8 0,0 2 0 0,0-3 8 15,3-2-8-15,3 0 0 16,0-5 0-16,3-1 0 0,-3-5 0 0,3 3-14 16,0-2 2-16,0-4 0 0,0-4 12 0,3 2-9 15,-4-6 9-15,7 4-8 0,-3-6-10 0,0 0-2 0,0 0 0 0,3 0 0 16,-3-3 20-16,0-2 0 0,-3 0 0 0,3-3 0 16,-3 0 0-16,-1 0 16 0,1-5-4 0,-3 0 0 15,3-3 15-15,-3 0 2 0,3-2 1 16,-3-1 0-16,0-4 8 0,0 2 2 0,3 0 0 0,0-6 0 15,0 3-12-15,0 1-3 0,0-4 0 0,0 3 0 0,0-2-9 16,2 5-3-16,1 3 0 0,-3-1 0 16,0 6 3-16,-3 0 1 0,3 2 0 0,-3 1 0 15,3 4-26-15,-3 1-6 0,0 3-1 0,-3 2 0 16,0 2 16-16,0 1 0 0,-3 5 0 0,0 0 0 16,0 0-12-16,0 0 3 0,0 0 1 0,0 0 0 0,0 0-1 0,-6 11 0 15,0-3 0-15,0 2 0 16,-3 6 9-16,0 3-8 0,-3 2 8 0,3 0-8 15,-3 5 8-15,0 1 0 0,1 2 0 0,-1 3 0 16,0-1 0-16,6 7 0 0,-3-4 0 0,3 3 0 0,0 3 0 0,0 2 0 16,3 3 0-16,3 0 0 15,-3-5 0-15,3-1 0 0,3-2 0 0,0-2 0 0,3-3 0 0,0-6 8 16,3 0-8-16,3-4 0 0,-3-1 0 0,3-3-8 0,2-2 0 0,1-3 0 16,3-5-11-16,0-5-1 15,6-3-1-15,-3-3 0 16,5 1-15-16,-2-6-2 0,3-3-1 0,-3 1 0 0,3-6 26 0,-4 2 5 15,-2-1 8-15,3-4-13 0,-6-2 36 0,0 0 7 0,0-6 2 0,-3 1 0 16,-1-3 13-16,1 0 3 16,0 0 1-16,-6-1 0 0,0 1-8 0,0 5-1 0,-3-2-1 0,0 5 0 15,-3 2-17-15,0 3-3 16,0 3-1-16,0 3 0 0,-3 2-10 0,0 2-8 0,0 1 9 0,0 5-9 16,0 0 0-16,0 0 8 0,-9 5-8 0,3 3 0 15,-6 6 0-15,3 1-10 0,3 1 2 0,-6 3 0 16,3-1 8-16,0 1-8 0,0 5 8 0,4-3-8 15,-1 5 8-15,0-2-8 0,3-3 8 0,0 0-8 16,3-2-7-16,3 0-1 0,0-1 0 0,3-2 0 31,2 0-28-31,4-3-7 0,0 0-1 0,3-2 0 0,3-1-134 16,3-2-27-16</inkml:trace>
  <inkml:trace contextRef="#ctx0" brushRef="#br0" timeOffset="48639.4087">20186 6136 230 0,'0'0'20'0,"0"0"-20"0,0 0 0 0,6-6 0 16,-6 6 260-16,0 0 48 0,0 0 10 0,0-2 2 15,0-4-251-15,0 6-49 0,-3-2-11 0,3 2-1 0,-6-3-8 0,0 3 0 16,0 0-11-16,0 5 11 16,-3 3-12-16,3-2 12 0,0 2-13 0,0 5 5 15,-3-3 16-15,3 6 3 0,0-2 1 0,1 4 0 16,2-2 30-16,3 0 6 0,0 5 2 0,3-2 0 16,-1-1-29-16,1 1-5 0,3-1-2 0,-3-2 0 0,6-3-6 0,0 0-8 15,-3-2 11-15,0-3-11 16,3-3 10-16,0-2-10 0,0 2 8 0,3-5-8 0,-3-2 25 0,0-1 0 15,3-5 0-15,-3 0 0 16,-1 0 8-16,1 0 2 0,3 0 0 0,-6-2 0 0,3-4 12 0,-3 1 2 16,0-3 1-16,0 3 0 15,-3 0 7-15,3-3 2 0,-3 0 0 0,3-2 0 0,-3-1-27 0,0 3-6 16,-3 0-1-16,0 0 0 0,0 1 20 0,3 1 4 0,0 1 1 0,-6 2 0 16,0 6-35-16,3-3-7 15,-3 0-8-15,0 0 11 0,-6 6-19 0,3-1-4 0,-3-2-1 0,-3 5 0 31,0 0-43-31,0 5-9 0,-2 0-2 0,-1 6 0 16,0 0-138-16,0 2-28 0</inkml:trace>
  <inkml:trace contextRef="#ctx0" brushRef="#br0" timeOffset="49205.6006">21195 6178 2523 0,'21'-11'112'0,"-9"6"23"0,3 0-108 0,2-3-27 0,1-5 0 0,0 2 0 15,-3 1 32-15,0-6 2 0,0 0 0 0,0-3 0 16,-3 1-12-16,0-1-2 0,-1-2-1 0,-2-3 0 15,0 0-32-15,0 1-7 0,-3 1 0 0,0-4-1 0,-3 2 8 0,0 0 1 16,0 1 1-16,0 4 0 16,-3-2 11-16,3 2 0 0,0 3 0 0,0 1 8 0,-3-4-8 0,0 3 9 15,0 3-9-15,0 0 10 16,0 2-10-16,0 1 0 0,0 2 0 0,0 0 0 0,-3 0 0 0,0 2 0 16,0-1 0-16,0 1 0 0,-3 1-17 0,3 0 4 0,3 5 1 15,0 0 0-15,-6-3 12 16,3 0 0-16,3 3-10 0,0 0 10 0,0 0 0 0,0 0-9 0,-3 0 9 15,3 0 0-15,0 0-12 0,0 0 12 16,0 0-12-16,0 0 12 0,0 0-11 0,-6 0 11 0,0 0-10 16,6 0 10-16,-3 8-12 0,0 0 3 15,0-2 1-15,0 1 0 16,3 7-16-16,-3-4-2 0,-3 6-1 0,4 0 0 0,-1 3 27 0,-3-1 0 0,3 6 0 0,-3-3-8 16,0 6 8-16,3-4 0 0,0 4 0 15,0 5 8-15,-3 2-8 0,0 3 9 0,3 5-9 0,0 6 10 16,0 2-18-16,-3 3-4 0,6 5-1 0,0 3 0 15,-3 0 37-15,3 0 8 0,3-3 2 0,0-5 0 16,0-3-14-16,0-2-4 0,-3-3 0 0,0-5 0 16,0-1 10-16,3-2 2 0,3-8 0 0,-3-2 0 15,-6-1-28-15,3-7 0 0,-3-1 8 0,0-4-8 16,-3-4-26-16,-3-5-7 0,0-2-2 0,-3 0-729 16,-9-3-145-16</inkml:trace>
  <inkml:trace contextRef="#ctx0" brushRef="#br0" timeOffset="49386.3845">20966 6273 2790 0,'18'0'61'0,"-9"0"13"0,-3 0 2 0,8 6 3 0,1-4-63 0,3 4-16 15,0-4 0-15,6 1 0 0,3-3 19 0,2 2 1 16,-2-2 0-16,3-2 0 15,0 2-39-15,-4-5-7 0,4-1-2 0,0 4 0 16,-3-4-192-16,0 4-38 0</inkml:trace>
  <inkml:trace contextRef="#ctx0" brushRef="#br0" timeOffset="50765.3902">17334 7842 1915 0,'0'0'84'0,"0"0"19"0,0 0-83 0,0 0-20 16,-6 0 0-16,6 0 0 15,0 0 22-15,-6-2 0 0,-5-4 0 0,2 4 0 0,3-4-22 0,0-2-10 16,-6 3 1-16,0 0 0 0,0 0 9 0,3 2-10 0,0 0 10 0,-3 3-10 16,-9 0 10-16,10 3 12 15,2 2-2-15,-3 3-1 0,-6 3 36 0,-3 2 7 0,9 3 2 0,-3 2 0 16,-3 1-10-16,0 2-3 15,1 3 0-15,-1 0 0 0,6 2-29 0,-3 1-12 0,-3-1 11 0,6 1-11 16,3 2 0-16,3-3 0 16,-3-2-11-16,3 2 11 0,-3-4-15 0,7-1 5 0,2-3 1 0,0 1 0 15,-3-6 9-15,6 3 0 0,2-6 0 0,4 1-8 16,-6-3 16-16,6 0 4 0,0 0 1 16,3-3 0-16,3-2-4 0,0-3-1 0,-3-3 0 0,6-5 0 15,-3 3-8-15,2-8 0 16,-5 2 0-16,6-5 0 0,0-5 0 0,0 0 0 0,-3 0 9 0,-3-3-9 15,0 0 24-15,0-8 1 16,2 1 0-16,-5-4 0 0,-3 1 6 0,3-3 1 0,6-3 0 0,0-2 0 16,-6-6-15-16,0-2-2 15,3-6-1-15,0 6 0 0,3-3-14 0,-7 3 0 0,-2-3 0 0,3 3 0 16,3-1 0-16,-3 4 0 0,-3-4 0 0,3 9 0 0,3 2 0 16,-3 6 0-16,0 2 8 0,-3 6-8 15,-3 5 22-15,0 2-2 0,6 6 0 0,-3 2 0 16,-6 1 5-16,0 4 1 0,3 1 0 0,-3 5 0 15,0 0-26-15,0 0 0 0,0 0 0 0,6 11 0 0,-1 2 0 0,-5 5 0 16,-5 6-9-16,2 5 9 16,3 6-12-16,-6 2 12 0,-6 5-12 0,3-2 12 0,-3 2-8 0,3 3 8 15,0 0 0-15,-3 3 0 16,0 2-12-16,3-2 12 0,6 2-12 0,0-2 12 0,-3-3-12 0,3 0 12 16,3-3-12-16,3-2 12 15,3-6-28-15,-3 0 2 0,0-5 0 16,3 1 0-16,6-4 26 0,-3-5 0 0,-3-2 0 0,3-1 0 0,3-2-16 0,-3-3 1 0,3-2 1 15,0-1 0-15,-6-4 14 0,8-4-12 16,1 1 12-16,0-3-12 0,-3 0 12 0,3-5-9 16,3-1 9-16,0-4-8 0,-3-3 8 0,2-1 0 15,-5 1 0-15,6-3 0 0,3-2 20 0,-6-1-1 0,-3-2 0 16,0 3 0-16,3-6 8 0,-3 0 1 0,-7 0 1 0,1 0 0 16,-3 1-2-16,6-4-1 0,-3 3 0 15,-3 3 0-15,-3 3-11 0,3 2-3 0,3 0 0 0,-3 3 0 16,-6 2 16-16,3 3 4 0,3 0 0 15,0 3 0-15,-3 5-32 0,0 0 0 0,0 0 0 0,0 0 0 32,0 0-23-32,-6 0-4 0,-3 2-1 0,0 4 0 0,9-6 5 0,-6 5 1 0,-6 3 0 0,4 0 0 15,-1-3 8-15,0 3 2 16,3 0 0-16,0 3 0 0,-6-1 12 0,9 1 0 0,6-1 0 0,-3 4 0 16,-3 2 0-16,6-1 0 0,6 1 0 0,0 3 0 0,0-3-21 0,3 2 1 15,-4 1 1-15,7-1 0 16,6 3-13-16,0-5-2 0,-3 3-1 15,3-3 0-15,0-8-100 16,-1 2-20-16,1-2-4 0,-3-3-801 0</inkml:trace>
  <inkml:trace contextRef="#ctx0" brushRef="#br0" timeOffset="51225.5833">18454 7694 2574 0,'0'0'56'0,"0"0"12"0,0 0 3 0,0 0 1 0,0 0-57 0,0 0-15 16,0 0 0-16,0 0 0 0,0 0 0 0,0 0 0 0,0 0 0 0,0 0 0 15,0 0-10-15,0 0-5 0,0 0-1 0,0 0 0 32,0 0-37-32,0 0-8 0,0 0-2 0,-6 0 0 15,6 0 21-15,-6-3 4 0,0 6 1 0,0-3 0 0,-3 3 45 0,0-3 8 0,0 0 3 0,-3 0 0 16,0 5 1-16,3-2 0 0,-3 2 0 0,0 3 0 15,1 2-20-15,-4 1 0 0,3 0 0 0,-3 2 0 16,3-3 0-16,-3 4 0 0,3 2 0 0,0-3 0 16,0-3 0-16,3 4 0 15,0-6 0-15,4-1 0 0,-1 1 15 0,3 0-4 0,0-2-1 0,3-6 0 16,0 0 3-16,0 0 1 0,0 0 0 0,0 0 0 16,6 0-14-16,2 0 0 0,1 0 0 0,0-3 0 15,0 0 0-15,3-2-10 0,0 0 2 0,3-1 0 0,-3 4 8 16,3-3 0-16,-3-1 0 0,0 1 8 15,-1 0 6-15,1 5 2 0,0 0 0 0,-3 0 0 0,0 0 10 0,0 5 2 16,-3-2 1-16,3 5 0 16,-3-1-18-16,-3 7-11 0,0-1 12 0,0 3-12 0,-6 2 12 0,3 1-4 15,-6 2 0-15,0 3-8 16,0 2 8-16,-3 1-8 0,0 2 0 0,-3 0 0 0,-3 0 0 0,3 0-17 16,-5-2 3-16,2-4 1 15,0 4-40-15,0-6-8 16,-3-5-2-16,0-3-1001 0</inkml:trace>
  <inkml:trace contextRef="#ctx0" brushRef="#br0" timeOffset="51575.5993">18775 7636 2181 0,'9'10'48'0,"-3"4"9"0,0 2 3 0,3 5 2 0,0 5-50 0,-3 3-12 0,6-5 0 0,-3 5 0 15,-4-2 39-15,4-4 5 16,0 1 0-16,-3-3 1 0,0 1-29 0,-3-6-7 0,3-1-1 0,0 1 0 16,0-3-8-16,0-5 0 0,-3-2-12 0,3-1 12 0,0 0 0 0,-3-2 18 15,3 2-2-15,-3-5 0 16,-3 0 56-16,9-2 12 0,-3-1 1 0,3 0 1 0,-3-2-6 0,3-3-2 15,-1 0 0-15,1-2 0 16,0-1-27-16,3-2-6 0,0 0-1 0,0-3 0 16,3-6-24-16,0-1-6 0,3-1-1 0,2-5 0 15,4 0-40-15,-3-3-8 0,0-3-1 16,3 1-1-16,0 0-123 0,-4 2-24 0,1 3-4 0</inkml:trace>
  <inkml:trace contextRef="#ctx0" brushRef="#br0" timeOffset="51971.4577">19421 7681 921 0,'0'0'40'0,"0"0"10"0,0 0-40 0,0 0-10 15,0 0 0-15,6-3 0 0,3 1 260 0,0-1 51 16,3-2 9-16,0-3 3 0,2-3-257 0,-2 3-51 16,0-2-15-16,-3-1 0 0,3-2 0 0,0 0 0 15,0-1-13-15,0 1 4 16,0 0-3-16,-3 2 0 0,3 1 0 0,-4-4 0 0,-2 1 31 0,3 3 5 16,-3 2 2-16,3-3 0 15,-6 3 9-15,0 0 1 0,0 0 1 0,-3 0 0 16,0 3-27-16,0 0-10 0,-3 2 0 0,0-2 9 0,3 5-18 0,-3 3-4 15,-6-1-1-15,0 3 0 16,0 3 23-16,1 3 5 0,-4 2 1 0,0 3 0 0,0 3 18 0,3-1 4 16,0 3 1-16,3 0 0 15,0 3-12-15,3 3-2 0,3-1-1 0,3 1 0 0,-3-4-23 0,0 1 0 16,3-3 0-16,0 1 0 16,6-4-42-16,-3-2-10 0,3-3-1 15,0-2-648-15,3-3-130 0</inkml:trace>
  <inkml:trace contextRef="#ctx0" brushRef="#br0" timeOffset="52354.0818">19915 7707 1555 0,'0'0'138'0,"0"0"-110"15,0 0-28-15,9 3 0 0,3 0 140 0,0-6 24 0,0 0 4 0,3-2 0 16,-1 0-102-16,1-3-21 0,-3 0-4 0,3-3-1 16,0-2-24-16,0 0-6 15,-3 2-1-15,0-2 0 0,-3 0-9 0,0 0 0 0,2 5 0 0,-2-6 0 16,0 1 0-16,0 3 0 0,-3-4 0 0,3 1 0 16,-3 0 0-16,-3 0 0 0,0-1 0 0,0 6 0 15,0-2 12-15,-3 2 1 0,0 8 0 0,3-5 0 0,-3 5-5 0,0 0-8 16,-6 0 11-16,0 0-11 15,-3 2 12-15,-3 1-4 0,0 5 0 0,-3 0-8 16,1 0 17-16,-1 2-3 0,0 1-1 0,-3 2 0 16,3-2-13-16,3 5 11 0,0 0-11 0,3 2 10 0,0 1-10 15,3-1 0-15,0 6 0 0,4-3 0 16,-1 3 8-16,3-3-8 0,3 0 8 0,2 0-8 0,4 3-8 16,0-5-8-16,3 2 0 0,3-3-1 15,-3-2-111-15,6 0-21 0,3-5-5 16</inkml:trace>
  <inkml:trace contextRef="#ctx0" brushRef="#br0" timeOffset="53340.2674">21385 7207 1929 0,'0'0'85'0,"0"0"19"0,0 0-84 0,0 0-20 0,0 0 0 0,-2 6 0 15,-4-1 56-15,0 3 8 0,0 2 0 0,3-2 1 16,-3-5-30-16,0 5-7 0,0 2 0 0,0 1-1 0,0 0-27 0,-3 2 0 16,-3 3 0-16,0 2 0 0,3 1 0 0,-3 5 0 0,0-1-8 0,1 1 8 15,2 3 0-15,0-1 13 16,0-2-1-16,3 0-1 0,0 0-11 0,6-1 10 15,0-1-10-15,0-1 10 0,3-3-10 16,0 6 0-16,3-5 0 0,3-1 0 0,-3-10 0 0,6 3 0 16,-1-6 0-16,1 0 0 0,3-2 0 0,3-1 0 15,6-2 9-15,3-5-9 0,-1 0 0 0,-2-3 8 16,3-3-8-16,0-2 0 0,-3 0 17 16,-1-3-1-16,1 3 0 0,-3-3 0 0,0 0 24 0,-3-2 5 15,3-1 1-15,-3-2 0 0,-4-3 9 0,1 0 1 0,0-2 1 0,-3-1 0 16,3-2-33-16,-6 0-6 15,-3 0-2-15,0 3 0 0,-3 2-16 0,-3 3 0 0,-3-1 0 0,3 7 0 16,0 1 0-16,-3 6 0 16,0-2 0-16,-3 4-9 0,-3 4-3 0,0-1 0 0,0 3 0 0,-3 3 0 31,-3 5-28-31,-3 0-7 0,-2 2-1 0,-1 1 0 16,-6-1-20-16,0 1-4 0,0 0 0 0,-2-1-647 0,-1-2-129 15</inkml:trace>
  <inkml:trace contextRef="#ctx0" brushRef="#br0" timeOffset="54021.4507">22106 7125 2516 0,'18'6'56'0,"-9"-4"11"0,0-2 2 0,2 3 1 0,-2 2-56 0,0 0-14 16,3 1 0-16,-3 2 0 0,3 2 0 0,-3 1 0 16,0 5 0-16,-6 0 0 0,0 7 0 0,-6 1 0 15,3 5 0-15,-3 3 0 0,0 0 0 0,-3 0-13 16,-3-1 2-16,3-2 1 0,-3-2 10 0,3-1 0 16,0-2 0-16,3-3 0 0,-3-2 0 0,3-3 9 0,0-3 0 0,0-5 0 15,3 2 7-15,0-2 2 16,0-8 0-16,0 0 0 0,0 0 18 0,0 0 3 15,0 0 1-15,0 0 0 0,0 0-8 0,6-5 0 16,3 0-1-16,0-3 0 0,3 0 14 0,0-5 3 0,0-6 1 0,6 1 0 16,0-4-3-16,-1-1-1 15,13-6 0-15,-3-1 0 0,0-4-34 0,3 0-11 16,-1 2 0-16,1 0 0 0,0 6 8 0,0-1-8 16,-1 6 0-16,1 3 0 0,-6 4 0 0,3 4 0 0,-6 4 0 0,-1 4 0 15,-2 2-25-15,-3 5 1 0,3-2 0 0,-3 7 0 16,0 4 0-16,-3 4 1 0,0 1 0 0,-3 2 0 15,0 0-16 1,5 5-3-16,-8-2-1 0,3 3 0 16,3-1-9-16,-3-5-1 0,0-2-1 0,3-1 0 0,0 1 18 15,3-6 3-15,-3-2 1 0,0-1 0 0,5-2 32 0,-5-3 0 16,9 1 0-16,-6-4 0 0,0 1 12 0,6-3 4 0,-3-3 0 0,2 1 0 16,1-4 20-16,0 1 4 0,0-3 0 15,-3-2 1-15,0-1-15 0,-3 0-3 0,2-4-1 0,-5-1 0 16,9 0 2-16,-3-3 1 0,-6 1 0 0,3-6 0 0,-3 0-8 0,0 0-1 15,-9 1-1-15,6-1 0 16,-1 3-15-16,-5-1 8 0,0 9-8 0,-3-3 0 16,0 3 0-16,-3 5 0 0,0 0 0 0,-5 3 0 15,5 2 0-15,-6 3 0 0,-3 3-8 0,0 2 8 0,-3 3 0 0,3 5-12 16,-6 3 12-16,12 3-10 16,-9-1 10-16,9 3 0 0,-3 1 0 0,1 4-8 0,2 1 8 0,0 2-12 15,6-3 12-15,3 1-12 0,-3-4-9 16,3 4-3-16,8-3 0 0,1-1 0 15,0 1-16-15,3-3-3 0,6-2-1 0,9-3 0 16,-9-6-177-16,8 1-36 0</inkml:trace>
  <inkml:trace contextRef="#ctx0" brushRef="#br0" timeOffset="54821.6125">17174 9112 1094 0,'-21'6'97'0,"15"-4"-77"0,6-2-20 0,0 0 0 0,-6 5 115 0,6-5 19 0,0 0 4 0,0 0 1 31,0 0-139-31,0 0-40 0,0 0-1 0,0 0-1 16,0 0-26-16,0 0-4 0,0 0-2 0,0 6 0 16,3 2 2-16,-3-8 0 0,3 5 0 0,-3 3 0 0,0 0 62 0,3 0 10 0,-3-8 8 0,3 5-8 15,-3 3 16-15,0-8-4 16,6 3 0-16,0-1-297 0,-6-2-60 0</inkml:trace>
  <inkml:trace contextRef="#ctx0" brushRef="#br0" timeOffset="55321.3085">17203 9170 345 0,'24'-2'31'0,"-24"2"-31"0,0 0 0 0,0 0 0 16,0 0 276-16,6-5 48 0,-3-1 11 0,-3 6 1 15,0-5-158-15,3 0-32 0,6-1-6 0,-6 4-2 16,-3 2-50-16,0-8-9 0,6 2-3 0,0 1 0 16,-3 0-29-16,0 0-7 0,-3-3 0 0,6 2-1 15,3 1-10-15,-6 0-1 0,-3 5-1 0,0 0 0 16,3-8 8-16,3 5 1 0,-6 3 1 0,-3-5 0 16,0-3-21-16,3 0-4 0,0 8 0 0,0 0-1 15,-12-3-11-15,6-2-12 0,6 0 2 0,-6 5 1 0,-3 2-8 0,0 1-2 16,9-3 0-16,-6 0 0 15,0 5 9-15,-3 3 2 0,-3 0 0 0,0 3 0 0,6 2 28 0,-2 0 5 16,-4 3 2-16,0 3 0 16,0-3-19-16,3 2-8 0,0 1 0 0,0-1 8 15,0-2-8-15,3 0 0 0,6 0 0 0,0 0 0 16,-3 0-16-16,3 2-4 0,6-2-2 0,3 0 0 0,-6-3 1 0,6 3 0 16,-3-3 0-16,3 0 0 0,3-2 5 0,-3 0 0 0,-3-4 1 0,3 1 0 31,5-2-13-31,-2-1-4 0,-12-5 0 0,6 3 0 0,3-3 18 0,0-3 3 0,0-2 1 15,0-3 0-15,-3 2 36 0,3-4 7 16,9-1 2-16,-3-5 0 0,-3 1-13 0,2-4-2 0,4-2-1 0,-3 0 0 16,3-3-2-16,-3 3 0 15,-3-6 0-15,3 1 0 0,0-3 10 0,-4 2 1 0,-2 1 1 0,-3-1 0 16,3 4-29-16,0 4 0 16,-6 3 0-16,0 6 0 0,-3 2 12 0,3 2-3 0,-3 6-1 0,0 0 0 15,0 0 4-15,0 0 0 0,0 0 0 0,-3 8 0 16,-3 3-12-16,0 2-17 0,-3 0 4 0,3 6 1 15,3-1-13-15,-3 3-3 0,3-2 0 0,3 0 0 16,3 2 13-16,-3 0 3 0,0 3 0 0,3-1 0 16,3 1 12-16,3 3 0 0,-3-6 0 0,0 0 0 15,-3-2-14-15,6-1-6 0,0-2-2 0,-3-3 0 16,-3-2-141 0,6-3-28-16,0-3-5 0</inkml:trace>
  <inkml:trace contextRef="#ctx0" brushRef="#br0" timeOffset="55721.5316">17959 8998 2703 0,'0'0'60'0,"0"0"12"0,0 0 2 0,0 0 2 0,6 3-61 0,0 2-15 0,0 1 0 0,0-1 0 16,0 0 0-16,0 3 9 15,0-2-9-15,0 4 8 16,-3 3-49-16,3 3-11 0,-3 0-1 0,3 5-1 16,-3-2 11-16,0-1 3 0,0 3 0 0,-3-2 0 0,0-3 40 0,0 2 0 0,-3-2 0 0,3-3 0 15,3-2 24-15,-3-3 11 16,-3 3 1-16,3-6 1 0,-3 3-17 0,3-8-3 0,0 0-1 0,0 0 0 16,0 0-8-16,0 0-8 15,0 0 9-15,0 0-9 0,9-3 8 0,-3 1-8 0,3-1 0 16,0-2 9-16,3-6 19 0,2-5 3 0,1 0 1 0,3 0 0 15,3-5-20-15,0 0-4 0,3 3-8 16,-1-4 12-16,1-1-2 0,0 4-1 0,-6 3 0 0,3 0 0 16,-3 6 6-16,-3 2 1 15,-1 0 0-15,1 5 0 0,-6 3-16 0,3 3 0 0,-3 2 0 0,0 3 0 16,-3 3 0-16,3-1-12 0,0 6 12 16,0-3-13-1,-3 6-35-15,0-3-6 0,0-3-2 0,0 3-741 0,-3-6-149 0</inkml:trace>
  <inkml:trace contextRef="#ctx0" brushRef="#br0" timeOffset="56324.9848">19123 8954 1440 0,'0'0'128'0,"0"0"-103"0,0 0-25 0,0 0 0 16,0 0 222-16,0 0 39 15,6-3 8-15,3 0 2 0,-6-2-173 0,6 2-34 0,-6-2-8 0,3 0 0 16,-3-1-44-16,-3 6-12 16,0 0 0-16,3-5 8 0,-3 0-8 0,0 0-16 0,-3 2 4 0,-3 0 0 15,0 1 12-15,0 4-10 0,-6-2 10 0,-3 6-10 16,0 1 10-16,-5 1 0 0,-4 3 0 0,-6 2 0 15,3 0-9-15,-3 1 0 0,1 2 0 0,-1 2 0 32,3 3-20-32,0 0-4 0,4 1-1 0,-1-4 0 0,0 1 14 0,3 2 2 0,3-3 1 0,0 1 0 15,4-3 17-15,2 2 0 0,0 1 0 0,6-1 0 16,3-2 0-16,0 0 0 0,3-3 0 0,3 0 0 16,0 1 8-16,6-4-8 0,-3-4 0 0,3-1 9 15,2-2-9-15,4-1 0 0,-3-2 0 0,6-5 0 16,0 2 0-16,3-2 0 0,0-6 0 0,2 1 8 0,4-3-8 0,0-3 0 15,0-6 0-15,3 1 0 16,-7-2 22-16,4-1 6 0,0-5 0 0,0-1 1 0,0-4-14 0,-4 0-3 16,1-3-1-16,-3-3 0 15,3 3 36-15,-3-3 7 0,-1-2 2 0,-2-3 0 0,0 0-20 0,0 0-3 16,-3 0-1-16,3 0 0 16,-3 8 6-16,0 5 1 0,-4 6 0 0,-2 5 0 0,0 5-20 0,-3 2-4 15,0 7-1-15,-3 1 0 0,-3 6-4 0,0 0-1 0,0 0 0 0,3 8 0 16,3 8-9-16,-6 8 0 15,0 5 0-15,0 8 0 0,-3 5 0 0,3 1 0 0,-3 2 0 0,3 0 0 16,0 0 0-16,0 0 0 16,3 2 0-16,-3-2 0 15,0 0-57-15,3 0-14 0,-3-5-2 0,3-6-1 16,-3-2-142-16,0-6-29 0,0 19-6 0,-6-15-1 16</inkml:trace>
  <inkml:trace contextRef="#ctx0" brushRef="#br0" timeOffset="57073.8568">20490 8551 115 0,'0'0'0'0,"0"0"10"0,0 0-10 0,8 6 0 0,-5 2 0 0,3-3 0 16,0 0 536-16,0 3 106 0,3 3 21 0,0 2 4 16,3 3-511-16,-3 2-101 0,3 3-21 0,0 1-4 15,0-1-30-15,3 5 0 0,-3 1 0 0,-1-1 0 16,4 9-9-16,-3-4 9 0,0 4-13 0,0-1 5 0,0 3 8 0,0-2 0 15,-3 2 0-15,-3-6 8 16,3-2 20-16,-3-2 4 0,0-6 0 0,-1 0 1 0,-2-5-18 0,0-3-4 16,0 1-1-16,0-4 0 15,0-2 34-15,0 0 8 0,-3-8 0 0,0 0 1 0,0 0-34 16,3 3-7-16,-3-3-2 0,0 0 0 16,0 0 11-16,0 0 3 0,0 0 0 0,0 0 0 0,6-6-4 15,0 1-1-15,0-3 0 0,0-2 0 0,-3-4-7 0,6-2 0 0,-3-5-1 16,3-3 0-16,3 3-11 15,0-2 12-15,0-7-12 0,6 4 12 0,-4-3-12 0,1 0 0 16,3 0 0-16,3 0 0 0,0-1-10 16,-3 1-7-16,0-2-2 0,-1-4 0 15,1 3-33 1,-3 1-6-16,3-4-2 0,-3 6 0 0,0 3-97 0,-3 2-20 0,6 0-4 16,-4 0-933-16</inkml:trace>
  <inkml:trace contextRef="#ctx0" brushRef="#br0" timeOffset="57550.4197">21400 8784 1785 0,'0'0'159'0,"0"0"-127"0,6 8-32 0,0-3 0 0,-3 3 128 0,3 0 20 16,0-2 4-16,0-1 1 16,3-2-118-16,-3-3-24 0,3 0-11 0,0 0 10 0,3-3-10 0,3 0 0 15,0-2 0-15,2-3 0 16,1 0 0-16,0 0 0 0,3 0 0 0,0-2 0 0,-3-1 13 0,-3 0-2 16,5-2-1-16,-2 0 0 0,0 0 18 0,0 0 4 15,0-1 1-15,0 1 0 0,0-5-6 16,-1 2-2-16,-2-3 0 0,-3 1 0 0,0 2-25 0,-3 0 0 15,0 0 0-15,-3 3 0 0,-3 2 0 16,-3-2 0-16,6 5 11 0,-12 3-11 0,6-1 0 0,0 6-15 16,0-5 2-16,0 5 0 15,-3-3 13-15,-3 3 0 0,0 0-10 0,0 0 10 0,0 3 0 0,0-3 0 16,-3 3 0-16,0-1 0 0,0 4 10 16,3-1 0-16,-6-2 0 0,4 2 0 0,-4 0-10 0,0 1 0 15,3-1 0-15,-3 3 0 0,0 5-8 0,0 0 8 0,0 3-10 0,0 5 10 16,0 6 0-16,0 4 0 15,1-1 0-15,2 1 0 0,-3 1-16 0,6 2 4 0,-3 1 0 0,6-3 0 32,0 2-24-32,0 0-4 0,3-2 0 0,0 0-1 15,3-3-176-15,0-3-35 0,0 14-8 0,3-16 0 16</inkml:trace>
  <inkml:trace contextRef="#ctx0" brushRef="#br0" timeOffset="58174.4799">22180 8565 2318 0,'0'0'103'0,"3"8"21"0,3 2-100 0,-3 6-24 0,3 0 0 0,0 2 0 0,-3 4 20 0,0-1 0 15,3 3-1-15,-3-1 0 0,-3 1-19 0,3-3-11 0,0 3 2 16,0-3 0-16,-3 3-3 0,3-5-1 15,0 2 0-15,0-3 0 0,-3-4 13 0,0-1 0 16,3 0 0-16,-3-2 0 0,0-3 15 0,0-3 5 16,0-5 2-16,0 0 0 0,0 0 11 0,0 0 3 15,0 0 0-15,0 0 0 0,0 0-12 0,0 0-1 16,6-3-1-16,-6 3 0 0,0 0 35 0,6-5 7 0,3-3 2 0,0 0 0 16,2-3-17-16,1-2-3 0,6-3-1 0,0 3 0 15,0-5-20-15,0 2-4 16,3 0-1-16,-1-3 0 0,4-2-20 0,-3 0 0 15,0 2 0-15,0 4 8 0,0-1-8 0,-1 2-13 0,-2 4 3 0,0-1 1 16,0 1 0-16,0 2 0 0,3 0 0 0,-3 3 0 16,-4 2 9-16,1 0-13 0,0 3 5 0,-3 0 8 0,0 0-20 0,-6 3 4 31,3 0 1-31,0 4 0 0,-3 4-8 0,0 0-1 0,-6 5-1 0,0 2 0 16,6 3 2-16,-12 0 1 0,6 3 0 0,0 0 0 15,0 0 7-15,-3 0 2 0,-3-1 0 0,3 1 0 16,0 3-3-16,-3-3-1 0,6-3 0 15,-3-5 0-15,0-1 17 0,0-1-8 0,3-4 8 0,-3-2 0 16,3 0 0-16,0-8 9 0,0 0 1 0,0 0 0 16,0 0 4-16,0 0 1 0,0 0 0 0,0 0 0 0,6-10 16 0,0 2 3 15,6-6 1-15,-3 1 0 16,3-3-6-16,6-2-1 0,-4-3 0 0,4-3 0 16,0-5-12-16,0 0-4 0,6-1 0 0,-3 1 0 15,-1 0-12-15,4 5 0 0,-3 1-12 0,0 4 12 0,0 3-13 0,-3 3 4 16,-3 8 1-16,-1 2 0 15,-2 3-10-15,0 5-2 0,-3 1 0 0,-6 4 0 0,6 6-3 0,-6 0-1 16,0 0 0-16,-3 2 0 16,-3-2-99-16,0 0-20 0,-6-3-4 0,6 1-945 0</inkml:trace>
  <inkml:trace contextRef="#ctx0" brushRef="#br0" timeOffset="58694.5618">23421 8570 633 0,'0'0'56'0,"0"0"-44"0,0 0-12 0,0 0 0 16,0 0 350-16,0 0 68 0,0 0 14 0,0 0 2 16,0 0-337-16,0 0-67 0,0 0-14 0,0 0-2 15,0 0-14-15,0 0-10 0,0 0 2 0,0 0 0 16,6 5 0-16,-6-5 0 0,0 0 0 0,0 0 0 16,6 5 16-16,-3 1 3 0,-3 2 1 0,0 2 0 15,-3 1 4-15,-3 2 2 0,3 0 0 0,-3 3 0 16,3 5-18-16,-5-2 8 0,-1 5-8 0,3-3 0 0,-3 0 0 0,3 0 0 15,-3-2 0-15,3-1 0 16,0-2 0-16,0-3 12 0,3 1-4 0,3-4-8 0,-3-2 28 0,3 0-2 16,0-3 0-16,0-5 0 0,0 0-12 0,0 0-2 0,0 0-1 15,6 0 0-15,6 0-11 0,-3-5 0 16,3 0 0-16,0-1 0 0,0-4 0 0,-1-1 0 16,4-2 0-16,0 0 0 0,0 0 0 15,0-3 0-15,3 0 9 0,-6 0-9 0,3-3 21 0,-3 4 0 0,2-7 0 16,-5 7 0-16,9-1 19 0,-6 0 4 15,0 0 1-15,-3 3 0 0,3 2-18 0,-3-2-4 0,0 5-1 16,-3-3 0-16,0 3-8 0,-3 3-2 16,-3 5 0-16,0 0 0 0,0 0-12 0,0 0-8 0,-15 5 8 15,3 1-13-15,-9 2-35 16,-6 0-8-16,6-1 0 0,-8 4-741 0,5-3-148 0</inkml:trace>
  <inkml:trace contextRef="#ctx0" brushRef="#br0" timeOffset="59147.3299">23832 8340 403 0,'9'5'36'0,"0"-2"-36"16,-6 2 0-16,6-2 0 16,6 2 425-16,-3-5 79 0,0 2 15 0,0 4 3 0,-1-6-414 0,-2 5-84 15,9-5-16-15,-6 5-8 0,0 1 0 0,-3-1 0 16,9 0 0-16,-6 6 0 0,0-3 0 0,-3 5 8 16,0 0-8-16,-1 3 8 0,-5 3 0 0,3 2 0 0,-6 3 0 15,0-1 0-15,0-1 7 0,-6-1 1 16,6 3 0-16,0 2 0 0,-3-5 0 0,1 0 1 0,-1-2 0 15,3-3 0-15,-3 2-4 0,0-2-1 16,-3-5 0-16,6-3 0 0,6 0 12 0,-6 0 3 0,3-1 0 16,-3-7 0-16,0 0 30 0,6 3 7 0,-1 2 0 0,1-2 1 15,-3 0-21-15,9-3-4 0,-6 0 0 16,3 0-1-16,0-6-12 0,-3 4-3 0,3-4 0 0,0-1 0 16,0-1 3-16,3-3 0 0,-3-2 0 0,3-3 0 15,-1-3-27-15,-2-2 0 0,9-3-12 16,-6-5 12-1,6 0-76-15,-3-3-7 0,0-2-1 0,0 0-1 0,0 2-82 16,-1 0-16-16,-5 3-3 0,9-3-883 0</inkml:trace>
  <inkml:trace contextRef="#ctx0" brushRef="#br0" timeOffset="59994.2326">24561 8525 2034 0,'0'0'90'0,"6"5"18"0,-3 3-86 0,-3-3-22 0,9 1 0 0,-6-4 0 16,-3-2 56-16,9 6 6 0,-9-6 2 0,6 5 0 0,0-2-52 0,0-1-12 15,-6-2 0-15,9 0 0 0,0 0 0 0,6 0 9 0,-3 0-9 0,3 0 12 16,0-2 0-16,2-4 0 16,-5 4 0-16,6 2 0 0,-6-3 8 0,6 0 3 0,-6 3 0 15,9-2 0-15,-9-4-3 0,5 1 0 16,-5 0 0-16,-3 2 0 0,3-2-8 0,3-3-1 15,-3 3-1-15,0-3 0 0,0 2-10 16,-3-2 0-16,0 1 0 0,3-1 8 0,-7 0 4 0,-2 0 0 0,6-3 0 16,-6 3 0-16,6 0-12 0,-9 3 0 0,0-3 0 15,6 0 0-15,-6-2 0 0,-6 2 0 0,6 2 0 16,0-2 0-16,-3 3-12 0,-3 0 12 0,3-1-12 0,-6 1 12 16,6 3-10-16,-2-1 10 15,-7 0 0-15,9 3-9 0,-3 0 9 0,-3 0 0 16,6 3 0-16,-6 0 0 0,0-1 10 0,3 3-2 15,-3 1-8-15,-6 2 12 0,9 0-4 0,-9 0 0 0,3 2-8 0,-5 1 12 16,5 2-12-16,-3 0 0 16,0 0 8-16,-6 6-8 0,0 2 0 0,3 3 0 0,-2 0 0 0,8 5 0 15,-6-3 0-15,-3 3 0 0,6-2 0 0,0-1 0 16,3 3 0-16,3-2 8 0,3-3-8 0,0 0 0 16,-3-1 0-16,9 1 0 0,0 3 0 0,0-4 0 15,9 1 0-15,3 0 0 0,9 0-9 0,-3 0 9 16,-6-3-53-16,9-3-5 0,-3-2-1 0,2-5-1028 15</inkml:trace>
  <inkml:trace contextRef="#ctx0" brushRef="#br0" timeOffset="61129.9166">17257 10435 576 0,'0'0'25'0,"0"0"6"0,0 0-31 0,0 0 0 0,0 0 0 0,0 0 0 15,0 0 255-15,0 0 45 0,0 0 8 0,0 0 3 16,0 0-197-16,3-8-39 16,3 0-8-16,-3 0-2 0,-3 0-21 0,6 0-4 0,6 1 0 0,0-1-1 15,0 0-17-15,-4 0-3 16,-2 2-1-16,3-1 0 0,-3 1 11 0,3-2 3 0,-6 3 0 0,3 0 0 15,3 2-9-15,-9 3-2 16,0 0 0-16,0 0 0 0,0 0 19 0,0 0 3 0,0 0 1 0,3 11 0 16,-6 2-15-16,3 3-2 0,-3 2-1 15,0 6 0-15,-6 3-16 0,3 2-10 0,6 0 12 0,-3 2-12 16,0 1 31-16,3 0-1 0,0 2 0 0,6-2 0 16,3 0-22-16,-6-3-8 0,0 0 0 0,3-2 9 31,6-6-45-31,-3 0-10 0,-6-5-2 0,3-3 0 15,3-5-93-15,-3-5-19 0,6-6-4 0,0-8-803 0</inkml:trace>
  <inkml:trace contextRef="#ctx0" brushRef="#br0" timeOffset="61364.2725">17558 9866 2473 0,'0'0'109'0,"0"0"23"0,-3 8-105 0,-3 0-27 16,0-3 0-16,3 6 0 0,0-3 68 0,0 0 8 15,-3-3 1-15,6-5 1 0,0 0-68 0,3 8-10 0,-6-3-9 0,3-5 9 31,0 0-204-31,0 0-34 0</inkml:trace>
  <inkml:trace contextRef="#ctx0" brushRef="#br0" timeOffset="61774.8293">18260 9676 345 0,'-3'21'15'0,"0"-13"4"0,0 0-19 0,0 0 0 16,-3 2 0-16,3-2 0 0,0 3 428 0,-3 2 81 0,3 0 17 0,-3 3 3 16,3 5-415-16,-3 6-83 0,3 2-17 15,-5 3-3-15,2 7 12 0,-3 4 2 0,0 4 1 0,0 1 0 16,0 5 12-16,0 2 2 16,3 1 1-16,0 5 0 0,0-3 15 0,0 0 4 0,-3-2 0 0,3-1 0 15,3-2-20-15,0 0-3 16,3 0-1-16,0-5 0 0,0-1-36 0,0-4 0 0,3-6 0 0,0-5-12 31,-3-6-20-31,0-5-5 0,3-8-1 0,0-2-785 0,-3-11-157 0</inkml:trace>
  <inkml:trace contextRef="#ctx0" brushRef="#br0" timeOffset="62004.5789">17852 10620 2559 0,'0'14'113'0,"3"-6"24"0,3-3-109 0,-3 0-28 16,0 0 0-16,6 1 0 0,3 2 47 0,6-3 4 15,0 0 1-15,6-2 0 0,-1 0-42 0,7-6-10 16,3 0 0-16,6-2 0 15,-1-3-46-15,7-3-11 0,-3-2-3 0,2-3-717 16,1 0-144-16</inkml:trace>
  <inkml:trace contextRef="#ctx0" brushRef="#br0" timeOffset="62244.0478">19594 10549 2764 0,'0'53'246'0,"0"-29"-197"0,-3-1-39 0,-3-1-10 0,3-1 98 0,-3-8 18 15,6-2 3-15,0-11 1 31,0 0-235-31,0 0-46 0,0-14-10 0</inkml:trace>
  <inkml:trace contextRef="#ctx0" brushRef="#br0" timeOffset="65562.7745">17445 11755 748 0,'-30'3'33'0,"18"0"7"0,-3-1-32 0,-3 4-8 16,-3-1 0-16,-3 0 0 0,-2 3 204 0,2-3 40 0,6 6 7 0,0-3 1 15,-6 0-112-15,3 0-24 0,7 0-4 0,2 0 0 0,-3 0-41 0,3 0-8 16,0-3-2-16,0 0 0 16,6 1-37-16,0-1-8 0,0 0-2 0,0 0 0 0,6-5-14 0,0 8 0 15,0-8-9-15,-3 8 9 16,0-2-39-16,6 1-1 0,3-1-1 0,0 2 0 31,0 0-41-31,6 0-8 0,6-3-2 0,3 0 0 0,-3 0-17 0,2 1-4 0,7-4-1 0,3 1 0 16,0-3-16-16,-3 0-3 0,-4 3-1 0,4-3 0 15,3 0 37-15,-3-3 7 0,-6 3 2 0,2-3 0 0,4 1 88 0,-3 2 20 16,3-3 4-16,-6 0 0 0,-1 3 49 0,1 0 11 16,0 3 1-16,-3 0 1 0,0 2-2 15,-3 3 0-15,3 0 0 0,-4 3 0 0,1 4-12 0,-6 1-4 16,-6 0 0-16,3 3 0 0,0 4-52 16,-6-1-16-16,-6 4 0 0,0 1 8 0,-3-1-8 0,0 0 0 15,-6-2 0-15,1 0 8 0,-1-3 19 16,-3 0 4-16,0 1 1 0,0-4 0 0,-3-2 52 0,3-3 12 15,4 0 1-15,-4-2 1 0,0 0-26 0,-3-3-4 0,6-1-2 0,0 1 0 16,0-5-34-16,0 2-8 16,-2-2 0-16,5-3-1 15,6-3-43-15,-6-2-8 0,0 2-1 0,3-2-655 16,6-5-130-16</inkml:trace>
  <inkml:trace contextRef="#ctx0" brushRef="#br0" timeOffset="66042.585">18659 12060 1555 0,'0'0'68'0,"0"0"16"0,-6 2-68 0,0-2-16 16,0 0 0-16,0 0 0 0,-3 0 161 0,-3 0 29 16,3-2 6-16,-3 2 0 0,-2 0-140 0,-1 0-28 15,0 2-5-15,0 1-2 0,-3 0-21 16,3-3 0-16,-3 5 0 0,0-2 0 0,4 2 0 0,-1 0 0 16,-3 3 0-16,0 3 0 15,0-1-12-15,-3 4 4 0,-3 1 0 0,1 1 0 0,-1 5-7 0,0 1-1 16,0-1 0-16,3-3 0 0,4 3 3 0,2 1 0 0,0-4 0 0,6 1 0 15,3-1-3-15,3-2 0 16,0 0 0-16,0-3 0 0,6-2 16 0,0-3-11 16,0 0 11-16,3-3-10 0,3-2 10 0,0 2 0 15,6-5 8-15,-1-3-8 0,1-2 12 0,6 0-1 16,-3-6-1-16,3 3 0 0,0-5 11 0,3 0 3 16,-4-1 0-16,1-1 0 0,-3-1-15 0,3 0-9 0,-3 3 12 0,0 2-12 15,-4 0 26-15,-2 6-2 16,0 0 0-16,0 0 0 0,-6 5 7 0,3 5 1 0,0 0 0 0,-3 6 0 15,0-1-20-15,3 3-4 0,-6 3-8 0,3 3 12 32,-3-3-49-32,0 2-11 0,0-2-1 0,0-3-1 15,-3 1-129-15,0-4-25 0</inkml:trace>
  <inkml:trace contextRef="#ctx0" brushRef="#br0" timeOffset="66572.2821">19004 12046 921 0,'6'14'82'16,"-3"-1"-66"-16,-3-2-16 0,6 2 0 0,-6 3 422 16,0 0 81-16,3-3 16 0,-3-3 3 0,0 4-430 0,0-4-92 15,3-2 0-15,-3 3-20 16,0-3-43-16,0-3-8 0,0-5-1 0,0 0-1 15,0 0-10-15,0 0-1 0,0 0-1 0,6 5 0 16,0-2 40-16,0-3 8 0,-6 0 1 0,6-5 1 0,3-3 35 0,-3 0 20 16,3-3-2-16,3-2-1 0,-3 0 10 0,2 2 1 0,-2 0 1 0,3 1 0 15,0 2-5-15,0 3-2 16,0-3 0-16,-3 0 0 0,0 2 2 0,3-1 1 0,-3 1 0 16,0 1 0-16,0 0 10 0,2 2 1 15,-2-2 1-15,0-1 0 0,3 4-12 0,-3-1-2 0,3 3-1 16,3 0 0-16,0 0-22 0,-3 5 0 0,3 1 0 0,-3 4 0 15,2 4-23-15,-2 1 1 0,0 9 0 0,-3 5 0 16,-3 8 12-16,3 0 10 0,-6 6-13 16,0-1 5-16,-6 3 8 0,0 5 11 0,-3-2-3 0,-3 5 0 15,-3 2 8-15,-3 1 0 0,-3-3 1 0,1-3 0 16,-7 0-17-16,0-5 0 0,-6 0 0 0,0-2 0 16,-2-6 0-16,2-5 0 0,6-6 0 0,-3-5-12 15,1-2 12-15,2-6 8 0,0-3 0 16,3-2-8-16,3 0 44 0,3-5 1 0,0-6 1 0,1-2 0 15,2-3 13-15,0-2 2 0,0-1 1 0,3-5 0 0,6 0-18 0,0-2-3 16,6-6-1-16,3-5 0 16,6-3-27-16,6-5-5 0,6-8-8 0,5-5 11 15,4-3-31 1,6 0-5-16,2-3-2 0,4 3 0 0,-3 1-165 0,-1-1-34 0</inkml:trace>
  <inkml:trace contextRef="#ctx0" brushRef="#br0" timeOffset="69222.7313">16620 12544 1036 0,'0'0'92'15,"0"0"-73"-15,0 0-19 0,0 0 0 16,0 0 96-16,0 0 15 0,-3-3 3 0,0-2 1 16,0 0-62-16,3 5-12 0,-3-6-2 0,3 6-1 15,-6-5-13-15,6 5-2 0,0 0-1 0,0 0 0 0,-6-3-22 0,3-2 0 16,3 5 0-16,0 0 0 16,0 0-20-16,0 0-8 0,-3-5-1 0,3 5-447 15,0 0-88-15</inkml:trace>
  <inkml:trace contextRef="#ctx0" brushRef="#br0" timeOffset="70783.0591">16578 12470 1335 0,'0'0'59'0,"0"0"13"0,0 0-58 0,0 0-14 15,0 0 0-15,0 0 0 0,0 0 76 0,0 0 13 16,0 0 3-16,0 0 0 0,0 0-62 0,0 0-12 0,0 0-2 0,0 0-1 16,0 0-15-16,0 0 0 15,0 0-12-15,0 0 12 0,0 0 0 0,0 0 0 16,0 0 0-16,0 0 0 0,0 0 24 0,0 0 11 0,0 0 2 0,0 0 1 15,0 0 21-15,0 0 4 16,0 0 1-16,0 0 0 0,6 2-19 0,-6-2-3 0,0 0-1 0,0 0 0 16,0 0-20-16,0 0-4 15,0 0-1-15,0 0 0 0,0 0-4 0,0 0-2 0,0 0 0 0,0 0 0 16,0 0-10-16,0 0 12 16,0 0-12-16,0 0 12 0,0 0-4 0,0 0 0 0,0 0 0 0,0 0 0 15,0 0 5-15,0 0 1 0,0 0 0 16,0 0 0-16,0 0 13 0,0 0 2 0,0 0 1 0,0 0 0 15,0 0-14-15,0 0-4 0,0 0 0 0,0 0 0 16,-3-2 4-16,3 2 1 0,-3-5 0 0,0-1 0 16,0 1 8-16,0 0 2 0,0-3 0 0,3 0 0 0,-3 0-27 0,0 0 0 15,0-3 0-15,1 1 0 16,2-1 0-16,-3-2 0 0,-3 0 0 0,3-1 0 0,-3 1 8 0,0 0-8 16,0 0 8-16,-3-3-8 15,0 3 10-15,3-1-10 0,-3 1 12 0,0-3-12 0,0 0 28 16,-3 1-2-16,3 1 0 0,0-4 0 0,-3 2 2 0,1 0 0 15,-1 0 0-15,0-2 0 0,3-1-28 16,-3 1 0-16,0-4 0 0,-3 1 0 0,3 0 0 0,0 0 0 16,0-5 0-16,1 2 0 0,2-3-14 0,-3 3-2 15,-3-2 0-15,3 2 0 0,0-2 16 0,0-1 0 16,-3 1 0-16,3 2 0 0,-3 0 0 0,1 0 0 16,2 1 0-16,-3 1 0 0,3-4 0 0,-3 2 0 15,0 3 0-15,3-3 0 0,-3 0 12 16,0-2 4-16,3-3 2 0,-5 0 0 0,-1 0-30 0,3-1-7 15,-3-1-1-15,0-1 0 0,0 3 20 0,0 0-10 0,4 0 10 0,-1 2-8 16,0 3 8-16,-3 1 0 16,0 1 0-16,3-1 0 0,0-1 15 0,-3 5 8 0,1-5 1 0,-1 3 1 15,0 0-25-15,0 0 0 16,0-3 0-16,3 3 0 0,-3-3 0 0,1 0 0 0,2 1 0 0,-3-1 0 16,3 3 0-16,0-3-17 15,3 0 2-15,-3 0 1 0,3 3 3 0,-3-3 1 0,4 3 0 0,-1-3 0 16,3 3 10-16,-3-3-8 0,-3 0 8 0,6 3-8 0,3-3 8 15,-3 6-8-15,0-1 8 0,-3 1-8 16,6-1 8-16,-3 3 0 0,3 1 0 0,-2-1 0 0,-1 2 0 16,0-1 0-16,-3 1 0 0,3 1 0 15,3-3 0-15,-3 3 0 0,0 0 0 0,0 0 0 0,3-1-8 16,-3-2 0-16,3 3 0 0,-3-3 0 16,3 0-1-16,0 1 0 0,0 1 0 0,3 1 0 0,-2-3 9 15,2 3 0-15,0-3 0 0,-3 0 0 16,-3 3 0-16,6 0 16 0,-6 2-4 0,3-2-1 0,0-6-3 15,-3 4-8-15,3 1 12 0,0 4-4 16,-3-3-8-16,3 5 0 0,-3-3 9 0,3 3-9 0,0-2 0 16,0 2 0-16,0-3 0 0,0 3 0 0,1 3 0 0,-1-1 0 15,3-1 0-15,-3-1-8 0,0 0 8 16,0 0 0-16,3 2 0 0,-3-2 0 0,-3 1 0 0,3-1 0 16,0 0-10-16,3 0 10 0,-6 0-8 15,3 3 8-15,0-3 0 0,-3 2 0 0,6-2 0 0,-3 0 0 16,0-2 0-16,0 5 0 0,3-3 0 0,-3 2 0 0,3 1 0 0,0 2 0 15,1-2 0-15,-4 0 0 0,3 2 0 0,3 3 0 16,0 0 0-16,0 0 0 0,0 0 0 0,-3-5 0 16,0 2 0-16,3 3 0 0,0 0 0 0,0 0 0 15,-3-5 0-15,3 5 0 0,0 0 0 0,0 0 0 16,0 0 0-16,0 0-8 0,0 0 8 0,0 0-10 16,0 0 10-16,0-5 0 0,0-1-9 0,0 6 9 15,0 0 0-15,0 0 0 0,0 0-9 0,0 0 9 16,0 0 0-16,0 0 0 0,0 0 0 0,0 0 0 0,0 0 0 0,0 0 0 15,0 0 0-15,-6 6 0 0,0-1-10 0,0 5 2 16,-3 1 0-16,3 5 0 16,0 0 8-16,-3 2-13 0,0 1 5 0,0 2 8 0,0 0-10 0,0-2 10 15,3-1 0-15,-6 1-9 16,4-3 9-16,-4 2 0 0,3-2 0 0,0 0 0 0,-3-3 0 0,3-2 11 16,-3 2-3-16,0-2 0 15,6-4-8-15,-3 1 0 0,3-2-12 0,6-6 12 0,0 0 0 0,0 0 0 16,-3 2 0-16,3-2 12 15,0 0-12-15,0 0 8 0,0 0-8 0,0 0 8 0,0 0 0 0,-3-5 0 16,3 0 0-16,0-3 0 16,3 0 3-16,0-3 0 0,3 1 0 0,0-1 0 0,0-5-3 0,3 3 0 15,0 0 0-15,3-3 0 0,0-3-8 0,-3 1 8 0,6 2-8 16,-3 0 8-16,-1 0-8 0,1 3 0 16,-3 0 0-16,0 0 0 0,3-1-14 0,-3 1 5 0,0 5 1 15,-3-2 0-15,0 4 8 0,0 1-8 16,0 0 8-16,-3-1-8 0,-3 1 8 0,0 5-10 0,0 0 10 15,0 0-10-15,0 0 10 16,3-3 0-16,-3 3 10 0,0 0-10 0,0 0 11 0,0 0-11 0,0 0 12 16,0 0-12-16,6-2 8 0,-6 2-8 0,0 0 0 0,0 0 0 15,9 2 0-15,-9-2 0 16,0 0 0-16,6 3 0 0,-6-3 0 0,0 0 0 0,6 5 0 0,-6-5 0 16,0 0 0-16,0 0 0 0,5 8 0 15,-5-8-9-15,0 0 9 0,3 6 0 0,-3-6 0 0,0 0 8 16,0 0-8-16,0 0 0 0,0 0 0 15,6 8 8-15,-6-8-8 0,0 0 0 0,0 0 0 0,0 0 0 16,0 0 0-16,0 0 0 16,0 0 0-16,0 0 0 0,0 0 0 0,0 0 12 0,0 0-2 0,0 0-1 15,0 0-9-15,0 0 0 0,0 0 0 0,3-6 0 16,-3 6 9-16,0 0-9 0,0 0 10 0,6-2-10 16,-6 2 0-16,3-6 0 0,0 1 0 0,-3 5 0 0,0 0 17 0,6 3-2 15,-6-3-1-15,12 5 0 16,0 3-14-16,3 3 0 0,0 4 0 0,6 1 0 15,2 5 0-15,7 3-18 0,6 0 4 0,0-3 1 16,5 0-5-16,1 3-1 0,6-3 0 0,-4-2-829 16,-5 2-167-16</inkml:trace>
  <inkml:trace contextRef="#ctx0" brushRef="#br0" timeOffset="73088.1419">18477 12044 230 0,'0'0'20'0,"0"0"-20"0,0 0 0 0,0 0 0 16,0 0 144-16,6-3 24 15,-3 1 4-15,-3 2 2 0,0-8-123 0,6 2-25 0,-3 1-5 0,-3 5-1 16,0-5-20-16,0 5-8 16,0 0 0-16,0 0 0 0,0 0 26 0,0 0 6 0,0 0 0 0,3-6 1 15,-3 6 57-15,0 0 11 0,0 0 3 0,0 0 0 16,6-2-26-16,-6 2-5 0,0 0-1 0,6-3 0 16,-6 3-33-16,6-2-7 0,0-4-2 0,-6 6 0 15,0 0 1-15,0 0 0 0,0 0 0 0,0 0 0 16,0 0 0-16,0 0 0 0,6 0 0 0,-6 0 0 15,0 0 8-15,6 6 1 0,3-4 1 0,-3 3 0 16,0 3 8-16,0 3 2 0,-3 2 0 0,3 3 0 16,0 5 1-16,-3 3 1 0,-3 3 0 0,0 2 0 0,0-3-27 0,0 3-6 15,0 0 0-15,-3-5-1 16,0 0-11-16,3 0 0 0,3-6 0 0,-3-2 0 16,-3-3-161-16,3-2-35 0,3 2-6 15,-3-13-2-15</inkml:trace>
  <inkml:trace contextRef="#ctx0" brushRef="#br0" timeOffset="75354.5661">20365 12023 691 0,'0'0'30'0,"0"0"7"0,0 0-29 0,0 0-8 15,0 0 0-15,-3 5 0 0,-3-5 194 0,6 0 38 0,0 0 7 0,0 0 1 16,0 0-174-16,0 0-35 16,0 0-7-16,0 0-2 0,0 0-11 0,0 0-3 0,0 0 0 0,0 0 0 15,0 0 20-15,0 0 3 0,0 0 1 0,0 0 0 16,0 0 27-16,0 0 5 0,0 0 2 0,0 0 0 16,0 0-23-16,9 3-5 0,2-3-1 15,-2 0 0-15,0 0-9 0,3-3-3 0,0 3 0 0,3-3 0 16,0 1-8-16,3 2-1 0,0-3-1 0,2 3 0 15,4-3-1-15,0 1 0 0,-3 2 0 16,6 0 0-16,-4 0 20 0,1 0 4 0,3 0 1 0,-3 0 0 16,0 2-26-16,2-2-5 0,1 0 0 0,0 0-8 0,-3 3 11 0,0-3-11 15,-3-3 10-15,-1 3-10 16,1-2 0-16,-6 2-21 0,0-3 3 0,-3-2 1 16,0 2-96-1,-3-2-19-15,-3 0-4 0,0-1-514 0,0-2-102 0</inkml:trace>
  <inkml:trace contextRef="#ctx0" brushRef="#br0" timeOffset="75744.7846">20746 11509 633 0,'2'-2'56'0,"1"-6"-44"0,3 3-12 0,-3-1 0 16,0 1 167-16,3 0 31 15,0-1 6-15,-6 6 2 0,0 0-72 0,0 0-14 0,3-5-4 0,-3 5 0 16,3-3-44-16,-3 3-8 0,0 0-3 0,0 0 0 16,0 0-19-16,0 0-4 0,0 0-1 0,0 0 0 15,3 8-1-15,-3 6-1 0,0-4 0 0,0 6 0 16,0 0-9-16,-3 5-2 15,3 0 0-15,-3 8 0 0,-3 6 7 0,3 4 1 0,-3 6 0 0,-3 3 0 16,1 5-7-16,-4-3-1 0,3 3 0 16,3 5 0-16,-3 1 16 0,0 1 4 0,0-1 0 0,0-1 0 15,0-5-36-15,3 0-8 0,0-3 0 0,-3 0 0 0,3-2 0 0,0-3 0 16,0-3 0-16,0-2 0 16,3 2-40-16,0-7-9 0,-2-6-3 0,2-6 0 31,-3 1-13-31,0-8-3 0,0-5-1 0,0-1 0 0,3-4-125 0,3-6-25 0</inkml:trace>
  <inkml:trace contextRef="#ctx0" brushRef="#br0" timeOffset="76662.3367">21162 11224 1036 0,'0'0'92'0,"0"0"-73"0,0 0-19 0,0 0 0 15,0 0 193-15,0 0 35 0,0 0 8 16,0 0 0-16,0 0-152 0,0 0-32 0,0 0-5 0,3 8-2 15,-3 2-22-15,0-2-5 0,3 0-1 16,-3 5 0-16,3-2-9 0,3 5-8 0,-6-3 12 0,6 5-12 16,-3 6 16-16,3-3-4 0,0 6-1 0,-3 5 0 0,0-1 1 0,0 6 0 15,0 6 0-15,0 4 0 16,0 6-12-16,-3 3 8 0,0-1-8 0,-3 1 8 0,0 5-8 0,-3-3 0 16,0 0 0-16,3-2 0 15,-3 2-8-15,0-5 8 0,0-5-10 0,0-6 10 16,3-2-10-16,0-6 10 0,0-5-10 0,-3-5 10 15,3-3 0-15,-3-2 0 0,3-4 0 0,-3-4 0 0,3 0 13 0,3-6-1 16,0 0 0-16,0-5 0 16,0 0 10-16,0 0 2 0,0 0 0 0,0 0 0 0,0 0-9 0,3-5-2 15,0-3 0-15,0-5 0 0,3 0-13 0,0-6 0 0,3-2 8 0,3 0-8 16,0-6 0-16,3-2 0 16,0 0 0-16,3 0-10 0,0 2 18 0,-1 4 4 15,4-1 1-15,-3 5 0 0,-3 6 3 0,0 0 1 16,0 2 0-16,-3 6 0 0,-3 5-5 0,-1 0-2 0,-2 5 0 15,3 3 0-15,0 5 3 0,-6 3 1 16,3 5 0-16,0 3 0 0,-3 0-22 0,0 0-5 0,0 0-1 16,3 0 0-16,0-9-6 0,-3 1-2 0,0-2 0 15,0-4 0-15,3-2 7 0,-3-3 2 0,3 1 0 0,0-1 0 16,0-5 1-16,3 0 1 16,-3-5 0-16,3 2 0 0,2-2 11 0,-2-1 0 15,0-2 0-15,3-2 0 0,-3 2 16 0,3-3 4 16,-3 1 2-16,3-1 0 0,0-2 6 0,0 0 0 15,-3 2 1-15,3 3 0 0,-1-5-9 0,1 5-1 0,-3 5-1 16,3 1 0-16,-3-4-3 0,0 6-1 0,-3 0 0 0,0 6 0 16,0-1-14-16,-3 6 0 0,6-1 0 0,-3 1-10 15,0-1-1-15,0 1 0 0,-3 0 0 0,3-1 0 16,3-2 11-16,-4 0-10 0,1-3 10 0,0-2-10 0,3 2-1 0,0-5 0 16,-3 0 0-16,3-2 0 0,0-1 11 15,3-2-12-15,0-3 12 0,3-3-12 16,-3 3 12-16,6-5 0 0,-4 0 0 0,1 0 0 0,3-6 0 0,0 0 12 15,0-2-2-15,6 0-1 0,-3 0 11 0,2 0 1 16,-2-3 1-16,6 3 0 0,-3 2 2 16,6 1 0-16,-4 2 0 0,1 3 0 0,-3 2-4 0,-3 3 0 15,0 3 0-15,-4 2 0 0,-2 1 2 16,0 4 0-16,0 4 0 0,-3-1 0 0,-3 8-14 0,0 0-8 16,-3 6 8-16,0-1-8 0,0 3 0 15,-3 3-10-15,-3 0 1 0,0 0 0 0,-3 0-5 0,0-3-1 16,-3-3 0-16,-3 1 0 0,0-1 4 0,0-4 1 0,-3-1 0 0,-3-3 0 15,-3-2-6-15,0-2-2 16,-5-6 0-16,-4 0 0 16,-3-6-73-16,0-7-14 0,-5-3-3 0,-4-7-979 0</inkml:trace>
  <inkml:trace contextRef="#ctx0" brushRef="#br0" timeOffset="76812.193">21832 11478 2926 0,'9'8'64'0,"-3"2"14"0,9-2 2 0,-6 0 3 0,0-5-67 0,0 2-16 0,-9-5 0 0,0 0-864 16,5-8-176-16</inkml:trace>
  <inkml:trace contextRef="#ctx0" brushRef="#br0" timeOffset="78672.8146">14745 9377 1263 0,'0'0'56'0,"0"0"12"0,0 0-55 0,0 0-13 0,0 0 0 0,0-5 0 16,0-3 91-16,3 2 15 0,-3 1 3 0,0 5 1 15,0 0-62-15,0 0-13 0,0-8-3 0,0 8 0 0,0 0-10 0,0 0-2 16,0 0-1-16,3-5 0 16,0 0-19-16,0-1 0 0,0 4 8 0,-3 2-8 15,0 0 0-15,6-6 0 0,-6 6 8 0,0 0-8 16,6 0 0-16,-6 0 0 0,0 0 0 0,0 0 0 0,8 3 0 0,-2 0 0 15,-6-3 0-15,6 5-9 0,0 3 9 0,-6-8 0 0,0 0 0 0,3 5 0 16,0 3 0-16,0-3 0 16,-3-5 0-16,0 0 0 0,0 8 0 0,0-8 0 15,0 0 0-15,0 0 0 0,0 0 0 0,0 0 0 16,0 0 8-16,0 0-8 0,0 0 8 0,0 0-8 0,0 0 10 16,0 0-10-16,0 0 15 0,0 0-3 15,0 0-1-15,0 0 0 0,-3-2 16 0,3 2 3 0,-6-3 1 0,3 0 0 16,0-5 0-16,3 3 0 0,0 5 0 0,0-5 0 15,0 0-18-15,0 5-3 0,6-3-1 16,3 3 0-16,0-3-33 16,3 3-6-16,6 3-2 0,6 2-592 0,0 3-118 15</inkml:trace>
  <inkml:trace contextRef="#ctx0" brushRef="#br0" timeOffset="81532.3937">17102 13854 345 0,'0'0'31'0,"0"0"-31"0,0 0 0 0,0 0 0 0,0 0 277 0,0 0 50 15,0 0 9-15,0 0 3 0,0 0-201 0,0 0-40 16,0 0-8-16,0 0-2 0,0 0-36 0,0-6-8 16,3-2-2-16,0 0 0 0,-3 0-11 0,3 1-3 15,3-1 0-15,0-3 0 0,3 0-28 0,-3 1 0 16,0-3 0-16,3-1 0 0,6-1 0 0,-3-1 0 16,-3 2 0-16,-1-1 0 0,7-1 0 0,0 2-8 0,-6 4 8 0,0-1-10 15,-3 3-7-15,0 3-2 16,3 2 0-16,-9 3 0 0,0 0 19 0,9 6-10 15,3 4 10-15,-3 6-8 0,0 3 16 0,0 4 3 0,-1 1 1 0,1 3 0 16,6-1-12-16,-6 3 12 16,-3 3-12-16,0 0 12 0,6 2-12 0,-6-5 0 0,-6-2 0 0,3-3 0 15,-3-3 0-15,0-5 0 16,3 0 0-16,-6-3 0 0,-3-3-11 0,6-4 3 0,3 4 0 0,-3-5 0 16,-6 1 8-16,6-6 0 15,0 0 0-15,0 0 0 0,0 0 16 0,0 0 4 0,0 0 2 0,0 0 0 16,0 0 10-16,0 0 1 0,0 0 1 0,6-6 0 15,0-1-14-15,3-4-2 0,-3-2-1 0,-3-6 0 16,3-5-5-16,3-2 0 0,0-1-1 0,0 1 0 0,-4-3-11 16,4 2 0-16,6-2 9 15,-6 6-9-15,0 1 0 0,3 4 8 0,0 2-8 0,-3 3 0 0,3 2 20 16,-6 3 0-16,0 3 0 0,3 0 0 16,3 2 10-16,-4 3 2 0,-8 0 0 0,9 8 0 15,3 0-22-15,0 2-10 0,-6 4 10 0,3 4-10 0,-3 1 0 0,3 2-10 16,6 0 0-16,-6 3 0 15,-3 0-8-15,6-3-2 0,3 0 0 0,2 0 0 16,-5-2-27-16,0-1-5 16,3-5-2-16,0-2-646 0,0 0-130 0</inkml:trace>
  <inkml:trace contextRef="#ctx0" brushRef="#br0" timeOffset="81932.6409">18168 13674 2066 0,'0'0'92'0,"-6"8"18"0,0 0-88 0,0-1-22 16,-3 4 0-16,3 0 0 0,3 2 48 0,-3 0 4 0,-3 0 2 0,0 6 0 15,6-1-54-15,-6 4-16 16,3-1-1-16,3 3 0 15,0-1-8-15,0 1-2 0,1 0 0 0,2-6 0 0,-3 4 27 0,6-4 0 0,-3-5 12 0,5 1-4 0,-2-1-8 0,0-5 0 16,6 0 8-16,-3-3-8 16,3-2 0-16,3-1 0 0,-3-4-12 0,3-1 4 0,0-2-7 0,0-3-1 15,0-3 0-15,0 1 0 16,0-4 6-16,-1 1 1 0,-2 0 0 0,3-3 0 16,-3 0 25-16,0 0 4 0,-3-2 2 0,3 2 0 15,-3-3 20-15,0 1 4 0,-3 2 1 0,0 0 0 0,0-2 10 16,-3 4 3-16,-3 1 0 0,3 3 0 15,-3-4-36-15,0 1-6 0,0 3-2 0,-3-1 0 0,0 3-3 16,0 3-1-16,0-1 0 0,0 1 0 0,-3 0-27 0,0 2-5 16,-3 3-2-16,0 0 0 15,-5 3-142-15,-1-1-28 0,0 4-5 0</inkml:trace>
  <inkml:trace contextRef="#ctx0" brushRef="#br0" timeOffset="82628.5364">18739 13703 1681 0,'0'0'74'0,"0"0"16"0,-3 5-72 0,-3-2-18 16,0 2 0-16,0-2 0 16,1 2 136-16,-1-5 23 0,-3 0 5 0,3 0 0 0,0 0-84 0,0 0-18 15,0-3-3-15,0 1-1 16,3-1-46-16,-3 0-12 0,0 1 0 0,-3 2 0 0,3-6-11 0,0 6-4 15,0-2-1-15,6 2 0 0,0 0 0 0,0 0 0 16,-6 2 0-16,0 4 0 16,-3 2 4-16,3 2 0 0,0 3 0 0,1 1 0 0,2 2 12 0,0 5-11 15,3 0 11-15,0 3-10 16,0 2 2-16,0 3 0 0,6 0 0 0,-1-2 0 0,-2-1-8 0,-3-2-2 16,6 0 0-16,-3-6 0 15,3-2 5-15,0-2 1 0,0-1 0 0,0-8 0 0,-3 0 12 0,-3-5-11 16,0 0 11-16,9 0-10 0,0-2-1 0,0-6 0 0,3-3 0 0,0-5 0 15,0-2-4-15,3-3-1 16,-4-6 0-16,1 1 0 0,0-3 4 0,0 0 0 0,-3 2 0 0,0-2 0 16,0 2 12-16,-3-2 16 15,0 0-3-15,-3 0-1 0,3-3 36 0,-3-2 6 0,0 0 2 0,0-3 0 16,-3 0-12-16,0 0-1 16,3-1-1-16,-3 7 0 0,3-1 0 0,-3 6 0 15,3-4 0-15,0 7 0 0,3-1-24 0,-3 3-5 16,3-1-1-16,-4 1 0 0,1 5 16 0,0 3 4 15,3 0 0-15,-6 5 0 0,3 3-16 0,0 2-4 16,-3 3 0-16,0 0 0 0,0 0-3 0,0 0-1 16,0 0 0-16,0 0 0 0,0 11-8 0,0 2 0 15,-3 3 0-15,3 0 0 0,-3 2 0 0,3 1 0 0,0-1 0 16,0 3 0-16,0 3 0 0,3 3 0 0,0 2-10 16,0 5 10-16,3 6-8 0,0-3 8 0,0 3 0 0,3-1-9 15,0 4-3-15,0-1 0 0,3 0 0 0,-3 1 0 31,3-1-35-31,3-2-7 0,-3-1-2 0,5-2 0 16,-2-5-112-16,6-5-22 0,0-4-5 0</inkml:trace>
  <inkml:trace contextRef="#ctx0" brushRef="#br0" timeOffset="90720.5184">19769 10557 864 0,'0'0'76'0,"0"0"-60"0,0 0-16 0,0 0 0 15,0 0 114-15,0 0 20 0,0 0 4 0,0 0 1 16,0 0-67-16,6-3-12 16,0 1-4-16,-6 2 0 0,0 0-38 0,6-3-8 0,-3 0-2 0,-3 3 0 15,0 0 4-15,6-2 0 0,-6 2 0 0,3-3 0 0,-3 3-12 0,0 0 0 16,0 0 0-16,9-5 0 15,-6 2 0-15,-3 3 0 0,0 0 0 0,0 0 0 0,0 0 0 16,0 0 0-16,0 0 0 0,0 0 0 16,0 0 0-16,0 0 0 0,0 0 0 0,0 0 8 0,0 0 27 0,0 0 5 15,0 0 0-15,0 0 1 16,0 0-22-16,0 0-5 0,0 0-1 0,0 0 0 16,0 0 7-16,0 0 0 0,0 0 1 0,0 0 0 15,-3 5 8-15,-3-2 2 0,3 2 0 0,-3-2 0 0,0 0-21 0,0 2-10 16,0-2 10-16,-3 4-10 0,0-1 12 0,0-1-4 15,0 0-8-15,1 1 12 0,-1 2 10 0,-3-3 2 16,0 0 0-16,-3 0 0 0,3 1 12 0,0-1 2 16,-6 3 1-16,3-3 0 0,-3 1-5 15,1-1-1-15,-1 0 0 0,0 0 0 0,-3 3-10 0,0-2-3 16,-3-1 0-16,4 0 0 0,-4 1-20 16,6-4 0-16,0 3 0 0,0-2 0 0,0 0 0 0,3-1 14 15,1-2-3-15,-1 0-1 0,3 0-10 0,-3 0-14 0,3 0 3 0,0-2 1 16,0-1-2-16,3 0 0 15,0-2 0-15,0 3 0 0,3-4 3 0,-3 1 0 0,4 0 0 0,-1-3 0 16,0 0 9-16,0 0 0 16,0 0-9-16,3 0 9 0,-3 3-11 0,0-3 3 0,3 0 0 0,0-3 0 15,3 6 8-15,-3 0 0 0,3-1-9 16,0 6 9-16,0 0 0 0,3-5 0 0,-3 5 0 0,0 0 0 16,0 0 0-16,3-3 0 0,-3 3 0 0,6-2 0 15,-6 2 0-15,9 0-11 0,-3 0 11 0,0-3-8 16,-6 3 0-16,9 0 0 0,-3-3 0 0,-1 3 0 15,1 0-1-15,3 0 0 0,0 0 0 0,0-2 0 16,-3 2-7-16,3-3 0 0,0 3-1 0,0-2 0 0,0-1-4 0,0 0-1 16,0-2 0-16,0 2 0 15,3-2 8-15,-3 0 2 0,-1 2 0 0,4-2 0 16,-3-1 12-16,3 1 8 0,0 0 0 0,0 0-8 16,-3-1 16-16,3-2-3 0,0 3-1 0,-3 0 0 0,0 2-12 0,-3-2 0 15,5 0 8-15,-5-1-8 0,0 4 0 0,0-4 0 16,0 1 0-16,0 2 0 0,0-2 0 15,-6 5 0-15,0 0 0 0,3-5 0 0,3 0 16 0,-3-3-4 0,-3 2 0 16,3 1 0-16,-3-3 4 16,0 3 0-16,0-3 0 0,0 3 0 0,0-3-16 0,0 0 0 15,-3 0 0-15,6 0 0 0,0 0 0 16,-3-3 0-16,0 3-9 0,0 0 9 0,0-2 0 0,0 5-9 16,0-3 9-16,-3 2 0 0,0 4 0 0,3-4 9 0,0 1 0 0,0 5 0 15,0 0-9-15,0 0 0 16,0 0 0-16,-3-3 8 0,-3 1-8 0,3-1 10 0,0 0-10 0,-3 3 10 15,-3-2-10-15,3 2 0 16,0 0 0-16,3 0 0 0,-5 0-15 0,2 2 5 0,0 1 1 0,0-3 0 16,3 3 9-16,-3-3 0 15,-3 5-9-15,6-2 9 0,3-3 0 0,-6 2 8 0,3 4 0 0,-3-1 0 16,3 0 7-16,3-5 1 16,0 0 0-16,-6 6 0 0,3 1 2 0,0 4 1 0,3-3 0 0,-3 3 0 15,3-1 8-15,0 6 1 0,3 0 1 0,0 2 0 0,0-2-14 16,3 3-3-16,0-1-1 0,-3 4 0 15,3-1-1-15,-3-3 0 0,3 1 0 0,-3-1 0 0,3-2-1 16,-3 0 0-16,0 0 0 0,-3 0 0 16,0 0-9-16,3-3 0 0,0-3 0 0,-3 4 0 31,0-4-31-31,0 1 2 0,3-1 0 0,-3 4 0 0,3-4-35 0,0 1-6 0,3 2-2 16,-1-2 0-16,-2 2-16 0,0-3-4 0,0 1-1 0,3 2-813 0</inkml:trace>
  <inkml:trace contextRef="#ctx0" brushRef="#br0" timeOffset="91286.6406">20418 10239 1612 0,'0'0'144'0,"0"0"-116"15,0 0-28-15,0 0 0 0,0 0 148 0,3 6 23 16,3-1 5-16,-6-5 0 0,0 0-108 0,3 8-21 16,0 0-5-16,0 2-1 0,-3-2-15 0,0 3-3 0,0 0-1 0,3-1 0 15,-3-2-33-15,0 3-6 16,0-3-2-16,0 2 0 0,0 1 7 0,3-3 0 15,-3 0 1-15,0 0 0 16,0-8-16-16,0 7-3 0,0-7-1 0,3 8 0 16,-3-8-171-16,0 0-34 0,0 0-8 0,0 0 0 0</inkml:trace>
  <inkml:trace contextRef="#ctx0" brushRef="#br0" timeOffset="91445.6189">20570 9925 633 0,'0'0'28'0,"0"0"6"0,6-6-34 0,-6 6 0 0,0 0 0 0,0 0 0 15,0 0 431-15,3-5 79 0,0-3 16 0,3 3 3 16,-6-1-552 0,0 1-110-16,0-3-23 0</inkml:trace>
  <inkml:trace contextRef="#ctx0" brushRef="#br0" timeOffset="91766.3686">20826 9522 1677 0,'3'-5'74'0,"0"0"16"0,-3-1-72 0,3 1-18 15,0 3 0-15,0-1 0 0,0 3 104 0,-3 0 16 0,0 0 4 0,6 8 1 16,0 5-69-16,3 3-15 16,-6 2-2-16,3 6-1 0,2 3-10 0,-5-1-1 0,0 6-1 0,0 0 0 15,0 2 6-15,-3 3 2 16,0 3 0-16,0 2 0 0,0 6-5 0,3-1-1 0,-3-2 0 0,3 0 0 16,-6 0-17-16,3-2-11 15,0-4 12-15,0-2-12 0,0-5 14 0,-6-3-4 0,3-2-1 0,-3-3 0 16,3-1-36-16,-2-4-7 15,-4-3-2-15,0-6 0 16,6 1-122-16,-6-6-25 0,-3 0-5 0</inkml:trace>
  <inkml:trace contextRef="#ctx0" brushRef="#br0" timeOffset="91966.246">20671 10184 1324 0,'0'0'118'16,"0"0"-94"-16,0 0-24 0,0 0 0 0,9 2 227 0,0-4 41 16,0 2 8-16,6-3 1 0,0 1-209 0,3-4-41 15,2 1-9-15,4-3-2 16,0 3-34-16,3-3-7 0,-3-3-2 0,2 3 0 16,1 0-165-16,0 0-34 0,24-7-6 0,-19 4-2 0</inkml:trace>
  <inkml:trace contextRef="#ctx0" brushRef="#br0" timeOffset="92446.5785">21260 9911 1782 0,'0'0'39'0,"0"0"8"0,-3-5 1 0,3 5 3 16,3-5-41-16,-3 5-10 0,0-6 0 0,0 1 0 15,0 0 24-15,0 5 4 0,0 0 0 0,0 0 0 0,0-8-4 16,0 8 0-16,0 0 0 0,0 0 0 0,0 0-2 0,0 0-1 15,0 0 0-15,0 0 0 16,0 0 12-16,0 0 3 0,-5 8 0 0,2 2 0 0,0 1-8 0,0 2 0 16,0 0-1-16,0 1 0 0,3-1-19 15,0 0-8-15,0 0 0 0,3 3 8 0,0-3-8 0,3 3 0 16,-1-2 0-16,1 1 0 16,0 1 0-16,3 0 0 0,3 0 0 0,0 0 0 0,-3-3 0 0,0 0 0 15,3 1 9-15,-3-1-1 0,3 0 13 0,-3-2 3 0,0 2 1 16,0 0 0-16,-4-2 3 0,-2 2 0 15,3 0 0-15,-6 0 0 0,3-2-8 0,-3 0-2 16,-6-1 0-16,3 3 0 0,-2-2-18 0,-4 2 0 16,-3-2 0-16,0-1 0 0,0 1-16 0,0-3-6 0,-3 0-2 0,-3 0 0 31,-6 0-120-31,-2-3-24 0,-1 0-4 0,0-2-750 0</inkml:trace>
  <inkml:trace contextRef="#ctx0" brushRef="#br0" timeOffset="93126.3269">22139 10094 1494 0,'20'5'66'0,"-11"-2"14"0,3-3-64 0,0 0-16 0,3 0 0 0,0 0 0 15,6 0 68-15,-3 0 10 16,2-5 2-16,4 2 1 0,0-2-49 0,0-1-9 0,-3 1-3 0,5-3 0 15,-2 0-3-15,0-2-1 0,-3-1 0 0,0 0 0 0,0 1 12 0,-1-1 3 16,-2 3 0-16,0-2 0 16,-3-4-15-16,0 4-4 0,-3-3 0 0,3 2 0 15,-3 0-3-15,-3 1-1 0,-1-1 0 0,-2 1 0 16,0-4-8-16,0 4 0 0,-3-1 0 0,-3 1 0 16,0-1 0-16,-3 1 0 0,0 2 0 0,0 0 0 0,-3 2 0 0,3-2 0 15,-5 3 0-15,2 3 0 16,0-1 15-16,-3 0 1 0,0 3 0 0,0 3 0 0,0 0 16 0,0 2 3 15,0 0 1-15,0 6 0 16,-3-3-18-16,0 5-3 0,-3 0-1 0,4 3 0 0,-4 0 2 0,3 5 0 16,-9 3 0-16,9 0 0 15,-3-1-8-15,0-1 0 0,3-1-8 0,3 0 12 0,0 0 4 16,4-2 0-16,-1-1 0 0,3 1 0 16,3-1-5-16,3 3-1 0,3-2 0 0,-1-3 0 0,-2 0 2 0,6-3 0 15,0 3 0-15,6-3 0 0,0 0-12 0,0 0 0 16,0-5 0-16,3 0-11 15,3-2-129-15,-1-1-25 0</inkml:trace>
  <inkml:trace contextRef="#ctx0" brushRef="#br0" timeOffset="93740.408">23335 9866 2368 0,'0'0'52'0,"0"0"12"0,0 0 1 0,0 0 1 0,0 0-53 0,0 0-13 0,-3-5 0 0,-3 0 0 16,6 5 0-16,-3-6 0 0,-6 4 0 0,-3-3 0 15,3 5 0-15,1 0 0 0,-4-3 0 0,0 3-10 16,0 3 10-16,-3-1 0 0,3 3 0 0,-6 1-8 16,9-1 8-16,-6 0 9 0,0 3-1 0,1 0-8 15,-4 0 16-15,0 5-4 0,0 3-1 0,3 3 0 16,-3 2-11-16,3 0 0 0,-2 3 0 0,5 2 0 15,0 1-11-15,3-1 3 0,-3-5 0 0,6 3 0 16,-3-3-4-16,6 1-1 0,-3-1 0 0,6-3 0 16,0-2 13-16,0-3 0 0,0 1 0 0,6-1 0 0,-3-5 0 0,3 0 0 15,3-3 0-15,3 3 0 16,-3-5 10-16,3 2-2 0,0-5 0 0,2-3 0 0,1 1-8 0,0-1 0 16,0 0 0-16,-3-5 0 0,9 3 0 0,-6-3 0 0,-3-2 0 15,2-1 0-15,4-2 0 0,-3 0 8 16,3-3-8-16,0 0 0 0,0 0 16 0,-3-5-1 0,3 0-1 0,-4-3 0 15,1 3 12 1,-3-6 2-16,6-2 1 0,-6 0 0 0,3-3-10 16,-3 0-3-16,0-2 0 0,0 2 0 0,-4-2-8 0,1-1-8 15,3 1 12-15,-3-3-12 0,-3 0 0 0,0 0 0 16,6-5 0-16,-6 5 0 0,3 0 0 0,-6 2 0 16,9 3 0-16,-6-2 0 0,-3 2 0 0,3 0 0 0,0 3-9 15,0 3 9-15,-3 2-8 0,-3 3 8 0,6 5-8 0,-3 5 8 16,-3 1 0-16,5 5 0 0,-5-1 0 15,0 6 0-15,0 0 10 0,0 0-2 0,-5 11-8 0,5 5 12 16,0 2-12-16,-9 6 9 0,6 3-9 16,-3 4 8-16,-6 4 15 0,6 2 2 0,-3 2 1 0,0 6 0 15,0 0-14-15,3-2-4 0,3-1 0 16,0-2 0-16,3-1-8 0,0 1 8 0,3-3-8 0,-3 0 8 16,3 0-8-16,0-5-17 0,0 0 4 0,-3-6 1 15,3-2-42 1,-3-5-8-16,0-1-2 0,0-5-703 0,6 1-141 0</inkml:trace>
  <inkml:trace contextRef="#ctx0" brushRef="#br0" timeOffset="94786.4999">23883 9845 288 0,'0'0'12'0,"0"0"4"0,0 0-16 0,0 0 0 0,0 0 0 0,0 0 0 15,0 0 357-15,6-2 69 16,-3-1 14-16,6 0 2 0,-6 1-309 0,3-1-61 0,-3 0-13 0,-3 3-3 16,9 0-21-16,-7-2-5 0,4-4-1 0,-3 6 0 15,-3 0-17-15,9-2-4 0,-3-4-8 0,0 4 12 16,0-4 0-16,-3 4 0 0,9-3 0 0,-6 2 0 15,-3-2-12-15,9 2 0 0,-3 0 0 0,-3 1 0 16,-3-4-13-16,9 6-6 0,-12 0-1 0,0 0 0 16,3-2 20-16,-3 2 0 0,6 0 0 15,-6 0 0-15,0 0 0 0,0 0 0 0,0 0 0 0,0 0 9 16,0 0 3-16,0 0 1 16,0 0 0-16,0 0 0 0,-3-3-13 0,-3 0 0 0,0-2-12 0,0 5 12 15,-6-3 0-15,3 3 8 0,0-2 0 0,0 2 1 16,-3 2-9-16,0 1-16 0,-6-3 4 0,9 3 1 15,-5-1 11-15,-4 1 0 0,9 2 0 0,-6 1 0 16,0 2 0-16,0 0 0 0,0-3 0 0,0 3 0 16,3 0 0-16,-2 0 0 0,5 0 0 0,-3 2 0 15,3-2 0-15,3 0 0 0,0 0 0 0,-3 0 0 16,9-3 0-16,0-5 0 0,0 0 0 0,0 0 0 0,0 0 0 0,9 5 9 16,3 1-9-16,-3-4 0 0,6 1 0 0,0-3 0 0,5-3 0 0,1 1-9 15,0 2 9-15,0 0 0 16,-3 2 0-16,3 1 0 0,-1 0 13 0,-2 2 5 15,-6 0 1-15,3 1 0 0,0-1-19 0,-6 3 8 16,-6 0-8-16,6 0 0 0,-9 2 0 0,0 1 0 0,0 2 0 0,0 3-9 16,-9 0 9-16,6-3-12 15,-6 3 12-15,-3 0-12 16,3-3-19-16,-3 3-4 0,3-3-1 0,-3 0 0 0,0-2 22 0,7 0 4 16,-7-4 1-16,3 1 0 0,0-2 9 0,0 2 0 0,3-3 8 0,-3 0-8 15,0 1 14-15,3 1-2 16,-6-1 0-16,3-4 0 0,3 1 1 0,-3 0 0 15,3 2 0-15,-3-2 0 0,-2-1-13 0,2 1 0 0,3 0 8 0,0-1-8 16,-3 4 0-16,0-4-8 0,6-2 8 16,-6 0-13-16,9 3-5 0,0-3-1 0,-9 0 0 0,9 0 0 15,0 0 19-15,0 0 0 16,0 0 0-16,0 0 0 0,0 0 10 0,0 0 6 0,0 0 0 0,0 0 1 16,0 0 0-16,9 0 0 0,0-3 0 0,-6 1 0 0,6-1-17 15,0 0 0-15,-3-2 0 0,0 0 0 16,3 2-12-16,2-2-7 0,-2-1-1 0,0 1 0 15,3 0-4 1,-3 0-2-16,3-1 0 0,3-2 0 0,0 3 17 0,0-3 9 0,0-3-10 0,5 4 10 16,1-4 0-16,0 3 0 0,0-3 0 0,3 1 0 15,-3-1 0-15,2-2 0 0,-2 0 0 0,6 0 0 16,-3-3 0-16,-3 2 0 0,-1-1-10 0,1-1 10 16,-3 0 0-16,3 3 0 0,-3-3 0 0,-6 0 0 0,6 3 13 0,-3-1 1 15,-7-1 0-15,1 1 0 0,3 1 14 0,-3 0 2 16,3 0 1-16,-6-1 0 0,-3 1 2 15,6 0 1-15,-3 2 0 0,0-2 0 0,-6 0-14 0,9 2-4 16,-9 1 0-16,0-1 0 0,6 3-7 0,-6-2-1 16,0 2-8-16,-6 0 12 0,6 2 4 0,0 1 0 15,0-3 0-15,0 8 0 0,0 0-27 0,-9 0-5 16,6-5 0-16,-6 5-1 0,6 0 17 0,-3 3 0 0,0 2 0 16,0 0 0-16,-3 3 0 15,0 3 0-15,6 5 8 0,0 2-8 0,-3 3 11 0,6 6-11 0,0 2 12 16,-3 0-12-16,3 3 9 0,0-1-9 0,3 1 0 0,-3 0 9 15,0 0-9-15,6-6 0 16,-3-2 0-16,0-3 0 16,-3 0-36-16,9-5-2 0,-9 0-1 0,9-3-666 15,-3-2-134-15</inkml:trace>
  <inkml:trace contextRef="#ctx0" brushRef="#br0" timeOffset="94972.0226">24913 9930 2804 0,'18'2'124'0,"-12"4"26"0,2-4-120 0,-8 4-30 0,0-6 0 0,0 0 0 16,0 0-73-16,0 0-21 0,0 0-4 0,-8-6-1 0</inkml:trace>
  <inkml:trace contextRef="#ctx0" brushRef="#br0" timeOffset="97705.7619">19245 13764 1594 0,'0'0'71'0,"0"5"14"0,-3 0-68 0,3-5-17 15,0 0 0-15,0 8 0 16,0-8 53-16,0 0 7 0,0 0 2 0,0 0 0 0,0 0-62 0,0 0 0 15,0 0 0-15,0 0-10 16,0 0-18-16,0 0-4 0,0 0-1 0,6-5 0 0,0 2 33 0,0 1 8 16,-6 2 0-16,3-3 1 15,-3 3 37-15,0 0 7 0,9-3 2 0,-9 3 0 0,0 0-4 0,0 0-1 16,6-2 0-16,0 2 0 0,0-3-28 0,0 0-6 0,-6 3 0 0,9-2-1 16,-3-1-15-16,3 0 0 15,-3 1 0-15,3-1 0 0,-3-2 0 0,3 2 0 0,-4 1 0 0,4-4 0 16,-3 4 0-16,0-1 12 15,3 0-3-15,-6-2-1 0,6 2 12 0,-6-2 1 0,3 2 1 0,-3-2 0 16,3 0-10-16,-3 2-1 16,0-5-1-16,0 3 0 0,0 0-10 0,3-1 0 0,-6 1 9 0,3 0-9 15,-3 5 8-15,0-5-8 16,3-3 10-16,-3 2-10 0,0 1 17 0,0 2-2 0,0-2-1 0,0 0 0 16,0-1-1-16,0 1 0 0,0 0 0 0,0 0 0 15,0-1-13-15,0-2 9 0,0 8-9 0,0-5 8 16,0 5-8-16,-3-5 0 0,-3 2 0 0,3-2 0 15,-3 0 0-15,0 2 0 0,3-2 0 0,-3 2 0 16,0 0 0-16,0 1 0 0,0-1 0 16,6 3 0-16,-3-3 0 0,-3-2 0 0,0 2 0 0,0 1 0 15,0-1 0-15,6 3 0 0,-6 0 0 0,6 0 8 16,0 0 8-16,-3 3 0 0,-5-1 1 0,5 1 0 0,3-3-17 0,-6 5 0 16,-3-2 0-16,6 2 0 15,-3 1 0-15,0-4 12 0,0 6-3 0,0 0 0 0,0 0 7 0,3 3 0 16,-3-1 1-16,3 3 0 15,0-2 16-15,0 2 3 0,0 1 1 0,3 1 0 0,0-1-22 0,-3-1-5 16,3 0-1-16,3 0 0 16,0 1-9-16,0-1 12 0,0 0-12 0,3 0 12 0,0 0-12 0,3 3 0 15,0-2 0-15,3-1 0 16,0 3-35-16,5-3-9 0,1-3-1 0,0-2-1 16,0 0-123-16,3-5-25 0</inkml:trace>
  <inkml:trace contextRef="#ctx0" brushRef="#br0" timeOffset="98795.5267">20921 13547 748 0,'0'0'33'0,"0"0"7"0,0 0-32 0,0 10-8 0,0-10 0 0,0 11 0 15,0-11 290-15,-3 8 56 0,3-8 11 0,0 0 3 16,0 0-272-16,0 0-53 0,0 0-11 0,0 0-3 16,-3 8-13-16,3-8-8 0,0 0 8 0,0 0-8 15,0 0 9-15,0 0-9 0,0 0 12 0,0 0-12 16,0 0 0-16,0 0 0 0,0 0 0 0,0 0 0 0,0 0 14 0,0 0-4 16,0 0-1-16,-3 8 0 15,3-8-1-15,-6 8-8 0,-9-3 12 0,0 0-4 16,1 3 4-16,-7-3 0 0,0-2 0 0,0 2 0 15,-6 3-12-15,3-2 0 0,1-1 0 0,2 0 0 0,-3 0 8 0,0-2 0 16,0 0 0-16,4-1 0 16,-1 1 20-16,0-3 4 0,0 3 1 0,0-3 0 0,3 0-8 0,-2 0-1 15,-1 0-1-15,3 0 0 0,0-3-23 0,3 3 0 0,0-3 0 16,3 3 0-16,0-2 0 0,3 2 0 16,4-3 0-16,-1 0 0 0,3 3 0 0,3 0 0 15,0 0 0-15,0 0 0 0,0 0-20 16,0 0 0-16,0 0 1 0,0 0 0 0,9 0 11 0,-1-2 8 0,7-1-12 15,0 1 12-15,3-4-20 0,3 4 2 16,3-6 1-16,0 0 0 16,-4-3-31-16,4 1-5 0,0-1-2 0,-3-5 0 15,0 0-10-15,-3 0-3 0,-1 6 0 0,1-1 0 0,-3 1 44 0,0-1 9 16,0 3 2-16,0 0 0 0,-3 0 45 0,-3 0 10 0,3 0 2 0,-4 3 0 16,1-3 10-16,0 3 2 0,-6-1 1 15,3-1 0-15,-3 1-17 0,0-2-3 0,0 3-1 16,-3-3 0-16,-3 0-11 0,0 0-2 0,0 0-1 15,-3 0 0-15,0 0-2 0,0 3 0 0,0 0 0 0,0-3 0 16,-2 3-8-16,-1-1-1 0,3 4-1 16,-3-4 0-16,0 1-10 0,3 2-11 0,-3 1 3 0,3-1 0 15,0 3 8-15,-3 0 0 0,6 0 0 16,3 0 0-16,-6 3 10 0,3 2 4 0,-3 0 1 0,3 3 0 16,0 6 25-16,0-1 6 0,3 0 1 0,3 6 0 0,0 2-31 0,0 2-5 15,3 1-2-15,3 3 0 16,-3 2 2-16,0-3 0 0,3 1 0 0,0-3 0 0,3 2-11 0,0-2 0 15,0 0 0-15,2-3 8 16,4-3-40-16,-3-2-8 0,-3-3-1 0,3-5-1 16,0 0-143-1,0-2-29-15,0-6-6 0</inkml:trace>
  <inkml:trace contextRef="#ctx0" brushRef="#br0" timeOffset="99605.3467">21817 13314 518 0,'-6'8'46'0,"6"-8"-37"0,0 0-9 0,3 5 0 16,-6 3 256-16,3-8 48 15,0 0 11-15,0 0 1 0,0 0-191 0,6 5-38 0,-6-5-8 0,0 0-2 16,6 6-51-16,0-1-10 0,3-2-3 0,0-1 0 16,3 1 3-16,0-3 0 0,0 0 0 0,2 0 0 15,-2 0 0-15,6-3 1 0,-3 1 0 0,0-1 0 16,-3-2-6-16,3-1-2 0,0 1 0 0,-3-3 0 15,-1 0-9-15,-2 0 0 0,3-2 0 0,-3 2 0 16,-3-3-8-16,3 3 8 0,-3 0-10 16,0 0 10-16,-3-2 0 0,-3 2 18 0,3 2-2 0,-3-4-1 15,0 2 12-15,0 0 2 16,-3-3 1-16,0 3 0 0,3 1-3 0,-6 1-1 0,3-2 0 0,0 0 0 16,-3 3-2-16,0 0-1 0,0 0 0 0,0-1 0 0,-3 4-4 0,3-4-1 15,-3 4 0-15,1-1 0 16,-1 3-18-16,3 0 0 0,-6 5 0 0,0-2 0 0,3 2 0 0,-3 3 0 15,0 0 0-15,3 3 0 16,-3 2 0-16,3 3 0 0,-3 2-12 0,1 3 12 0,2 1 0 16,0 1 0-16,0 1 11 0,3 3-3 15,0-3-8-15,3 2 0 0,-3 0 0 0,6-2-8 16,6-3 8-16,-3 1 0 0,6-7 0 0,0 4 0 16,-3-3 0-16,0-3-13 0,6 3 3 0,-4-8 1 15,4 0-94-15,0-6-18 0,3 1-4 0,0-6-850 0</inkml:trace>
  <inkml:trace contextRef="#ctx0" brushRef="#br0" timeOffset="100165.2617">22645 13055 230 0,'8'13'10'0,"-5"-8"2"0,-3 3-12 0,-3 0 0 0,3 0 0 0,-2-3 0 15,-1 0 497-15,3-5 97 0,-3 6 19 0,-3-4 4 16,-6 1-487-16,9 0-98 0,-6-1-19 0,0 1-4 16,0 2-9-16,-3-2 0 0,0 2 0 0,3-2 0 15,-3 5 0-15,0-3 0 0,-2 0 0 0,8 3 0 16,-6 0-10-16,3 3-7 0,-3 2-2 0,0 3 0 0,-3 2 19 16,3-2 0-16,0 3 0 0,0 2 0 15,3-2-11-15,-3 2 11 0,4-3-10 0,2 1 10 0,0-3-17 16,3 0 2-16,-3-1 1 0,6-1 0 15,0-4-4-15,0 1-1 0,0-6 0 0,0 3 0 0,6-3 3 0,0 1 0 16,-6-6 0-16,6 5 0 16,2-2 1-16,1-1 1 0,3-2 0 0,0-2 0 0,0-6 14 0,0 0-11 15,3 0 11-15,-3-3-10 16,0-2 10-16,0 2 8 0,3-2-8 0,-4-3 11 0,1 0 19 0,0-2 4 16,0 2 1-16,3-3 0 0,-3-2-7 15,0-3-2-15,3-2 0 0,-3 0 0 0,0-6-1 16,-1 0 0-16,4 0 0 0,-6-5 0 0,3-2-5 0,-3-1 0 0,3 3-1 15,0 0 0-15,-3 0-5 16,0 5-1-16,3 3 0 0,-3 0 0 0,-3 5 6 0,0 0 1 16,2 6 0-16,-5 4 0 0,3 1 8 15,-3 5 1-15,3-2 1 0,-3 4 0 0,-3 1-2 0,0 5-1 16,0 0 0-16,0 0 0 0,0 0-19 0,0 0-8 0,0 0 0 0,0 5 8 16,-3 6-8-16,-3 2-11 15,6 6 3-15,-6-1 0 0,0 6-4 0,3 0-1 0,-2 2 0 0,2 3 0 16,0 6 1-16,0 2 1 15,0 3 0-15,0-1 0 0,3-2-7 0,0 3-2 0,3-3 0 0,-3 0 0 32,3-5-16-32,0-3-4 0,3 0-1 0,-6-5 0 0,0-6-135 15,8 1-28-15</inkml:trace>
  <inkml:trace contextRef="#ctx0" brushRef="#br0" timeOffset="101641.3394">23103 13131 403 0,'0'0'36'0,"0"8"-36"0,0-2 0 0,0-6 0 15,0 0 361-15,0 0 66 0,0 0 13 0,0 0 2 0,0 0-318 0,0 0-64 16,0 0-13-16,0 0-3 0,0 0-21 0,0 0-5 0,0 0-1 16,0 0 0-16,0 0 1 0,0 0 0 15,0 0 0-15,0 0 0 0,0 0-9 0,0 0-1 16,0 0-8-16,0 0 12 0,0 0-12 0,0 0 0 15,0 0 0-15,0 0 0 0,0 0 0 0,0 0 0 16,0 0 0-16,12 5 0 0,-12-5 0 0,6 0 0 16,3 2 0-16,-6-2 0 0,-3 0-12 0,9-2 2 15,-9 2 0-15,9-3 0 0,-9 3-2 16,3-2-1-16,-3 2 0 0,0 0 0 0,0 0 13 0,0 0-12 16,0 0 12-16,0 0-12 0,0 0 12 0,0 0 10 0,0 0-2 0,6-6 0 15,-1 4 3-15,-5 2 0 16,0 0 0-16,0 0 0 0,0 0-11 0,0 0 10 0,0 0-10 0,0 0 10 15,0 0-10-15,0 0 0 16,0 0 0-16,3-3 0 0,3 0 0 0,-3 1 0 0,-3 2 0 0,0 0 0 16,0 0 0-16,0 0 0 15,0 0 0-15,0 0 0 0,0 0 0 0,0 0 0 0,0 0 0 0,0 0 0 16,3-8 0-16,0 2 8 0,-3 6-8 0,0 0 8 16,0 0-8-16,0 0 0 0,0-5 0 0,0 5 0 15,0 0 0-15,0 0 0 0,0 0 0 0,0 0 0 16,0 0 0-16,0 0 0 0,-6 0 9 0,0-3-9 15,0 3 8-15,-5 3-8 0,5-3 10 0,-3 5-10 16,0 1 0-16,0-1 8 0,-9 0-8 0,12 1 0 16,-9-1 0-16,9-2 0 0,-6 2 8 0,0 0-8 0,6 0 0 0,-3 1 11 15,4-4-11-15,-4 4 10 16,6-1-10-16,-3-2 0 0,6-3 0 0,0 0 0 0,-6 5 0 16,0 0 8-16,6-5-8 0,-3 5 0 15,0 3 0-15,0 0 0 0,3-8 0 0,0 0 0 16,0 6 0-16,0-6 0 0,0 0-14 0,0 0 5 0,0 0-9 0,0 0-2 15,3 8 0-15,-3-8 0 16,0 0 9-16,0 0 2 0,0 0 0 0,0 0 0 0,0 0 9 0,0 0 0 16,0 0 8-16,6 2-8 0,-6-2 16 15,6 5-2-15,-6-5 0 0,6 0 0 0,-6 0-14 0,9 3 8 16,-9-3-8-16,6 0 0 0,-6 0 0 0,0 0 0 0,0 0-13 0,0 0 4 16,0 0 9-16,3 3 0 15,-3-3 0-15,0 0-8 0,8 2 8 0,-8-2 0 0,6 6 10 0,-6-6-10 16,0 0 19-16,0 0-3 15,0 0 0-15,0 0 0 0,0 0 1 0,0 0 0 0,0 0 0 0,0 0 0 16,0 0 2-16,0 0 0 16,0 0 0-16,0 0 0 0,-3 5-19 0,3-5-16 0,0 0 4 0,0 0 0 15,0 0 12-15,0 0 0 16,0 0 0-16,0 0 0 0,0 0 0 0,0 0 0 0,0 0 0 0,0 0 0 16,0 0 16-16,0 0-3 0,0 0-1 0,0 0 0 0,3 8-4 15,-3-8-8-15,0 0 11 0,0 0-11 16,0 0 0-16,0 0 0 0,0 0 0 0,0 0 0 0,0 0 0 15,0 0 0-15,0 0 0 0,0 0 0 16,0 0 0-16,0 0 0 0,0 0-12 0,0 0 3 16,0 0 9-16,0 0-13 0,0 0 5 0,0 0 8 15,0 0 0-15,0 0 0 0,0 0 0 0,6-5 0 0,3-3-9 16,-3 0 9-16,0 0 0 0,0 0 0 0,-3 0 0 0,9-3 9 16,-6 1 1-16,-3-3 0 0,-3-1-10 0,9 1 0 15,0 0 0-15,-3 0 0 0,0-3 9 0,0 0-9 16,0 0 10-16,3 0-10 0,-9 0 16 0,8 3-2 15,1 0-1-15,-3 0 0 0,0 2-5 0,3 6-8 16,-3-3 11-16,0 2-11 0,0 4 36 0,0-1 1 16,-6 3 0-16,6-2 0 0,-3 2-27 0,-3 0-10 0,0 0 0 15,9 7 9-15,-9-1-9 0,9 2 12 0,-9 0-12 16,3 5 12-16,-3 3-12 0,3 5 0 0,-3 0 0 16,3 6 0-16,-3 2 0 0,-3 0 0 0,3 2 0 15,0-1 0-15,0-1 0 0,0 0 0 0,-3 0 0 0,0 0 12 16,0 0-1-16,-3 0 0 0,-3 0 0 15,6 0 0-15,-6 1-11 0,0-1 0 0,3 0 0 0,-9-3 8 16,6 3-8-16,-11-5 0 0,8-3-12 0,-6-2 12 16,-3-1-14-16,0-2 5 0,3-3 1 0,0-2 0 15,-2-3 0-15,2 0 0 0,0-3 0 16,3-2 0-16,0-3 8 0,3-3 0 0,0 3 0 0,3-2 0 16,0-1 0-16,0 0 0 0,1 1 0 0,5-1 0 0,-3 0 0 0,3-2 0 15,3 0 0-15,0 5 0 16,0 0 0-16,0 0 11 0,0 0-3 0,0-6 0 0,6 1-8 0,0 0 0 15,2 0 0-15,4-1 0 16,-3 1-9-16,9 0-4 0,0-1-1 0,-3 1 0 0,12 0 14 0,-3 0 0 16,5-1 0-16,-2 1 10 15,0 0-34-15,3-1-8 0,-1 4 0 0,-2-4-1 0,-3 1 33 0,6 0 9 16,-9 0 1-16,8-1 0 16,-8 1-10-16,3-6 0 0,-3 1 9 0,0-3-9 0,0-1 22 0,-7 1 0 15,10-3 0-15,-6 0 0 16,-3-2-22-16,0 2 0 0,0-3 0 0,0 1 0 0,-6 2 0 15,2-2 0-15,-2-1 0 0,-3 3 0 0,-3 0 14 0,0 0-2 16,3 3 0-16,-3 0 0 0,-6 0 0 16,3-1 0-16,-3 4 0 0,0-1 0 0,-3 1-3 0,0 2-1 15,3 2 0-15,-3 1 0 0,0 3 19 16,1-1 3-16,-4 3 1 0,6 0 0 0,-3 5-31 0,-6 6 8 16,9-1-8-16,-3 1 0 0,-6 2 0 0,12 3 0 15,-9 0 0-15,9 5 0 16,0 3-32-16,0 0-10 0,6 0-2 0,-3-1 0 15,9 1-8-15,-3 0-1 0,9-6-1 0,-1 1 0 16,4-6-100-16,3-2-20 0,3-6-4 0</inkml:trace>
  <inkml:trace contextRef="#ctx0" brushRef="#br0" timeOffset="103561.6934">13914 9475 1612 0,'0'0'72'0,"-6"2"14"0,0 4-69 0,0 2-17 0,-2 5 0 0,-1 0 0 16,0 8 141-16,0 3 25 16,-3 3 5-16,3 4 1 0,-3 4-137 0,3 2-27 0,0 2-8 0,-3 4 0 31,3-1-96-31,0 3-23 0,-3 0-4 0,4-3-746 0</inkml:trace>
  <inkml:trace contextRef="#ctx0" brushRef="#br0" timeOffset="103821.8951">13664 9647 921 0,'0'0'82'0,"-3"2"-66"0,-3 4-16 0,0-1 0 0,0-2 200 0,0 2 36 16,-2 5 7-16,2 4 1 0,-6 7-161 0,3 0-33 15,3 5-6-15,-6 4-2 16,3 7-42-16,0 2-24 0,0 1 4 0,-3 0-548 16,3 2-108-16</inkml:trace>
  <inkml:trace contextRef="#ctx0" brushRef="#br0" timeOffset="104032.1387">13355 9700 2034 0,'0'0'90'0,"0"0"18"0,-3 8-86 0,0 2-22 0,0 3 0 0,-3 1 0 16,3 4 36-16,-3 3 2 0,0 6 1 0,3 5 0 15,-6 2-51-15,3 6-11 0,-3-3-1 0,0 2-1 32,0-2-140-32,0 0-28 0,-3-2-6 0,1-3-1 0</inkml:trace>
  <inkml:trace contextRef="#ctx0" brushRef="#br0" timeOffset="104221.6306">13221 9821 1954 0,'-15'11'87'0,"9"0"17"15,0 2-83-15,-3 8-21 0,0 5 0 0,-3 6 0 0,-3 5 87 0,-3-2 13 16,1 2 2-16,2 2 1 16,-6-4-63-16,6 2-12 0,0-3-2 0,0-2-1 15,3-3-44-15,-3 0-9 0,1-2-1 0,2-4-669 0,0-1-134 0</inkml:trace>
  <inkml:trace contextRef="#ctx0" brushRef="#br0" timeOffset="104431.6407">12929 9835 2253 0,'0'0'100'0,"0"0"20"0,0 0-96 0,0 0-24 0,0 5 0 0,-3 3 0 16,3-3 68-16,0 6 8 0,0 2 1 0,0 3 1 15,0 2-54-15,0 3-10 0,3 6-2 0,-3-1-1 16,0 1-28-16,0 2-6 0,-3 0-1 0,0-2 0 31,3-1-115-31,-3-2-23 0,0 0-5 0,-3-3-469 0,3-3-93 0</inkml:trace>
  <inkml:trace contextRef="#ctx0" brushRef="#br0" timeOffset="104641.5314">12691 10104 1036 0,'-12'-13'46'0,"6"8"10"0,0 0-45 0,3-1-11 16,-3-4 0-16,0 2 0 16,0-5 183-16,0 5 34 0,0 0 7 0,0 0 2 0,0 0-133 0,1 3-26 15,5 5-6-15,-6 2-1 16,0 1-32-16,0 5-6 0,-3 8-2 0,3 5 0 16,-3 3-50-16,0 5-10 0,0 2-3 0,0 4 0 15,0-1-33-15,0 3-6 0,0 0-2 0,0 0 0 16,3 3 10-16,-3-3 2 0,4-2 0 0,-4-6 0 15,0-3-13-15,3-5-3 0,-12 16 0 0,3-16 0 0</inkml:trace>
  <inkml:trace contextRef="#ctx0" brushRef="#br0" timeOffset="104795.5361">12524 10081 1699 0,'0'0'75'0,"0"0"16"0,-3 10-73 0,0 3-18 0,-3 3 0 0,0 5 0 15,0 1 88-15,0 4 13 0,1 3 3 0,-1 3 1 16,-3 2-77-16,3 1-15 0,-3-1-3 0,0 1-1 16,0-6-44-16,3 2-9 0,-3-4-1 0,0-1-847 15</inkml:trace>
  <inkml:trace contextRef="#ctx0" brushRef="#br0" timeOffset="104981.5184">12191 10139 2286 0,'-18'13'101'0,"12"-2"21"0,-3 2-98 0,0 5-24 16,-3 4 0-16,0 7 0 16,3 0 39-16,-2 8 2 0,2-3 1 0,3 3 0 0,-3 0-52 0,3-2-10 15,0-4-3-15,0 1-685 0,-3 0-138 0</inkml:trace>
  <inkml:trace contextRef="#ctx0" brushRef="#br0" timeOffset="105941.3515">14745 9387 2052 0,'0'0'91'0,"3"-5"18"0,0 0-87 0,3 0-22 0,-3 2 0 0,3 0 0 16,-3 1 72-16,3-4 9 0,-1 1 3 0,1 0 0 15,3 2-84-15,-3 0-16 0,0 1-3 0,-6 2-666 16,6 0-134-16</inkml:trace>
  <inkml:trace contextRef="#ctx0" brushRef="#br0" timeOffset="108051.6796">8071 15878 856 0,'-9'-8'38'0,"9"8"8"0,6-6-37 0,0 1-9 15,-12-3 0-15,9-5-252 16,9 5-52-16</inkml:trace>
  <inkml:trace contextRef="#ctx0" brushRef="#br0" timeOffset="108445.4081">8122 15785 230 0,'-6'3'20'0,"6"-3"-20"15,0 0 0-15,0 0 0 0,0 0 256 0,0 0 48 16,0 0 8-16,0 0 3 0,6 2-191 0,-6-2-39 0,0 0-7 0,0 0-2 15,0 0-49-15,0 0-11 16,0 0-1-16,0 0-1 0,0 0-14 0,0 0 8 0,0 0-8 0,0 0 0 16,0 0 41-16,0 0 3 15,0 0 0-15,0 0 0 0,0 0 21 0,0 0 5 0,0 0 1 0,0 0 0 16,0 0-19-16,0 0-3 16,0 0-1-16,9 3 0 0,3-3-19 0,-3 3-4 0,-9-3-1 0,0 0 0 15,12 2-16-15,-1 1-8 0,-11-3 0 0,6 3 8 0,3-3-8 0,0 0 0 16,3 0 0-16,-3 0 0 15,0 0-12-15,0 0 12 0,6-3-10 0,0 0 10 16,0 3-9-16,0-2 9 0,-1-1-8 0,1-2 8 16,0 2 0-16,0-2 8 0,0 5 0 0,0-3 0 15,3-2 12-15,0 2 4 0,-1 1 0 0,1 2 0 16,0-3-8-16,0 0 0 0,3 6-1 0,0-3 0 16,-3-3-15-16,2 3 0 0,4 0 0 0,0 0 0 0,3 3 0 0,0-3 8 15,-1 0-8-15,-2-3 0 0,3 3 0 16,3-2 0-16,-6 2-9 0,5-6 9 15,-2 4 0-15,6-4 0 0,-3 1 0 0,-1 2 0 16,-2-2 0-16,-3 0 8 0,0 2-8 0,0-2 0 0,-7 2 0 0,1 1 0 16,0-1 0-16,-6-2 0 15,0-1-33 1,-3 1-4-16,0 0-1 0,-3-3 0 0,0 3-126 0,-6-3-26 16,3 0-5-16</inkml:trace>
  <inkml:trace contextRef="#ctx0" brushRef="#br0" timeOffset="108971.5287">8827 15761 2001 0,'0'0'88'0,"0"0"20"0,0 0-87 0,0 0-21 0,0 0 0 0,0 0 0 16,0 0 60-16,0 0 8 0,0 0 2 0,0 0 0 15,0 0-70-15,0 0 0 0,0 0-12 0,0 0 0 16,0 0 12-16,0 0 0 0,0 0 0 0,0 0 0 15,0 0 0-15,0 0 12 0,0 0-2 0,0 0-1 0,0 0-9 0,0 0-12 16,0 0 2-16,0 0 1 16,0 0 17-16,0 0 3 0,0 0 1 0,0 0 0 15,0 6-4-15,0-1 0 0,0-5 0 0,0 8 0 0,0-8 16 0,-3 5 2 0,3-5 1 0,0 5 0 16,0-5 1-16,0 0 1 16,0 0 0-16,-3 8 0 0,0 0-29 0,3-8 0 0,0 0 0 0,0 6 0 15,-3 4 0-15,0-2 0 16,-2 0 0-16,2 5 0 0,-3-2 0 0,3 5 0 15,-6 0 0-15,3 5 0 0,-3 5 0 0,0 3 0 16,-3 3 0-16,0 5 0 0,0 0 12 0,3 0-3 0,-3 3-1 16,3 0 0-16,0-3-8 0,1-3 0 15,-1 0 0-15,0-5 0 0,0 6-8 0,3-6-4 0,-3-3-1 0,6 1 0 32,-3-1-23-32,0-5-5 0,-3-2-1 0,3-6 0 15,3 6-31-15,0-11-7 0,-3 2 0 0,6-10-559 0,0 0-111 0</inkml:trace>
  <inkml:trace contextRef="#ctx0" brushRef="#br0" timeOffset="109251.4152">9476 15269 1688 0,'0'0'75'0,"0"0"15"0,0 0-72 0,0 0-18 0,0 0 0 0,0-5 0 31,0-3-91-31,-3 3-21 0,6-3-5 0</inkml:trace>
  <inkml:trace contextRef="#ctx0" brushRef="#br0" timeOffset="110041.7194">9482 15198 748 0,'12'2'67'0,"-12"-2"-54"0,0 0-13 0,0 0 0 0,0 0 138 0,0 0 25 16,0 0 5-16,0 0 0 0,0 0-89 0,0 0-19 0,0 0-3 0,0 0-1 16,-3 8-33-16,0-2-7 15,3 1-2-15,0 1 0 0,0 0 23 0,-3 3 5 0,3 2 1 0,-3 3 0 16,0 3 14-16,0 2 3 0,-6 3 1 0,6-1 0 15,0 6-1-15,-6 1-1 0,1 1 0 16,-1 1 0-16,0 5-7 0,0 3-2 0,3-1 0 0,-9 6 0 16,3 3-18-16,-3 2-3 0,0-2-1 15,3-3 0 1,-6 3-46-16,4-6-10 0,-4 3-1 0,0-3-1 0,3 3 9 16,-3 0 1-16,0 0 1 0,0-2 0 0,1-1 19 0,-1-2-12 0,-3-6 12 0,3-2-10 15,0 2 1-15,6-10 0 0,-3 2 0 0,6-7 0 0,0-3 9 0,1-3 9 16,-1-2-1-16,3-4-8 15,0-1 8-15,6-6-8 0,0 5 0 0,0-5 0 0,0 0 8 0,0 0-8 16,0 0 0-16,9 0 0 16,-6-5 12-16,6 2-12 0,-1-7 12 0,4 2-12 15,0 0 17-15,0-8-3 0,-3 3-1 0,6-1 0 16,-3-2-4-16,0-2-1 0,0-1 0 0,3 1 0 0,-3-3-8 0,-1 2 0 16,1 6 0-16,0 0 8 0,0 0-8 0,-3 2 0 0,3 3 9 0,-3 8-9 15,-3-8 0 1,3 8 0-16,-3 0 0 0,3 0 0 0,0 5 0 15,0 3-16-15,-4 0 2 0,7 3 1 0,0 2-3 0,-3 3 0 16,3 0 0-16,0 0 0 0,0-3 3 0,3 3 0 0,3 0 0 16,-3-3 0-16,-4-3 13 0,4 1-12 15,-3 0 12-15,3-3-12 0,-3-8 12 0,3 5 8 0,-3 0 0 16,3-5-8-16,3 0 0 16,-4 0 0-16,1-2 0 0,0-1 0 0,3-2 16 0,0 5-3 0,-3-8-1 15,3 2 0-15,-3-2-12 0,-1 0 8 0,1-2-8 0,0 2 0 16,-3-3 12-16,0 3-4 0,3-2-8 0,-3-1 12 15,-6-2 1-15,6 2 0 0,-3-2 0 0,0 5 0 16,-1-2-3-16,-2-4-1 0,3 4 0 0,-3-6 0 16,0 8 0-16,0-5 0 0,0-6 0 0,-3 6 0 15,3 5 1-15,-3-5 0 0,-3 0 0 16,3 2 0-16,0-2-10 0,0 5 10 0,-3-3-10 0,-3 3 10 16,3 0-10-16,-3 1 12 0,3-1-12 0,-3 2 12 0,0-2-12 0,-3 3 0 15,3 2 0-15,3 3 8 16,-3-7-8-16,0 4 0 0,-3-2 0 0,6 5 0 0,0 0 0 0,-6-6 0 15,0 1 0-15,0 5 0 16,6 0 0-16,-6 0-12 0,0-3 2 0,1 1 1 16,-1 2 0-16,-3-3 0 0,3 3 0 0,3 0 0 15,-6 0 9-15,6 3 0 0,3-3 0 0,-6 5-8 0,-3-5 8 0,6 5 11 16,-3 3-3-16,0-2 0 16,0 1 4-16,3 4 0 0,-3 0 0 0,0-1 0 0,3 9-2 0,0-3 0 15,-3 2 0-15,3 6 0 0,0-3 0 0,0-2 0 0,3 2 0 0,0-3 0 16,0 3-10-16,0-2 0 15,3 2 0-15,0-2 0 0,0 2 0 0,3-3 0 0,3 1-12 0,0-1 12 32,3 4-36-32,6-4 1 0,0-2 0 0,3 0 0 15,5 0-150-15,1-3-31 0</inkml:trace>
  <inkml:trace contextRef="#ctx0" brushRef="#br0" timeOffset="110711.4759">11179 15864 1638 0,'0'0'72'0,"3"-5"16"0,0 2-71 0,0-2-17 15,0 0 0-15,0-3 0 0,0 5 96 0,-3 3 16 0,3-5 4 0,-3 5 0 16,0 0-42-16,0 0-8 16,6 0-2-16,-6 0 0 0,0 0-28 0,6 3-7 0,3 2-1 0,-1 8 0 15,1 0-28-15,0 6 0 0,3 2 0 0,0 3 0 16,6 5 0-16,-6 5 0 0,-6 1 8 0,0 5-8 15,3-1 0-15,-3 1 8 0,3-3-8 0,-3-3 0 16,2 3 22-16,-2-5 2 0,0-3 0 0,-3-5 0 16,0 0-11-16,-3-6-1 0,0-2-1 0,-3-3 0 15,3-2-11-15,-3-6 0 0,3 6 0 0,0-8 0 16,0-3-39 0,0 0-3-16,0 0-1 0,0 0 0 0,0 0 43 0,0 0 16 0,0-6-1 0,0-2 0 15,0-5 13-15,3 5 4 0,-3-5 0 0,3 0 0 16,0-3 12-16,0 0 2 0,3-3 1 0,-3-2 0 0,3-3-8 0,-3 3-2 15,6 0 0-15,0-3 0 16,-3-2-5-16,3-1 0 0,-3 1-1 0,3-1 0 0,0 1-31 16,3-3 0-16,-3 2 0 0,-1 1 0 15,4 0-9-15,0 4-8 0,-3 1-2 0,3 3 0 16,0 2-12 0,-3 5-2-16,3 1-1 0,-3 2 0 0,0-3-74 0,0 3-16 0,0 6-2 0,2-4-971 15</inkml:trace>
  <inkml:trace contextRef="#ctx0" brushRef="#br0" timeOffset="111191.6585">11837 16042 1555 0,'18'5'138'0,"-18"-5"-110"0,0 0-28 0,0 0 0 15,8 5 192-15,1-5 32 0,-3 0 8 0,3-5 0 16,3 0-183-16,0-3-37 0,3-5-12 0,-3 5 8 16,3-6-22-16,0 4-4 0,-3-3-1 0,2 2 0 15,-5-5 19-15,3 8 0 0,0-2 0 0,-3-1 0 0,0 0 0 0,-3-2 0 16,3 3 0-16,-3-1 0 15,3-2 10-15,-3 2-10 0,0-2 10 0,-3 5-10 0,-3 0 33 0,3-2 1 16,-3 2 0-16,3-3 0 16,-6-2-8-16,3 2-2 0,-3 1 0 0,3 2 0 0,-6-3-8 0,3 3-3 15,-3 0 0-15,0 3 0 16,-3-3-13-16,3 3-18 0,-3-1 4 0,0 4 1 0,0-1-10 0,0 3-1 16,0 0-1-16,0 5 0 0,-3 1 7 15,4 2 2-15,-4 5 0 0,-3 0 0 0,0 0 16 0,3 6 0 16,-3 2 0-16,0 3 0 0,3-3 0 15,0 3 9-15,3 0-9 0,4-1 8 0,-1 4-8 0,3-3 12 16,6 2-12-16,0-5 12 0,2 6 0 0,4-1 1 16,0-5 0-16,3 1 0 15,0-1-37-15,0 0-8 0,0 0-2 0,3-2 0 16,0-1-90-16,-3-5-19 0,3-2-3 0,-4-1-771 16</inkml:trace>
  <inkml:trace contextRef="#ctx0" brushRef="#br0" timeOffset="111832.6073">12265 15888 806 0,'0'0'36'0,"0"0"7"0,9 3-35 0,-3 0-8 0,-6-3 0 0,9 0 0 16,-9 0 393-16,6 0 77 0,3 0 15 0,0 0 3 0,0 0-394 0,0 2-79 15,3-2-15-15,-3 3 0 16,0 2-12-16,-1 6 2 0,1 2 1 0,0 3 0 0,0 5 1 0,-3 3 0 16,3 5 0-16,0 0 0 15,-6-3-10-15,3 6-2 0,-6-5 0 0,0 4 0 0,0-1 4 0,0-7 0 16,-3 1 0-16,3-8 0 16,0 5 0-16,0-5 0 0,0-8 0 0,0 5 0 0,0-13 16 15,0 0 0-15,0 0 0 0,0 0 0 0,0 0 0 0,0 0 17 16,0 0-3-16,6-8-1 0,0 0 27 0,0-2 6 15,0-6 1-15,0-3 0 0,3-4-19 0,-3 1-3 16,0-1-1-16,0-4 0 0,3 1 23 0,-1-3 4 16,1-1 1-16,3 1 0 0,0 0-32 0,0 3-7 0,3-3-1 15,0 0 0-15,0 2-12 16,0 3 0-16,2 3 0 0,-2 5 0 0,3 3 0 0,-6 2 0 0,3 4 0 16,0 7 0-16,3 0 0 15,-3 5-13-15,0 3 4 0,2 5 1 0,1 8 8 0,0 0-13 16,0 0 5-16,-3 1 8 0,-3 4-14 0,0-5 5 0,0 3 1 0,-6 0 0 15,-1 0-1-15,-2-3 0 16,3 3 0-16,-6-6 0 16,0 3-19-16,-3-2-3 0,0 2-1 0,0-5 0 0,0-3 24 15,1-5 8-15,-1 3 0 0,0-3-9 0,3 0 9 0,0-8 14 0,0 0-3 0,0 0-1 16,0 0 19-16,0 0 4 0,0 0 1 16,0 0 0-16,-3-6 0 0,0-2 0 0,3-5 0 15,-3 3 0-15,6-4 2 0,0-2 0 0,3-2 0 0,-1 2 0 16,1-8-17-16,3 6-3 0,0-3-1 0,3 2 0 15,0 0-15-15,-3 4 0 0,3-1 0 0,-3 2 0 0,0 7 0 16,0-1 0-16,0 2 0 0,0 4 0 16,0 4 0-16,-1 4-12 0,1 2 12 0,0 5-13 0,3 0 13 0,-3 6-12 15,3 7 12-15,0 0-12 16,0-2-3-16,0 3 0 0,-3 2 0 0,0-5 0 16,3 2-125-16,-4-2-26 15,1 0-5-15</inkml:trace>
  <inkml:trace contextRef="#ctx0" brushRef="#br0" timeOffset="112371.4937">13697 15957 1152 0,'0'0'51'0,"0"0"10"0,0 0-49 0,0 0-12 0,0 0 0 0,0 0 0 15,0 0 288-15,0 0 56 0,0 0 10 16,0 0 2-16,-6-3-256 0,3-2-51 0,3 5-10 0,-6 0-3 16,0-5-23-16,0 2-5 0,-3-2 0 15,3 2-8-15,0-2 8 0,-3 0-8 0,1 5 0 0,2 0 0 16,0-3 0-16,0 0 0 0,0 1 0 0,0 2 0 15,-3-6 0-15,3 6 0 0,-3 0 0 0,0 0 0 16,3 6-14-16,0-4-6 0,-3 4-2 0,3-1 0 31,0 3-17-31,0 5-3 0,3 3-1 0,0 0 0 0,-3 2 19 0,6 4 3 0,-3-4 1 0,3 3 0 16,-3-2 6-16,3-3 2 0,3-1 0 0,-3-1 0 16,3 2 12-16,0-6 0 0,0-2 0 0,0-3 0 0,-3-5 0 0,0 0 0 15,0 0-8-15,9 3 8 0,0-6 0 0,0-2 0 0,3 0 0 0,-3-6 0 16,0-2 0-16,6 0 0 15,3-3-15-15,-3 0 5 0,2-2 35 0,1-1 7 0,-3-2 2 16,3 2 0-16,-6 3 15 0,3 1 3 16,-3 1 1-16,0 1 0 0,-3 5-1 0,-1 3 0 15,-2 0 0-15,0 5 0 0,-6 0-16 16,6 5-3-16,0 5-1 0,-3 1 0 0,-3 5 0 0,3 2 0 16,-3 4 0-16,0-1 0 15,0 5-51-15,0 1-10 0,3-1-3 0,-3 3 0 16,0 0-23-16,3-5-5 0,0-3 0 0,0-2-743 0,-3-3-148 0</inkml:trace>
  <inkml:trace contextRef="#ctx0" brushRef="#br0" timeOffset="112581.6783">14158 15886 2804 0,'12'13'124'0,"-6"-5"26"0,-3 0-120 0,3 0-30 0,-3-3 0 0,0 3 0 16,3-3 57-16,-3 0 6 0,-3-5 1 0,6 3 0 16,-3 5-96-16,-3-8-20 0,0 0-3 0,6 5-1 15,-3 1-15-15,3 2-3 0,-6 2-1 0,0-2 0 16,0 3-97-16,0-1-19 0</inkml:trace>
  <inkml:trace contextRef="#ctx0" brushRef="#br0" timeOffset="112740.8232">14227 15706 2073 0,'0'0'184'0,"0"0"-147"16,0 0-29-16,0 0-8 0,0-6 149 0,0-2 29 16,3-2 6-16,0-1 0 15,0-2-184-15,0-3-25 0,-3-2-11 0,3 2-3 16,-3 0-174-16,0 3-35 0</inkml:trace>
  <inkml:trace contextRef="#ctx0" brushRef="#br0" timeOffset="113154.15">14575 15719 979 0,'0'0'43'0,"9"8"9"0,-3-3-41 0,0 3-11 16,0-3 0-16,-6-5 0 15,0 0 308-15,9 6 60 0,0-4 12 0,-3 4 3 16,3 2-331-16,0-1-65 0,-3 4-14 0,2 2-2 0,-2 1 29 0,0-1 0 16,-3 0 0-16,0 5 0 0,0-4 12 0,-3-1 4 15,0 0 2-15,-3-2 0 0,3-3-18 0,-3 0 0 16,3 0 0-16,0-8 0 0,0 0-10 0,0 0 1 15,0 0 0-15,0 0 0 0,0 0 9 0,0 0 0 16,0 0 0-16,3-8 0 0,0 0 16 16,3-3 1-16,0-7 1 0,3-1 0 0,0-2 23 0,3-3 5 15,0-2 1-15,0 2 0 0,3 0-19 16,0 0-3-16,-1 3-1 0,1 3 0 0,0 2 23 0,-3 5 4 16,0 6 1-16,0-1 0 0,-3 1 0 0,0 10 0 0,0 1 0 0,-3 4 0 15,0 6-43-15,0 5-9 16,2 3 0-16,-2 5 0 0,-3 0-18 0,0 1-3 15,-3 4-1-15,0-5 0 16,0 0-22-16,0 0-5 0,-3-2-1 0,0-1-778 16,-3-5-155-16</inkml:trace>
  <inkml:trace contextRef="#ctx0" brushRef="#br0" timeOffset="113351.5074">15093 15687 2833 0,'12'19'125'0,"-9"-9"27"0,3 1-122 0,-3 2-30 15,3 0 0-15,0-5 0 16,-3 3 32-16,3-3 0 0,0 0 0 0,-3 0 0 31,3-3-166-31,0 3-33 0,-4-5-6 0,1 7-2 0,0-7-61 0,-3-3-12 0,0 13-2 0,0-13-1 0</inkml:trace>
  <inkml:trace contextRef="#ctx0" brushRef="#br0" timeOffset="113516.9119">15254 15404 2746 0,'0'0'60'0,"0"0"13"0,0 0 3 0,0 0 1 0,0 0-61 0,0 0-16 15,0-5 0-15,0-1 0 0,0-7-151 0,-6 0-33 0</inkml:trace>
  <inkml:trace contextRef="#ctx0" brushRef="#br0" timeOffset="113997.3297">15575 15536 2512 0,'12'24'112'0,"-3"-13"22"0,-3-3-107 0,3 5-27 16,-3 0 0-16,3 3 0 0,-3-3 57 0,0 0 7 15,3-2 0-15,-3 0 1 16,-3-1-101-16,3-2-21 0,-3 3-4 0,0-1-1 16,-1-2 6-16,1 3 0 0,0 2 1 0,-3 0 0 0,3-2 35 0,-3 2 6 15,3-2 2-15,0-1 0 0,0-2 12 0,-3-8 0 16,0 0 0-16,0 6 0 16,0-6 0-16,0 0 0 0,0 0 0 0,0 0 0 0,0 0 0 0,0 0 13 15,0 0-2-15,0 0-1 0,0 0 26 16,0 0 4-16,0 0 2 0,6 0 0 0,0 0 22 0,0-6 4 15,0 1 0-15,3 0 1 0,0-6-4 0,0 0-1 0,3 1 0 0,0-1 0 16,0-2-44-16,-3 5-8 16,2-5-3-16,1 2 0 0,0 1 2 0,3-1 0 0,-3 3 0 0,0 0 0 15,-3 3-11-15,0 2 12 16,0 3-12-16,-9 0 12 0,0 0-12 0,6 8 0 16,0 3-10-16,0 2 10 15,0 3-30-15,-3 0 0 0,3 5 0 0,-3 0 0 16,2 3-83-16,-2-5-17 0,0 7-3 0,0-5-651 0,0 0-129 0</inkml:trace>
  <inkml:trace contextRef="#ctx0" brushRef="#br0" timeOffset="114557.4888">16409 15692 2718 0,'9'6'120'0,"-9"-6"25"0,6 2-116 0,0-2-29 15,-6 0 0-15,0 0 0 0,0 0 48 0,0 0 4 16,2-2 1-16,-2 2 0 0,0-6-53 0,0 1 0 16,-5 0 0-16,2-3-8 0,-3 3 8 0,-3 2-12 0,0 0 12 15,-3 1-12-15,0-4 12 0,-3 4-10 16,-3 2 10-16,0 0-10 16,-3 0-14-16,4 0-4 0,-1 2 0 0,0 1 0 15,3 0-24-15,0 5-6 0,3 0-1 0,0 2 0 16,0 3 10-16,6 1 1 0,1-1 1 0,2 0 0 15,0-2-5-15,6-1 0 0,0 1-1 0,-1-6 0 16,7 0 15-16,0 1 3 0,0-4 1 0,3 1 0 0,3-3 34 0,-3-3 11 0,6 1 0 0,0-1 0 16,0-2 37-16,-1-1 7 15,4-1 1-15,-3-1 1 0,6 0 9 0,-3-3 2 0,-3-2 0 0,2 5 0 16,-2-3-16-16,0 1-2 16,0 2-1-16,-3 0 0 0,0 3-21 0,-3 2-5 0,0 0-1 0,-3 6 0 15,-1 2-22-15,1 3-8 16,0 5 0-16,0 9 0 15,-6 7-28-15,3 5-6 0,-3 3-1 0,-6 5 0 0,0-2-1 16,-3 5 0-16,0 0 0 0,-3 0 0 0,-3 3 27 16,4-3 5-16,-7-6 0 0,0-2 1 0,-3-2 11 0,0-3 0 0,0-6 10 0,-6 0-10 15,1 1 18-15,-4-1-2 0,0-7-1 0,3-1 0 16,0 1-6-16,1-3-1 0,2-3 0 0,3 0 0 16,0-2 39-16,6-3 7 0,0 2 2 0,3-7 0 15,6 2 12-15,3-5 2 0,0 0 1 0,0 0 0 16,0 0-12-16,0 0-3 0,0 0 0 0,0 0 0 0,3-5-41 0,6 2-15 15,3-7 9-15,3 2-9 0,6-5 0 16,3-6 0-16,2-2-9 0,7-3 9 16,0-2-88-1,3-6-10-15,-1-2-2 0,4-9-778 0,3-4-155 0</inkml:trace>
  <inkml:trace contextRef="#ctx0" brushRef="#br0" timeOffset="115537.312">17805 15288 518 0,'0'0'46'0,"0"0"-37"0,0 0-9 0,6 2 0 0,3 1 390 0,-9-3 76 16,0 0 15-16,0 0 3 16,8 0-320-16,-2 0-64 0,-6 0-12 0,0 0-4 0,0 0-53 15,0 0-11-15,0 0-3 0,0 0 0 16,0 0 7-16,0 0 0 0,0 0 1 0,6 3 0 31,-6 7-46-31,3 3-10 0,-3 9-1 0,3 4-1 0,3 6 1 0,-6 2 1 0,0 6 0 0,0 0 0 0,3-1 31 0,3 6 0 16,-6-2 0-16,3-1 0 15,0-5 0-15,3-5 20 0,0-3-4 0,0 0 0 0,0-8 5 16,0 0 1-16,3-5 0 0,-3-5 0 0,-3 2-22 0,3-8 0 16,3 3 0-16,0-5 8 15,0-3-8-15,-1-3-15 0,1-2 4 0,0-3 1 0,3-5 10 16,3-1 0-16,0-4 0 0,0-3 8 16,3 0 19-16,0-3 4 0,-1-5 1 0,-2 2 0 0,6 1-21 0,-3-1-11 15,3-2 12-15,-3 3-12 16,0-1 11-16,-1 1-11 0,1 2 10 0,3-2-10 0,-3 2 12 0,-6 0-4 15,3 5-8-15,0 1 12 0,-3-3-12 0,0 5 0 16,-4 3 0-16,4-1 0 0,-6 4-11 0,3 2 11 16,-3 3-10-16,-6 5 10 0,0 0-11 0,0 0 11 0,0 0-12 0,0 0 12 15,0 0-15-15,3 7 4 16,0 1 1-16,-3 6 0 0,-3 2 0 0,-3 2 0 0,-3 3 0 16,0 0 0-16,-3 3 10 0,1-3 0 15,-4 1 0-15,0-4-8 0,0 3 16 0,-3-2 3 0,0-1 1 0,0-5 0 16,3 1-12-16,-2-1 10 0,-4-5-10 0,0-3 10 31,0 3-33-31,0-3-6 0,0-5-2 0,-2 0 0 0,-1-5-40 0,3-3-8 16,-3-5-1-16,0-6-996 0</inkml:trace>
  <inkml:trace contextRef="#ctx0" brushRef="#br0" timeOffset="115717.5174">18135 14819 921 0,'12'16'82'0,"0"3"-66"16,-3-1-16-16,0-2 0 0,-3-3 471 0,0 1 90 15,-3-4 19-15,3 1 3 16,-9-6-658-16,0-2-131 0</inkml:trace>
  <inkml:trace contextRef="#ctx0" brushRef="#br0" timeOffset="118277.592">19760 15139 403 0,'0'0'17'0,"0"0"5"0,0 0-22 0,0 0 0 0,0 0 0 0,0 0 0 16,0 0 170-16,0 0 30 0,0 0 5 0,0 0 2 15,0 0-222-15,0 0-44 0,0 0-9 0,0 0-1 0,0 0 69 0,0 0 0 16,6-5 15-16,0 3-3 16,0-1 79-16,3 0 15 0,-6-2 3 0,6 2 1 0,-3 1-37 0,0-1-7 15,0-2-2-15,-6 5 0 16,3-3-25-16,-3 3-6 0,0 0-1 0,0 0 0 0,6-5 0 0,-6 5-1 16,0 0 0-16,0 0 0 15,0 0-19-15,0 0-4 0,0 0-8 0,-9 2 12 0,0-2-12 0,-3 3-10 16,3 0 2-16,-6 2 0 0,3 0 8 0,0 1 11 0,-5-1-3 15,2 0 0-15,0 0 17 0,0 3 3 16,-3-2 1-16,3-1 0 0,0 3-1 16,-3-3-1-16,1 3 0 0,-1-3 0 0,0 3-27 15,3-2 0-15,0 2 0 0,3-3 0 0,-3 0-18 0,3-2-6 0,6 2 0 16,0 0-1-16,0 1 17 16,4-4 8-16,2-2-8 0,0 0 8 0,5 8 0 0,4-2 0 15,3-1 0-15,6 0 8 0,6 0 0 0,0-2 0 16,6 2 0-16,-4-2 0 0,4 0 8 0,0 2 1 0,0 0 1 15,-1 1 0-15,-2 4-8 0,3 1-2 16,-6-3 0-16,0 2 0 0,-4 3 40 0,1 1 8 0,-3 2 2 16,0-1 0-16,-3 1-5 0,0 0-1 0,0 0 0 0,-3 3 0 15,-4-1 0-15,-2-2-1 0,0 3 0 16,-6-6 0-16,0 3-19 0,-6-3-3 0,0 3-1 0,-2 0 0 16,-4-3-28-16,-3 0 0 0,-3 0 0 15,-3-2 0-15,0 2-29 0,0 0-3 16,1-2 0-16,-1 0 0 0,3-4 7 0,-3-1 1 0,3-4 0 0,3 1 0 15,0-3-16 1,0 0-2-16,1-3-1 0,2-2 0 0,0-3-79 0,0-2-16 0,0-4-3 0,0-2-767 16</inkml:trace>
  <inkml:trace contextRef="#ctx0" brushRef="#br0" timeOffset="119047.5015">20144 15171 1825 0,'0'0'80'0,"0"0"18"0,0 0-78 0,0 0-20 0,0 0 0 0,0 0 0 16,0 0 61-16,0 0 9 15,0 0 2-15,0 0 0 0,0 0-64 0,0 0-8 0,0 0-12 0,6-2 4 16,-6 2-1-16,0 0 0 16,0 0 0-16,0 0 0 0,6-3-8 0,-6 3-2 0,9 3 0 0,-9-3 0 15,6 2 19-15,0 6 0 16,-3-3 0-16,3 3 0 0,-3 3 0 0,0 0 16 0,-3 4-2 0,0 7 0 15,3-1 0-15,-3 8 0 0,0 0 0 0,0 3 0 16,0-1 4-16,0 7 1 0,-3-4 0 0,3 3 0 16,0 0 22-16,3 0 5 0,-3-3 1 0,3-2 0 0,3 3 6 15,-3-4 2-15,3-2 0 0,-3-2 0 16,3-6-36-16,-3-2-7 0,3-6-2 0,-3 0 0 0,0-5-10 16,0 3 0-16,-1-4 0 0,1-1 0 15,-3-6 0-15,0 0 10 0,0 0-2 0,0 0-8 0,0 0 16 0,0 0-4 16,0 0-1-16,0 0 0 0,0 0-11 0,0 0 10 15,0 0-10-15,0-6 10 0,-3 1 18 0,3-8 3 16,-2 0 1-16,2 0 0 0,0-6-16 0,0-2-4 0,-3-3 0 16,3-5 0-16,3-3-12 15,-1 0 0-15,-2 1 0 0,3-1 0 0,0-2 0 0,3-1 0 16,3 3 0-16,-3-2 0 0,6 2 0 16,0 0 0-16,3 1 0 0,-3-1-10 0,3 3 2 0,0 0 0 15,2 0 0-15,4 5 0 0,-3 0-12 16,3 0-3-16,0 3 0 0,0 3 0 0,0-1 5 0,-1 6 1 15,-2 0 0-15,-3 5 0 0,0 0 9 0,0 0 8 16,-3 2-12-16,0 1 12 0,0 3 0 0,-3-1 0 16,-4 3 12-16,4 0-3 0,-9 0-9 0,0 0 0 0,6 3 0 0,-6-3 0 15,6 5 0-15,-3 3-12 16,0 2 4-16,-3 1 8 0,0-1 0 0,-3 4 0 0,-3 2 0 0,3 2 0 16,-3 1 0-16,0 4 0 15,-2-1 12-15,-1 1-4 0,-6-4 3 0,3 2 0 0,-3 0 0 0,-3 0 0 16,-3 1-11-16,0-4 0 0,4-2 0 0,-7 3 0 0,0-6-20 15,0 0 0-15,3-2 0 0,0-3 0 16,1-6-30-16,2 3-6 0,0-2 0 0,3-3-1 31,3-3-118-31,0 3-23 0,0-5-5 0,3 0-1 0</inkml:trace>
  <inkml:trace contextRef="#ctx0" brushRef="#br0" timeOffset="119666.3917">21174 15251 1382 0,'6'10'123'0,"-6"-10"-99"0,6 5-24 0,-6-5 0 15,0 0 221-15,0 0 39 16,0 0 8-16,0 0 2 0,0 0-180 0,0 0-36 0,0 0-7 0,0-5-2 16,0-3-45-16,0 0 0 0,-3 0-15 0,0 0 4 15,3 0 11-15,-3 1 0 0,-3-1 0 0,3 0 0 16,-3 0 0-16,3 2 12 16,-3 1 0-16,0-3-1 0,0 3-11 0,0 2 0 15,0-2 0-15,1 2 0 0,-1 1 0 0,-3-1-9 16,0 3 9-16,0 0-13 0,0 0 13 0,0 3 0 0,0-3 0 0,0 5 0 15,3 3 8-15,-3-3 2 0,0 3 0 0,0 3 0 16,3-3-10-16,-6 5 0 0,4 0-12 0,-4 6 12 16,0-3-20-16,0-1 4 0,0 1 1 0,-3 3 0 15,0 2-7-15,6-3-2 0,0 1 0 0,3 0 0 16,-6-1 2-16,6 1 0 0,6-1 0 0,-2 1 0 16,4-4 1-16,1 1 0 0,0-2 0 0,3-4 0 15,3 1-15-15,-3-6-4 16,3 6 0-16,3-9 0 0,0-2 26 0,0 0 5 0,3 0 1 0,-3-5 0 0,3-3 8 0,-3 3 11 15,2-6-3-15,-2 1 0 0,0-4 16 16,0-2 4-16,0 1 0 0,0-1 0 0,0 0 25 0,-3 0 6 16,0 0 1-16,0 0 0 15,0 3-7-15,-4 0-1 0,-2 0 0 0,3 2 0 0,-3 0-3 0,3 3-1 16,-6 3 0-16,0 5 0 16,0 0-19-16,0 0-4 0,0 0-1 0,0 8 0 0,0 3-24 0,0-1 0 15,3 9 0-15,-3 2 0 0,0 0 0 0,0 3 0 0,0-3-14 0,3 3 5 16,0-3-4-16,3 0-1 0,0-2 0 0,-3-1 0 31,6-4-29-31,-3-1-5 0,-3-3-2 0,3-2 0 16,-3 0-179-16,6-5-36 0,3-1-7 0,0-12-2 0</inkml:trace>
  <inkml:trace contextRef="#ctx0" brushRef="#br0" timeOffset="120139.0645">21516 15134 2170 0,'0'0'96'0,"0"0"20"16,0 0-92-16,0 0-24 0,0 0 0 0,0 0 0 0,6 0 57 0,-6 0 7 16,9-2 2-16,-9 2 0 15,3-3-45-15,3 6-9 0,0-1-1 0,0 6-1 0,3 3 11 0,-3 2 3 16,3 3 0-16,0 2 0 15,0 6-24-15,-3 3 9 0,0 2-9 0,0 0 0 0,0-3 0 0,-3 6 0 16,0-3 0-16,0-2 0 16,0-4 0-16,0-1 0 0,-3-4 0 0,0 1 0 15,0-6-36-15,0 0-4 0,0-2 0 0,0-3-1 16,-3 0-20-16,3-8-4 0,0 0-1 0,0 0 0 0,0 0 39 16,0 0 8-16,0 0 2 0,0 0 0 0,3-3 51 0,2-2 10 0,1-3 3 0,0-3 0 15,3-2 24 1,-3-3 5-16,3-3 0 0,0-2 1 0,3-3-20 15,3-5-4-15,3 0-1 0,-3-3 0 0,3 1-27 0,-1-1-5 16,7 3-2-16,0 0 0 0,-3 2-18 0,0 4 0 16,-3 4-8-16,-1 6 8 0,-2 2-12 0,-3 3 12 15,3 6-13-15,-6 2 5 0,0 2 8 0,0 9 9 0,-3 2-1 16,0 8-8-16,0 3 11 0,-3 5-11 16,0 6 10-16,-3-1-10 0,0 0 0 0,0 1 0 0,0-4 0 15,0-1 0 1,-3-1-31-16,0-3-2 0,0-5-1 0,3 0 0 15,-6 1-38-15,3-6-7 0,0-3-1 0,0-3-656 16,-3-4-132-16</inkml:trace>
  <inkml:trace contextRef="#ctx0" brushRef="#br0" timeOffset="120625.5023">22147 15094 2487 0,'0'0'55'0,"0"0"11"0,0 0 2 0,6 6 2 0,0-4-56 0,0 4-14 0,0 2 0 0,0-3 0 16,-3 3 9-16,3 2-1 15,0 4 0-15,0 2 0 0,-3 5-8 0,3 3 0 0,-3 2 0 0,3 3 0 16,-3 3 0-16,0 0 0 15,0-1 0-15,0-2 0 0,0 1 0 0,0-7 0 0,0-1 0 0,0-4 0 16,-3-2 0-16,0 0 0 16,-3-6 0-16,3 1 8 0,0-6-8 0,0 3-14 0,0-8 3 0,0 0 1 31,0 0-14-31,0 0-4 0,0 0 0 0,0 0 0 0,0 0 28 0,3-8 9 0,0 3 0 0,0-6 0 16,6-4 21-16,-3-1 4 0,-3-6 1 0,3-1 0 15,2-6-11-15,4-1-1 16,-3-1-1-16,6-1 0 0,3 0-7 0,0-2-2 0,0 5 0 0,0 2 0 15,-4 3 0-15,1 6 0 0,-6 5 0 16,9-1 0-16,-6 7-13 0,0 1 0 0,-3 1 0 0,0 5 0 16,0 3 19-16,0 2 1 15,0 0 0-15,-3 6 0 0,3-1-20 0,-9 4 10 0,8 1-10 0,-2 7 8 16,-3-1-8-16,0 3 0 0,0 5 0 0,-3 0 0 16,0-3 0-16,0 1 0 0,0-1 0 0,0-2-11 15,0-5-7-15,0-4-2 0,0 4 0 0,0-9 0 16,0-2-159-1,0 0-32-15,0-8-6 0</inkml:trace>
  <inkml:trace contextRef="#ctx0" brushRef="#br0" timeOffset="120835.7483">22767 15116 2383 0,'9'13'105'0,"-6"-5"23"0,5-3-103 0,1 3-25 0,-6 0 0 0,6 0 0 16,-6 0 67-16,3 0 8 15,0 0 1-15,0 2 1 16,-6 4-93-16,6 1-18 0,-3 7-4 0,0-1-1 0,0 3-15 0,-3 2-3 0,0-2-1 0,-3-3-654 16,0 0-130-16</inkml:trace>
  <inkml:trace contextRef="#ctx0" brushRef="#br0" timeOffset="121005.6066">22978 14817 1209 0,'3'8'108'0,"-3"0"-87"15,6-1-21-15,-6-7 0 16,0 0 375-16,0 0 70 0,0 0 15 0,0 0 2 15,-6 0-490-15,0-5-97 0,-6 0-20 16</inkml:trace>
  <inkml:trace contextRef="#ctx0" brushRef="#br0" timeOffset="121555.3596">23103 15079 2163 0,'0'0'96'0,"6"5"20"0,0-2-93 0,3-1-23 0,-3 3 0 0,3-2 0 16,-3 0 69-16,3-1 10 0,-9-2 1 0,6 3 1 0,-6-3-69 0,5 3-12 16,4 2 0-16,-3 3-9 15,3-3-7-15,-3 3-2 0,0 3 0 0,-3 2 0 0,6 3 18 0,-3 2 0 16,0 1 11-16,0 2-11 15,-3 0 0-15,9 0 0 0,-6-2 0 0,-3 2 0 0,3-2 18 0,-3-4-3 16,3-4-1-16,-3 0 0 16,-3-1-6-16,0-2 0 0,0-8-8 0,0 0 12 0,0 0-12 0,0 0-12 15,0 0 3-15,0 0 0 0,0 0 9 0,3-5-10 16,3-3 10-16,-3-3-10 0,5-2 10 0,-2-3 14 16,0 3-3-16,3-5-1 0,0-4 2 0,0 4 1 15,3-3 0-15,0 2 0 16,-3 1 9-16,3-1 2 0,-3 3 0 0,3 0 0 15,-3 3 9-15,2 3 3 0,-2 4 0 0,0 1 0 0,0 2-13 16,-3 3-3-16,0 0 0 0,3 6 0 0,-3-1-20 0,0 5-12 0,0 1 2 16,-3 5 0-1,-3 0-78-15,9 2-16 0,-9 1-4 0,0 2-643 16,0 3-129-16</inkml:trace>
  <inkml:trace contextRef="#ctx0" brushRef="#br0" timeOffset="122065.3559">23853 15174 1958 0,'15'13'87'0,"-9"-8"17"0,3 1-83 0,-9-6-21 0,0 0 0 0,9 0 0 16,-3-6 199-16,-3 1 35 0,0-3 7 0,-3 0 2 0,0-5-195 0,-3 5-38 15,0 0-10-15,-3 3 0 16,-3 0 0-16,3-1 0 0,0 6 0 0,-3 0 0 0,-3 0 0 0,-6 6-11 15,9-4 3-15,-3 6 0 16,3 3-4-16,-5-1 0 0,2 1 0 0,-3 2 0 16,6-2-31-16,3 2-6 15,-3 0-2-15,3 0 0 0,3-5 19 0,3 3 3 0,0-3 1 0,3-3 0 0,-3-5 6 0,0 5 2 16,9 1 0-16,3-4 0 16,-6-2 32-16,6 0 6 0,-3 0 2 0,3 0 0 0,-4-5 12 0,4 0 2 15,0 2 1-15,-3-2 0 0,6 0 4 0,-9 2 1 0,9-2 0 0,-3 2 0 16,0 0-26-16,-3 3-5 15,0 6-1-15,0-1 0 0,-4 5-8 0,1 4 0 16,-3 7 0-16,-3 8-11 0,0 5-1 0,-6 3 0 16,1 8 0-16,-13 0 0 15,3 0-16-15,-6 8-3 0,-6 0-1 0,6 0 0 0,-8-3 32 0,-10 1 10 16,9-9 0-16,-6 3 0 0,-2-8-10 0,-1-3-16 0,6-5 4 0,3-5 1 16,1 3 11-16,8-6 0 0,0-3 0 0,3-4 0 15,9-4 52-15,-3-2 10 0,3 0 2 0,6-3 0 16,-6 1 25-16,9-6 6 0,0 0 1 0,0 0 0 15,0 0-58-15,0 0-11 16,0 0-3-16,3-6 0 0,3 1-14 0,6-5-10 0,0-4 12 0,9-4-12 16,6-6 0-16,6-8-9 0,5-2-1 15,4-11 0 1,3-3-117-16,2-7-23 0,4-4-5 0,-1 1-1 0</inkml:trace>
  <inkml:trace contextRef="#ctx0" brushRef="#br0" timeOffset="123795.4783">6366 17365 1177 0,'0'0'25'0,"0"0"6"0,6 0 1 0,3 0 2 0,-3-6-34 0,3 4 0 15,-1 2 0-15,4-6 0 0,0 6 66 0,3-5 6 0,-3 2 2 0,0-2 0 16,3 5 31-16,0 0 7 0,-3-5 0 0,3 5 1 0,-1 0-17 0,1-3-3 16,0 3-1-16,0-2 0 15,0 2-28-15,3-3-5 0,0-2-2 0,-1 5 0 16,1 0-24-16,3-3-5 0,-6 0 0 0,3 1-1 15,0-4-27-15,0 6 0 0,-6-2 0 0,-1 2 0 32,1 2-27-32,-3-2-4 0,0 0-1 0,0 6 0 0,-9-6 32 0,6 2-9 0,0 1 9 0,0 0 0 15,-6-3 0-15,9 5 8 0,-3-2 0 0,3-1 0 16,0-2-8-16,6 0 0 0,0 0 8 0,2-2-8 16,4-6 14-16,0 5-2 0,0-2 0 0,6-3 0 0,2-3 1 0,1 3 0 15,-3 0 0-15,0-2 0 16,-3 2-13-16,2-3 0 0,-2 3 0 0,-6 3 0 15,-12 2-35-15,6-2-6 16,3 5-2-16,-6 0 0 0,-9 0-3 0,0 0-1 0,0 0 0 0,0 0 0 16,-6 5-95-16,-3-2-19 0</inkml:trace>
  <inkml:trace contextRef="#ctx0" brushRef="#br0" timeOffset="124165.997">6893 16955 172 0,'0'0'16'0,"0"0"-16"0,-9 5 0 0,3 0 0 16,-6-2 296-16,6 2 57 0,-3-5 11 0,9 0 3 16,0 0-248-16,0 0-50 0,0 0-9 0,0 0-3 15,-3-5-16-15,3 5-3 0,-6-3-1 0,6 3 0 16,0 0-3-16,0 0-1 0,0 0 0 0,0 0 0 0,0 0 40 0,0 0 8 16,0 8 2-16,0 5 0 15,0 6-45-15,0 7-9 0,0 6-1 0,0 8-1 0,0 5 9 0,-3 2 3 16,0 11 0-16,-3 1 0 0,0 7-21 0,-6 0-4 15,-3 5-1-15,0-4 0 0,1-4 4 0,2 1 1 16,3-9 0-16,3 3 0 16,-3 1-30-16,6-9-5 0,3-3-2 0</inkml:trace>
  <inkml:trace contextRef="#ctx0" brushRef="#br0" timeOffset="124915.3843">7372 17431 1580 0,'0'0'70'0,"0"0"14"0,0 0-67 16,0 0-17-16,0 0 0 0,0 0 0 0,9 0 93 0,-9 0 15 16,0 0 4-16,0 0 0 0,6-6-60 0,-3-1-11 0,-3 7-2 0,0 0-1 15,0 0-17-15,0 0-3 16,0 0-1-16,0 0 0 0,0 0-1 0,0 0-1 0,9 10 0 0,-3 3 0 16,-3 3-3-16,2 3-1 0,1 2 0 0,0 3 0 15,3-3-11-15,-6 5-16 0,0-2 4 0,0-3 1 16,3 6 11-16,-3-9 14 0,-3 6-3 0,-3-8-1 15,3 3-2-15,0-1-8 0,0-5 12 0,-3-5-4 16,-3 0 8-16,3-3 0 0,3 1 1 0,0-6 0 0,-6 2-3 16,6-2-1-16,0 0 0 0,0 0 0 0,0 0-13 0,0 0 8 15,0 0-8-15,0 0 0 16,0 0 11-16,3-8-11 0,-9 0 12 0,6-2-12 0,3-6 18 0,0-2-3 16,-6-1-1-16,3 0 0 15,3-7 3-15,3 0 1 0,3-1 0 0,-3 1 0 0,-3-1-8 0,6 6-2 16,3-3 0-16,-3 6 0 15,-3-3-8-15,3 7 0 0,3-4 0 0,3 5 0 0,-1-1-16 16,4-2-1-16,-3 1-1 0,6-1 0 16,12-3-90-16,-6 6-17 0,-4-6-4 0,4 4-858 15</inkml:trace>
  <inkml:trace contextRef="#ctx0" brushRef="#br0" timeOffset="125435.7117">7806 17592 1036 0,'0'0'92'0,"0"0"-73"0,0 0-19 0,0 0 0 15,9 5 80-15,3-2 13 0,-3-6 3 0,0-2 0 16,0 0-96-16,0-3-18 0,3-3-4 0,-3 3-1 16,-3-5 62-16,3 8 12 0,3-3 2 0,-1 0 1 0,-2-3 42 0,-3 6 8 15,3-3 1-15,0 0 1 16,-3 0-23-16,0-2-5 0,0 4-1 0,-3-1 0 0,9-1-26 0,-6-3-6 15,-6 3-1-15,0 3 0 16,3-3-23-16,0 0-5 0,-3-3 0 0,-3 6-1 0,-6-3-15 0,6 0 0 16,6-2 0-16,-6 7 0 15,-6-8 0-15,0 9 0 0,6-4 0 0,-3 1 0 0,0 2 0 0,0 3-8 16,0-5 8-16,6 5-13 0,0 0 13 0,-6 8 0 0,-6-3 0 0,4 3 0 16,5 3 0-16,-3 2 0 15,-3 0 0-15,0 6 0 0,3-3 0 0,0 2 0 0,0 3 0 16,0-2 0-16,-6 7 0 0,6-7-9 15,6 2 9-15,0 3 0 0,-3-3-9 0,6-2 9 16,0-6-10-16,3 5 10 0,6-2-21 0,-3 0 1 16,-3 0 1-16,6-5 0 15,6 2-27-15,-1-5-6 0,-5 5 0 0,6-8-581 0,9 3-116 0</inkml:trace>
  <inkml:trace contextRef="#ctx0" brushRef="#br0" timeOffset="125864.3082">8306 17632 1267 0,'0'0'112'0,"0"0"-89"0,0 8-23 0,0-8 0 15,0 0 192-15,0 0 35 0,0 0 6 0,9 0 2 16,0-3-207-16,3-2-42 0,-3 5-8 0,3-5-2 15,0 5 24-15,0-3 13 0,0 3-1 0,0 0-1 0,0 0 14 0,0 0 3 16,-1-3 1-16,1 1 0 16,0-4-6-16,3 6-2 0,0-5 0 0,0-3 0 0,-3 5-21 0,3-7 0 15,0 5 0-15,-4-9 0 0,-2 6 8 0,-3-5 1 0,0 0 0 0,3 5 0 16,0-5-9-16,-6 2 8 16,3-2-8-16,-3 0 8 0,0 0 16 0,0-1 2 0,-6 1 1 0,3 2 0 15,-6 1-1-15,3-1 0 16,-3 3 0-16,0 0 0 0,0-2-26 0,0 10 8 0,-3-5-8 15,-3 5 0-15,1-3 0 0,-1 6 0 16,-3 2 8-16,3 0-8 0,0 0 0 0,-3 3 0 0,3 0 9 16,-3 6-9-16,3-1 0 0,0 5 0 15,1 1 0-15,-1 2 0 0,0 3-10 0,0 2 10 16,3 3-12-16,-3 3 12 0,3-5-21 0,-3 4 2 16,3 1 1-16,0 0 0 0,3-3 0 0,3-3 0 15,0-2 0-15,6-3 0 16,6 3-33-16,3-8-6 0,0-5-2 0,6-3-922 0</inkml:trace>
  <inkml:trace contextRef="#ctx0" brushRef="#br0" timeOffset="126690.5607">10051 17267 2055 0,'0'0'91'0,"0"0"19"0,0 0-88 0,0 0-22 16,0 0 0-16,0 0 0 16,0 0 0-16,0 0 0 0,0-6 0 0,0 6 0 0,0 0 0 0,0 0-8 15,-6-2 0-15,0 2 0 16,-3-6 24-16,3 12 6 0,-3-4 1 0,0 4 0 15,0-1 21-15,0 0 4 0,0 3 0 0,0 0 1 16,-3 5-17-16,4 1-3 0,-4-1-1 0,0 0 0 16,3 6-4-16,0-1-2 0,-3-2 0 0,3 3 0 15,0 4-7-15,0-1-2 0,3-1 0 0,3 2 0 16,-3-1-13-16,3-4-12 0,3 3 3 0,0 3 0 16,0-3-20-16,3-2-4 15,0-6-1-15,0 8 0 0,0-5 4 0,3 0 1 16,3-3 0-16,-3 0 0 0,3 1 9 0,3-1 3 0,-3 0 0 0,0-2 0 15,-3-3 25-15,6 0 6 0,0-3 1 0,5-5 0 0,-2 0-5 0,3 0-1 16,-3-8 0-16,3-3 0 0,0 3-9 0,3 0 10 0,-4-5-10 0,1 0 10 16,-3 0 7-16,3 0 2 15,-3-3 0-15,3 0 0 0,-3 3 14 0,0-1 3 0,-4 1 1 0,1 0 0 16,0 2-2-16,-6-2-1 16,3 0 0-16,-6 5 0 0,3-3-10 0,-6 3-1 0,0-5-1 0,0 5 0 15,-3-2-5-15,-3 2-1 16,-3 0 0-16,0-3 0 0,-3-2-16 0,-3 0 0 0,1 0 0 0,-1 5 0 15,-3-3 0-15,0 3-16 16,3 3 5-16,-3-1 1 16,0-1-15-16,3 4-3 0,-2-2-1 0,-4-1 0 15,3 4-7-15,0-4-2 0,6 1 0 0,0 2 0 16,0-2-172-16,0 0-34 0</inkml:trace>
  <inkml:trace contextRef="#ctx0" brushRef="#br0" timeOffset="128042.2744">10048 17320 518 0,'0'0'46'0,"0"0"-37"0,0 0-9 0,0 0 0 16,0 0 192-16,0 0 37 0,-3 5 7 0,0-2 2 16,0 2-98-16,-3 0-19 0,3-5-4 0,0 5-1 15,3-5-75-15,-6 3-15 0,3 2-3 0,3-5-1 16,0 0 17-16,0 0 3 0,0 0 1 0,0 0 0 16,0 0-43-16,0 0-24 0,0 0 4 0,0 0 0 15,0 0 4-15,0 0 2 0,-3-5 0 0,3 5 0 16,3-3 22-16,-3 3 5 0,0-5 1 0,0 5 0 15,0 0 22-15,0 0 5 0,0 0 1 0,0 0 0 16,0 0-9-16,0 0-1 0,0 0-1 0,0 0 0 16,0 0-10-16,0 0-1 0,0 0-1 0,0 0 0 15,0 0-19-15,0 0 0 0,6-5-11 0,-6 5 11 16,0 0 0-16,0 0-8 0,0 0 8 0,6 0 0 0,-6 0 0 0,0 0 14 16,0 0-2-16,0 0-1 15,0 0 15-15,6 0 3 0,3 0 1 0,-3 0 0 0,-6 0 3 0,6 5 1 16,0-5 0-16,-6 0 0 15,6 8-6-15,0-3-2 0,-1 1 0 0,1-4 0 0,0 4-18 0,3 2-8 16,0-3 0-16,0 0 8 16,0-2-87-16,3-1-17 0,0-2-4 0,3-2-971 15</inkml:trace>
  <inkml:trace contextRef="#ctx0" brushRef="#br0" timeOffset="129358.4723">10497 17248 1926 0,'0'0'42'0,"0"0"9"0,0 0 1 0,0 0 3 0,0 0-44 0,0 0-11 0,0 0 0 0,0 0 0 15,0 0 45-15,6 0 7 0,-6 0 2 0,9-2 0 16,-3-4-22-16,-6 6-5 0,0 0-1 0,9 0 0 16,-3 6-14-16,0-6-4 0,-6 0 0 0,9 2 0 15,-3-2 2-15,0 5 0 0,0-5 0 0,0 6 0 16,0-4-10-16,3 4 12 0,-4-6-12 15,1 5 12-15,3-2 0 0,-3 2 0 0,0 0 0 0,-3 1 0 16,3-4 22-16,0 9 5 0,0-3 1 0,-3 0 0 0,0 5-13 0,0 0-3 16,-3 6 0-16,0-1 0 15,0 3-12-15,0 3-4 0,-3-3 0 0,0 6 0 16,0-1-8-16,0 6 0 0,-3-6 0 0,3-2 0 16,0-3 0-16,0 1 0 0,-3-9 0 0,0 5 0 15,3-4-12-15,0-4 12 0,0-2-10 0,0 0 10 16,0 0-16-16,0-3 4 0,3-5 0 0,0 0 0 0,0 0 12 0,0 0 0 15,0 0 0-15,0 0 0 0,0 0 0 0,0 0 10 16,0 0-10-16,0 0 12 0,0-8-12 0,6-2 12 16,-3-1-12-16,0-5 12 0,3 3-12 15,0-3 12-15,0-2-12 0,0-4 12 0,3-7-4 0,0 3 0 16,0-1 0-16,3-4 0 0,0-4-8 0,0 9 0 0,0-6 0 0,2 11 0 16,1-3 0-16,0 6-9 15,-3-4 9-15,3 9-13 0,-3 0 13 0,0 0-9 0,-3 7 9 0,0-2-8 16,0 3 8-16,-3 3 12 15,3-4-2-15,-4 1-1 0,-5 5 15 0,0 0 2 0,9 5 1 0,-3-5 0 16,0 6-27-16,0-4 0 0,0 3-12 0,0 9 12 16,-3-1 0-16,0 5 0 0,0 1 9 0,0 2-1 15,-3 6-8-15,3-1 0 0,0 1 0 0,0 4 0 16,0 1 0-16,0 0 12 0,-3-3-2 16,3-3-1-1,0 3-39-15,0-2-8 0,3-6-2 0,-3 0 0 16,3-2-89-16,3-1-19 0,0-4-3 0</inkml:trace>
  <inkml:trace contextRef="#ctx0" brushRef="#br0" timeOffset="131338.5003">12200 17259 1558 0,'0'0'69'0,"0"0"15"0,0 0-68 0,0 0-16 0,0 0 0 0,0 0 0 16,-3 0 66-16,3 0 10 0,0 0 1 16,0 0 1-16,0 0-54 0,0 0-12 15,0 0-1-15,0 0-1 0,0 0 31 0,0 0 7 16,0 0 0-16,0 0 1 0,0 0 3 0,0 0 1 0,0 0 0 0,0 0 0 15,0 0-19-15,0 0-4 16,0-6-1-16,-3 1 0 0,3-3-19 0,3 3-10 0,0-3 10 0,3-5-10 16,0 0 0-16,0-1 0 0,3-4 0 0,0-1-10 0,-1 1 2 0,7-3 0 15,-3 2 0-15,3-2 0 16,0 2-3-16,-3 6 0 0,0 0 0 0,3-3 0 0,-3 5 2 0,0 4 0 16,-4 1 0-16,1 1 0 15,0 2 17-15,-3 3 3 0,3 3 1 0,-3-3 0 0,-6 0 7 0,9 5 1 16,-3 8 1-16,0-5 0 15,0 3-9-15,0 2-3 0,-3 0 0 0,0 1 0 0,3 12-9 0,-6-2 0 16,0 2-12-16,0 1 12 0,0 2-18 16,0 3 4-16,0-1 1 0,-3 7 0 0,0-4-8 0,0 6-2 15,0-3 0-15,0 2 0 0,-3 1 6 0,3-6 1 16,-3 3 0-16,3-5 0 0,3-3 16 16,-3-2 0-16,-3-3 0 0,3-6 0 0,3-2 0 0,-3-3 12 15,0-2-1-15,3-3-1 0,0-3 4 16,0-5 1-16,0 0 0 0,0 0 0 0,0 0-15 0,6-11 0 15,-3 4 0-15,3-7 0 0,3 1 19 0,0-5-3 16,-3-4 0-16,3-1 0 0,0-4 12 0,3 1 1 16,0-9 1-16,2 3 0 0,1 1-1 0,-3-4 0 15,6 4 0-15,0-1 0 0,0 5-3 0,0-4-1 16,3 4 0-16,-1 1 0 0,1-1-13 0,0 9-4 16,-3 2 0-16,-3 0 0 0,0 3 4 0,0 0 1 15,-1-1 0-15,-2 6 0 0,-3 3-13 0,0 0 0 16,3 2 0-16,-6-2 0 0,-6 5 0 0,9 5 0 15,-3 0 0-15,0 3 0 0,0-2 0 0,0 2 0 0,-3 5 0 0,-3 0 0 16,3 0 9-16,-3 8-1 0,0-2 0 0,0-1 0 16,0 4-8-16,3-4 0 0,-3 6 0 0,0-3 0 15,0 0 0-15,0 3-12 0,0-3 2 0,0 0 1 32,0-5-20-32,-3 0-4 0,3-3-1 0,0 3 0 15,-3-5-99-15,3-6-20 0,-3 6-4 0</inkml:trace>
  <inkml:trace contextRef="#ctx0" brushRef="#br0" timeOffset="131748.47">13218 17275 864 0,'0'5'76'0,"0"3"-60"0,-3-3-16 0,3 6 0 15,0-11 270-15,0 0 51 16,-3 2 11-16,3-2 1 0,0 0-246 0,0 0-50 0,0 0-9 0,0 0-3 16,0 0-13-16,0 0-2 0,0 0-1 0,9 6 0 0,-9-6 11 0,9 0 3 15,3 0 0-15,2-6 0 16,1 6-12-16,0-5-3 0,3 2 0 0,3-2 0 16,-3 0-8-16,3 2 0 0,2-2 0 0,-2-3 8 15,0 3-16-15,0-1-4 0,3 4-1 0,-3-4 0 31,-1-1-119-31,-2 1-23 0,0-2-5 0,0-2 0 0</inkml:trace>
  <inkml:trace contextRef="#ctx0" brushRef="#br0" timeOffset="132125.5507">13855 16788 403 0,'0'0'36'0,"0"0"-36"16,0 0 0-16,3 8 0 0,3 0 452 0,-3 2 84 0,0-7 17 0,0 8 3 16,0-9-401-16,0 9-81 0,0-3-16 0,0 5-3 0,0 0-12 0,-1 0-3 15,1 6 0-15,0 2 0 0,0 11-22 0,0 2-5 16,0 9-1-16,-3 2 0 0,0-3-12 0,3 3 0 16,-3 5 0-16,0-2 0 0,-3-3 0 0,6 2-16 15,-3 4 3-15,0-4 1 16,0-4-32-16,0-4-7 0,3-4-1 0,-3-4-730 15,0-4-146-15</inkml:trace>
  <inkml:trace contextRef="#ctx0" brushRef="#br0" timeOffset="136129.2705">15319 17066 460 0,'0'0'20'0,"0"0"5"0,0 0-25 0,0 0 0 15,3 0 0-15,-3 0 0 16,6-3 199-16,-6 3 34 0,0 0 7 0,6-5 2 0,0 5-121 0,-6 0-24 16,0 0-5-16,6-6 0 0,0 6-45 0,-6 0-9 0,6-2-2 0,0 2 0 15,0-3-9-15,-6 3-3 16,9-3 0-16,-9 3 0 0,6-5 11 0,0 5 1 15,0-8 1-15,0 3 0 0,-3 0 3 0,3-3 1 16,2 0 0-16,-5 2 0 0,0-7-21 0,3 5-5 16,6-2-1-16,-3-3 0 0,3 5-14 0,-3-6 0 15,3 6-9-15,0-2 9 0,3-3-13 0,-3 7 3 0,0-2 1 0,2 3 0 16,-2-3 9-16,0 8-12 0,0-3 12 0,-3 3-12 16,0 3 12-16,0 2 0 0,0 3 0 0,-3 3-8 15,0 0 16-15,3 2 3 0,-6 3 1 16,3 0 0-16,-3 2 6 0,0 6 2 0,0 0 0 15,0 2 0-15,0 3-6 0,-3 0-1 0,0 0 0 0,0-2 0 16,-3-1-13-16,0-4 0 0,0 1 0 0,0-2 0 16,3-2 0-16,-3 0-13 0,0-6 2 0,0-3 1 15,0-4 10-15,3 4 0 0,0-7 0 0,0-3-8 0,0 0 8 0,0 0 9 16,0 0-1-16,0 0-8 16,0 0 15-16,0 0-4 0,6 0-1 0,0 0 0 0,0-3 22 0,0-2 5 15,2-3 1-15,-2-3 0 16,3-2-13-16,0 0-2 0,3-6-1 0,0-2 0 0,0-5-22 0,0-1 9 15,3-10-9-15,0 6 0 16,-3 1 0-16,2-1 0 0,1 7 0 0,0 0 0 0,-6 0 0 0,3 11-11 16,3 0 2-16,-3 5 0 15,-6 3 9-15,3 5 0 0,0 0 0 0,0 8 0 0,-3 2 0 0,2 3 11 16,-5 6-11-16,3 5 12 0,-3 5-12 0,3-3 0 0,-6 3 0 0,3 0 8 16,0-2-8-16,3-1 0 15,-3 1 0-15,3-1-11 16,0-5-31-16,0 3-6 0,3-5-2 0,-3-3 0 15,0-3-115-15,0 0-23 0,3-2-5 0</inkml:trace>
  <inkml:trace contextRef="#ctx0" brushRef="#br0" timeOffset="136595.3946">16337 17164 2386 0,'0'0'106'0,"0"0"22"0,0 0-103 0,0 0-25 0,0 0 0 0,0 0 0 16,-3 10 25-16,3-10 0 0,0 0 0 0,0 0 0 16,0 0-57-16,0 0-11 0,0 0-2 0,0 0-1 15,0 8 46-15,-3-3 0 0,3-5 0 0,0 0 0 0,0 8-12 0,0 3 1 16,0-1 0-16,0 1 0 15,3-3-17-15,-3 3-3 0,3 2-1 0,0 0 0 0,-3-5 20 0,3 5 3 16,0 0 1-16,-3-2 0 16,3 0 8-16,0-6-12 0,-3-5 12 0,9 5-12 0,-3 0 0 0,6-2 0 15,0-3 0-15,0-3 0 16,-3-2 12-16,3 0 0 0,2-3 0 0,1 0 0 0,-3-3 0 0,3-2 8 16,0 5-8-16,-3-2 11 0,0-4 28 0,0 1 5 0,0 0 2 0,-3 0 0 15,-4 5-6-15,1-5-2 16,0-1 0-16,-3 4 0 0,-3 2-3 0,0-5-1 0,-3 2 0 15,-3 0 0-15,0 1-10 0,1-3-1 16,-1 10-1-16,-3-2 0 0,-3-1 19 0,3 4 4 0,-3 2 1 0,0 0 0 16,3 0-21-1,-3 0-4-15,0 0-1 0,0 0 0 0,3 2-20 0,1-2 0 0,2 6 0 0,-3-6-8 16,0 0-35 0,3 5-6-16,-3-2-2 0,0-3-753 0,-3 5-152 15</inkml:trace>
  <inkml:trace contextRef="#ctx0" brushRef="#br0" timeOffset="137875.4651">17105 16941 2530 0,'-9'8'56'0,"9"-8"11"0,0 0 2 0,0 0 3 0,0 0-58 0,0 0-14 16,0 0 0-16,0 0 0 15,0 0 19-15,0 0 1 0,0 0 0 0,0 0 0 0,0 0 9 0,0 0 3 16,-9 0 0-16,3 3 0 0,0-3-12 0,0 0-1 0,6 0-1 0,-5 0 0 16,-4 3-6-16,0 2-2 15,9-5 0-15,-6 0 0 0,-3 8-10 0,3 2-11 16,-3-2 3-16,6 3 0 0,-3 2-4 0,3 3 0 15,-3-3 0-15,3 6 0 0,3 2 4 0,0-3 0 0,-3 1 0 16,3-3 0 0,3 0-20-16,3-3-3 0,-6-5-1 0,3 5 0 0,3 0 10 0,0-5 2 0,3-2 0 15,0 4 0-15,-6-7 20 0,3 5-11 16,3-6 11-16,0 1-8 0,-4-3 8 0,4 0 0 16,0 0 0-16,0-3 0 0,3-7 0 0,-3 4 0 0,0-1 8 0,0-7-8 15,6 1 0-15,-3 0 0 0,-6-6 0 16,6 3 0-16,0-7 12 0,-1-4-1 0,4 6-1 0,-3-3 0 15,-6-2-10-15,6-1 0 0,3 1 0 16,0 2 8-16,-6 0 0 0,3-2-8 0,0-3 12 0,-1 2-4 16,1 1 14-16,-3-1 2 0,0 3 1 15,0-2 0-15,0-3-4 0,-3 0-1 0,-3 0 0 0,0 5 0 16,3 0-9-16,-3 3-3 0,-6 5 0 0,0 3 0 0,0 0 4 0,3-1 0 16,0 4 0-16,-3 2 0 15,3 0-12-15,-3 3 0 0,3-1 0 0,0 6 0 16,-6-2 0-16,0-1 0 0,0 0 0 0,6 3-11 15,0 0-5-15,0 0-2 0,0 0 0 0,0 0 0 16,0 0 6-16,0 0 2 0,-6-2 0 0,6 2 0 16,0 0 10-16,0 0 16 0,0 0-4 0,0 0-1 0,-3 5-11 0,3-5 0 15,0 11 0-15,0-1 0 16,-6 6 0-16,3-3 0 0,3 6 0 0,0-1 0 0,-3 3 0 0,3 3 0 16,-3 5 0-16,3-2 0 0,3-3 0 0,-3-3 0 0,-3 5 0 0,3-2 8 15,3-3-21-15,-3 3-5 16,-3 0-1-16,0-6 0 15,0 6-14-15,3-3-3 0,0 1-1 0,0-4 0 0,-6 6 16 0,6-8 3 16,9 2 1-16,-3 1 0 0,-6-1 17 0,6-2 0 0,3-3 8 0,0 1-8 16,0 4 13-16,3-7-3 15,-3-1-1-15,3-4 0 0,6 2-9 0,0-3 12 0,-7-5-12 16,4 0 12-16,3 0-12 0,3-8 0 16,-3 0-10-16,3-3 10 0,0-2-8 0,2 5 8 15,4-10 0-15,-3 10-9 0,-6-3 9 0,0-2 0 16,6 0 0-16,-1-1 0 0,-5 1 0 0,-3 0 0 15,0 0 0-15,0 5 0 0,-6-3 16 0,0-2 4 0,-6 5 2 0,3-2 0 16,0 2 11-16,-6-6 3 16,-3 9 0-16,0-3 0 0,0-5-6 0,3 8-1 0,-9-3 0 0,3 0 0 15,-6-3-14-15,3 6-3 0,0-3-1 0,0 0 0 0,-6 3-11 16,6-3 0-16,3 2-12 0,-3 1 12 16,0 3-21-16,4-4 3 0,-1 6 1 0,6 0 0 0,0 0 17 0,-6 6 0 15,-3-1 0-15,3 3 0 16,3-3-13-16,-3 6 4 0,-3 5 1 0,-3-1 0 0,3 4-6 0,0 2-1 15,-3 3 0-15,0-3 0 16,0 11-3-16,3-6-1 0,6 1 0 0,-2-1 0 16,-4 1 7-16,3-1 2 0,6-7 0 0,0-1 0 15,3-5 10-15,-3-5 0 0,0 6 0 0,3-4 0 0,6-5-22 16,-1 3 1-16,-2-2 0 0,3-4 0 0,9-2 10 16,0 0 3-16,-6 0 0 0,3 0 0 0,0-2 8 15,6-4 0-15,-1-2 0 0,1-2 0 0,-3 5 14 16,3-9-2-16,0 1 0 0,3-3 0 0,-4 3 24 15,4 0 5-15,-3-3 1 0,3 3 0 0,-3-3-27 0,3 3-6 16,-4-3-1-16,4 2 0 0,-3 1-8 16,3 3 10-16,-6-1-10 0,3 6 10 0,-1-3 17 0,1 0 3 15,-3 3 1-15,0-1 0 0,0 6-15 0,0 0-2 16,-1 0-1-16,1 6 0 0,-3-1-13 0,0-2 0 16,0 2 0-16,-3 0-10 0,0 3-8 0,0-3-2 0,0 3 0 0,-6 3 0 15,0-3 5-15,-1 5 1 0,1 0 0 16,-3 3 0-16,0-5 14 0,-3 7 0 0,0-2 0 0,0 0 0 15,-3 0 14-15,0-3-4 16,-3 0-1-16,-2 6 0 0,-1-1 0 0,-3 1 0 0,-3-3 0 0,-3 2 0 16,0 1 0-16,0-3 0 15,-6 0 0-15,4-1 0 0,-4-4 5 0,0 0 1 0,3-1 0 0,0-2 0 16,0-3-42-16,4 1-8 0,-1-4-1 16,0-2-1-16,6 0 14 0,-3 0 3 0,0 0 1 0,3-8 0 31,3 3-23-31,-3-3-5 0,4-5-1 0,-1-6 0 15,-3 1-128-15,3-11-25 0</inkml:trace>
  <inkml:trace contextRef="#ctx0" brushRef="#br0" timeOffset="138287.8663">18727 16822 3322 0,'12'40'73'0,"-6"-16"15"0,-3-3 4 0,3 0 1 16,-6 3-74-16,3-8-19 0,-3-3 0 0,0-2 0 16,0-4-59-16,0-7-15 0,0 0-3 0,0-13-861 15,-3-8-172-15</inkml:trace>
  <inkml:trace contextRef="#ctx0" brushRef="#br0" timeOffset="139227.8111">19954 16716 115 0,'-3'-10'0'0,"3"10"10"0,6-8-10 0,-3 0 0 16,3-3 0-16,0 3 0 0,-3-2 222 0,3 2 42 0,2-3 9 0,-2 3 2 15,0-5-160-15,-3 5-32 0,3 0-7 0,-3 3 0 16,0-3-1-16,3 3 0 0,0-1 0 0,-3 4 0 15,0-1 25-15,3 1 4 0,0-4 2 0,-6 6 0 16,0 0-16-16,0 0-3 0,6-5-1 16,-6 5 0-16,0 0-28 0,0 0-6 0,0 0 0 0,0 0-1 15,0 0-23-15,0 0-4 0,0 0 0 16,0 0-1-16,-6 5-23 0,-3-5 0 0,-3 3 0 0,3 0 0 16,-3-1 0-16,-3 3-13 0,1 3 3 0,-1-2 1 15,0 7 9-15,0 0-12 0,0-2 12 0,0 5-12 16,3-3 12-16,3 3 0 0,-3 0 8 0,4-3-8 15,-1 5 13-15,0 1-1 0,6-3-1 0,-3 2 0 16,0-5-11-16,3 6 0 0,0 0 0 0,3-4 0 16,3-1-23-1,3-4-6-15,0 3-2 0,3 1 0 0,8-6-49 0,1 5-9 0,3-13-3 0,6 8 0 32,3-3-26-32,-1-5-6 0,1 0 0 0,-3 5-1 0,0-2 73 0,0 2 16 0,-7-5 2 0,1 6 1 15,-3-1 81-15,-3-2 17 0,0 2 3 0,-3 3 1 16,-3-3 26-16,-3 0 5 0,0 3 0 0,-3 5 1 0,-3-7-18 0,-3 2-4 15,0 2-1-15,-3 1 0 0,0 2-11 0,-3-2-3 16,-3-3 0-16,-3 8 0 0,0-1-40 0,-3-1-8 16,0-1-1-16,-2-3-1 0,-1-2-14 0,-3-2 0 0,3 2 0 0,-3-8 0 15,1 5-15-15,-1-5 1 16,6 0 0-16,-3 0 0 16,3 0-16-16,3 0-3 0,-3 0-1 0,7 0 0 15,-1 0-96-15,0-5-19 0,0 5-4 0,3 0-840 0</inkml:trace>
  <inkml:trace contextRef="#ctx0" brushRef="#br0" timeOffset="139771.3754">20784 16716 403 0,'0'0'36'0,"0"0"-36"16,9 3 0-16,-9-3 0 15,0 0 368-15,6 0 66 0,-6 0 14 0,6 0 2 0,-6 0-283 0,6 0-57 16,-3-5-11-16,-3 5-3 15,0 0-36-15,0 0-8 0,0 0-2 0,0 0 0 0,0 0-20 0,0 0-4 16,-3-3-1-16,-3 3 0 0,-3 3-25 0,0 2 0 16,3 0 0-16,-3 3 0 0,-3 5-9 0,0 1-1 15,4 2 0-15,-4-1 0 0,3 4-2 0,-3 2 0 0,0 0 0 16,3 0 0 0,0 1 12-16,0-1 0 0,3-3 0 0,-3 4 0 0,6-4 0 0,-3 3 0 15,6-2 0-15,-3-6 0 0,0-2-16 0,3-1-2 16,3 1 0-16,0 2 0 0,-3-13 0 0,6 8 0 15,0 2 0-15,3-2 0 0,0-8 18 0,6 0-12 0,0 0 12 0,3 0-10 16,3-8 10-16,-1 3 14 16,-2-8-3-16,6 5-1 0,3-3 10 0,-3 3 1 15,-6-5 1-15,2 0 0 0,-2 0 10 0,-3 2 1 0,0 1 1 16,-3-6 0-16,0 3 3 0,-3-1 1 16,0 6 0-16,-3 0 0 0,0-2-3 0,-3-3-1 15,0 7 0-15,-1-2 0 0,-4 0-6 0,-1-2-2 0,0 2 0 0,0-3 0 16,-3 3-26-16,0-5 8 0,-6 0-8 0,-3 0 0 31,-3-1-24-31,-6-1-11 0,-6-4-1 0,-5-5-832 0,-1-5-167 0</inkml:trace>
  <inkml:trace contextRef="#ctx0" brushRef="#br0" timeOffset="145420.4161">21594 16777 1681 0,'0'0'36'0,"0"0"8"0,0 8 2 0,0-8 2 0,0 0-38 16,0 0-10-16,0 0 0 0,0 0 0 0,6 5 28 0,-6-5 3 15,0 0 1-15,0 0 0 0,6 0-23 0,3 6-9 16,-3-6 8-16,-6 0-8 0,0 0 30 0,6 0 1 15,3 0 0-15,-9 0 0 0,0 0-2 0,5 0 0 16,4 0 0-16,-3 0 0 0,-6 0-14 16,9 0-3-16,-3 2-1 0,3 1 0 0,0 0 6 0,0-3 2 15,3 5 0-15,3-5 0 0,3 5 13 0,3-2 4 0,-1-3 0 0,4 0 0 16,0 0-2-16,3 0 0 16,0 0 0-16,-4 0 0 0,4 0-5 0,-3 0-1 0,3 0 0 0,-3 0 0 15,2-3-28-15,-2 1 0 16,3-1 0-16,-6-2 0 0,0 2 0 0,-4-2 8 0,1-1-8 0,-3 1 0 31,-3 3-20-31,-3-4-8 0,0 4 0 0,-9 2-1 16,0 0-44-16,0 0-9 0,0-11-2 0,-6 6-572 15,3 2-116-15</inkml:trace>
  <inkml:trace contextRef="#ctx0" brushRef="#br0" timeOffset="145973.4539">22052 16264 115 0,'0'0'10'0,"0"0"-10"15,0 0 0-15,0 0 0 0,-3-8 262 0,3 8 50 16,-3-8 11-16,0 3 1 0,3 5-192 0,0 0-38 15,0 0-8-15,-6-3-2 0,3-2-14 0,0 0-3 0,3 5-1 0,0 0 0 16,-6 0-17-16,6 0-3 16,-6-3-1-16,6 3 0 0,-2 3-27 0,-4 2-6 0,3 0 0 0,0 3-1 15,0 0-3-15,0 5-8 16,-3 3 12-16,3 5-4 0,0 0 13 0,-3 6 3 0,0-1 0 0,0 3 0 16,-3 6 8-16,6 2 1 0,-3 3 1 0,0 2 0 0,0 8 8 0,3-2 2 15,0 2 0-15,0-2 0 16,-3-3-11-16,3 2-1 0,0-4-1 0,0-1 0 15,-3 0-20-15,0-7-11 0,3 2 12 0,-3-3-12 16,1-2 0-16,-4-6-12 0,0-4 0 0,3 1 0 31,3-1-16-31,-3-1-4 0,-3-3 0 0,6 1 0 0,3 2 0 0,0-3 0 16,-6 1 0-16,6-6 0 0,0 6 20 0,0-6 3 0,0-5 1 0,0 2 0 16,0-7-44-1,0-3-8-15,0 0-1 0,0 0-568 0,0 0-114 0</inkml:trace>
  <inkml:trace contextRef="#ctx0" brushRef="#br0" timeOffset="146680.3739">22403 16185 172 0,'0'0'8'0,"0"0"1"0,0 0-9 0,0 0 0 0,0 0 0 0,0 0 0 16,0 0 270-16,0 0 52 0,0 0 10 0,0 0 3 16,0 0-176-16,0 0-35 0,0 0-8 0,0 0 0 0,0 0-41 0,0 0-8 15,0 0-2-15,0 0 0 16,0 0-21-16,0 0-5 0,0 0-1 0,0 0 0 0,3 8 10 0,-3-1 1 16,3 1 1-16,0 0 0 0,0 0-8 0,0 3-2 15,0 2 0-15,0 3 0 16,-3 2-16-16,6 1-4 0,-3 7-1 0,0 1 0 0,0 2-19 0,0 5 0 15,-6 1 0-15,0 10 0 16,0 0-12-16,0 2 3 0,-3 4 1 0,-3-4 0 16,0 4-16-1,1-4-4-15,-4 3 0 0,0-2 0 0,0 2 5 0,3-2 1 0,-3-6 0 0,3-2 0 0,0-6 9 0,0-2 1 16,3-11 1-16,-3 3 0 0,3-8 11 0,0-3 0 0,0-2 0 0,-3-3 0 16,9-3 0-1,-5 0 8-15,-1-2-8 0,3-3 8 0,3 0-8 16,0 0 0-16,0 0 8 0,-6 0-8 0,0-3 17 0,3-2-1 15,3-3 0-15,-3-2 0 0,3 4-5 0,3-7-2 0,0-3 0 0,3-2 0 16,0-1 8-16,0 3 2 16,0-8 0-16,5 6 0 0,1-3-19 0,0-3 0 0,3 3 0 0,0 0 0 15,-3 2 0-15,3 1 0 16,-3 4 0-16,3 1 0 0,-4 0 0 0,1 5-12 0,0-3 0 0,0 3 0 16,-3 0 12-16,0 3 10 0,0 2-2 0,0 1 0 15,0 2-8-15,-3 0 0 0,3 2 0 0,0 1 8 16,-3 2-8-16,3 3 0 0,-3 3 0 0,2 0 8 15,1 2-8-15,3 3 0 0,-3 5 0 0,3-3-11 16,-3 3 11-16,3 1 0 0,-3 1 0 0,3-1-8 16,-3 1 8-16,6-4 0 0,-6-3 8 0,-4-6-8 15,1-2-96-15,0-2-24 16,3-6-5-16</inkml:trace>
  <inkml:trace contextRef="#ctx0" brushRef="#br0" timeOffset="147170.6173">22868 16928 1868 0,'0'0'41'0,"3"0"9"0,-3 0 2 0,9 8 0 0,-9-3-42 0,9-5-10 15,0 6 0-15,-6-6 0 0,8 0 47 0,-2 0 7 16,0 0 2-16,0 2 0 0,3-2-3 0,-3 0 0 16,0-2 0-16,3 2 0 0,0-6-34 0,3 1-7 15,0-3-2-15,-1 3 0 0,1-3-19 0,3-5-4 0,0 5-1 0,-3-6 0 16,3 4-3-16,-6-3-1 0,3 5 0 0,-3-6 0 16,-1 1 18-16,-5 3 0 0,0-1 0 0,3 0 0 15,-9-2 16-15,3 5 8 0,0-2 0 0,-3 2 1 16,0 0 10-16,0-3 1 0,-3 6 1 15,0-3 0-15,3 3-5 0,-9-3-2 0,9 3 0 0,-6-3 0 16,0 8-12-16,0 0-2 0,-5-6-1 16,8 4 0-16,-6 2-7 0,0-6 0 0,0 6-8 0,0-2 12 15,-3 2-12-15,3 0 8 0,-3 2-8 16,6 6 0-16,-6-2 0 0,0 7 0 0,3-3 0 0,-2 6 0 16,2-3 0-16,-3 11 0 0,3-3-13 0,-3 1 4 15,3 1 9-15,0 4-10 0,0-1 10 0,-3 1-10 16,3-1 10-16,-3 1-13 0,6-1 5 0,0 1 8 0,3-1-11 0,0-2 11 15,0 0-8-15,3-3 8 16,3 0-25-16,3-2 0 0,3 2 0 0,3-5 0 16,0-6-95-16,6-4-18 15,3 4-4-15,0-7-794 0</inkml:trace>
  <inkml:trace contextRef="#ctx0" brushRef="#br0" timeOffset="147530.6461">23320 16817 2437 0,'0'8'53'0,"0"-3"11"0,0 3 3 0,-3-3 2 0,3-5-55 0,0 8-14 0,0-8 0 0,0 0 0 16,0 0 22-16,0 0 2 0,6 6 0 0,-3-1 0 16,6 3-24-16,-3-3-10 0,0 8 1 0,3 1 0 15,3-1 9-15,-3 5 9 0,0 4-1 0,0 1-8 16,0 6 0-16,-6 3 0 0,5 0 0 0,-5 0 0 15,-3-1 11-15,0-1-11 0,0-4 10 0,0 0-10 16,-3-7 20-16,3 5-3 0,0-8 0 0,-2-3 0 16,-4-3-17-16,6-2 0 0,0 0 8 15,0-8-8-15,0 0 0 0,0 0 0 0,0 0 0 0,0 0 0 16,0 0 0-16,0 0 0 0,-6-2 0 0,3-4 0 0,0-2 39 0,3 1 4 16,0-4 1-16,0 3 0 15,0-3 5-15,0 3 2 0,0-5 0 0,3 3 0 16,3-4-34-16,-3-1-6 0,5-4-2 0,1 1 0 15,3-9-9-15,0 1-11 0,-3-3 3 0,12-1 0 16,-3-1-29 0,3-4-6-16,0 4-1 0,-1 1 0 0,10 1-185 0,0 0-38 0</inkml:trace>
  <inkml:trace contextRef="#ctx0" brushRef="#br0" timeOffset="147990.6039">23782 16923 2282 0,'14'24'50'0,"-11"-16"10"0,0 2 3 0,3-2 1 0,-3 5-51 0,6-7-13 0,-3-1 0 0,0-3 0 16,3-2 23-16,3 0 1 0,3-5 1 0,0-3 0 15,0 8-12-15,0-5-2 0,-1 2-1 0,4-2 0 16,0 0 15-16,0 2 3 0,0-2 1 0,-3 0 0 15,3-1-5-15,-6-2-2 0,-1 3 0 0,4-3 0 16,-3 0-22-16,-3 0 9 0,-3-2-9 0,0-4 0 16,-3 6 29-16,3-2-1 0,-6-3 0 0,0 5 0 15,3-6-12-15,-6 4-2 0,3-1-1 0,-6-2 0 16,3 2-13-16,-3-2 0 0,3 0 0 0,-6 5 0 16,3-8 8-16,0 3-8 0,-3 2 0 0,-3 1 0 0,4-3 0 0,-1 5-13 15,0 0 1-15,-3 0 0 16,3 5 12-16,3-2 0 0,0 5 0 0,-3 0 0 0,0 5 0 0,-3 0 0 15,3 3 0-15,0 6 0 16,-3-4 0-16,3 6 10 0,-2-3-2 0,-1 6 0 0,-6-1-8 0,9 3 0 16,-3 3 0-16,0 0 0 15,-6 0 0-15,6 2 0 0,3 6 0 0,-3 0 0 0,4-3 0 0,-1 3-11 16,6-1 3-16,-3 1 0 16,6 3-20-16,3-9-3 0,0 6-1 15,0-6 0-15,11 6-25 0,1-6-6 0,3 1-1 0,6-1 0 16,3-4-153-16,3-4-31 0,38 14-7 0,-17-19-1 15</inkml:trace>
  <inkml:trace contextRef="#ctx0" brushRef="#br0" timeOffset="150764.3565">7232 18455 57 0,'-9'0'0'0,"9"0"0"0,0 0 0 0,0 0 0 16,6-8 252-16,-3 2 46 0,-3-7 9 0,0 8 1 0,6 2-203 0,-3-2-41 15,-6 0-8-15,0 2-1 16,3-2 15-16,0-1 3 0,0 6 1 0,-3-2 0 0,-3-3-9 0,3-1-1 16,3 6-1-16,0 0 0 0,-3-5-23 0,0 5-4 15,3 0 0-15,0 0-1 0,0 0-19 0,0 0-4 16,6-8-1-16,0 8 0 15,3-5-11-15,-3 2 0 0,-6-2 0 0,0 5 0 0,9-5 0 0,0 5 0 16,-6-3 0-16,0-2 0 0,-3-1 16 0,6-2-1 16,0 3-1-16,-3 2 0 0,-3-2-2 0,3-3 0 15,5 3 0-15,1 0 0 0,-6 2-12 0,0-2 0 16,3-1 0-16,0 1 0 0,6 5 0 0,-6 0 0 0,-6 0 0 0,0 0 0 16,12-3 0-16,-6-2 0 15,-6 5 8-15,0 0-8 0,9 0 0 0,-9 0 0 0,6-5 8 0,-6 5-8 16,0 0 0-16,0 0 0 15,9 0 0-15,-9 0 0 0,0 0 0 0,0 0 0 0,0 0 0 0,0 0 0 16,0 0 0-16,0 0 0 16,0 0 0-16,9 5 0 0,0 0 0 0,-6 3 0 0,-3-8 0 0,3 6 0 15,3 7 10-15,-4 0-10 0,-4 0 10 0,2-5-10 0,0 6 0 16,0 4 0-16,0 1 0 16,0 2 0-16,-3-3 8 0,0 3-8 0,3-2 0 0,0-1 0 0,-9 1 8 15,3 2-8-15,6-2 0 0,-3 2 0 16,3-8 0-16,-3 6 0 0,0-1 0 0,3-2 0 0,3 2 0 15,-6 1 0-15,-3-3 0 0,3 2 0 16,3-4 0-16,-3 4-8 0,0-5 8 0,-3 1 0 16,0-6 0-16,3 5 0 0,0-3 0 0,0 4 0 15,-6-6 8-15,6-3-8 0,6 3 0 0,-6-3 9 0,0 3-9 0,0-3 12 16,3-5-12-16,0 8 12 0,0-8-12 0,0 0 0 16,0 0 9-16,0 0-9 0,6 0 0 0,0 0 9 15,-6 0-9-15,0 0 0 0,6 0 0 0,-6 0 0 16,0 0 0-16,3-13 0 0,-3 5 0 0,6-5 0 15,0 0 0-15,0-1 0 0,-6-4 0 0,3-1 0 16,6-2 0-16,0-5 0 16,-3-1 8-16,3 3-8 0,2-2 0 0,1 0 0 0,3-1 0 0,-6 6 0 15,0-11 0-15,3 6 0 0,3 7 13 0,-3-2-4 16,0-3-1-16,-3 8 0 0,3-2-8 0,-1-1 0 16,4 6-12-16,-9 0 12 0,0 0 0 0,0 7 12 0,3-2 0 0,-6 8 0 15,-6-5 4-15,3 5 2 16,0 0 0-16,0 0 0 0,0 0 16 0,0 0 3 15,0 0 1-15,9 5 0 0,9 9-29 0,-9-9-9 16,-9-5 0-16,6 8 0 0,9 5-10 0,-6-5-9 16,-9 3-1-16,3-4-1 0,0 12 21 0,0-6-9 0,0 6 9 15,-3-3 0-15,-3 2 0 0,3 1-8 0,3 2 8 16,0 5 0-16,-9-2 0 0,0 3 0 0,6-1-8 16,3 0 8-16,0 6 0 0,-9-5 0 0,0 4 0 0,0-4 0 15,9-6-11-15,-6-2 11 0,-6 2-10 0,3-8 10 16,9-2-12-16,-3-3 12 0,-6-3-13 0,0-5 5 15,3 0-7-15,3 0-1 0,0 0 0 0,0 0 0 16,-6-11 7-16,6-2 1 0,6 0 0 0,-6 0 0 16,0-1 8-16,0 1 9 0,3 0-1 0,3-6-8 15,3 3 24-15,0-2-1 0,-6-3-1 0,9-3 0 16,2 3-11-16,-2-3-3 0,-6 3 0 0,6 2 0 0,0-2-8 0,3 3 0 16,-3-1 0-16,-3 3 0 15,-3-2-12-15,3-6 12 0,3 11-12 0,-3-1 12 0,-3-1 0 0,2 4 0 16,4-2 0-16,3-1 0 15,-3 7 0-15,3-4 0 0,-3 3 0 0,0 3 0 0,6-3 0 0,-9 8 0 16,0 0 0-16,-3 0 0 16,8 0 0-16,-8 8 13 0,-6-8-1 0,0 0-1 0,6 10 11 0,0 4 2 15,0 7 1-15,-6 3 0 0,0-3-5 0,0 0-2 16,0 8 0-16,0-8 0 0,-3 6-9 0,-3 12-1 16,6-2-8-16,0 3 12 0,0-8-12 0,-3-3 0 0,0 3 0 0,3-6 0 15,3 1-16-15,-3-9-7 16,-6 3-1-16,6-8 0 15,6 6-130-15,-3-6-26 0,-3-2-6 0</inkml:trace>
  <inkml:trace contextRef="#ctx0" brushRef="#br0" timeOffset="151464.3443">8295 18476 1796 0,'0'0'80'0,"0"5"16"0,-3 0-77 16,3-5-19-16,-3 8 0 0,3-8 0 0,0 0 24 0,0 0 2 0,-6 0 0 0,6 0 0 15,0 0-26-15,0 0-16 0,0 0 3 0,0 0 0 16,-6 6-1-16,6-6 0 0,0 5 0 0,-3 3 0 16,0-3 14-16,0 3 0 0,3-3 0 0,3 3 0 15,-3 0 9-15,0 3 2 0,0-3 0 0,3 5 0 16,-3 0 5-16,3 1 0 0,0-1 1 0,3 5 0 15,0 3-1-15,0 3 0 0,-3-3 0 16,2-2 0-16,1 7-2 0,0-7-1 0,3 2 0 0,-3-2 0 16,0-6 1-16,0-5 0 0,0 5 0 0,3-2 0 0,-3-9 5 0,0 4 1 15,3-1 0-15,-3-5 0 16,3 0 2-16,3 0 1 0,-3-5 0 0,3-1 0 16,-1 4 11-16,1-4 2 0,-3-7 1 0,3 5 0 15,-3-2 2-15,3-4 0 0,0 6 0 0,-3-5 0 0,-3 0-4 0,3 0-1 16,-3 2 0-16,0-2 0 15,0 0-6-15,0-1-2 0,-4 6 0 0,1-2 0 0,-3-3-4 0,0 5-1 16,3 0 0-16,-3-3 0 16,0 3-21-16,0-5 9 0,-3 5-9 0,3-2 0 15,0-4-17-15,0 1-11 0,0 0-1 0,0 0-1 16,0-1-44-16,3 1-9 0,0-8-1 0,0 2-1 16,3-4-164-16,0 1-33 0,9-25-6 0,0 10-2 0</inkml:trace>
  <inkml:trace contextRef="#ctx0" brushRef="#br0" timeOffset="152054.7819">9000 18394 230 0,'-9'21'10'0,"6"-13"2"16,0-3-12-16,-3 1 0 0,3-4 0 0,3-2 0 0,-6 0 337 0,6 0 65 15,0 0 13-15,-6 0 2 16,0-8-269-16,3 3-55 0,0-3-10 0,0 3-3 0,-3 2-27 0,3-2-5 16,-2 5-2-16,-1 0 0 15,0-6-18-15,3 12-3 0,-3 2-1 0,0 2 0 0,-3-2-24 0,3 0 0 16,0 5-14-16,-3 1 5 0,0-1-2 0,-3 5 0 0,3-4 0 0,0 4 0 16,0-5 11-16,0 6-13 15,3-6 5-15,1 0 8 0,-1 1 0 0,0-6 0 0,3 2 0 16,3-7 0-16,-3 2-11 0,3 3-1 15,3-3 0-15,-3-5 0 16,0 0-13-16,9 0-3 0,-3 0-1 0,2 6 0 16,1-6 17-16,3-6 3 0,-3 6 1 0,0 0 0 0,3 0 8 0,3 0 16 0,0 0-4 15,0 0-1-15,0 0 4 0,-1 6 1 0,1-4 0 0,3 3 0 16,-6 1 17-16,0 2 4 16,0-3 1-16,-3 3 0 0,0 0-21 0,0 2-4 0,-6-2-1 0,3 3 0 15,0-3 12-15,-3 0 1 0,-3 2 1 16,0-2 0-16,0 0-26 0,-3 3 0 0,0-8 0 0,-3 7 0 15,0 3-16-15,-3-5-3 0,0 3 0 0,-3 2 0 16,0-5-5-16,-3 5 0 0,0-5-1 0,3 3 0 31,-3-3-27-31,1 0-4 0,2 2-2 0</inkml:trace>
  <inkml:trace contextRef="#ctx0" brushRef="#br0" timeOffset="152544.2314">9205 18352 748 0,'0'0'67'0,"0"0"-54"0,0 0-13 0,0 0 0 16,0 0 189-16,0 0 35 0,0 0 8 0,0 0 0 16,6-8-144-16,-3 2-30 0,-3 6-6 0,0 0 0 15,9 0 2-15,0-2 1 0,-3-4 0 0,6 6 0 16,-3 0 1-16,0-5 1 0,6 5 0 0,0 0 0 16,0 0-12-16,2-3-2 0,4 3-1 0,3-5 0 0,0 0-18 0,3 2-3 15,-4-2-1-15,1 0 0 16,6-3-20-16,-6 2 0 0,3 1 0 0,-4-3 0 31,1 3-26-31,-3-3-6 0,-3 0-2 0,0-3 0 0,-3 9-117 0,0-9-23 0,-4 9-5 16,1-4-1-16,-6 1-20 0,3 2-5 0</inkml:trace>
  <inkml:trace contextRef="#ctx0" brushRef="#br0" timeOffset="152884.3472">9515 18015 230 0,'0'0'10'0,"0"0"2"0,0 0-12 0,0 0 0 0,0 0 0 0,0 0 0 15,0 0 351-15,0 0 67 0,0 0 14 0,0 0 2 16,0 0-283-16,0 0-57 0,0 0-11 0,0 0-3 16,0 0-20-16,0 0-4 0,0 0 0 0,3 8-1 0,3 6-15 0,-3-1-2 15,3 0-1-15,-3 6 0 16,0-3-17-16,3 7-3 0,0-2-1 0,0 6 0 0,0 2-1 0,-3 5-1 16,3 6 0-16,-4-8 0 15,1 8-2-15,3-1 0 0,-3 12 0 0,0-9 0 0,0 8-1 16,0-5-1-16,0 0 0 0,3 8 0 15,-6-5-34-15,3-3-8 0,0-14 0 16</inkml:trace>
  <inkml:trace contextRef="#ctx0" brushRef="#br0" timeOffset="153904.7103">10780 17918 1710 0,'0'0'76'0,"0"0"15"0,0 0-73 16,-3 2-18-16,0 4 0 0,0-6 0 0,0 5 81 0,3-5 13 0,0 0 2 0,0 0 1 15,-6 2-56-15,6 4-11 16,0-6-2-16,-3 8-1 0,0 2 2 0,0-2 1 0,3 0 0 0,-3 5 0 15,3-2-4-15,-3-3-1 0,0 10 0 0,3 1 0 16,3-3-8-16,-3 8-1 0,3-3-1 0,-3 5 0 16,3 6 8-16,-3-6 1 0,6 6 1 0,-3 3 0 15,-3 7-5-15,3-13 0 16,0 8-1-16,0 3 0 0,-3-1 4 0,3 6 1 0,0-5 0 0,0 5 0 0,-3-5-4 0,3 7 0 16,-3-2 0-16,0-5 0 15,0-3-9-15,0-10-3 0,0-1 0 0,0-7 0 16,0-6-18-16,0 0-4 0,0-5-1 0,0-3 0 15,0-2-4-15,0-3-1 0,0 0 0 0,0 0 0 0,0 0 11 16,0 0 9-16,0 0-13 0,0 0 5 16,0 0 8-16,0 0 0 0,0 0 0 0,6-8 8 0,0 0-8 0,0-5 0 15,0 2 0-15,0-5 0 16,6-2 0-16,-3-1 0 0,-3-2-8 0,2 3 8 16,1-9 0-16,3 1-8 0,-3-1 8 0,3 3 0 0,-3 3-12 0,3 0 4 15,-3-3 0-15,3 3 0 0,0 3-7 16,0-1-1-16,-3 3 0 0,2 3 0 0,1-3 16 0,-6 3-11 15,3 0 11-15,0-1-10 0,-3 1-2 16,3 5 0-16,0 3 0 0,0 2 0 0,-3-2 24 0,0 5 5 16,3 0 1-16,-6 8 0 0,3 3-4 0,-3-4-1 0,0 1 0 0,0 3 0 15,0 2 0-15,0 0 0 16,0-5 0-16,0 6 0 0,-3-1-13 0,-3 0 0 0,3 0 0 0,-6 6 0 16,3-1 0-16,-6 1 0 15,0 7-12-15,0 1 12 0,-3-6-10 0,0 5 10 0,-3 6-8 0,0-5 8 16,3-1 0-16,-6 1 0 0,1-1 0 15,-1-2 0-15,3-8 0 0,3-3-8 0,3 3 8 0,0-8-12 32,0-3-74-32,-3-5-15 0,6-5-3 0</inkml:trace>
  <inkml:trace contextRef="#ctx0" brushRef="#br0" timeOffset="154494.3233">11298 18553 1216 0,'0'0'54'0,"0"0"11"0,0 0-52 15,0 0-13-15,3 8 0 0,-3-8 0 0,0 0 53 0,0 5 8 0,0-5 2 0,6 8 0 16,-3-3 26-16,3 0 6 0,-3 3 1 16,0-2 0-16,-3-6-19 0,6 8-3 0,3-3-1 0,0-5 0 15,2 5-38-15,4-2-8 16,0-6-2-16,0 3 0 0,0-5-17 0,0 0-8 0,3 2 0 0,-3-2 8 15,-1-6 6-15,-2 8 1 16,3-7 0-16,0 2 0 0,-3 0 0 0,3-3 0 0,-3 3 0 0,0-5 0 16,0 5 9-16,-6-2 3 0,-3-9 0 0,3 6 0 0,-1 0 6 0,1-1 2 15,-3 1 0-15,3 0 0 16,-6 5-27-16,3 0-8 0,-3-3 0 0,-3 4 0 0,0 1 13 16,0-2-1-16,3 3 0 0,-3 0 0 15,-3 2 0-15,4-2-1 0,-1 5 0 0,0-5 0 0,-3 2-2 16,3-2 0-16,-3 5 0 0,0 0 0 15,3-6-9-15,0 6 0 0,-3 0 0 0,0 0 0 0,0 0 0 0,0 6-12 16,3-1 4-16,-3-2 8 16,0 10-9-16,0-3 9 0,0-2 0 0,0 11 0 0,0 2-8 15,0 5 8-15,0 1 0 0,0 5 0 16,-3-6-25-16,4 6 1 0,-4 8 1 0,3 4 0 16,0 7 23-16,6-9 0 0,-3-2 0 0,6 2 0 15,3-7-37-15,3-4-7 0,0-4 0 16,2-6-1-16,4 3-133 0,6-11-26 0,-3-5-6 0,0 5-1 0</inkml:trace>
  <inkml:trace contextRef="#ctx0" brushRef="#br0" timeOffset="156588.9427">13635 18317 403 0,'0'0'17'0,"0"0"5"0,0 0-22 0,0 0 0 15,0 0 0-15,0 0 0 16,0 0 240-16,0 0 44 0,0 0 9 0,0 0 2 15,0 0-183-15,0 0-36 0,0 0-7 0,0 0-1 16,0 0 0-16,0 0 0 0,0 0 0 0,0 0 0 0,0 0-20 0,0 0-4 16,2-5-1-16,-2 5 0 0,0 0-23 0,3-8-5 15,0 3-1-15,3-3 0 0,-3 2-14 0,0 1 0 16,3-3 0-16,0 0 0 0,3-2 0 0,-3-4 0 0,3 6 0 0,-3 1 0 16,3-4 0-16,-3-2 0 15,3 5 0-15,0-3 0 0,-3 3 0 0,3 3-10 0,-3-3 10 16,3 0-8-16,-4 3 8 0,1 5-8 15,-3-6 8-15,3 12-8 0,0-6 16 0,0 5 3 0,-3-2 1 16,3 7 0-16,0-2 9 0,0 0 3 16,0 8 0-16,-3-3 0 0,3 3-15 0,0 3-9 0,0-1 12 0,-3 3-12 15,3-2 12-15,-3 2-4 0,0-2 0 0,3-1-8 16,-6-2 14-16,3 2-4 0,0 6-1 0,0-3 0 16,0-2-9-16,-3-3 0 0,0-3 9 0,0 11-9 15,0-6 0-15,0-2 0 0,0 3 0 0,-3-6 0 16,3 0 0-16,0 1 0 0,0-4 0 0,0-2 8 15,-3 0 4-15,3-8 2 0,0 5 0 16,0-5 0-16,0 0 10 0,0 0 1 0,0 0 1 0,0 0 0 16,0 0-11-16,0 0-3 0,0 0 0 0,0 0 0 15,0 0-12-15,6 0 9 0,0 0-9 0,3 0 8 16,-4 0-8-16,4-5 8 0,-6 2-8 0,6-2 8 0,-3 0-8 0,0-3 0 16,0 3 0-16,3-3 0 15,-3 2 0-15,3-2 0 0,0-2-8 0,0-3 8 0,0-1-11 0,0 1 3 16,0-3 0-16,-3-2 0 15,3-1-1-15,-1-2 0 0,-2-3 0 0,3 3 0 16,0 0-15 0,0-3-2-16,3 6-1 0,0-9 0 0,3 1 15 0,-3-1 2 0,3 9 1 0,-6-4 0 0,3 1 9 0,-1 3 0 15,-2-1 0-15,3 6 0 0,-3-6 0 16,0 6 0-16,0 0 0 0,0 0 0 0,-3 5 0 0,3 3 0 16,0-3 8-16,-3 2-8 0,0 1 16 0,0 5-2 0,0 0 0 15,-6 0 0-15,6 0 6 0,-1 5 2 16,1 3 0-16,0-2 0 0,0 4-14 0,0 3-8 0,0 1 8 0,-3 1-8 15,3 4 0-15,-3-6 0 16,3 6 0-16,-3 2 8 0,0-3-8 0,-3 4-12 16,3-4 4-16,-3 6 0 0,3 2 8 0,-3-4 0 15,0-1 0-15,0 8 0 0,-3-3-20 0,3 1 2 0,0-1 0 0,0-5 0 16,0 3 18-16,-3 5-10 0,3-2 10 0,-3-3-8 16,3-6-28-16,-3-2-4 15,3 2-2-15</inkml:trace>
  <inkml:trace contextRef="#ctx0" brushRef="#br0" timeOffset="157066.5308">14745 18304 1497 0,'0'18'66'0,"-3"-10"14"0,3 6-64 0,-3-6-16 0,3-8 0 0,0 0 0 0,0 10 188 0,0-7 33 15,0-3 7-15,0 0 2 16,0 0-179-16,9 5-36 0,0 0-7 0,3-5-8 15,-1 0 0-15,1 0 0 0,3 0 0 0,3 0 0 16,0 0 0-16,3-5 0 0,0 5 0 0,0 0-10 16,2 0-8-16,1-5-2 0,3 2 0 0,-3-2 0 31,0 0-153-31,2-3-31 0</inkml:trace>
  <inkml:trace contextRef="#ctx0" brushRef="#br0" timeOffset="157706.7802">15513 17912 1209 0,'3'14'108'0,"0"-1"-87"0,0 0-21 0,-3 0 0 0,3 0 268 0,3-2 50 0,-3 0 10 0,0-6 1 0,2 5-226 0,-2-7-46 16,3 2-9-16,0 3-1 15,0-2-39-15,3-1-8 0,0-2 0 0,3 2 0 16,-3 0 0-16,3-2-10 0,3 2 10 0,0-5-8 16,-3 5 8-16,2-2 0 0,4-3-9 0,0 0 9 15,0 0-14-15,0 0 2 0,0 0 0 0,0 0 0 16,-1 0-18-16,-2 0-3 0,3 0-1 16,-6 5 0-16,0-5 26 0,-3 6 8 0,-3-4 0 0,0-2 0 0,-3 6 0 0,0 2 0 15,-3-3 0-15,-3 0 0 16,0 3 8-16,-3 3 3 0,-3-3 0 0,0-1 0 0,0 7 8 0,-3-1 1 15,0 5 1-15,0-4 0 16,1-4-21-16,-1 6-12 0,-3-3 2 0,6 6 0 0,-3-11 18 0,3 5 3 16,0-2 1-16,0 2 0 15,0 0-12-15,3-5 0 0,0 5 0 0,0-2 0 0,0-3 0 0,-3 0 10 16,6-3 1-16,-2 3 0 16,-4 3-11-16,3-6 8 0,3-3-8 0,0 4 8 15,0 2 5-15,0 2 1 0,0 4 0 0,0-7 0 0,3 1 3 0,-3 3 1 0,0-3 0 0,3-3 0 16,0-5 2-16,0 8 0 15,0-8 0-15,3 5 0 0,-3-5-20 0,6 8 0 0,3-2 0 0,0-1 0 16,0-2 0-16,2 2 0 16,7-5 0-16,-3 5 0 15,3-5-18-15,3 0-7 0,3 0-2 0,2 0 0 0,1-5 7 16,-3 5 0-16,0-5 1 0,0-3 0 16,5 2-38-16,-8-2-8 0,3-10-2 0</inkml:trace>
  <inkml:trace contextRef="#ctx0" brushRef="#br0" timeOffset="159146.6711">17114 18084 1494 0,'0'0'66'16,"0"0"14"-16,9 11-64 0,-6-6-16 0,-3-5 0 0,0 0 0 0,0 0 84 0,3 3 13 16,0 2 3-16,-3-5 1 15,0 0-53-15,3 8-10 0,0-3-2 0,3 3-1 0,-6-8 10 0,0 0 3 16,3 6 0-16,0 1 0 0,-3-7-9 0,0 0-2 0,6 6 0 0,-6-6 0 15,0 0-25-15,6 5-12 16,0-2 10-16,3 2-10 0,3 0 0 0,-4-2 0 16,-8-3 0-16,9 0 0 0,0 0 0 0,0 0-8 15,0 5 8-15,-9-5 0 0,0 0-9 0,6-5 9 0,6 5 0 0,0 0-9 16,-3-3-2-16,3 3 0 16,0-5 0-16,3 5 0 0,2-5 11 0,-5-3 0 0,3 2 0 0,0-1 0 15,3 1 0-15,-6-2 0 0,0 0 0 16,-3-2 0-16,6-3 0 0,-1 7 0 0,-5-7 0 15,-3 5 8-15,0 0-8 0,3-2 0 0,-3 2 0 0,-3 0 0 16,-3-6 0-16,3 1 0 0,3 3 0 0,-3 4 8 16,-3-2-8-16,0 3 9 0,0-3-9 0,0 8 10 15,0 0-2-15,0 0-8 0,-3-5 12 0,3 2-4 0,0-2-8 0,-6 5 12 16,0-5-12-16,0 2 12 16,3-2-12-16,-3-1 0 0,-3 4-12 0,3-3 12 0,-5-1-22 0,2 6 3 15,3-2 1-15,-3-4 0 16,-6 6 1-16,6-5 0 0,3 5 0 0,-3 0 0 15,-3 0 5-15,0 5 2 0,0-5 0 0,3 6 0 16,9-6 10-16,-9 8-12 0,-5-1 12 0,5-1-12 0,3 7 23 16,3 0 4-16,-9 6 1 0,6-1 0 15,0-2 12-15,0 3 2 0,3 2 1 0,0-3 0 0,0 6-15 0,3-8-2 16,0 3-1-16,-3 2 0 16,-3-3 2-16,3 1 0 0,3-1 0 0,3-2 0 0,0 3-15 0,0-6 8 15,0 5-8-15,3 1 0 0,6-3-12 0,0 2-9 0,0 1-2 0,3-6 0 31,5 3-27-31,-2-5-6 0,0-4 0 0</inkml:trace>
  <inkml:trace contextRef="#ctx0" brushRef="#br0" timeOffset="160026.7614">17867 18090 2070 0,'0'0'45'0,"0"0"10"0,0 0 1 0,0 0 3 0,0 0-47 0,0 0-12 0,0 0 0 0,0 0 0 16,0 0 31-16,0 0 4 0,0 0 1 0,-3 8 0 16,0-3 5-16,-3 0 2 0,6-5 0 0,-3 5 0 15,0-2-5-15,-3 2-1 0,0 1 0 0,3 2 0 0,-3-3-37 0,1 3 0 16,-1 0 0-16,0-3 0 15,3 8 0-15,-6-5 0 0,-3 3 0 0,3-3 0 16,-3 5-26-16,6-2-10 0,-3 2-1 0,-3-5-1 16,0 5 7-16,6-5 2 0,0 5 0 0,0-2 0 15,-5-3-6-15,2 2-1 0,6-2 0 0,0 5 0 16,3-5 12-16,-3 3 1 0,-3-8 1 0,6 2 0 0,9 8 6 0,-9-13 2 16,0 0 0-16,0 0 0 0,9 0 14 0,-3 5-9 0,-6-5 9 0,5-5-8 15,4 5 8-15,0-8-10 16,3 3 10-16,0-3-10 0,-6-3 25 0,6 3 5 0,3-5 0 0,0 0 1 15,-3 0-10-15,0-1-3 16,-1 1 0-16,4 0 0 0,-3-6 20 0,0 6 3 0,-3-5 1 0,3 4 0 16,3-4-2-16,-6 5 0 15,0-8 0-15,0 2 0 0,0 1-9 0,0-4-1 16,-3-4-1-16,2 5 0 0,-2-3-11 0,0 3-8 16,3 2 12-16,-6-2-12 0,0 3 0 0,0-1 0 0,3 3 0 0,-3 0 0 15,0 0 10-15,-3 3-10 0,0-5 8 0,0 10-8 16,0-3 0-16,0-2 0 0,-3 0 0 0,3 5 0 15,-3 2 0-15,0-2 0 0,0 3 0 0,0 0 0 16,0-3 0-16,0 8 0 0,-3-5 0 0,3-3 0 16,-3 2 0-16,3 4 0 0,-3-3 0 0,3-1 0 15,-2-2-17-15,-1 3 4 0,3-3 1 0,-3 0 0 16,3-2-5-16,0 2-1 0,-3-3 0 0,3-2 0 16,3 5 2-16,-3 3 1 0,0-1 0 0,0-2 0 15,3 8 15-15,0 0 0 0,0 0-10 0,0 0 10 16,-6-2 0-16,6 2 0 0,-3-6 0 0,3 6 0 0,0 0 0 0,0 0 8 15,0 0-8-15,0 0 0 16,0 0 0-16,0 0 0 0,0 0 0 0,0 0-11 0,0 0 11 0,0 0-13 16,0 0 5-16,0 0 8 15,0 0 0-15,0 0 0 0,0 0 0 0,0 0 0 0,0 0 0 0,0 0 0 16,0 0 0-16,0 0 0 16,0 0 14-16,0 0 1 0,0 0 0 0,0 0 0 0,0 0 5 0,0 0 0 15,0 0 1-15,0 0 0 0,0 0 3 0,0 8 0 0,3-2 0 0,-3 2 0 16,3 2-1-16,0-2 0 15,-3 5 0-15,3 1 0 0,-3-1-7 0,3 0-2 0,-3 6 0 0,3 2 0 16,-3 2-6-16,0-1 0 16,0 4-8-16,0 6 12 0,-3 0 1 0,3 2 0 0,0 3 0 15,0 3 0-15,0-6 15 0,0 3 4 16,0-2 0-16,3-4 0 0,0 1-20 0,0-3-3 0,-3 0-1 0,3 0 0 16,0-2-8-16,0-3 8 15,-3-3-8-15,3-3 8 0,3 1-8 0,-3-6 0 0,0-5 0 0,0 0-11 16,2 3-32-16,-2-6-6 15,-3-5-2-15,9 0 0 16,-3-5-119-16,3-6-24 0,3 3-5 0</inkml:trace>
  <inkml:trace contextRef="#ctx0" brushRef="#br0" timeOffset="161576.4847">18424 18100 633 0,'6'8'56'0,"-3"-8"-44"0,-3 8-12 0,0-3 0 0,0-5 219 0,0 0 41 0,0 0 9 0,0 6 2 16,0-6-150-16,0 0-29 15,0 0-7-15,0 0-1 0,-3 2-22 0,3-2-5 0,0 0-1 0,0 0 0 16,0 0-15-16,0 0-3 16,0 0-1-16,0 0 0 0,0 0-22 0,0 0-5 0,0 0-1 15,0 0 0-15,0 0-9 0,0 0 8 0,0 0-8 0,-3 0 8 16,3 0-8-16,-6 0 0 15,0 0 0-15,3 6-11 0,-6-6 11 0,3 0 0 0,0 5 0 0,-3-5-8 16,3 2 8-16,-3 4-13 16,3-6 5-16,-3 5 8 0,0-2-18 0,1 2 4 15,-1 0 1-15,3-2 0 0,0 2-10 0,0 3-1 0,-3-3-1 16,3 1 0-16,3 2 1 0,0-3 1 0,-3 3 0 0,0-3 0 16,0 3 9-16,3 3 2 0,3-11 0 0,-3 2 0 15,0 9 2-15,3-11 1 0,0 0 0 0,0 0 0 16,0 0-7-16,0 0 0 0,0 0-1 0,0 0 0 15,9-5-6-15,-3-1-1 0,3-2 0 0,0 3 0 16,0-3 11-16,0-5 1 0,3 5 1 0,0-3 0 0,-4 4 11 0,4-7 0 16,0 4 0-16,0 2 0 15,-3-5 24-15,3 7 0 0,-3-7 0 0,3 5 0 0,-3 3 14 16,3-3 3-16,-3-3 1 0,2 3 0 16,-2 0-18-16,3-2-4 0,0 2-1 0,3 0 0 0,-3 3-11 0,3-3-8 15,-3 2 9-15,3 6-9 0,0-5 9 0,-4 2-9 16,-2 3 8-16,-3 3-8 0,3-3 0 15,0 5 0-15,0-5 8 0,0 8-8 0,-3-2 0 0,0 2 0 0,0-3 0 16,-3 3 0-16,0 2 8 0,0-2 0 16,-3 6 0-16,0-1 0 0,-3 5 19 0,0-4 3 15,-3 4 1-15,3-2 0 0,-3 2-11 0,0 1-1 16,-3 7-1-16,-3-7 0 0,-3 2-3 0,0-2-1 0,-2 2 0 0,-4 5 0 16,3-7-14-16,6-1 0 15,-3 1 0-15,0 2 0 0,0 5 0 0,3-4 0 0,-2-4 8 16,2 1-8-16,0-6 0 0,-3 8 0 0,3-8 8 0,0 1-8 15,0-4 0-15,0-7 0 0,3 7-9 16,0-7 9-16,0-3-18 0,4 0 2 0,-1 0 1 0,3 0 0 16,0 0 1-16,3-3 0 0,-3 3 0 15,0-5 0-15,3 0 2 0,0 5 0 0,3-8 0 0,-3 8 0 16,3-5 12-16,-3-3 0 0,3 8 0 16,3-6 0-16,-6-2 0 0,3 3 0 0,0 2 0 0,2-2 0 15,-2 0 0-15,3 2 0 0,-3-2 0 0,0 0 0 0,3 2 0 0,0-2 0 16,-3-6 0-16,3 8 0 15,-3-15-17-15,6 5 2 0,-3 5 1 0,0-3 0 16,3-2-16 0,0 5-3-16,3 0-1 0,3-5 0 0,0 2-6 0,-1 3-2 0,4-2 0 0,0 2 0 0,3 3 18 15,-3 2 3-15,0-2 1 0,3 5 0 16,2-6 8-16,-2 4 3 0,0-4 0 0,0 6 0 0,3-5 17 0,-1 2 4 16,-2-2 1-16,3 0 0 0,0 2 10 0,0-2 1 0,-3-8 1 15,2 7 0-15,1 1 3 0,0-3 0 16,-3-5 0-16,0 8 0 0,-3-3-9 0,2 0-2 0,-5-3 0 15,3 3 0-15,0 0 6 0,-3-2 1 16,-3 2 0-16,0 2 0 0,0-7-9 0,-3 5-2 0,-4 3 0 16,1-8 0-16,0 0-13 0,-3 5 0 15,3-6 0-15,-3 4 0 0,0-3 10 0,-3-1-1 0,0 1 0 16,0-5 0-16,0 4-21 16,0 1-4-16,0 0 0 0,-3 0-1 0,0 5 17 0,0-3 0 0,0 3-8 15,0 3 8-15,3 5 8 0,0-3 4 0,0 3 2 0,0 0 0 16,0 0 25-16,0 0 5 0,0 0 0 15,0 0 1-15,-6-5-9 0,0 10-1 0,6-5-1 0,-5 3 0 16,-1 2-34-16,-3 1 0 0,3-4 0 16,0 9-9-16,-6-3 9 0,3 2 0 0,0 3-9 0,0 1 9 31,0-1-40-31,-3 3-4 0,3-3-1 0,3 6 0 0,-3-6 7 0,3 0 2 16,0 0 0-16,1 0 0 0,2 1 9 0,0-4 3 0,0 4 0 0,0-7 0 15,0 4 10-15,3-3 2 0,0 0 1 0,0-3 0 16,3 3-4-16,-3-8-1 0,3 5 0 0,6 1 0 0,-4-4 16 0,1 4 0 15,6-6 0-15,-3 0 10 16,3-6-10-16,3 6-11 0,0-2 3 0,0-4 0 0,0 1 8 0,0-3 0 16,-1 8 0-16,4-5 8 15,-3 2 8-15,3-2 3 0,-6 0 0 0,3 5 0 0,0 0 13 0,0 0 4 16,-3-3 0-16,2 3 0 16,1 0 2-16,-3 0 1 0,3-5 0 0,0 5 0 0,-3 0-12 15,0-6-3-15,0 1 0 0,3 3 0 0,-4-4-7 0,4-2-1 0,-3 3-1 16,3-3 0-16,3-3-15 0,0 4 0 15,0 1 0-15,0-2 0 0,2 0 0 0,-2 3 0 0,-3-3 0 16,0 3 0-16,-3 0-13 16,3 5-6-16,-3-6-1 0,0 6 0 0,-3 6 20 0,-1-1 0 0,4-2 0 15,-6 2 0-15,0 0 26 16,3 3-1-16,-6 5 0 0,3 0 0 0,0-2-11 0,0 5-2 0,-6-3-1 16,0 6 0-16,6-6-2 0,-6 5 0 15,-6 1 0-15,3 2 0 0,-3-2-9 0,-3-1 0 16,3-2 0-16,0 3 0 0,-3-6 0 0,-3 5-11 0,-2-4 11 0,2-7-8 31,-3 4-1-31,-3 2 0 0,3 1 0 0,-6-1 0 0,-3-5-3 0,1 0-1 0,-1-3 0 0,-6 0 0 31,-3-2-15-31,9-6-4 0,4-10 0 0,-4 2 0 16,0-2 1-16,3 5 0 0,0-5 0 0,0 5 0 16,4-3-25-16,-7-7-6 0,3 5-1 0</inkml:trace>
  <inkml:trace contextRef="#ctx0" brushRef="#br0" timeOffset="161906.862">20150 18225 1958 0,'6'29'174'15,"0"2"-139"-15,-3 9-35 0,0 0 0 0,3 10 267 0,-6-10 46 0,3-1 10 0,-3-2 1 32,0-10-340-32,-3-6-69 0,-3-8-14 0</inkml:trace>
  <inkml:trace contextRef="#ctx0" brushRef="#br0" timeOffset="163731.8037">20144 18407 230 0,'0'8'20'0,"0"5"-20"16,0-7 0-16,0-4 0 15,0-2 151-15,0 0 25 0,0 0 6 0,0-2 1 0,3-4-114 0,-3 6-22 16,0 0-5-16,0 0-1 0,0 0 63 0,0 0 12 0,0 0 2 16,0 0 1-16,0 0-14 0,0 0-2 15,0 0-1-15,0 0 0 0,0 0-46 0,0 0-8 0,6 8-3 0,-3-3 0 16,-3 1-22-16,3 2-5 16,0-8-1-16,0 5 0 0,0-2-17 0,3 2 0 0,-3-5 0 0,-3 0 0 15,3 5 0-15,-3-5 0 16,0 0 0-16,0 0 0 0,0 0-14 0,6 3 3 0,-6-3 1 0,0 0 0 31,0 0-22-31,6 0-5 0,-6 0-1 0,3-8 0 0,3 3 13 0,-3-3 2 0,0 2 1 16,0 4 0-16,0-4 0 0,-3 6 0 15,0 0 0-15,0 0 0 0,0 0 22 0,0 0 0 0,0 0 0 0,0 0 0 16,0 6 24-16,0 2 2 0,0-3 1 0,0-2 0 16,0 2-6-16,0-5-1 0,0 0 0 0,0 0 0 15,-3 8-7-15,3-8-1 16,0 0-1-16,0 0 0 0,0 0-11 0,0 0-12 15,0-8 2-15,0 0 1 0,3-3-6 0,0 3-1 0,-3 3 0 0,3-3 0 16,0 3 16-16,3-3-9 0,0 3 9 0,-3 2-8 0,2-2 8 0,1 5 0 16,0-6 0-16,-6 6 0 15,0 0 0-15,9 0 0 0,-9 0 0 0,0 0 0 0,6 6 0 0,-6-6 0 16,6 5 0-16,-6-5-8 16,3 3 8-16,0 7 8 0,-3-2-8 0,0 5 11 0,0-5 5 0,-3 3 2 15,0-3 0-15,-3 0 0 16,3 2 13-16,0-2 2 0,-3-2 1 0,3 2 0 15,-3-3-34-15,3 3 0 0,0-8 0 0,-2 5 0 16,2 0 0-16,3-5 0 0,0 0 0 0,-6 3 0 0,0-3 8 16,6 0-8-16,-6 5 0 0,6-5 0 0,0 0 15 0,0 0-4 15,-6 0-1-15,6 0 0 0,0 0-10 0,0 0 12 16,0 0-12-16,0 0 12 0,0 0-12 0,0 0-9 16,0 0 9-16,0 0-13 15,0-5-38-15,0-3-7 0,3 0-2 0</inkml:trace>
  <inkml:trace contextRef="#ctx0" brushRef="#br0" timeOffset="164431.3781">20874 18394 2023 0,'11'8'89'0,"-8"0"19"0,0 2-86 15,-3-2-22-15,0 11 0 0,0-11 0 0,3 5 75 0,0-5 10 16,-6-3 3-16,3 0 0 0,6 3-67 0,-6-8-13 0,0 0-8 0,0 0 10 16,0 0-10-16,0 0 0 15,0 0-10-15,6 6 10 0,3-6 0 0,0 0 0 0,3 5-8 0,-3-2 8 16,3-3-9-16,-3 5 1 15,0-5 0-15,0 5 0 0,-3-2-4 0,0 2-1 0,2 3 0 0,-5-3 0 16,3 3-3-16,-3-2-1 0,-3 2 0 0,3-3 0 0,-3-5-1 16,0 8 0-16,-3 2 0 0,3-10 0 15,-3 3-18-15,3-3-4 0,-9 11-1 0,1-11 0 32,2 5-2-32,6-5 0 0,-9 3 0 0,9-3 0 0,-6 0 31 0,-3-3 12 0,6-2-8 0,-3 5 8 0,3-6 12 0,0 1 8 15,0 2 2-15,3-2 0 16,3 0 24-16,-3 2 5 0,0-2 1 0,3 0 0 15,0 2-21-15,0-2-4 0,0-1-1 0,0 6 0 16,3-8-4-16,-3 8-1 0,3-5 0 0,-3 2 0 16,3 3-21-16,0-5 0 0,0 5 0 0,-1-5 0 15,1 2-91-15,-3-2-22 0,6-3-5 0</inkml:trace>
  <inkml:trace contextRef="#ctx0" brushRef="#br0" timeOffset="165248.6312">21665 18187 1735 0,'0'0'76'0,"0"0"17"0,0 0-74 0,0 0-19 15,3 6 0-15,-3-6 0 0,0 0 91 0,6 8 14 0,-3 2 3 0,3-7 1 16,0 2-63-16,0 3-13 16,0-3-2-16,0 1-1 0,0 2-10 0,0 0-3 0,0-3 0 0,3 0 0 15,-6 3-17-15,3 0 0 16,-3-3 0-16,0 1 0 0,-3-6-8 0,0 8-6 0,-3 2-1 0,0-7 0 16,3-3-7-16,-6 5-2 15,0 0 0-15,0-2 0 0,-3-3 8 0,6 0 0 16,-6 0 1-16,3 5 0 0,0-5 15 0,6 0 0 15,-6-5 0-15,3 5-9 0,-3 0 9 0,6 0 0 0,-3-8 0 0,0 3 0 16,3 5 0-16,0-3 0 0,0-2 0 0,0 0 0 16,3-3 10-16,-3 2-2 0,3 1-8 0,3-3 12 15,0 3-12-15,0-3 8 0,-3 3-8 0,6 2 0 0,-3-2 8 16,3-1-8-16,0 4 0 0,0-4 0 16,0 1 0-16,0 3 8 0,-1 2-8 0,1 0 0 0,-9 0 0 15,9 0 0-15,0 0-12 0,-6 2 12 16,-3-2-10-16,9 5 10 0,-9-5-8 0,6 0 8 15,-6 0 0-15,3 8 0 0,-6-2 0 0,3-6 0 16,0 0 0-16,0 8 0 0,-6-3 0 0,-3 3 8 16,6-3-8-16,-3 0 8 0,0-2-8 0,0 2 8 15,-3-5-8-15,4 6 8 0,5-6-8 0,0 0 8 16,-6 0-8-16,6 0 0 0,0 0 0 0,0 0 0 16,0 0 0-16,0 0 0 0,0 0 10 0,0 0-10 0,0 0 0 0,0 0 0 15,0 0-13-15,0-6 4 16,3 1-163-16,3-8-32 0,-1-22-6 0,1 4-2 0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0.94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0.27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  <inkml:trace contextRef="#ctx0" brushRef="#br0" timeOffset="-140782.8111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  <inkml:trace contextRef="#ctx0" brushRef="#br0" timeOffset="-92144.0389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1640.2403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9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0.9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08.96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147 287 345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  <inkml:trace contextRef="#ctx0" brushRef="#br0" timeOffset="146587.823">1717-369 748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36:38.0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D1AAB107-6C39-49CB-AD6A-809948261193}" emma:medium="tactile" emma:mode="ink">
          <msink:context xmlns:msink="http://schemas.microsoft.com/ink/2010/main" type="inkDrawing" rotatedBoundingBox="5243,1344 6939,1220 6945,1301 5249,1425" rotationAngle="-1011336288">
            <msink:destinationLink direction="with" ref="{A2889662-DE24-44A0-BA3D-5A6B912618BE}"/>
            <msink:destinationLink direction="with" ref="{3C3467E7-F48D-41BD-8D87-4E4F38D3E484}"/>
          </msink:context>
        </emma:interpretation>
      </emma:emma>
    </inkml:annotationXML>
    <inkml:trace contextRef="#ctx0" brushRef="#br0">1020 1368 288 0,'-3'-11'25'0,"3"11"-25"0,0 0 0 0,0 0 0 0,-6-5 150 0,6 2 25 0,0 3 5 0,0 0 0 16,0 0-57-16,0 0-12 15,0 0-3-15,0 0 0 0,0 0-43 0,0 0-9 0,0 0-1 0,0 0-1 16,0 0-37-16,0 0-7 0,0 0-2 0,0 0 0 16,0 0 4-16,0 0 0 15,0 0 0-15,0 0 0 0,0 0-12 0,6 0 0 0,-6 0 0 0,0 0 0 16,6-5 0-16,-6 5 12 0,9 0-12 0,-9 0 12 15,9 0 8-15,-9 0 1 0,6 0 1 0,0 5 0 16,3-5 8-16,-9 0 2 0,5 3 0 0,-5-3 0 16,6 3-5-16,0 5-1 0,3-8 0 0,-3 0 0 15,0 2-3-15,3 1-1 0,0 0 0 0,3 2 0 0,-3-5-4 0,0 0-1 16,3 5 0-16,3-5 0 16,0 0-3-16,-1 0-1 0,1 0 0 0,6 0 0 0,0 0 3 0,0 0 0 15,0 0 0-15,2 0 0 16,1 0-3-16,0 0 0 0,0 0 0 0,0 0 0 0,2 3 3 0,-2-3 0 15,3 0 0-15,0-3 0 16,3 3-16-16,2 0 0 0,1 0 0 0,3-5 0 16,-3 0 0-16,2-1 9 0,1 4-1 0,0-6 0 15,-1 2-8-15,1 1 0 0,-9 0 0 0,3 2 0 0,-1-2 10 0,-2 5-10 16,3-8 12-16,-6 8-12 0,6-5 19 0,-1 5-3 0,-2-8-1 16,3 8 0-16,-3-6-3 15,0 6-1-15,-1-5 0 0,1 2 0 0,-3 3-11 0,0-5 12 16,0 5-12-16,-1-5 12 0,4 2-12 0,-3 3 0 15,0-5 0-15,3 0 0 0,-1 2 0 0,1 3 8 0,3-5-8 16,0-3 0-16,-7 5 0 16,-2 0 8-16,-3 3-8 0,0-5 0 0,-3 3 0 0,0-1 0 15,0 0 8-15,-6 3-8 0,-3 0 0 0,-6 0 0 0,0 0 0 0,0 0 0 16,0 0-14-16,0 0-5 16,0 0-1-16,0 0 0 0,0 0-40 0,0 0-8 0,-6 3-1 0,3 2-1 15,-9 3-150-15,3-3-31 0</inkml:trace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4 0 16,10 4 0-16,-10-4 0 0,1 4 0 0,-10 0 8 15,1 0-8-15,4 0 0 0,-4 0 36 0,-1 8 4 0,-4 0 0 16,5-1 0-16,-10 1-12 0,5 8-1 0,0 0-1 16,0-4 0-16,0 4-18 0,5-4-8 0,-9 4 8 0,8-4-8 15,-4 0 0-15,0 0-11 0,0 0 1 0,5 0 0 16,-10-4-3-16,5 4-1 0,0-4 0 0,0 0 0 15,9-8 14-15,1-4 0 0,3-4 0 0,10-8 0 16,-1 0-11-16,10-8 1 0,-5 4 0 0,9-4 0 16,0-4 0-16,4 0 0 0,1 0 0 0,-1-8 0 31,1 4-34-31,-1-4-8 0,5-4 0 0,0 4-569 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8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8565 6990 2610 0,'0'0'57'0,"0"0"12"0,0-5 3 0,0 5 1 0,0 0-58 0,0 0-15 0,-3-3 0 0,3 3 0 0,0 0 0 0,0 0 0 0,0 0 0 0,0 0 0 47,0 0-181-47,0 8-39 0,-3 0-8 0</inkml:trace>
  <inkml:trace contextRef="#ctx0" brushRef="#br0" timeOffset="-188.1364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6104.0894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4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0.5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-1 312 921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8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-687.3416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  <inkml:trace contextRef="#ctx0" brushRef="#br0" timeOffset="-296.808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36:38.6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3C3467E7-F48D-41BD-8D87-4E4F38D3E484}" emma:medium="tactile" emma:mode="ink">
          <msink:context xmlns:msink="http://schemas.microsoft.com/ink/2010/main" type="inkDrawing" rotatedBoundingBox="5891,3181 6206,1354 6295,1369 5979,3196" semanticType="callout" shapeName="Other">
            <msink:sourceLink direction="with" ref="{4FA8724D-0164-49E9-95D5-84D91D661843}"/>
            <msink:sourceLink direction="with" ref="{D1AAB107-6C39-49CB-AD6A-809948261193}"/>
          </msink:context>
        </emma:interpretation>
      </emma:emma>
    </inkml:annotationXML>
    <inkml:trace contextRef="#ctx0" brushRef="#br0">2062 1371 1094 0,'0'0'97'0,"0"0"-77"0,0 0-20 0,0 0 0 0,0 0 81 0,0 0 13 15,0 0 2-15,0 0 1 0,0 0-8 0,0 0-1 0,0 0-1 0,0 0 0 16,0 0-31-16,0 0-7 15,-6 0-1-15,6 0 0 0,0 0-28 0,0 0-5 0,0 0-2 16,0 0 0-16,-3-3-5 0,3 3 0 16,0 0-8-16,0 0 12 0,0 0 0 0,0 0-1 15,0 0 0-15,0 0 0 0,0 0 6 0,0 0 2 16,0 0 0-16,0 0 0 0,0 0-7 0,0 0-2 16,0 0 0-16,0 0 0 0,0 0 2 0,0 0 0 0,0 0 0 0,-3 3 0 15,3-3 11-15,0 0 2 16,0 0 1-16,-6 5 0 0,3-5-18 0,-3 0-8 0,3 5 8 0,3-5-8 15,0 0 8-15,-3 8-8 16,0-3 8-16,-3 3-8 0,6-2 9 0,-9 9-9 0,3 1 10 0,-3 6-10 16,3 4 19-16,-3 6-3 15,0 2 0-15,0 3 0 0,-2 3-1 0,-1 5-1 0,-3 0 0 0,3 5 0 16,3 6 6-16,-3-3 0 0,3 5 1 0,-3 0 0 0,0-5-21 0,0 0 8 16,3 0-8-16,-3 2 0 15,4 6 0-15,-1-3 9 0,3-5-9 0,0 5 0 16,3-7 0-16,-3-4 0 0,6 4 0 0,-6-4 0 15,6-7 8-15,-3 5-8 0,-3 0 0 0,3 0 0 0,0-3 0 0,3 1 0 16,-6-4 8-16,3-2-8 16,-3-2 0-16,3-1 8 0,0-10-8 0,3 2 0 15,-9-2 0-15,3-5 0 0,0-3 0 0,0-6-9 16,3 3-21-16,-3-5-4 16,3-5-1-16,-6 2 0 0,9-5-87 0,0 0-18 0,-2-2-3 0,-7-6-783 15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7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239.3741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  <inkml:trace contextRef="#ctx0" brushRef="#br1" timeOffset="145093.5013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1" timeOffset="167823.9093">20798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1" timeOffset="133274.4583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5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0" timeOffset="-88145.0054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562 896 406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  <inkml:trace contextRef="#ctx0" brushRef="#br1" timeOffset="-170800.5737">1006 2363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8:10.519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2158 157 691 0,'9'-16'30'0,"-5"12"7"0,1-4-29 0,4 4-8 16,-5 0 0-16,5 0 0 0,-4-4 25 0,-5 8 4 16,5-8 1-16,-5 8 0 0,0-4-11 0,0 4-3 15,0-8 0-15,0 8 0 0,0 0-16 0,0 0 0 0,0 0 0 0,-5-8 0 16,5 8-13-16,0 0-7 0,0 0 0 16,0 0-1-16,-9 0-2 0,4 4 0 0,-4 0 0 0,9-4 0 15,-9 4 23-15,9-4 0 0,-9 4 8 0,0 0-8 16,0 4 11-16,0-8-3 0,0 0-8 0,5 4 12 15,-5 0-12-15,4 0 9 0,5-4-9 0,-9 0 8 16,4 0-8-16,-8 0 0 0,8 4 9 0,-4-4-9 16,0-4 0-16,0 4 0 0,0 0 0 0,0 0 0 15,0 4 0-15,0 0-15 0,-5-4 3 0,5 4 0 16,-4-4-10-16,4 0-2 0,0-4 0 0,4 4 0 16,-8 0 0-16,13 0 0 0,0 0 0 0,-5-4 0 15,5 4 4-15,-4-8 1 0,-1 4 0 0,5-4 0 16,5-4 19-16,-5 4 0 0,4 0-8 0,-4 0 8 15,0-4 0-15,5 4 8 0,-5-4-8 0,0 12 12 16,0-4 4-16,0 4 1 0,0 0 0 0,0 0 0 16,0 0-4-16,-5-4-1 0,5 4 0 0,-9 4 0 0,0 4 32 15,0 0 7-15,0 0 1 0,4 4 0 0,-8 4 21 0,4-4 5 16,0 4 1-16,-5 0 0 0,5 0-15 0,0 4-4 16,-5 3 0-16,1 5 0 0,-1-4-19 0,1 4-4 15,4 4-1-15,-5 8 0 0,-4 0 0 0,0 4 0 16,0 0 0-16,0 0 0 0,-5 4-11 0,-4-4-2 15,9 4-1-15,-5 4 0 0,1-4-14 0,-1 8-8 16,-4 0 8-16,4 0-8 0,1 0 0 0,-6 4 0 16,6-4 0-16,-5 4 0 0,4-8 0 0,-4 0 0 15,0-4 0-15,0-4-8 0,-5-5 8 0,5 1 0 16,4-8 0-16,-4-4 0 0,4 0 0 0,1 0 0 0,4-4 0 16,0-4 0-16,4-4 0 0,0-4 8 0,10 0-8 15,-1 0 0-15,1-4 0 0,4-8 8 0,0 0-8 0,0 0 0 16,0 0 8-16,0 0-8 0,-5-12 8 0,5 0-8 15,5-8-10-15,4-8-6 0,4 4-2 0,6-4 0 16,-1-4 3-16,9 0 1 0,-5-8 0 0,10 0 0 16,0-3 0-16,-1-5 0 0,1 0 0 0,0-4 0 15,4 0-3-15,-4 0-1 0,-1 0 0 0,1-4 0 16,4 8 10-16,-4-4 8 0,4 4-12 0,0 0 12 16,0 0 0-16,1-4 0 0,-10 4 8 0,0-4-8 15,5 4 17-15,-5-4-2 0,4 4-1 0,1 4 0 16,-5 4 13-16,-4 0 2 0,-1 4 1 0,1 0 0 15,0 4-10-15,-10 4-1 0,1 1-1 0,-1 7 0 16,1 0-18-16,-5 4 10 0,-4 8-10 0,-1 0 8 16,1-4-8-16,-5 12 0 0,0 0 0 0,0 0 0 0,0 0 0 0,0 0 0 15,0 0 0-15,0 0 0 0,-9 4 0 0,4 8 0 16,-4 0 0-16,-5 4 0 0,1 4 0 16,-5 8 0-16,0-1-9 0,0 9 9 0,-10 8 0 0,6 4 0 15,-10 4 0-15,5 8 0 0,-9 8 0 0,0 4 0 16,-10 4 0-16,1 0 0 0,4 4 10 0,-4 4-1 15,0 4 0-15,0-4 0 0,-1-4-9 0,6-4 8 16,-6 4-8-16,-3-4 8 0,-1 7-8 0,0-3 0 16,0 0 0-16,5 4 0 0,4-4 0 0,5-4 0 15,0 0 0-15,0-4 0 0,4 0 0 0,0-4 0 16,5-4 0-16,0 0 0 0,5-8 0 0,-1-4 18 0,5-4-3 16,4-8-1-16,1-8 11 0,-1 0 3 0,0 0 0 15,5-12 0-15,5-5-12 0,-1-3-3 0,-4-4 0 16,9-8 0-16,0 0-13 0,0 0 0 0,0 0 0 0,0 0 0 15,0-8 0-15,5-11-10 0,-1-5 2 0,5-8 0 16,5-8 8-16,0-12 0 0,-1-4 0 0,5-8-8 16,0-4-8-16,10-4-2 0,-6-4 0 0,10-4 0 15,4 0 18-15,0-4 0 0,-4 0 0 0,4 0 0 16,5 0 0-16,0 0-12 0,-1 0 3 0,1 5 0 31,-5-5-15-31,5 0-4 0,-5 0 0 0,0 8 0 0,0 8 28 0,1 4 0 0,-1 4 0 0,0 4 0 16,0 4 0-16,-4 4 0 0,0 0 0 0,-1 8-8 15,-4 4 8-15,1 4 8 0,-15 8-8 0,1 4 11 16,-5 8-11-16,-5 0 0 0,5 4 0 0,-9 8 0 16,0 0 8-16,0 0 0 0,0 0 0 0,0 0 0 15,-4 12-8-15,-5 4 0 0,0 8 0 0,-9 8 0 0,0 8 0 16,-10 8 0-16,1 8 11 0,-9 8-11 0,-5 12 0 16,1 4 0-16,-6 8 0 0,-3 0 0 0,-1 4 16 0,-4 0 1 15,-1 4 0-15,-4 3 0 0,10 1-27 0,-1-4-6 16,0-4 0-16,0 0-1 0,5-8 17 0,0 0 0 15,4-4 0-15,0-4 0 0,-4-4 0 0,9 0 0 16,-5-8 0-16,5-4 0 0,-5 0 13 0,5-8 0 16,0-4 0-16,4-5 0 0,-4-7-13 0,0-4 0 15,9-8 0-15,9-4 0 0,9 0 0 0,-5-8 0 16,0-4 0-16,14-8-10 0,0 0 10 0,0 0 11 16,0 0-3-16,0 0 0 0,9-12-8 0,-4-8 0 15,-5-4 0-15,9-4 0 0,5-8 0 0,8-12 0 0,10-3 0 16,4-5 0-16,0-12-9 0,0 0 9 0,10-4-12 15,3 0 12-15,-3-4-12 0,3 0 4 0,1-4 8 16,0 0-13 0,0 4-11-16,0 4-3 0,-10 0 0 0,6 4 0 0,-6 0 9 0,-4 8 2 0,5 4 0 0,-9 12 0 15,0 5 16-15,-10 3 0 0,1 0 0 0,-5 4 0 16,-5 8 19-16,1 4 1 0,-5 0 0 0,0 4 0 16,0 4 5-16,-4 4 2 0,-5 0 0 0,0 8 0 15,0 0-11-15,-9 0-3 0,4 8 0 0,-8 4 0 16,-6 8-13-16,-3 12 0 0,-10 4 8 0,0 12-8 15,-4 12 0-15,-9 7 0 0,-5 17 8 0,-4 8-8 16,0 8 0-16,-5 4 11 0,0 0-11 0,-9 4 10 16,0 4-10-16,5-4 0 0,4-4 0 0,0-12 8 15,0-4-8-15,10-5 0 0,-1-3 0 0,9-8 0 0,14-4 0 16,-5 0 0-16,-8 0 0 0,8-12 0 0,9-8 0 16,1-4 0-16,-5-4 0 0,9-12 0 0,-1-4 0 15,1-4 10-15,9 0-10 0,-4-8 10 0,-1-4 1 0,5 0 0 16,9-8 0-16,-9 4 0 0,0 0-11 0,0 0 0 15,9-4 0-15,0 0 8 0,0 0-17 0,0 0-4 16,0 0-1-16,0 0 0 16,14-8-13-16,-1 4-2 0,-13 4-1 0,9-12 0 0,5-4 19 0,-1 0 11 15,1-4-12-15,-5-4 12 0,4-4 0 0,1 0 0 16,4 0 0-16,-9-8 0 0,0-8 10 0,9-4 2 16,5 4 1-16,0-4 0 0,-5 0 3 0,0 0 1 15,9 0 0-15,0-4 0 0,0-4-17 0,0 5 10 0,-13-1-10 16,13 4 8-16,0 8-8 0,0 0 0 0,-9 0 0 15,1 0 0-15,-1 4 0 0,4 4 10 0,1-8-10 0,-5 8 10 16,0-4-2-16,5 0-8 0,-1 0 12 0,6 0-4 16,-1 0-8-16,-5-8 0 0,10 4 0 0,0-4 0 15,4-8 0-15,0 4 0 0,0-4 0 0,5 0 0 16,-5 0 0-16,5-4 0 0,-5 8 0 0,5 0 0 16,-5 0 0-16,0 1 0 0,0 3 0 0,1-4 0 15,-10 4 0-15,0-4 0 0,0 4 0 0,0 0 0 16,-4 0 23-16,-5 4 5 0,0 4 2 0,-4 0 0 15,-1-4-13-15,1 12-2 0,-1-4-1 0,1 4 0 16,-5 0-14-16,4 4 0 0,1-4 0 0,0 0 0 16,-1 0-14-16,5 0 4 0,0-8 1 0,1 0 0 15,-1 4-9-15,4-8-2 0,1 0 0 0,4 4 0 16,0-4 2-16,-9 4 0 0,5 4 0 0,-5 0 0 0,-4 0 18 16,4 4 0-16,-9 0-8 0,0 8 8 0,0 1 0 15,0-1 0-15,-5 8 0 0,1 0 9 0,-1 4-9 0,1-4 8 16,-5 4-8-16,0 0 8 0,0 0-8 0,0 8 0 15,0-8 0-15,0 8 0 0,0 0-12 0,0 0-4 16,4-8 0-16,1 4-1 16,0-8-11-16,-5 12-1 0,0 0-1 0,9-4 0 0,-5-4 10 15,-4 8 3-15,0 0 0 0,0 0 0 0,0 0 17 0,0 0 0 16,0 0 0-16,0 0 0 0,0 0 0 0,0 0 11 16,0-4-2-16,0 4 0 0,0 0 18 0,0 0 3 15,0-12 1-15,5 4 0 0,-5 8-21 0,0 0-10 16,0 0 10-16,0 0-10 0,4-4 0 0,-4 4 0 15,0 0 0-15,0 0 0 0,0 0 0 0,0 0 0 0,0 0 0 16,0 0 0 0,0 0-32-16,0 0-2 0,0 0-1 0,5 16-487 0,-1 0-98 0</inkml:trace>
  <inkml:trace contextRef="#ctx0" brushRef="#br1" timeOffset="-1.0684E6">2052-32 324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0,0 0-8 0,0 2 8 15,-3-2-8-15,3 3 10 0,-6-1-10 0,3 3 10 16,1 0 2-16,-7 0 0 0,6 3 0 0,-6 3 0 15,3-1-12-15,0 3 8 16,0 0-8-16,0 3 8 0,-6 2-8 0,3-2 0 16,-3-1 0-16,3 4 0 0,0-4 0 0,-3 4 0 0,3-1 0 0,-3 0 0 15,0-2 0-15,0 0 0 0,0-3 0 0,-6 0 8 16,3-3-8-16,0 3 0 0,0-5 9 0,-3 2-9 16,0 1 10-16,3-3-2 0,-3 2-8 0,0 0 12 15,1 1-12-15,-1 2 11 0,3 0-11 0,0-3 10 16,0 1-10-16,-3-4 0 0,0 4 0 0,0-3 0 0,3 5 0 15,0 0 0-15,-3 0 0 0,3 2 0 0,0-2 0 16,-3 6 0-16,3-4 9 0,3 4-9 0,0-4 0 16,3-4 0-16,-3 2 0 0,3-5 0 0,0-1 0 0,0-1 0 15,6 1 0-15,-6-2 0 0,6 0 0 16,0-2 0-16,-5-3 0 0,5 2 0 0,0-2 0 0,-6 0 0 16,3 2 8-16,-3-5-8 0,3 1 0 0,-6-1 8 15,3 0-8-15,3 0 0 0,6 0 0 0,-6-2 0 16,3 2 0-16,0-3 0 0,-3 1 0 0,0 2 0 15,3 0 0-15,0-2 8 0,0 2 9 0,0-2 3 16,6-1 0-16,-3 1 0 0,3-1-20 0,-6-2-19 16,3-3 4-16,3 3 1 0,0-3 14 0,3 1 0 15,-6-4 0-15,6-2 0 0,-3 0 0 0,6 3 0 0,-9-3 0 16,3-1 0-16,3 4 12 0,-3-3-4 0,3-3 0 0,0 3-8 16,-3 3 9-16,3-3-9 0,0 0 0 0,3 2 9 15,-9 1-9-15,6-1 0 0,0 1 0 0,0 0 0 16,0-1 0-16,0-2 0 0,-3 5 0 0,3-2 0 15,0 0 0-15,0-1 0 0,0-2 0 0,3-3 0 16,0 1 0-16,-6 2 0 0,6-6 9 0,0 3-9 16,-3 1 14-16,6-6-2 0,0 0 0 0,0 2 0 15,-6 4-12-15,0-1 0 0,3 0 0 0,3-5 0 16,-3 6 0-16,3-6 0 0,-2 2 0 0,-4 1 0 16,3 5 0-16,3-3 0 0,0-5 0 0,0 0 0 15,-6 5 0-15,0 1 0 0,6-1 0 0,-3 0 0 16,0 3-27-16,0 3-1 0,3-3-1 0,-6 0 0 15,6-3-41-15,0-5-8 0,0 0-2 0,6 8-811 16</inkml:trace>
  <inkml:trace contextRef="#ctx0" brushRef="#br1" timeOffset="-1.00375E6">464 103 2415 0,'0'0'53'0,"0"0"11"0,0 0 3 0,0 0 1 0,0 0-55 15,3 13-13-15,0 3 0 0,0 8 0 0,3 2 43 0,0 14 5 0,0 2 2 0,-6 9 0 16,6-1 6-16,0 8 2 0,-3 3 0 0,6 2 0 15,0 6-40-15,0 0-8 0,0 5-2 0,3-3 0 16,-3-2-25-16,0-3-6 0,0 1-1 0,-3-4 0 31,-3 6-121-31,-6-3-25 0,3-5-5 0</inkml:trace>
  <inkml:trace contextRef="#ctx0" brushRef="#br1" timeOffset="-1.00403E6">149 248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0-4-16,-3 0-1 0,9 0 0 0,-6 0 0 16,9-3-18-16,0 3-3 0,0-3-1 0,-3 3 0 0,6 0-24 15,-6 0 8-15,3-2-8 0,-3 2 0 16,-3-3-24-16,-3 3-11 0,0-3-1 15,0 1-1-15,-3-1-191 0,6-2-39 0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708.1545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6208.0369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6505.1134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6786.179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1" timeOffset="111061.9427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105199.375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2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18:33.74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3962 1657 2008 0,'0'0'89'0,"7"0"19"0,5 3-87 0,0 1-21 16,-4-1 0-16,3 1 0 0,1-4 50 0,4-4 6 0,-1 4 0 0,5-7 1 15,-5 0-16-15,5 0-3 16,-1-6-1-16,1-1 0 0,3-10-24 0,-4 3-5 0,5-7 0 15,-1 0-8-15,0 1 0 0,-3-5-12 16,-1 1 0-16,1 0 0 0,-1 0-7 0,1 0-1 0,-9-4 0 16,5 4 0-1,-4 0-16-15,-5 0-4 0,1-1-1 0,0 1 0 0,-8 0 27 0,4-4 6 0,-4 1 8 16,0 6-13-16,-4 0 13 0,-4 8 0 0,0-1 0 0,1 0 0 16,-1 7 8-16,-4 0-8 15,0 1 12-15,1 6-12 0,-1 0 14 0,0 7-4 16,1 0-1-16,-1 3 0 0,0 4-1 0,1 0-8 0,-5 7 12 0,4-4-4 15,1 4-8-15,-5 0 0 0,5 3 0 0,-5 1 0 16,4-1 0-16,1 4 0 0,-1-1 0 0,4 5 0 16,-3 2 0-16,-1 1 10 0,4 3-10 0,-4 7 10 15,8 0 7-15,-3 4 2 0,-1 3 0 0,4 0 0 0,0 0-9 0,4 0-2 16,0 0 0-16,4-3 0 16,0-4-8-16,0 0 0 0,0-3 0 0,3-4 0 0,1 0 0 0,4-7-9 15,0 0 9-15,-1-3-13 16,5 0-2-16,-1-4 0 0,5-3 0 0,-1-4 0 31,5-3-31-31,-1 0-6 0,4-3-2 0,-3-1-567 0,3-6-114 0</inkml:trace>
  <inkml:trace contextRef="#ctx0" brushRef="#br0" timeOffset="436.2294">5083 1106 1864 0,'0'0'83'0,"0"0"17"0,0 0-80 0,0 0-20 16,7 0 0-16,-7 0 0 0,12-3 68 0,-4-1 11 0,4 4 1 0,-5 4 1 15,-7-4-20-15,12 7-4 0,0 0-1 0,-1 3 0 16,-3 0-24-16,4 1-6 0,-4 6-1 0,3 4 0 16,1 0-25-16,-4 6 0 0,0 5 0 0,3 2 0 15,-3 4 14-15,-4 0-2 0,4-3-1 0,-4 7 0 31,0-4-31-31,-1 0-7 0,-6-7-1 0,3-7 0 0,0 0 3 0,-4-6 0 0,-4-4 0 16,4-1 0-16,-4-6 12 0,4-3 2 0,-3-1 1 0,7-3 0 16,0 0 10-16,-4-3 8 0,0-8-8 0,-4 1 11 0,4-4 12 0,4-3 2 15,-8-4 1-15,8-3 0 16,0 0 10-16,0-8 1 0,8-2 1 0,-4-4 0 16,4 0-16-16,7-1-3 0,1 1-1 0,3 0 0 15,5 4-10-15,3-1-8 0,-4 7 9 0,5 4-9 16,-5 3 33-16,0 7 1 0,-3 1 0 0,3 6 0 15,-3 3-18-15,-1 8-3 0,0 3-1 0,5 3 0 16,-1 7-12-16,1 4 0 0,-5 0 0 0,4 7 0 16,1-1 0-16,-5 4 0 0,4 1 0 0,-3 2-10 15,-1 4-24-15,1-3-5 0,3 0-1 0,-7-1 0 16,-8 1-180-16,3-4-37 0,9 24-7 16,3-20-2-16</inkml:trace>
  <inkml:trace contextRef="#ctx0" brushRef="#br0" timeOffset="-1233.937">2483 1193 172 0,'0'0'8'0,"0"0"1"0,3-4-9 0,1-3 0 15,-4-3 0-15,4 7 0 0,-4 3 315 0,4-7 61 0,0 0 12 0,4 0 2 16,-4 3-247-16,-4 1-50 16,4-4-9-16,-4 7-3 0,0 0-36 0,0 0-7 0,0 0-2 0,0 0 0 15,0 0-26-15,7 7-10 0,-3 3 0 0,-4 4 9 16,8 3-1-16,-8 4 0 0,0 0 0 0,0 7 0 16,0-1 12-16,0 8 1 0,0 0 1 0,0 3 0 15,-4 0-2-15,0 0-1 0,4 0 0 0,-4-3 0 16,4 3-19-16,-4-4 0 0,1 1 0 0,3 0 0 31,-4-8-28-31,4 1-2 0,-4-4-1 0,4 1 0 0,4-8-41 16,-4 0-8-16,0-3-1 0,0-4-483 0,0-3-97 0</inkml:trace>
  <inkml:trace contextRef="#ctx0" brushRef="#br0" timeOffset="-1043.3817">2662 701 921 0,'-8'-7'82'0,"4"4"-66"15,-4-1-16-15,0 1 0 0,1-1 258 0,-1 4 48 0,4-3 10 0,4 3 1 16,0 0-249-16,0 0-51 16,-8 3-9-16,0 1-8 15,1-1-38-15,-1 4-13 0,-4 3-2 0,4-3-532 16,-3 7-107-16</inkml:trace>
  <inkml:trace contextRef="#ctx0" brushRef="#br0" timeOffset="-544.1189">2880 1106 1904 0,'0'0'84'0,"7"7"18"0,5 4-82 0,0-1-20 0,3 4 0 0,5 0 0 16,-5 3 48-16,5 0 4 0,3 4 2 0,0 3 0 0,1 4-2 0,-1 0-1 15,1 3 0-15,3 3 0 16,-4 1-37-16,4-4-14 0,-3 4 11 0,-1 0-11 0,0-4 0 0,1-4 0 16,-5 1 0-16,-3-7-10 0,-1 3 10 0,-3-7 0 0,-4-3 0 0,0 4 0 15,-4-8 0-15,3 0 0 16,-3-3 0-16,-4-7-8 0,0 0-3 0,0 0 0 16,0 0 0-16,0 0 0 0,0 0 11 0,0 0 0 15,0 0 0-15,0 0 0 0,-4-7 10 0,0 0 7 0,1-3 2 0,-1 0 0 16,4-4 20-16,0-3 4 15,0-4 1-15,4 0 0 0,3-3 6 0,-3-1 2 0,0-6 0 16,4-3 0-16,4-1-24 0,-5 0-5 0,9-3-1 0,-4-3 0 16,-5-1-10-16,5 1-1 15,4-4-1-15,-1 3 0 0,5-3-10 0,-1 3-17 16,4 4 4-16,-3 0 1 16,3 7-42-16,-3 3-8 0,-1 1-2 0,-3 2 0 0,3 8-139 15,-3 0-28-15,-1 0-5 0,-3-1-2 0</inkml:trace>
  <inkml:trace contextRef="#ctx0" brushRef="#br0" timeOffset="30582.2641">9022 718 874 0,'0'0'39'0,"0"0"8"0,0 0-38 0,0 0-9 0,-4-7 0 15,4 4 0-15,-4-4 60 0,0 0 9 0,0-3 3 0,0 3 0 16,1 0-36-16,-1-4-8 16,4 1 0-16,-4 0-1 0,0-1-16 0,0 1-3 0,0 3-8 0,4-7 12 15,0 0 6-15,-4 7 1 16,0-3 0-16,4 0 0 0,0-4 0 0,0 7 0 0,0 0 0 0,0-7 0 15,4 4-11-15,0-1-8 16,0 4 12-16,0 0-12 0,0 0 15 0,0 0-4 0,3-3-1 0,1 3 0 16,4 0 24-16,-4 4 5 15,-1-4 1-15,1 3 0 0,-4-3-20 0,-4 7-3 0,8 0-1 0,0-3 0 16,-1 3-6-16,-7 0-2 0,8 0 0 0,-8 0 0 16,8-7-8-16,-8 7 0 0,8 7 0 0,0-7 0 15,-1 3 0-15,1 4 0 0,0 0 0 0,0 4 0 0,-4 3 0 16,7 3 0-16,1 4 0 0,-4 3 0 15,0 0 24-15,-1 4 7 0,1 0 1 0,0 3 0 0,0 0-16 0,-4 4-2 16,0 3-1-16,-4-4 0 16,-4 1 6-16,0 3 1 0,-4-3 0 0,4-1 0 0,0-3 0 15,-4-3 1-15,1 0 0 0,-1-4 0 16,4-3-5-16,-4-4 0 0,4 0-1 0,-4-6 0 0,5 3-7 16,-1-7 0-16,4-7-8 0,0 0 12 15,0 0-12-15,0 0 0 0,0 0 0 0,0 0 0 0,0 0 9 16,0 0-9-16,0 0 8 0,0-7-8 0,4-4 11 0,-1-3-3 15,1 1-8-15,4-5 12 16,0-2 5-16,0-5 1 0,3 5 0 0,-3-5 0 0,4 1-9 0,3-4-1 16,1 1-8-16,3-5 12 0,1 1-12 15,-1 0 0-15,-3 0 0 0,3 0 0 0,5-4 0 0,-1 4-10 16,0 3 2-16,5-3 0 0,-1 3-8 0,0 4 0 0,-7 0-1 0,3 7 0 16,0-1 8-16,-3 4 9 15,-1 4-13-15,1 3 5 0,-9 4 8 0,5-1 0 16,-4 4 0-16,-1 0 8 0,1 0 2 0,-4 7 1 15,4-3 0-15,-1 2 0 0,-3 8-3 0,0 4 0 0,0-1 0 0,-1 0 0 16,1 4 9-16,0 3 2 16,-4 1 0-16,4 2 0 0,-1 1 2 0,1-7 1 0,-4 6 0 0,4-2 0 15,0-1-6-15,-1 7 0 16,-3-10-1-16,4 7 0 0,-4-4-15 0,0 0 8 0,0 0-8 0,0-3 0 16,0 0 0-16,-1-4 0 0,5 1-13 0,-4-5 4 31,0 1-91-31,0 0-19 0,-4-4-3 0</inkml:trace>
  <inkml:trace contextRef="#ctx0" brushRef="#br0" timeOffset="31682.1314">11789 220 914 0,'0'0'40'0,"0"0"9"0,0 0-39 0,0 0-10 16,0 0 0-16,-3-7 0 0,-5 3 72 0,8 4 13 16,0 0 3-16,0-7 0 0,0 0-22 0,0 0-4 0,4 0-1 0,0 1 0 15,-4 6-9-15,0-4-1 16,0 4-1-16,0 0 0 0,0 0-19 0,0 0-4 0,0 0-1 0,0 0 0 16,0 0-3-16,0 0-1 0,0 0 0 0,0 0 0 0,0 0-4 0,-8 7-1 15,8-7 0-15,-4 10 0 16,-4 1-3-16,4-1-1 0,0 1 0 0,4 6 0 15,-7-7-1-15,3 4 0 0,0 3 0 0,0 4 0 16,0 0 4-16,-4 3 0 0,4 0 0 0,0 8 0 16,-3-8 4-16,3 7 2 0,0 0 0 0,0 0 0 15,0-3-4-15,0 3-1 0,4 0 0 0,0 1 0 16,0-1-17-16,0-3 8 0,0-1-8 0,4 4 0 0,4-3 8 0,-4 0-8 16,3 0 0-16,1-1 0 15,4 1 12-15,-4 3-4 0,3-3 0 0,-3-4-8 0,0 0 11 0,0 1-11 16,0-5 10-16,-1 1-10 0,5 0 8 15,0-7-8-15,-1 0 0 0,1-4 9 0,0-3-9 0,-1 0 0 16,5-4 9-16,0 1-9 16,-5-4 0-16,1-4 9 0,3 1-9 0,1-1 0 0,0-3 8 0,3 4-8 15,-7 0 0-15,3-4 0 0,1 0 14 0,-4 0-4 0,-1-4-1 0,5 1 0 16,-5 0 3-16,1-1 0 16,0-3 0-16,-4-3 0 0,3 0 24 0,1-1 6 0,0-2 1 15,3-1 0-15,-3 0-19 0,0 0-3 16,3-6-1-16,-3-1 0 0,3 0-8 0,1-3-1 15,3 3-1-15,1-3 0 0,-1-4-10 0,-3 1 0 16,0 3 9-16,-1-4-9 0,-3-3 0 0,3 7-8 0,1-4 0 0,-4 4 0 16,-1 0-8-16,-3 10 0 15,0-3-1-15,-4 6 0 16,3 1-12-16,-7 3-3 0,0 4 0 0,0-4 0 16,-3 4-87-16,-5 3-17 0,0-4-4 0</inkml:trace>
  <inkml:trace contextRef="#ctx0" brushRef="#br0" timeOffset="32663.9863">12576 375 1357 0,'0'0'29'0,"0"0"7"0,0 0 0 0,0 0 4 16,0 0-32-16,0 0-8 0,0 0 0 0,0 0 0 16,4-3 54-16,-4-4 10 0,4-7 1 0,-4 4 1 15,3 3-40-15,5-4-8 0,-4-2-2 0,4 2 0 0,-4 1-16 0,7 3 0 16,-3-3 0-16,0 3-9 15,-4 3-3-15,4-3 0 0,-1 7 0 0,1-10 0 0,0 10 2 0,-8 0 0 16,8 0 0-16,-8 0 0 16,8 0 10-16,-8 0 0 0,0 0 0 0,0 0 0 0,11 10 20 0,-3-6 0 15,-4 3 0-15,4 0 0 16,-4 3 20-16,0 0 3 0,3 4 1 0,-3 3 0 0,-4 1-23 0,4 6-4 16,4-7-1-16,0 8 0 0,-8-1 26 0,4 0 5 15,3 4 1-15,-3-1 0 0,0 5-23 0,-4-5-4 16,0 1-1-16,-4 3 0 0,0 0-8 0,0 1-1 15,1-5-1-15,-1 1 0 0,-4 0-10 0,4-8 0 16,0-2 0-16,-4-1 8 0,1-6-8 0,-1 2 0 0,4-2 0 16,0-4 8-16,4-7-8 0,0 0 0 15,0 0 0-15,0 0-11 0,0 0 11 0,0 0-12 0,0 0 12 0,0 0-12 16,4-7 12-16,0 0 0 0,0-4 8 0,3 1-8 16,5-4 15-16,-4 0-2 0,0 0 0 15,3 4 0-15,1-7 1 0,4-4 0 0,-5 4 0 0,5-4 0 16,-4-3-5-16,3-1-1 0,5-2 0 15,-1-1 0-15,-3-3-8 0,-1 0 0 0,9-1 0 0,-1-6 8 16,12 0-8-16,-12 4 0 0,-3-1 0 0,-1 4-11 16,5 0 11-16,-1 3-12 0,-8 7 12 0,1 4-12 15,7-4 2-15,-3 4 0 0,-5 3 0 0,-7 7 0 0,4 0 10 0,0 4-10 16,-1 3 10-16,1 3-10 16,-4 4 10-16,-1 0 0 0,5 7 0 0,0 3 8 15,-4 4 10-15,-1 0 2 0,5 10 1 0,-8-3 0 16,0 6-12-16,0 1-9 0,0-1 12 0,0 5-12 0,3-1 13 0,-3 0-4 15,-8-4-1-15,4 4 0 16,4-6-8-16,0-1 12 0,0 0-12 0,-4-3 12 16,-4-8-12-16,4 1 0 0,4-3 0 0,-4-5 0 15,0 1-16-15,0-3-4 0,4-4-2 0,-4-7-655 16,0 0-131-16</inkml:trace>
  <inkml:trace contextRef="#ctx0" brushRef="#br0" timeOffset="33658.6253">14650 476 979 0,'8'-4'87'0,"0"-3"-70"16,0 1-17-16,-4 2 0 16,7 1 99-16,-3-1 16 0,0-3 3 0,0 0 1 15,-4 0-43-15,-4 7-8 0,0 0-1 0,3-10-1 16,5 3-19-16,-4 0-4 0,-4 7-1 0,-4-10 0 0,4 3-27 0,-8 3-6 16,5-10-1-16,-5 4 0 0,-8 0-8 0,5-1-17 15,-1 4 4-15,0-3 1 0,-3 0 12 0,-1-1 0 16,4 1 0-16,-3-1 0 0,-1 5 0 0,1-8 0 15,-5 3 0-15,1 4 10 0,-5 4-10 0,1 3 0 16,-4-7 0-16,3 14 0 16,1-7-24-16,-4 7-6 15,-4-4-2-15,0 4 0 0,-4 4 32 0,7 2 0 0,5-2 0 0,-8-1 10 0,-8 1-10 0,8 2 12 0,7 5-12 0,1-1 12 16,-8 0 7-16,8 1 1 16,3 6 1-16,4-7 0 0,1 8-21 0,3-1 0 0,-3 3 0 15,7-9 0-15,4 6 0 0,0-3-13 0,0 0 1 0,-4-4 1 16,8 4 11-16,0 3 16 0,0-10-4 15,0 7-1-15,0-1-19 0,8-2-4 0,-4-1-1 0,4 4 0 16,-8-4 13-16,4-7 16 0,4 1-3 0,3 3-1 16,-3-7-12-16,4 0-10 0,-5 0 2 0,9-1 0 15,0-2 23-15,-1-1 5 0,1 1 0 0,-1-8 1 0,5 1 4 0,-1-1 1 16,-3-2 0-16,3 2 0 16,5-6 6-16,-1-1 0 0,0-6 1 0,1 3 0 0,-1 0-15 0,-3 0-3 15,3-3-1-15,0 0 0 16,-3-7 21-16,3 3 4 0,0 0 1 0,-3-10 0 15,-1 3-40-15,-3-3 0 0,-1-4 0 0,5 1 0 0,-1-8 12 16,-3 4-1-16,3-7-1 0,1 0 0 0,3 0-10 0,-3 0 0 16,-1-4 0-16,-3 4-11 0,3-3 11 0,1-1 0 15,-1 1 0-15,-3-1 8 0,-5 4-8 0,5-7 0 16,-8 1-11-16,7 2 11 0,-3 4-9 0,0 3 9 16,-1-6-8-16,-3 3 8 0,4 0-15 0,-4 3 3 15,3 8 0-15,-3-8 0 16,0 11-14-16,0 3-2 0,-4 1-1 0,3 2 0 0,-3 8 17 0,0 3 3 15,0 0 1-15,0 7 0 0,0-3 8 0,-4 10-8 16,0 0 8-16,0 0-8 0,0 0 8 0,0 0-10 16,-4 14 10-16,-4 3-10 0,4 0 10 0,0 4 0 15,-7 0 10-15,3 3-10 0,0 1 12 0,0-1-4 16,4 3-8-16,-3 1 12 0,-1 3-12 0,4 4 0 16,-4-7 8-16,4 6-8 0,0 4 12 0,0 7 0 15,-3-3 0-15,3 3 0 0,0 0 1 0,4 0 0 16,-4 7 0-16,4-3 0 0,0 6 11 0,0-7 3 0,0 8 0 0,0-4 0 15,0-4-3-15,0 4-1 0,-4-3 0 0,4-1 0 16,0-6-15-16,0-4-8 0,-4-4 8 0,4 1-8 16,0-7-9-16,-4-4-7 0,4-3 0 0,-4 0-1 31,4-8-105-31,4-2-21 0,4-4-4 0</inkml:trace>
  <inkml:trace contextRef="#ctx0" brushRef="#br0" timeOffset="34212.8692">15448 195 1119 0,'8'-10'49'0,"-4"6"11"0,0-6-48 0,4 3-12 0,0-3 0 0,-1-1 0 16,-3 1 102-16,4 3 18 0,0-7 3 0,0 4 1 15,-5 3-67-15,5 0-13 0,-4 0-2 0,4 4-1 0,-4-1-5 0,-4 4-2 16,0 0 0-16,0 0 0 15,0 0-6-15,8 7-2 0,-1 0 0 0,-3 7 0 0,0 3 0 0,0 0 0 16,-8 8 0-16,4-5 0 16,0 8-3-16,0 3-1 0,-4 1 0 0,0-1 0 0,-3 3-10 0,3-3-1 15,0 1-1-15,0-1 0 16,0-3-10-16,0-4 0 0,0 3 0 0,0-9 8 0,4-4-20 0,0 0-4 16,0-4 0-16,0-3-1 15,0-7-31-15,0 0-7 0,0 0-1 0,0 0-528 16,0 0-105-16</inkml:trace>
  <inkml:trace contextRef="#ctx0" brushRef="#br0" timeOffset="34407.2345">15678-414 2246 0,'0'0'100'0,"0"0"20"0,0 0-96 0,0 0-24 0,0 0 0 0,0 0 0 16,0 0-16-16,0 0-7 0,0 0-1 0,0 0-627 15,0 0-125-15</inkml:trace>
  <inkml:trace contextRef="#ctx0" brushRef="#br0" timeOffset="35012.6784">15810-154 633 0,'0'0'28'0,"8"0"6"0,4 0-34 0,-4-4 0 0,-1 4 0 0,5 4 0 16,0 2 224-16,-4-6 37 0,-1 4 8 0,-3-1 2 15,4 8-176-15,-4-4-35 0,4 3-8 0,-4 0 0 16,-4 4-24-16,3 0-4 0,1 4 0 0,0 2-1 15,-4 8-15-15,4 3-8 0,0 0 8 16,0 4-8-16,0 3 12 0,4 0-3 0,-4 4 0 0,-1-4 0 16,-3-4 22-16,4 5 4 0,0-5 1 15,-4-3 0-15,4 4-12 0,-4-14-3 0,0 3 0 0,0-7 0 16,-4 1-10-16,4-5-3 0,-8-6 0 16,5 4 0-16,-1-4-8 0,-4-4 0 0,8-3 0 0,-8 4 0 15,0-4 0-15,0 0 8 0,8 0-8 0,0 0 8 0,-7 0-8 0,-1-4 0 16,4 1 0-16,4 3 0 15,0 0 21-15,-4-7-1 0,0 0 0 0,4-4 0 16,0 5 12-16,4-8 1 0,-8 3 1 0,8-3 0 16,0-3-8-16,0 0-2 0,4-4 0 0,-1-3 0 0,1 3-6 0,0-10-2 15,0 3 0-15,0-3 0 0,3 0-16 0,1 0 0 0,0-4 0 16,3 4 0-16,1 0 0 0,3 3 0 16,1 0 0-16,3 4 0 0,0 3-18 15,1-3 2-15,3 7 1 0,-4-4 0 16,5 4-14-16,3-1-3 0,-4 4-1 0,4-3 0 15,0 0-38-15,4-7-7 0,0 13-2 0,-3-10-562 16,-1 1-113-16</inkml:trace>
  <inkml:trace contextRef="#ctx0" brushRef="#br0" timeOffset="35557.9773">16425 372 1594 0,'12'-4'71'0,"-12"4"14"0,12 4-68 0,-1-4-17 16,9 3 0-16,-5-3 0 15,1-3 24-15,3 3 2 0,1-7 0 0,3 0 0 16,5 0-10-16,-5 0-1 0,-4-7-1 0,9 4 0 16,-5-7 2-16,4 3 0 0,0 3 0 0,-3-6 0 0,3-4-29 0,-4 4-6 15,1-4-1-15,-1 0 0 0,0 1 10 0,-3 2 2 16,3-6 0-16,-3 3 0 0,-5-3 8 0,5 3 0 15,-5 1 0-15,1 2 0 0,-4-9 0 0,-5 6 0 16,1-3 0-16,4 3 0 0,0-7 0 0,-5 7 0 16,-3 0 8-16,0 4-8 0,0-4 21 15,-4 8 0-15,-4 6 0 0,4-4 0 0,-8 4-8 0,4 0-1 16,-3 4-1-16,-5 6 0 0,-4 4-3 0,5-3 0 0,-5-1 0 16,1 8 0-16,-5-1 4 0,1 7 0 15,3-3 0-15,-3 3 0 0,-1 1-12 0,1-1 8 16,-5 0-8-16,5 4 8 0,-1 0-8 0,-3 3 0 0,4-3 0 0,-1 3 8 15,1-3 1-15,-1 7 0 16,5-4 0-16,-1 4 0 0,4 3-9 0,1 3 0 16,-1 5 0-16,4 2 0 0,4 1 20 0,4-1-2 0,4 1 0 15,0-1 0-15,4-3-18 0,4 1 0 0,-1-5 8 0,1 1-8 32,4-4-24-32,-1 4-8 0,1-15-1 0,-5 1-547 0,5-3-110 0</inkml:trace>
  <inkml:trace contextRef="#ctx0" brushRef="#br0" timeOffset="35958.0899">18095-26 1911 0,'0'-7'42'0,"0"0"9"15,-4 0 1-15,4 7 2 0,-4-7-43 0,1 4-11 0,3 3 0 0,-8-7 0 0,0 7 37 0,-4-4 6 16,1 8 1-16,-1-4 0 0,-4 0-36 0,1 0-8 16,-5 3 0-16,1 1 0 0,3 2 0 0,-7 1-11 15,0 4 3-15,-5 3 0 16,5-7-19-16,0 3-3 0,-5 7-1 0,1-10 0 15,-4 10 2-15,4-3 0 0,0 4 0 0,-1-1 0 0,1 4 13 0,4 0 4 16,-1-1 0-16,5 1 0 0,-4 3 12 0,3 1 10 16,1 2-2-16,3 1 0 0,4 0 4 0,1-1 1 0,-1 1 0 0,4 0 0 15,0-4 3-15,5-3 0 16,-1 3 0-16,4-3 0 0,0 0-8 0,4-4-8 0,7-3 11 0,-3 0-11 16,4-4 0-16,3-3-14 0,5 0 1 15,3-7-553-15,4 0-110 0</inkml:trace>
  <inkml:trace contextRef="#ctx0" brushRef="#br0" timeOffset="36308.0482">18395-314 1825 0,'0'0'80'0,"0"0"18"0,0 0-78 0,8 7-20 0,-4 0 0 0,0 0 0 16,3-4 60-16,1 1 8 0,4-4 1 0,-1 0 1 15,1 0-10-15,4 0-1 16,-1-7-1-16,5 0 0 0,3 0-32 0,4 0-6 0,1-3-2 0,7-1 0 15,0 5-18-15,4-5-9 16,3 4 1-16,-3 0 0 0,4 4-9 0,0-8-2 0,0 4 0 0,0 7 0 31,-1-10-19-31,1 7-4 0,-4-1-1 0,-8 4 0 16,4-7-34-16,-7 4-7 0,-1-4-2 0,-4-4 0 16,-3 8-138-16,3-4-27 0,8-14-5 0,-7 7-2 0</inkml:trace>
  <inkml:trace contextRef="#ctx0" brushRef="#br0" timeOffset="36668.0196">18959-1010 748 0,'0'0'67'0,"0"0"-54"0,8 7-13 0,-4 3 0 0,0-3 159 0,4 7 29 16,0 0 5-16,-1-4 2 0,-3 11-91 0,0 7-19 16,0-4-3-16,0 4-1 0,-4 6-29 0,0 8-5 15,-4-4-2-15,0 0 0 0,0 4-9 0,-4 3-1 0,1 14-1 0,-1-7 0 16,4 3-24-16,-4 7-10 15,4 4 8-15,-7 7-8 0,-1-7 18 0,-4 0-2 0,9-4 0 0,-5 0 0 16,8-10-4-16,-4 0 0 16,4 0-1-16,0-7 0 0,1-3-11 0,-1-8-17 15,0-6 4-15,4 0 1 16,-4-4-108-16,4-3-22 0,-8 3-4 0,0-10-1 0</inkml:trace>
  <inkml:trace contextRef="#ctx0" brushRef="#br0" timeOffset="37118.1447">19325 403 2286 0,'16'4'50'15,"-12"-4"10"-15,7 0 3 0,-3 3 1 0,0 4-51 0,8-7-13 0,-1 0 0 0,1 0 0 0,-1-7 8 0,1 4-8 16,7-4 11-16,1-4-11 0,-5-3 0 0,4-3 0 16,-3 0-10-16,3-1 10 15,1-2-38-15,3-5 0 0,-4 5 0 0,-3-1 0 16,3 0 6-16,-7-3 0 0,7-4 1 0,-8 7 0 0,1-3 20 0,0 0 11 16,-5-4-12-16,5 4 12 0,-4-4 0 0,-1 4 11 15,1-4 0-15,0 4 0 0,-5 3-2 0,1-3 0 16,-8 3 0-16,0 0 0 0,0 4-1 0,0 3 0 0,-8-3 0 0,1 7 0 15,-5-1-8-15,0 4 0 16,1-3 0-16,-5 3 8 0,-3 7-8 0,3-7 0 0,-4 4 0 0,1 6 0 16,3 4 0-16,-3-7 0 15,3 7 0-15,-3 7 0 0,3 0 16 0,5-1 2 0,-5 5 0 0,1 3 0 16,3 6-6-16,0 4 0 16,1-10-1-16,3 7 0 0,0 0-3 0,0-1 0 0,4 4 0 0,0 1 0 15,4-1 0-15,0 3 0 0,-4 5 0 0,-3-5 0 0,7 1-8 16,0 3 0-16,0-3 0 0,0-4 8 15,7 3-31-15,-3-9-6 0,0-1-2 0,8-3-629 16,4-1-125-16</inkml:trace>
  <inkml:trace contextRef="#ctx0" brushRef="#br0" timeOffset="37787.8061">21057-113 1713 0,'0'0'76'0,"8"0"16"0,0 0-74 0,-8 0-18 15,4 0 0-15,-4 0 0 0,0 0 70 0,12 0 10 16,-12 0 3-16,0 0 0 0,0 0-12 16,0 0-3-16,3-10 0 0,-3 10 0 0,0 0-44 0,0-7-10 15,0-4-2-15,-7 4 0 0,-1 7-12 0,-4-10-18 16,1 3 4-16,-5 0 1 0,0 4-6 0,-3 3-1 15,-12 0 0-15,11 0 0 0,-11 0 3 0,4 10 0 0,-8-6 0 0,4 9 0 16,-4-6 9-16,4 11 8 16,-4-1-12-16,0 7 12 0,0 1-10 0,3-1 10 0,1-3-8 0,4 6 8 15,0 4 0-15,0-3 0 16,7-4 0-16,-3 4 0 0,7 0 0 0,1-1 0 0,3 1 0 0,0 0 0 16,4-11-11-16,5 4 11 0,-1 0-13 0,4-4 5 15,0-3-10-15,4 0-2 0,3-4 0 0,-3-3 0 16,8-7 20-16,0 0 14 0,-1 0-2 0,1-3-1 15,3-8-11-15,1 4 0 0,4-3 0 0,-1 0 0 16,-3-4 0-16,7 0 0 0,-4-3 0 0,5-1 0 16,-1 1 29-16,-3-7 4 0,-1-1 1 0,0 1 0 15,5-4 2-15,-1 1 0 0,-3-11 0 0,3 6 0 0,0-6-6 16,5-3-1-16,-5-4 0 0,-4 0 0 16,9 0-15-16,-5-4-3 0,0-3-1 0,-3 0 0 15,7 11-10-15,-7-11 0 0,-1 0 0 0,-3 0 0 0,-1 3 0 0,5 1 0 16,-5-4-12-16,-3 7 12 0,3 0-19 15,-3 3 4-15,0 8 1 0,-1 3 0 0,-7 3 14 0,8 4-11 16,0 3 11-16,-8 7-10 16,3 0 10-16,-3 0 0 0,4 7 0 0,-4 0 0 0,-4 7-9 0,0 0 9 15,0 0-10-15,0 0 10 16,0 0-12-16,0 0 12 0,0 14-13 0,-4 4 5 0,-4-1 8 0,8 11 0 16,-4 6 0-16,-3 8 0 0,-1 3 0 0,0 3 0 0,-4 11 0 0,1-3 0 15,-5 6 15-15,8 4-2 16,1 7 0-16,3-1 0 0,-4 1 23 0,8 3 5 15,0-7 1-15,0 1 0 0,8-4-28 0,-1-4-6 16,1 0 0-16,4 1-8 0,0-1 11 0,-5-10-11 16,5-4 10-16,-4 4-10 15,-4-7-85-15,0-3-23 0,-1-1-5 0,-3-6-898 0</inkml:trace>
  <inkml:trace contextRef="#ctx0" brushRef="#br0" timeOffset="-1902.3004">867 109 1209 0,'-19'-11'108'0,"19"11"-87"0,4-3-21 0,-1-4 0 16,-10 0 55-16,7 7 6 0,0 0 2 0,4-3 0 15,-4-4 1-15,-4 0 0 0,4 3 0 0,0-3 0 16,7 4-8-16,-7 3-2 0,-3-7 0 0,-1 3 0 0,4 4-22 16,0 0-5-16,-4-6-1 0,-4-1 0 0,0 3-26 0,0-3 8 15,8 7-8-15,-7 0 0 16,-9-7 0-16,4 4-20 0,9 3 3 0,-5-4 1 16,-8 1-17-16,4 6-3 0,-3 1-1 0,-1-1 0 15,9 4 9-15,-9-7 1 0,-7 7 1 0,7 4 0 0,4-5 26 0,-3 1 0 16,-9 4 0-16,1 3 0 15,0-4 0-15,3 0 8 0,5 8-8 0,-13-11 0 0,-3 7 0 0,8-1 0 16,7 5 0-16,-3-4 0 16,-8 3 0-16,3 4 0 0,1 3 0 0,4-3 0 0,-1 3 0 0,1 0 0 15,-1 0 0-15,1 4 0 0,3 0 13 0,-3 3-1 0,-1-7-1 0,1 7 0 16,3 1 8-16,-3-1 1 16,3 0 1-16,1 0 0 0,-1 0-5 0,4 0 0 0,1-3-1 0,-1 3 0 15,0 0-15-15,4 4 8 16,5-7-8-16,-1 3 0 0,-4 0 0 0,4-3 0 0,4 6 0 0,0-2 0 15,0 2 8-15,4 4-8 16,-4-6 0-16,4 6 0 0,4-4 18 0,-8 4-2 0,3 0-1 0,1 1 0 16,4-1 13-16,-4 0 4 0,0 0 0 0,0 0 0 15,0 0 16-15,0-3 4 0,3 3 1 0,-3-4 0 16,4 1-13-16,4 0-2 0,-4-4-1 0,3 3 0 16,-3-2-9-16,4-1-1 0,-1-3-1 15,5 3 0-15,-4 0-10 0,3 0-1 0,-3-7-1 0,3 4 0 16,5 0-3-16,-1-1-1 0,-3-2 0 0,3 2 0 15,1 1-2-15,3-4-8 0,4 4 12 0,-7 0-4 16,-5-1 1-16,9 1 0 0,7-4 0 0,-4 4 0 16,-7-4-9-16,3 1 0 0,4-5 9 0,1 1-9 15,-5-4 0-15,0 1 0 0,1-4 0 0,-1-1 8 0,4-2-8 0,-3-1 0 16,-9 1 0-16,8-4 8 16,5-4-8-16,-5 1-13 0,-3-4 3 0,-1 0 1 0,0-4 17 0,1-3 4 15,3 0 1-15,-7 0 0 16,-4 0 3-16,-1 0 1 0,13-3 0 0,-9 0 0 15,-3-4-17-15,-1 0-14 0,9 0 2 0,-1 0 1 16,-3-3 11-16,0 3 12 0,7-3-2 0,-4 3-1 0,9-7-9 0,-5 4 8 16,-11-1-8-16,3 1 8 0,5 0-8 0,-5 0 0 0,1-1 0 0,-5 1 0 15,-3 0 0-15,0-4 0 16,8 3-12-16,-9-2 12 0,-3 2-10 0,0 1 10 0,4 0 0 0,-4-1-9 16,-4 1 9-16,0 3 0 15,0-3 0-15,0 0-8 0,4 3 8 0,-4 0 16 16,-8-3-4-16,0 3-1 0,8-4-27 0,-4 1-4 15,-3 0-2-15,-5 3 0 0,4-3 10 0,0 3 1 0,-3 0 1 16,-1 0 0-16,0 0-1 0,1 4 0 16,3-1 0-16,0 1 0 0,-4 3 11 0,1 0 0 0,3 0 0 0,-4 0 0 15,-3 0-13-15,3 4 2 0,-4-4 1 0,9 4 0 0,-1-1 10 0,0 1-10 16,-8-4 10-16,9 7-10 16,7 0 10-16,-8 0-12 0,-8 0 12 0,5 0-12 15,-1 0-5-15,0 0-2 0,12 0 0 0,-8 7 0 16,-7-4 19-16,7 1 0 0,8-4 0 0,0 0 0 15,0 0 0-15,0 0 0 0,4 10 0 0,4-3 0 16,3-4 0-16,1 4 11 0,0 0-3 0,0-3-8 16,3-1 22-16,1 1-2 0,-16-4-1 0,15 6 0 0,9-2-11 0,-1-4-8 15,-4 0 12-15,1 3-12 16,3-3 14-16,4 0-4 0,-7 0-1 0,-1-3 0 0,-7 3 1 0,8 0 0 16,3-7 0-16,0 4 0 0,-7 3-23 15,3-4-5-15,1 1-1 0,7-4 0 16,0 3-103-16,0-3-21 0,-7 0-4 0,7 0-1 15</inkml:trace>
  <inkml:trace contextRef="#ctx0" brushRef="#br0" timeOffset="47064.7665">1353 3574 1231 0,'-12'-7'54'0,"12"7"12"0,0 0-53 0,0 0-13 0,8-7 0 0,-8 0 0 16,-4 0 64-16,4 7 11 0,8-10 1 0,-8 3 1 15,0-3-16-15,0 3-3 0,0 0-1 0,7-4 0 16,-3 1-25-16,-4 3-6 0,-4 4-1 0,4 3 0 15,4-11-2-15,-4 4-1 0,-4 0 0 0,1 4 0 16,3 3-14-16,-8-7-8 0,-4 4 8 0,0-4-8 16,-3 3-18-16,3-3-8 15,-3 4-2-15,-5-1 0 0,-3-3-11 0,3 7-2 0,9-3-1 0,-9 3 0 0,-7 0 24 16,4 0 5-16,-5 0 1 0,13 3 0 16,-1-3 12-16,-3 7 13 0,-9-3-2 0,9 3-1 15,3 0 0-15,-3 0 0 0,-12 0 0 0,0 6 0 16,3 1-10-16,-3 4 0 0,0 2 0 0,-4 1-11 0,-8 7 1 0,4 3 0 15,1 0 0-15,-1 7 0 0,-12 0 10 0,12 0 0 16,12 0 0-16,0-3-8 0,3-1 19 0,5 1 4 16,7-4 1-16,4 0 0 0,12-3 13 0,0-4 3 0,-4 0 1 15,4-3 0-15,12 3-21 0,-1-6-4 16,-3-5 0-16,-1 1-8 0,9 4 8 0,-1-8-8 0,9-3 0 0,-9 3 0 16,1-6 16-16,3-4-4 15,4-4-1-15,0-3 0 0,-3-3 7 0,-1-7 2 0,4-1 0 0,4 1 0 16,1-11-2-16,-1 4 0 15,-4-3 0-15,8-5 0 0,4 5 7 0,-8-8 2 0,-19 1 0 0,7-5 0 16,8 1 4-16,-3 4 1 0,-5-4 0 0,1 0 0 16,-5 3-20-16,9-3-3 0,-5 0-1 0,-3 3 0 15,-5 4-8-15,1 0 0 0,11 3 0 0,-7 4 0 16,-8 3-18-16,3 4 1 0,1 3 0 0,0 4 0 16,3 0-8-1,-3 6-2-15,-8 1 0 0,4-1 0 0,7 1 27 0,-7-1-8 0,-8 4 8 0,0 0 0 16,12 11 8-16,-4-8 6 0,-8-3 2 0,0 0 0 15,3 14 3-15,1-7 1 0,4 3 0 0,-8-10 0 16,-8 11-8-16,8 2-2 0,0-6 0 0,4 4 0 16,-8 3-10-16,0-1 10 0,1 1-10 0,3 4 10 15,-4 2-10-15,0 1 0 0,-4 0 0 0,4 3 0 16,-4 4 0-16,0 3 0 0,1 3 0 0,3 1 0 0,0 0 8 0,0-1-8 16,4 11 12-16,-8-3-4 15,0 3 3-15,1 0 0 0,3 0 0 0,-4 3 0 0,-11 4 0 0,7 3 0 16,0 1 0-16,1 6 0 15,-5 4-11-15,-4-4 0 0,-7 4 0 0,8 3 8 0,3-3-8 0,-3-1-9 16,-20 1 9-16,4 0-13 0,4 0 13 0,3-1 0 0,-7-2 0 0,4-8 0 16,4-3 0-16,0-7 0 15,3-7 0-15,-7-4 0 0,0-6 0 0,4-4 8 0,11 1 1 0,-7-8 0 16,-4-7 8-16,3 1 2 16,5-1 0-16,3-3 0 0,-3-7 4 0,3 0 1 0,-3 0 0 0,7-4 0 15,4-2-5-15,5-8-1 16,-13 0 0-16,4-3 0 0,4-4-7 0,5-3-2 0,-5-4 0 0,0-3 0 15,-4-4-9-15,12-3 10 16,4 4-10-16,4-5 10 0,-8-2-10 0,12-1 0 0,11-3 0 0,4 0 8 16,4 1-8-16,4-1 0 0,0 0 0 0,12 0 0 15,0 0 0-15,0 0 0 0,-1-4 0 0,5 1 0 16,3 3-67-16,-3 0-5 0,-12 0-2 0,4 3-662 16,-4 1-133-16</inkml:trace>
  <inkml:trace contextRef="#ctx0" brushRef="#br0" timeOffset="47854.7872">2224 3705 1497 0,'-3'-3'133'0,"3"3"-106"16,0 0-27-16,0 0 0 16,-4-3 69-16,4 3 9 0,0 0 2 0,0 0 0 0,-4 0-28 0,4 0-4 15,0 0-2-15,0 0 0 16,0 0-14-16,0 0-4 0,0 0 0 0,-4 10 0 0,8 4-28 0,-4-4 8 16,8 4-8-16,-5 3 0 15,1 1 0-15,4 2 0 0,-4 5 0 0,4 2 0 0,0 4 0 0,3 7 0 16,-3 0 0-16,0 4 0 15,0 0 0-15,-1 2 0 0,-3 1 0 0,0 0-10 0,0 4 10 0,0-4 0 16,-4-4 8-16,0 1-8 0,0-4 0 16,-4 0 0-16,8-7 0 0,-4 0 0 0,-4-3 0 0,4 0-8 15,0-4 0-15,0-3 0 0,0-1 8 0,0-2 0 16,-4-5 0-16,0-2 0 0,4-1 11 0,-4-3 4 16,4-7 1-16,-7 0 0 0,-1 0 18 0,0 0 4 15,0 0 1-15,4 0 0 0,-7-7-7 0,7-3 0 16,0-4-1-16,4-3 0 0,0-1 8 0,0-2 1 0,0-11 1 15,0-1 0-15,0-6-17 0,0 0-4 16,0-3-1-16,4-4 0 0,11-4-2 0,-3 1 0 0,4-4 0 16,3 0 0-16,4 0-8 0,1 0-1 15,-1 4-8-15,0 6 12 0,1-3-12 0,-1 4 0 0,0-1 0 16,-7 8 0-16,4-1-11 0,-5 4 11 0,1 0-10 0,-1 3 10 31,1 1-31-31,-1-1 0 0,5 0 0 0,-5 4 0 0,9 0-21 16,3-4-5-16,0 4-1 0,0 0 0 0,5-4-114 0,3 4-24 0,31-21-4 0,-20 17 0 15</inkml:trace>
  <inkml:trace contextRef="#ctx0" brushRef="#br0" timeOffset="48554.9001">3812 3737 403 0,'0'0'36'0,"0"0"-36"16,0 0 0-16,4-7 0 0,-4 7 281 0,0 0 50 0,4-7 9 0,0 0 3 16,0 0-228-16,-4 0-46 0,0 4-9 0,0-4-1 15,0-4-7-15,0 4-2 0,-4-3 0 0,0 6 0 16,0-2-50-16,-4-1-9 0,5 0-3 0,-5 3 0 15,0-3 0-15,0 0 0 0,0 1 0 0,-3-1 0 16,-5 0 0-16,4 3 0 0,-3-3 0 0,-5 0 0 16,5 4 12-16,-5 3-8 0,-3-4 8 0,4 4-8 0,-1 4 8 0,-3-1 0 15,-1 4 0-15,5 0 0 16,-4 0 0-16,3 7 0 0,-7-4 0 0,4 8-8 0,-9-1 8 0,9 4 0 16,-4 6 0-16,0 5 0 15,-1 2 8-15,5 1-8 0,4-1 8 0,-1 8-8 0,1-1 0 0,3 1 8 16,0-8-8-16,9 1 0 0,-1-4 0 0,4-3-8 0,4-4 0 15,4-3 0-15,4-4-5 0,-1-6-1 16,5 2 0-16,0-6 0 0,3-3 14 0,5-8-9 0,-1-3 9 16,9 0-8-16,-5-6 8 0,4-1 0 15,0-4 8-15,5-2-8 0,-1-8 8 0,0 0-8 0,0-3 8 16,0-3-8-16,0-4 17 0,-4 0-1 16,-3-1 0-16,3-2 0 0,-4-1 4 0,-3 8 0 15,-5-4 0-15,5 3 0 0,-5 7 3 0,-3 4 1 16,4 7 0-16,-5 3 0 0,-7 0 24 0,4 7 4 0,0 7 2 15,-8 0 0-15,0 0-20 0,8 11-4 0,-4 3-1 0,3 3 0 16,-3 7-18-16,4 4-11 0,-4-4 12 16,8 7-12-16,-5 0 8 0,5-3-8 0,0 3 0 0,-1-7 0 31,1 4-14-31,4-4-10 0,-5 0-1 0,5 1-666 16,3-8-133-16</inkml:trace>
  <inkml:trace contextRef="#ctx0" brushRef="#br0" timeOffset="49208.8255">4746 3443 1324 0,'0'0'118'0,"-4"0"-94"16,1 3-24-16,3-3 0 0,0 0 116 0,0 0 18 0,0 0 4 0,0 0 1 16,0 0-67-16,0 0-12 15,0 0-4-15,0 0 0 0,0 0-30 0,0 0-6 0,3 7-2 0,9 3 0 16,-4-3-18-16,0 7 10 15,3 0-10-15,-3 7 8 0,4-1-8 0,-4 8 0 0,3 0 0 0,-3 6 0 16,-4 4 0-16,0 4 0 0,0 6 0 0,0 4 0 16,-4 0 0-16,-4-3 0 0,0 2 8 15,-4-2-8-15,0-1 0 0,4-3 0 0,-3-3 0 0,3-1 8 16,0-3-8-16,-4-3 0 0,0-4 0 16,4-3 0-16,1-4 9 0,-5-7 0 15,4-3 0-15,-4-3 0 0,4-5 16 0,4-6 3 0,0 0 1 16,-8 0 0-16,4-3-1 0,-3-4-1 0,-1-3 0 0,0-8 0 15,0 1-18-15,4 0-9 0,1-11 10 0,-1 4-10 0,4-4 32 0,4-3 0 16,-1-10 0-16,5 3 0 16,4-4-32-16,3-6 0 0,1-4 0 0,4-4 0 15,-1 8-14-15,4-4-9 0,1 4-1 0,-1-1-1 16,0-3 5-16,5 4 0 0,-5-1 1 0,4 1 0 0,0 3-4 0,-3 3-1 16,-1 4 0-16,1 7 0 15,-1 7 0-15,0 3-1 0,1 4 0 0,-5 3 0 0,-3 11 10 0,3 6 3 16,-7 1 0-16,3 6 0 15,-3 0 12-15,0 8 0 0,-1-1 0 0,-3 7-9 0,4 0 9 0,-8 8 0 16,-4-1 10-16,0 0-10 0,-4 0 8 0,0 4-8 16,-8 3 0-16,1-4 0 0,3 1 21 0,-4-4-1 15,-3 4-1-15,-1-4 0 0,-4 0 3 0,1-7 1 0,0 4 0 0,-5-8 0 16,-3 5-11-16,4-8-3 16,-5-3 0-16,1-4 0 15,-8 4-140-15,0-7-28 0,-39-4-5 16,16-10-2-16</inkml:trace>
  <inkml:trace contextRef="#ctx0" brushRef="#br0" timeOffset="49915.0646">6140 2636 1321 0,'0'0'28'0,"0"0"7"0,0 0 1 0,0 0 2 0,4-6-30 0,-1-1-8 16,-3 7 0-16,0-4 0 0,0 4 56 0,0 0 9 0,0 0 3 0,0 0 0 15,0 0-32-15,0 0-7 16,0 0-1-16,0 0 0 0,0 0 16 0,12 4 4 16,-4 3 0-16,0 6 0 0,-4 5 14 0,3 2 3 15,-3 5 1-15,4 6 0 0,-4 3-6 0,0 4-2 16,0 7 0-16,0 4 0 0,3-1-20 15,-7 8-4-15,4 2-1 0,-4 5 0 0,0-1-1 0,0-3-1 16,-4 0 0-16,4-1 0 0,-7-2-23 0,3-1-8 0,-4-3 0 0,-4 0 0 16,5-4 0-16,-1 1 0 15,0 3 0-15,0-4 0 0,0-6 0 0,1-1 0 0,-5-3 0 0,4-3 0 16,0-4 0-16,1-7-13 16,3-3 4-16,-4-4 1 0,4-3 8 0,0-4 0 15,4-3 0-15,0-7 0 0,0 0 0 0,0 0 0 16,0 0 0-16,0 0 0 0,0-10 0 0,0-4 0 0,0-7 0 0,4 1 0 15,0-5-12-15,8-2 0 0,-5-4 0 0,5-4 0 0,4-3-4 16,-1 0 0-16,1 3-1 0,3 1 0 16,1-1-3-16,3 4-1 0,0 7 0 0,1 0 0 15,-5-1 12-15,1 5 9 0,3 6-12 0,0 0 12 16,-7 3 0-16,-1 1 0 0,1 3 0 0,3 4 0 0,1 3 12 0,-1 0-3 16,-3 0-1-16,3 3 0 15,1 1 7-15,-1 6 1 0,1 0 0 0,-5 8 0 16,5 2 0-16,-1 5 0 0,1 2 0 0,-5 4 0 15,1 1 6-15,-1 6 2 0,-3 0 0 0,4 3 0 0,-5-3-13 16,5 0-3-16,0-3 0 0,-1 0 0 0,-3-4-8 0,3 0-17 0,1-3 4 16,3-1 1-1,-3-3-161-15,3-3-32 0,16 14-7 0,-7-18 0 0</inkml:trace>
  <inkml:trace contextRef="#ctx0" brushRef="#br0" timeOffset="51234.9733">11110 2688 288 0,'0'-3'25'0,"0"3"-25"0,-4-7 0 0,4 4 0 16,-4-4 390-16,0 0 73 0,0-4 14 0,0 4 3 0,0 0-366 16,-3-3-74-16,3 0-14 0,0-1-3 15,-4-2-8-15,0 2-2 0,-3-3 0 0,-1 4 0 0,4-4-13 16,-4-3 0-16,5 3 0 0,-5 0 0 15,0 0 0-15,1 0 0 0,-5-3 0 0,4 3 0 16,-3 0-8-16,-5 4 8 0,1-4 0 0,-4 4 0 16,-5-1-10-16,1 5 10 0,-4-1-8 0,0 0 8 15,-12 3-12-15,4 4 4 0,0 0 0 0,0 4 0 16,-4-1-8-16,1 4 0 0,-5 0-1 0,4 3 0 16,0 4-6-16,-3 0-1 0,-1-4 0 0,0 4 0 15,4 0 15-15,-7 3 9 0,3 1-12 0,0-1 12 0,4 4-16 16,5-4 3-16,-1 4 1 0,8 3 0 0,-1 0 12 0,5 4 0 15,0-4 0-15,4 4 0 0,3 3 39 0,-3 0 1 0,3 4 0 16,-3-1 0-16,3 4-27 0,1 4-5 16,-4 3 0-16,3 0-8 0,-3 0 22 0,3 3-2 15,1 8-1-15,-1-8 0 0,9 4 14 0,-1 0 3 16,4 0 1-16,4 0 0 0,4-7-13 0,4 3-2 16,4 0-1-16,4 1 0 0,-1-4-9 0,5 3-1 15,0 1-1-15,3-4 0 0,1 3 18 0,-5-6 4 0,8-1 1 0,-3-3 0 16,7 4-16-16,-4-1-3 15,5-6-1-15,3-1 0 0,0 4 10 0,0-3 1 0,4 3 1 0,4-3 0 16,-4-4-2-16,4 0-1 0,0-3 0 0,0-1 0 0,0 1-4 16,4-4-1-16,-4-6 0 0,-4-5 0 15,3-2-7-15,-6-4-2 0,3-7 0 0,4-4 0 0,-4-3-8 16,3-7-11-16,5 1 3 0,-8-5 0 16,-4-2 0-16,1-5 0 0,-1 5 0 0,0-5 0 15,-4 1 8-15,-4-4 11 0,-3-3-3 0,-1 7 0 0,-3-4 7 0,0 4 1 16,-5-3 0-16,1 2 0 0,-4 1-16 0,-1-4 9 15,-3 4-9-15,4 3 8 0,-4 1-8 0,-4-1 0 16,0 4 0-16,0-1 0 0,0-2 0 16,-4 2 0-16,-4 1 0 0,4 7 0 0,-7-1 0 0,-1 1 0 15,0-1 0-15,-7 5-11 16,0-1-12-16,-5 0-2 0,-3 3-1 0,7-3 0 16,5 4-6-16,-5 3-2 15,1 0 0-15,3 3 0 0,1 4 21 0,3-3 4 0,0-1 1 0,12-3 0 0,0 0 8 0,0 0 0 16,0 0 10-16,0 0-10 15,0 0 8-15,0 0-8 0,0 0 0 0,8 7 9 0,0 0 21 0,-4 0 4 16,4-4 1-16,3 4 0 0,1-3-13 0,4-1-2 16,3 1-1-16,1 3 0 0,3-4-8 0,0 1-2 15,5-1 0-15,3-3 0 0,-4 3 19 0,0-3 3 16,4 0 1-16,0-3 0 0,4 0-32 0,0-1 8 16,0 1-8-16,4-1 0 15,4 1-32-15,0-1-10 0,-4 1-2 0,0-1 0 16,0-3-24-16,4 0-4 0,-4 4-2 0,-1-4 0 15,-6-3-144-15,3 3-29 0,23-14-5 0,-23 7-2 0</inkml:trace>
  <inkml:trace contextRef="#ctx0" brushRef="#br0" timeOffset="51825.9923">12596 3148 1832 0,'0'0'40'0,"0"0"9"0,0 0 2 0,0 0 0 0,0 0-41 0,0 0-10 0,0 0 0 0,8 11 0 16,0-8 45-16,4 1 7 0,-1 3 2 0,5-7 0 16,3 0-18-16,5 0-4 0,7 3-1 0,0 1 0 15,0-4 8-15,8 0 1 0,8 3 1 0,3-3 0 16,-3 0-4-16,0-3-1 0,3-1 0 0,1 4 0 15,3-3-3-15,-3 3-1 0,-4-7 0 0,3 0 0 0,9-4-20 0,-9 5-4 16,-7-5 0-16,-4 4-8 16,4-3 0-16,0 3-19 0,-8 0 3 0,-4 0 0 15,0 0-16-15,-8 0-4 0,5 0 0 0,-9 4 0 16,-7-4-12-16,-1 0-4 0,1 4 0 0,-4-1 0 16,0 1-28-16,-8 3-7 0,0 0-1 0,0 0 0 15,0 0-129-15,0 0-27 0</inkml:trace>
  <inkml:trace contextRef="#ctx0" brushRef="#br0" timeOffset="52141.4744">12737 3654 2008 0,'0'0'89'0,"0"0"19"0,0 0-87 0,0 0-21 16,11 6 0-16,1 1 0 0,-4-3 28 0,3-1 0 0,9-3 1 0,-5 0 0 0,5 0-15 0,-1-3-3 0,12-1-1 0,4 1 0 16,0 3-10-16,1-4 0 0,-1 1 0 0,7 0-11 15,5 6 11-15,-4-3-12 0,-8 0 12 0,8 0-12 16,0 0 12-16,3 0 0 0,1 0 0 0,-4 0 0 15,-8-3 0-15,8 3 0 0,3 0 0 0,-3-7-625 16,-4 0-128-16</inkml:trace>
  <inkml:trace contextRef="#ctx0" brushRef="#br0" timeOffset="52663.0538">15788 2052 864 0,'0'0'76'0,"-4"-7"-60"0,0 0-16 0,0 0 0 0,-4 0 130 0,4-3 23 16,-3 3 5-16,-5-4 1 15,0 5-95-15,1-5-20 0,-5 4-3 0,1 4-1 0,-1-1 0 0,-4 4-1 16,1 4 0-16,-4-1 0 16,-1 4-15-16,1 4-2 0,-4 6-1 0,-8 0 0 0,0 7 1 0,0 4 0 15,-4 3 0-15,0 4 0 16,0 6 20-16,0 4 4 0,0-3 1 0,4 6 0 0,4 4 0 0,4 0 0 16,3 0 0-16,5 10 0 0,3 4-4 0,8 3-1 15,5 7 0-15,3 0 0 0,3 4 4 0,5 3 1 16,4-4 0-16,3 8 0 0,1-1 3 0,7 1 1 0,5-8 0 15,3 1 0-15,4-7-31 0,4-1-7 16,0-6-1-16,3 0 0 0,1-11-23 0,0-6-5 16,0-4 0-16,-4-11-1 15,0-6-114-15,0-7-22 0,0-11-5 0,3-3-546 16,5-7-110-16</inkml:trace>
  <inkml:trace contextRef="#ctx0" brushRef="#br0" timeOffset="53262.9076">16578 2121 1612 0,'0'0'72'0,"0"0"14"0,0 0-69 0,0 0-17 0,0 0 0 0,0 0 0 0,0 0 60 0,12 0 8 15,-5 0 1-15,5 3 1 0,0 8-2 0,3-4 0 16,1 7 0-16,-1 3 0 0,5 0-26 0,-1 7-6 15,1 1 0-15,-1 6-1 0,5 3-22 0,3 1-4 16,-8 6-1-16,5 1 0 0,-1 6 0 16,4 4-8-16,0 0 12 0,-3 4-4 15,-1 2 6-15,1-2 1 0,-1-1 0 0,0-3 0 0,-3 0 8 16,-5 0 1-16,9 0 1 0,-9-4 0 0,1-3-14 0,-5-3-3 16,1-1-8-16,0-3 12 0,-1-3-4 0,1-4 0 15,-4-3-8-15,0-4 12 0,3 0-12 0,-7-7 0 16,4-3 8-16,-4-4-8 0,4-3 17 0,-8-7 1 0,0 0 0 0,0 0 0 15,7 4 4-15,-7-4 1 16,8-4 0-16,-4-3 0 0,8 1 4 0,-4-1 1 0,-1-7 0 0,1 0 0 16,0-3-4-16,0-8 0 15,3-2 0-15,-3-4 0 0,4-4 8 0,7-3 2 0,-3 0 0 0,-1-7 0 16,5-3-34-16,3-4 0 0,1-4 0 16,3-3 0-16,4-10 0 0,0 0 0 0,4 0-12 0,0 0 3 15,0-4 1-15,0 4 0 0,0 3 0 0,4-3 0 31,-4 3-17-31,0 4-3 0,0 0-1 0,-7-1 0 0,3 5-14 0,0 2-2 0,-4 1-1 0,0 6 0 32,1 5-104-32,-5 5-21 0,-4 5-4 0,-3 6-496 0,-4 11-99 0</inkml:trace>
  <inkml:trace contextRef="#ctx0" brushRef="#br0" timeOffset="53694.118">18691 2792 2102 0,'4'21'93'0,"0"-11"19"0,0 8-89 0,0 6-23 0,0 7 0 0,0 4 0 0,-4 6 54 0,0 11 6 15,0 7 2-15,-8 6 0 16,-4 8-7-16,-3 0-2 0,-1-4 0 0,-4 4 0 0,-3-4-25 0,-4 3-4 16,-4-2-2-16,4-5 0 15,-5-6-6-15,-3-7-2 0,4 0 0 0,4-10 0 32,-4-4-34-32,4-7-8 0,-5-4 0 0,1-6-1 0,0-4-136 0,4-6-27 0,-4-4-6 0,4-11-1 0</inkml:trace>
  <inkml:trace contextRef="#ctx0" brushRef="#br0" timeOffset="54073.1076">19707 2111 2300 0,'0'0'51'0,"8"7"10"0,3-1 3 0,1 5 0 0,0 6-52 0,-4 0-12 0,3 1 0 0,5 3 0 15,-5 3 44-15,1 0 7 0,-4 0 1 0,4 7 0 0,-5-3-40 16,5 10-12-16,-4 4 8 0,0 6-8 15,-4 7 8-15,-1 8-8 0,-3 6 9 0,0 0-9 16,0 4 16-16,-7-1-4 16,3-3 0-16,-8 4 0 0,4 0 0 0,-3-8 0 0,-1 1 0 0,0-7 0 15,1-7-12-15,-1-4-13 0,0-6 2 0,1-8 1 16,-1-9-141-16,0-1-28 16,1-7-5-16,-1-6-771 0</inkml:trace>
  <inkml:trace contextRef="#ctx0" brushRef="#br0" timeOffset="54506.6199">19625 2349 748 0,'0'0'67'0,"12"-7"-54"0,0 1-13 0,-1-1 0 0,5 0 152 0,-1-4 28 15,5-3 6-15,-1 4 1 16,1 0-58-16,3-4-11 0,0 0-2 0,5 0-1 16,3 0-19-16,0 1-4 0,8-5-1 0,0 1 0 15,0 0-24-15,4-1-5 0,7 4-1 0,1-3 0 16,-1 0-1-16,1 3 0 0,3 4 0 0,-7-1 0 16,8-3-18-16,-5 4-4 0,-3 3-1 0,0-3 0 15,-5 3-24-15,1-4-5 0,-8 5 0 0,0 2-8 16,-4-3 0-16,4 7 0 0,-3-7-12 0,-5 4 3 15,0-1-32-15,-4 1-7 0,5-1 0 0,-5 1-1 16,-7 3-187 0,7-3-36-16</inkml:trace>
  <inkml:trace contextRef="#ctx0" brushRef="#br0" timeOffset="54913.1963">19902 2941 1630 0,'15'3'36'0,"-7"1"7"0,0-4 1 0,-1 0 3 0,5 0-38 0,4 0-9 0,-1 0 0 0,1-4 0 16,3 1 38-16,-3-1 6 0,3 1 0 0,1-4 1 16,-5-3-7-16,5 3-2 0,-1-4 0 0,5 1 0 0,3 0 32 0,0 3 7 15,0-4 1-15,8 4 0 16,-3-3 4-16,3 0 0 0,-4 3 1 0,4-4 0 0,0 1-39 0,0 0-8 15,4-1-2-15,0 1 0 16,0-1-32-16,-1-2 0 0,1 2 0 0,-4-3 0 16,0 1-36-16,0-1-4 0,-3 0 0 0,-5 4-1 15,-4-1-112-15,-3 4-23 0,-5 4-4 0,-3-1-435 16,-4 1-87-16</inkml:trace>
  <inkml:trace contextRef="#ctx0" brushRef="#br0" timeOffset="55272.9503">19754 3456 691 0,'0'0'61'0,"7"0"-49"0,5 0-12 0,0 0 0 16,-1 0 120-16,1 0 22 0,4 0 4 0,-1-3 1 16,1-1-25-16,-1-2-5 0,5 2-1 0,3-6 0 15,-3 3 0-15,3 0 0 0,4 0 0 0,1 0 0 0,-1 0-34 0,0 0-7 16,0 4-2-16,4-1 0 15,-3-3-14-15,11 4-3 0,-4-1-1 0,-4 1 0 0,-4 0-41 0,8-4-14 16,-4 0 9-16,0 0-9 16,0 3-40-16,-3-3-14 0,-1 0-2 0,0 1-1012 15</inkml:trace>
  <inkml:trace contextRef="#ctx0" brushRef="#br0" timeOffset="55801.4307">21135 1644 2257 0,'16'10'49'0,"-4"-3"11"0,3 3 1 0,5 8 3 0,7-1-51 0,0 4-13 0,4 3 0 0,4 4 0 0,8 3 38 0,-8 0 5 15,4 3 1-15,0 1 0 0,0 3-12 0,-12 7-3 0,8 3 0 0,-15 4 0 16,7 7-21-16,-8 7-8 15,-7 3 0-15,-4 14 9 0,0 7-1 0,-16 7 0 0,8 7 0 16,-12-1 0-16,-4 1 13 0,9 0 3 16,-5 3 0-16,-7-3 0 0,-1-7-4 0,1-7 0 0,-9-4 0 15,-3-6 0 1,-8-4-151-16,-3 0-30 0,-5-3-7 0</inkml:trace>
  <inkml:trace contextRef="#ctx0" brushRef="#br0" timeOffset="58934.0021">1096 7117 1062 0,'11'0'47'0,"-11"0"9"0,4 0-44 0,-4 0-12 15,0 0 0-15,0 0 0 0,12 0 65 0,-12 0 11 0,-4 0 3 0,4 0 0 16,0 0-16-16,0 0-3 16,0 0-1-16,0 0 0 0,-8-4-17 0,8 4-3 15,0 0-1-15,0 0 0 0,-11-7-15 0,11 7-3 16,0 0-1-16,0 0 0 0,0 0-11 0,0 0-8 16,-4 0 9-16,4 0-9 0,0 0 0 0,0 0 0 0,-16-7 0 0,12 4 0 15,4 3 0-15,0 0-15 16,-4-7 2-16,1 0 0 0,-9 3 1 0,4-2 1 0,4-1 0 0,-4 3 0 15,-7-3 11-15,3 4 0 16,8-1 0-16,0 1 0 0,-15-4 26 0,7 0 4 0,4 4 1 0,1-4 0 16,-1 3 1-16,0 1 1 15,-4-1 0-15,5 1 0 0,-1 3-6 0,0-4-2 0,-8-3 0 0,5 7 0 32,3-6-41-32,0 6-9 0,-7-4-2 0,3 1 0 15,-4 6 0-15,5-3 0 0,3 0 0 0,-8 0 0 0,1 4 7 0,-1-1 0 0,12 0 1 16,-7 4 0-16,-1 0 11 0,-4 0 8 0,9 4-12 0,-5-1 12 15,4 0 0-15,-3 1 0 0,-9-1 0 0,8 4 0 16,5 3 0-16,-5 7 0 0,-8-3 0 0,1 0 0 16,3 0 0-16,1 3 19 0,-8 0-3 0,7 0 0 15,-7-3 6-15,11 0 1 0,8 0 0 0,-8 3 0 16,-11 4 21-16,11-4 4 0,5 0 0 0,-5 0 1 16,4-3-17-16,-4 0-3 0,9-1-1 0,-1-2 0 0,4 3-16 0,-4-1-3 15,-4 1-1-15,8 0 0 0,0-4-8 0,4 0 0 16,-8 1 0-16,4-1 0 15,0 4 0-15,8-4 0 0,0 0 0 0,-5 1 0 0,-3 2 0 0,8-2 8 16,8-4-8-16,-5-1 8 0,-7 1 7 0,4-3 1 0,8-1 0 16,-1-7 0-16,1 1-8 0,-1-4-8 15,1 0 11-15,3-7-11 0,5-3 0 0,-5-4 0 0,-3 3 0 16,3-6 0-16,5-4 0 0,-1-3-11 16,-4 0 0-16,1 0 0 0,-5-1 11 0,5-2-12 0,3 3 12 15,-7-1-12-15,-5-2 12 0,1-1 0 16,8-3 0-16,-1 0 8 0,-3 0-8 0,-1-4 11 0,1 4-11 0,3 0 12 15,1 6-3-15,-9 1 0 0,-3 0 0 0,4 7 0 16,7-1-9-16,-7 1 10 16,-8 0-10-16,0 6 10 0,0 5-10 0,0-1 0 0,-1-4 9 0,-3 11-9 15,-7-7 0-15,-1 0 0 16,8 7 0-16,-4-3 8 0,-12 0-8 0,9-1-12 0,7 4 4 0,-4-3 0 16,-8-4 8-16,4 3 0 15,4 1-9-15,4 3 9 0,0 0-8 0,-4-7 8 0,-7 0-10 0,7 0 10 16,4 7-11-16,0 0 11 0,-4-3-12 0,4 3 12 15,0 0-10-15,0 0 10 0,0 0-8 0,-8 0 8 16,0 3 0-16,8-3 11 0,0 0-1 0,0 0 0 0,-11 10-10 16,7-3 0-16,8 4 0 0,-4-4 0 15,-4 3 0-15,4-3 0 0,0-7 0 0,0 7 8 16,4 0-8-16,-4-7 0 0,-4 7 0 0,4-7 0 16,0 0 8-16,0 0-8 0,0 7 8 0,0-7-8 0,0 0 0 0,0 0 0 15,0 0 0-15,0 0-11 16,0 0 11-16,0 0 0 0,0 0 10 0,0 0-10 0,0 0 16 15,0 0-2-15,0-7-1 0,0 7 0 0,4-11-1 0,-4 11-1 16,-4-7 0-16,4 7 0 0,8-7-11 16,-4-3 10-16,-12 3-10 0,8 0 10 0,0 0-10 0,0 7 0 15,0 0 0-15,0-7 0 0,-4 0-12 16,4 1 1-16,0 6 1 0,0 0 0 0,-8-4 2 0,8 4 0 16,0 0 0-16,0 0 0 0,0 0 8 0,0 0 0 15,0 0 0-15,0 0 0 0,8 7 0 0,-8-7 0 16,0 0 10-16,0 0-10 0,4 7 15 0,-4-7-3 15,-4 10-1-15,4 4 0 0,0 0 15 0,0 7 3 16,0 6 1-16,0 5 0 0,-4 6-10 0,4 7-1 16,4 0-1-16,0 0 0 0,-4 3 3 0,8 0 1 15,3 1 0-15,5-4 0 0,3 0-12 0,-3 0-2 0,3-4-8 0,1 1 12 32,-1-8-96-32,1 1-19 0,-9-4-4 0,9-3-961 0</inkml:trace>
  <inkml:trace contextRef="#ctx0" brushRef="#br0" timeOffset="63113.7882">4287 6739 633 0,'0'0'56'0,"0"0"-44"0,0 0-12 0,0 0 0 0,0 0 174 0,0 0 33 15,0 0 6-15,0 0 2 16,0 0-127-16,0 0-26 0,4-6-5 0,-4 6-1 0,4-11-25 0,0 4-6 16,-4-3-1-16,0 10 0 15,0 0-24-15,0 0 0 0,0 0 8 0,0 0-8 0,0-7 0 0,0 7 0 16,0 0-10-16,0 0 10 0,0 0 0 0,0 0 0 15,-8-7 0-15,0 4 0 0,0-1 28 0,1 4 0 16,-1 0-1-16,0 0 0 0,-4-3-15 0,5 3-2 0,-5 0-1 0,0 0 0 16,5 0-9-16,-5-4 8 15,0 4-8-15,0-3 8 0,1 6-8 0,-1-3 0 16,0-3 0-16,1-1 0 0,-1 4 0 16,0-3 0-16,-3 3 0 0,3-4 0 0,1 4 0 0,3-3 0 0,0-1 0 15,-4 4 0-15,-3 0 0 0,-1 0 0 0,4 0 0 0,1 4 0 16,-1 3 0-16,0 0-11 0,1 0 3 15,-1 3 0-15,0 0 8 0,1 1 0 0,-1-8 8 0,0 4-8 16,5 7 0-16,-5 0 0 0,4-4 0 16,4 4 0-16,-7 0 0 0,3-4 0 0,4 1 0 0,0-1 0 15,0 4 0-15,0-4 0 0,0 1 0 0,4 2 0 16,-4-2 0-16,4-11 0 0,0 0 0 16,4 7 0-16,-4-7 8 0,0 10-8 0,0-10 8 0,8 11-8 15,0-5 12-15,0 1-3 0,-1 0 0 0,5 4 0 16,0-4 7-16,-1 3 2 0,1-3 0 0,0 7 0 0,0 0-4 0,-1-4-1 15,1 4 0-15,0 3 0 16,-1 0 3-16,1 1 0 0,0 2 0 0,-5 1 0 0,5-4 3 0,-4 4 1 16,-4 0 0-16,0-4 0 15,3 1-10-15,1 2-2 0,0-2 0 0,0-1 0 0,0-3-8 0,3 0 8 16,-3-4-8-16,0 0 8 16,0 1-8-16,3-4 0 0,-3 0 0 0,0-1-11 0,-4 5 11 0,0-1 0 15,-1-3 0-15,-3-7-8 16,0 0 8-16,0 0 0 0,0 11 0 0,0-11 0 0,0 0 0 15,0 10 9-15,0-10-9 0,-7 10 10 0,-1 1 14 0,0-4 4 0,0 0 0 16,-3-4 0-16,-1 0-16 0,4 1-2 16,8-4-1-16,-8 3 0 0,-3 1 8 15,-5-1 2-15,4 1 0 0,1-1 0 0,-5-3-5 0,5 0-1 16,-5-3 0-16,0 3 0 0,1 0-5 0,3 3-8 16,1-6 11-16,-5 3-11 0,4-4-9 0,-3 4-9 15,3-7-2-15,0 4 0 16,5-1-36-16,-5 1-7 0,0 0-1 0,4-4-1 15,1 0-123-15,3 3-24 0,-4-13-4 0,4 7-2 0</inkml:trace>
  <inkml:trace contextRef="#ctx0" brushRef="#br0" timeOffset="64390.0444">4552 6892 460 0,'0'0'41'0,"0"0"-33"0,0 0-8 0,0 0 0 16,0 0 161-16,0 0 31 0,0 0 5 0,4-7 2 16,-4 0-119-16,0 7-23 0,0 0-5 0,4-11 0 0,-1 5-17 0,1-5-3 15,-4 11-1-15,0 0 0 16,0-7 2-16,0 7 1 0,0 0 0 0,0-10 0 0,0 3-8 0,0 7-2 16,4-7 0-16,-4 7 0 15,0 0 13-15,0 0 3 0,0 0 0 0,0 0 0 0,0-7-8 0,0 7 0 16,0 0-1-16,0 0 0 0,0 0-18 15,0 0-3-15,0 0-1 0,0 0 0 0,0 10 4 0,-4 1 1 16,0-1 0-16,1 4 0 0,-1 0-14 16,4 0 0-16,-4 3 0 0,0 0 0 0,0-3 9 0,0 3 6 15,4-3 1-15,0 4 0 0,0-5-4 0,0 5 0 16,0-4 0-16,0-1 0 0,4 1-3 0,0 4-1 16,4-1 0-16,-4-3 0 0,3-4-8 0,-3 4 8 0,0 0-8 0,4-4 8 15,-4 4-8-15,4-4 0 16,-5 1 0-16,-3 3 8 0,0-1-8 0,4 1 0 15,0-7 0-15,-4 4 8 0,8-5-8 0,-4 5 0 16,4-4 0-16,0-4 0 0,3 4 0 0,1 0 0 16,-4-7 0-16,7-3 0 0,5-1 20 0,-1-3 1 0,1-3 1 0,-1-1 0 15,4 5-10-15,1-5-1 16,-1-3-1-16,0 0 0 0,-3 1 12 0,3-1 2 16,1 0 1-16,-5-3 0 0,-3-1-2 0,-1 1-1 15,5-4 0-15,-5 4 0 0,-3-4-14 0,0 4-8 0,-1-7 8 0,-3 3-8 16,0-7 0-16,0 1 0 0,-4 2 0 0,3-2 0 15,1 3-14-15,-4 3-7 0,0 0-2 0,0 7 0 16,4 0-13-16,-5 1-2 0,-3-1-1 0,0 3 0 16,0-3-164-16,0 8-33 0</inkml:trace>
  <inkml:trace contextRef="#ctx0" brushRef="#br0" timeOffset="65239.9998">5661 6048 403 0,'4'-14'17'0,"-4"14"5"0,0 0-22 0,8-4 0 0,-4-3 0 0,-1 4 0 16,1-1 208-16,-4 4 38 0,0 0 7 0,0 0 2 15,0 0-150-15,0 0-29 0,0 0-7 0,0 0-1 16,0 0-24-16,0 0-6 0,0 0-1 0,0 0 0 0,0 0 23 0,0 0 5 16,8 11 1-16,-4 3 0 15,0 3-14-15,0 0-2 0,0 4-1 0,0 7 0 0,-1-1 5 0,1 8 1 16,0 6 0-16,4 4 0 16,0 4-11-16,-4-1-3 0,0 4 0 0,-4 4 0 0,-4-5-19 0,0 1-4 15,4 4-1-15,-8-4 0 16,0-1-17-16,-3 1 8 0,3-10-8 0,0-1 0 0,-4-3 0 0,5-3 0 15,-1-4 0-15,4-3 0 0,-8-4 0 0,4-3 0 0,5-4-9 16,-5 0 9-16,0-3 0 0,4 0 0 16,-4-4 0-16,8 1 0 0,-4-8 0 0,4-3 8 15,0 0-8-15,0 0 11 0,0 0 1 0,0 0 0 16,0 0 0-16,0 0 0 0,0 0-12 0,0 0 12 0,0 0-12 0,0 0 12 16,0 0-12-16,0 0 0 15,0 0 0-15,0 0 0 0,4-10-16 0,-4 10 5 16,4-7 1-16,4-7 0 0,0 0-3 0,0 4-1 15,-1-4 0-15,1 0 0 0,0 0 6 0,0-3 8 16,-1 3-13-16,5-3 5 0,-4-4-4 0,4 0 0 16,-1-3 0-16,1 0 0 0,-4 0-8 0,3-4-1 15,5 0-1-15,0 4 0 0,-9 0 3 0,5 3 1 16,0 1 0-16,3 2 0 0,1 4 6 0,-1 7 2 16,1 1 0-16,0-1 0 0,-1 3 10 0,-3 1 16 0,3 3-4 0,1 3-1 15,-1 1-1-15,5 3 0 0,-5-1 0 16,5 5 0-16,-4 3 3 0,-1 0 1 0,1-1 0 0,-1 1 0 15,-3 4 10-15,0-5 3 0,-1 5 0 0,-3-5 0 0,0 1-19 0,0 0-8 16,-5-3 0-16,1-1 8 16,0 0-8-16,-4 1 0 0,0-1 0 0,0-3 0 0,-8 3 0 0,5 1 0 15,-9-1 0-15,0 0 0 16,-7 1 0-16,-1 3 0 0,1 0 0 0,-4-4 0 16,-1 4 0-16,-3-4 0 0,0 1 0 0,-1 2 0 15,1-2-16-15,0 3-1 0,7-4-1 0,5 4 0 16,-5-4-4-16,5 1-1 0,-1-1 0 0,1-3 0 15,3 0-138-15,-4-7-28 0</inkml:trace>
  <inkml:trace contextRef="#ctx0" brushRef="#br0" timeOffset="66298.5367">7276 6618 1857 0,'0'0'40'0,"0"0"9"0,0 0 2 0,0 0 2 0,0 0-42 0,0 0-11 0,0 0 0 16,0 0 0-16,0 0 54 0,8-3 9 15,0-1 1-15,-8 4 1 0,0 0-22 0,0-6-5 16,0-5-1-16,0 4 0 0,-4-3-16 0,0 3-3 15,-4-3-1-15,0 3 0 0,-3-4-17 0,-1 1 0 16,0 0 0-16,-3 3-9 0,-1-4 9 0,-3 4-12 0,-1 0 12 0,-3 0-12 16,0 1 2-16,-1 2 0 15,5 1 0-15,-5-1 0 0,-7 4-2 0,0 0 0 16,0 0 0-16,4 4 0 0,0-1 2 0,-1 1 0 16,5 2 0-16,0 1 0 0,3 7 10 0,-3 0 0 0,-1 3 0 0,5 1 8 15,-1 2 18-15,5 1 4 16,-5 0 1-16,5 3 0 0,3 4-31 0,1 3 0 0,-1-7 0 0,0 4 0 15,8-4 0-15,-3-3 0 0,7-4 0 0,0 0 0 0,0 1 0 16,7-1-20-16,-3-3 4 0,4-7 0 16,4 3 7-16,-1-6 9 0,1-1-13 0,4-3 5 15,-1-3 8-15,5-1 0 0,-1-6 0 0,1-1 0 16,3-2 0-16,0-5-10 0,4-6 10 0,1 3-10 16,-5 1 10-16,4-1 0 0,4-3-9 0,-3 3 9 15,-9-3 0-15,1-1 0 0,7 1 0 0,-4 3 0 0,1-6 26 0,-5 2 0 16,4 1 0-16,-3 0 0 15,3 3-26-15,1 1 0 0,-9 6-12 0,1 0 12 0,3 7 0 16,-3 0 13-16,-9 4 0 0,1 3 0 0,4 0 3 0,-4 6 0 16,-1 5 0-16,1-1 0 0,0 1-16 15,0 6 11-15,-4 0-11 0,0 7 10 0,0 1-2 0,-1 2 0 16,1 8 0-16,-4 3 0 0,-4-3-8 16,4 6 10-16,-7 1-10 0,3 3 10 15,-4 3-10-15,0-3 0 0,-4 0 0 0,-3 3 0 0,3-3 9 16,-3 4-9-16,-5 3 10 0,-3 0-10 0,3 3 0 0,-7 0 8 15,4 4-8-15,-4-7 0 0,7 3 0 0,-7-6 0 16,0-1 0-16,3-10-10 0,-7-3-3 0,8-4-1 0,-4-3 0 0,3-4 0 16,1 0 14-16,-1-3 0 0,1-7 0 0,4 0-9 15,-1-4 17-15,1-7 4 16,-1 4 1-16,1-7 0 0,3 0 20 0,1 0 4 16,-1-7 1-16,4 0 0 0,1-3 5 0,-1 0 1 15,0 3 0-15,9-7 0 0,-1-3-13 0,4-1-3 0,-4 1 0 0,8-4 0 16,3-3-19-16,5-4-9 15,0-3 8-15,3-3-8 0,9-1 0 0,-5-6 0 0,5-4 0 0,3 3 0 16,4-6-24-16,0 3 4 0,0-7 0 0,0 7 0 31,-3 0-51-31,3 0-9 0,0 7-3 0,4 0 0 16,4 0-125-16,-4 3-24 0,4-3-6 0,-4 3-1 0</inkml:trace>
  <inkml:trace contextRef="#ctx0" brushRef="#br0" timeOffset="66839.9571">7926 6608 1209 0,'0'0'53'0,"0"0"12"0,0 0-52 0,0 0-13 16,0 0 0-16,0 0 0 0,0 0 242 0,8 7 46 0,0 0 8 0,-1-4 3 15,1 4-235-15,0 4-46 0,4-1-10 0,-1 7-8 0,-3 1 8 0,8-1-8 16,-5 4 0-16,5 3 0 16,-4 7 0-16,-1 4 0 0,5-1 0 0,-1-3 0 0,-3-3 10 0,0 3-2 15,-4-3 0-15,3-1 0 16,-3-6 16-16,-4-3 2 0,4-1 1 0,-4 0 0 16,-4-3-27-16,4 0 0 0,-4-7 0 0,0 0 0 15,0-7-16-15,0 0 2 0,0 0 0 0,0 0 0 0,0 0 5 16,0 0 1-16,-8 0 0 0,0-4 0 15,4-3 8-15,-4-3 16 0,4-4-4 0,-3 0-1 0,-1-3 28 16,0-4 5-16,4-3 2 0,0-4 0 16,0 1 0-16,8-8 0 0,-4 4 0 0,8-7 0 15,0 0-30-15,3 0-7 0,1 0-1 0,4 0 0 16,-1 3-8-16,1 4-11 0,-1 0 3 0,1 3 0 0,0 0 8 16,3 4 0-16,0 0-9 0,1 3 9 15,3 0-54-15,-3 1-6 16,3-1-2-16,4 0-703 0,-3 0-141 0</inkml:trace>
  <inkml:trace contextRef="#ctx0" brushRef="#br0" timeOffset="67543.8613">9378 6615 518 0,'0'0'46'16,"0"0"-37"-16,0-7-9 0,0-3 0 0,0 3 243 0,0 0 46 15,0-4 10-15,0-2 1 0,-4 2-190 0,0-3-38 16,0 1-8-16,0 2-2 0,-4-3-28 0,1 0-6 15,-5 1 0-15,0 2-1 0,1-3-13 0,-5 1-2 16,4 2-1-16,-3 1 0 0,-1 3 2 0,1 0 1 16,3 0 0-16,-4 7 0 0,5 4 2 0,-1 2 0 15,-3 1 0-15,-1 0 0 0,0 4-8 0,5-1-8 16,-5 4 11-16,1 3-11 0,-5 0 0 0,1 1 0 16,-5-1 0-16,5 7 0 0,-1 0-8 0,-3 4 8 15,4-4 0-15,3 4-9 0,0-4 9 0,5 4-8 16,3 0 8-16,4-4-8 0,0 4 8 0,4-4 0 0,4 0 8 0,0-7-8 15,0 1 0-15,4-1 0 16,-1-3 0-16,1-4 0 0,4-3 11 0,0-4-3 0,3-3 0 0,-3 0 0 16,3-3 8-16,-3 0 0 0,4-8 1 0,3 1 0 0,-3-11 3 15,3 0 1-15,-3 0 0 0,-1-3 0 16,5-3-4-16,-5-1-1 0,5 0 0 0,-9 1 0 0,5 2 4 0,0-2 1 16,-5 2 0-16,5 1 0 15,-8 0 7-15,3 7 0 0,-3-1 1 0,4 8 0 16,-8 7 3-16,-4 3 1 0,7-4 0 0,5 11 0 15,-8 0-10-15,4 7-3 0,0 3 0 0,-5 4 0 16,5 7-20-16,-4-1 9 0,0 4-9 0,0-3 0 16,0 3-10-16,4-3-9 0,-5-4-1 0,5 0-1 15,-4 0-15-15,4-3-2 0,-4-3-1 0,4-5-706 16,-1-2-142-16</inkml:trace>
  <inkml:trace contextRef="#ctx0" brushRef="#br0" timeOffset="68170.0676">10090 6307 1954 0,'0'0'87'0,"0"0"17"0,0 0-83 0,8 7-21 0,-4-4 0 0,3 1 0 0,1 6 73 0,0-3 11 16,0 7 1-16,-4 3 1 15,3 1-34-15,-7 2-8 0,4 1 0 0,-4 7-1 16,0 3-26-16,0 7-5 0,0-3 0 0,0 3-1 16,-4 3-3-16,4 4 0 0,-3 0 0 0,-1 0 0 0,0-3-8 0,0-4 0 15,4 3 0-15,0-6 0 16,-4-4 12-16,0-3 9 0,0-4 3 0,4-3 0 0,-4-4-8 15,0 0-2-15,-3-3 0 0,3-4 0 0,0 1-14 0,4-4 9 16,0-7-9-16,-8 3 8 16,8-3-8-16,-4 4 0 0,-4-1 0 0,1 0 8 0,-5-3-8 0,12 0 0 15,-4-3 0-15,-8 0 0 16,5-4 18-16,-1 3 2 0,4-3 0 0,0 0 0 0,0 0-20 0,4 0-16 16,-4 1 4-16,0-1 0 15,4-7 12-15,-4 0 16 0,4 0-3 0,-3-3-1 0,3 0-12 0,3-1 0 16,-3-3 8-16,4-3-8 15,4-10-9-15,-4 3-5 0,8-4-1 0,-1-3 0 0,5 0 4 0,0-7 1 16,3 3 0-16,0 1 0 0,1-8-10 0,3 8-1 16,1 3-1-16,-1-4 0 0,4 8 2 0,-3 3 1 15,3-1 0-15,0 8 0 0,0 3 2 0,1 8 0 0,-1 6 0 0,0 3 0 16,0-3 35-16,4 7 7 16,1 0 2-16,-5 7 0 0,-4 4-11 0,0-1-1 0,1 4-1 0,-5 3 0 15,1-3-14-15,-5 7 11 16,1-4-11-16,-8 7 10 0,-8-3-10 0,0 3 0 0,-8 0-10 0,0 4 10 15,-4-4-13-15,-7 1 3 0,-4-1 1 0,-9-3 0 16,1-8-7-16,-4 1 0 0,0 0-1 0,-4-4 0 16,4-3-10-16,0 0-1 15,-4 4-1-15,0-8 0 16,1-3-115-16,-1 0-24 0,0-3-4 0,0 3-706 0</inkml:trace>
  <inkml:trace contextRef="#ctx0" brushRef="#br0" timeOffset="69075.0707">11596 5387 1414 0,'0'0'31'0,"0"0"6"0,8-4 2 0,-4 1 1 0,0-1-32 0,-4 4-8 0,8-3 0 0,-8 3 0 16,7 0 58-16,-7 0 10 0,0 0 1 0,4-4 1 16,4 1-24-16,-8 3-5 0,0 0-1 0,0 0 0 0,0 0-16 0,0 0-4 15,0 0-1-15,0 0 0 16,0 0 1-16,0 0 0 0,8 7 0 0,0 0 0 0,-5 3 26 0,1 4 6 16,4 7 0-16,0 3 1 15,-4 11 1-15,0 6 0 0,0 8 0 0,-4 6 0 0,0 4 5 0,-4 3 1 16,-4-3 0-16,0 10 0 15,-4 4-12-15,1-1-1 0,-1-2-1 0,0-5 0 0,-3-2-21 0,3-5-4 16,4-6-1-16,-3-3 0 0,-1-11-12 0,0 3-8 16,1-6 8-16,-1-4-8 0,4 0 0 0,-3 0 0 15,-1-7 0-15,0 4-8 0,1-4 0 0,-1-6 0 16,4-1 0-16,-4-3 0 0,5-4 8 0,3 4-8 16,-4 0 8-16,0-7-8 0,4-4 8 0,0 4 0 0,4-7 8 15,0 0-8-15,-4 4 11 0,4-4-3 16,0 0 0-16,0 0 0 0,0 0-8 0,0 0 0 0,0 0 0 0,0 0 0 15,0-7 0-15,4-4 0 0,4-6 0 0,-4-4 0 16,4 4 0-16,4-4 0 0,-5-3 0 16,5 0 0-16,0 0-9 0,-1-1 9 0,1 1-12 0,4-4 12 15,-5 1-10-15,5-4 10 0,3 3-8 16,-3-3 8-16,3 0-12 0,1 6 2 0,-1 1 1 0,1 0 0 31,-1 0-18-31,1 7-3 0,-1 3-1 0,-3 0 0 0,3 7 31 0,-7 3 0 0,-4-2 0 0,3 6 0 16,1 3 8-16,0 0 7 0,3 4 1 0,-3 4 1 15,3-1-1-15,-3 4-1 0,0 0 0 0,-1 0 0 16,5 10-3-16,-4 4 0 0,-5-4 0 0,5 7 0 16,-4 3 7-16,0 1 1 0,3 3 0 0,-3 4 0 15,-4-4 8-15,4 0 3 0,0-4 0 0,-1 4 0 0,1-6-31 0,0-1 8 16,0-11-8-16,0 1 0 16,3-4-100-16,-3-3-22 0,0-7-5 0,0 0-1055 0</inkml:trace>
  <inkml:trace contextRef="#ctx0" brushRef="#br0" timeOffset="70469.9321">14145 5785 115 0,'0'0'10'0,"0"0"-10"15,0 0 0-15,8-4 0 0,4 1 248 0,-4-1 48 0,-8 4 10 0,4-7 2 16,7 4-171-16,-7-1-33 15,-4 4-8-15,0 0 0 0,0 0-43 0,0 0-8 16,8-7-1-16,-8 7-1 0,0 0-1 0,0 0 0 0,8-3 0 0,-8 3 0 16,0 0-14-16,0 0-2 0,0 0-1 0,0 0 0 15,0 0-25-15,0 0 0 0,0 10 0 0,4 1 0 16,-1 6 8-16,1 0-8 0,-8 1 8 16,1 2-8-16,10 8 22 0,-3 0-1 0,0 3 0 0,-4 0 0 15,0 4 23-15,0-1 5 16,0 1 1-16,0 3 0 0,-8-4-10 0,4 1-1 0,4 0-1 0,0-4 0 15,-3-3-22-15,3-4-5 0,-4 0-1 16,8-3 0-16,-1-4-10 0,-3 0 0 0,-3-3 0 0,6 0 0 16,13 0-18-16,-8-4 4 0,-4 1 1 0,3-1 0 15,5-3 2-15,0-4 1 0,-4 4 0 0,-8-7 0 16,7 0 10-16,1 0 0 0,8-3 0 0,-5-1 0 0,-3 1 11 0,4-4-3 16,3 0 0-16,1 0 0 15,0-7 4-15,-1 4 1 0,5-4 0 0,-1-3 0 0,1-4 10 0,3 0 1 16,0-3 1-16,-3 0 0 15,7 0-25-15,-4-1 0 0,5 1 8 0,-1 0-8 0,0-4 0 0,0 4 0 16,1 0 0-16,-5 3 0 0,4 0 0 0,-4 1-11 16,1-1 11-16,-5 0-8 0,5 4 16 0,-1-4 3 15,-4 0 1-15,1 7 0 0,-5-3-21 0,1 3-4 16,0 0-1-16,-5 4 0 0,1 0 14 0,-4 3 10 16,3 3-2-16,-3 1 0 0,0-4-8 0,0 7-12 0,-8 0 2 15,0 0 1-15,8 7 21 16,3 0 4-16,-3 3 0 0,-4 4 1 0,4 3-17 0,-4 4 10 15,-1 0-10-15,1 6 8 0,0 1 19 0,-4-4 3 0,0 4 1 0,0-4 0 16,-4 4-8-16,0-4-2 16,1-3 0-16,-1 0 0 0,-4-1-7 0,0 1-2 0,0-4 0 0,-3 1 0 15,-5-8-3-15,1 4-1 0,-5-4 0 16,4-3 0-16,-7 0-8 0,4-3 0 16,-9-1 0-16,5-3 0 0,-8 0-14 0,0-3-5 15,0-4-1-15,-4 0 0 16,0-4-104-16,-4-2-22 0,0-8-4 0,-4 0-907 15</inkml:trace>
  <inkml:trace contextRef="#ctx0" brushRef="#br0" timeOffset="70635.6988">14632 5107 2188 0,'0'0'195'0,"0"0"-156"0,0 0-31 0,0 0-8 15,0 0 32-15,0 0 6 0,8 0 1 0,-8 0-711 32,0 0-143-32</inkml:trace>
  <inkml:trace contextRef="#ctx0" brushRef="#br0" timeOffset="71925.9864">18189 5843 748 0,'0'0'33'0,"0"0"7"0,0 0-32 0,8 0-8 16,0 4 0-16,3-1 0 15,-11-3 244-15,12 0 46 0,-4-3 10 0,0-1 1 0,3 4-192 0,-3-6-38 16,-4 2-8-16,0-3-2 16,4 0-31-16,-1-3-6 0,-7 3-2 0,0-3 0 0,-3-1-7 0,3 1-2 15,0-1 0-15,-4-2 0 0,-4 2 5 0,4 1 1 0,-4-1 0 0,0-2 0 16,1 2-19-16,-5-3 0 16,0 4 8-16,-3 0-8 0,-1-4 0 0,1 0-19 15,-1-3 4-15,-3 3 1 0,-5 0 14 0,-3 0 0 16,7 0 0-16,-7 0 0 0,4 1 0 15,-4 2 0-15,3-3 0 0,-3 4 0 0,8 3 13 16,-5 4-4-16,1-1-1 0,3 1 0 0,-3 3 0 0,4 0-8 16,3 0 12-16,-3 3-4 0,-1 1-8 0,1-1 0 15,3 4 0-15,4-4 0 0,-3 4 0 0,3 4 8 0,-3-1-8 16,3 1 8-16,-4-1-8 0,5 0 0 16,-1 4 9-16,0-3-9 0,5 6 24 0,-1 0 0 15,0 0 0-15,4 4 0 0,-4 0 8 0,4 3 1 16,1 0 1-16,-1 1 0 0,4 2-23 0,0 1-11 15,4 0 10-15,-1 3-10 0,1 3 11 0,4-3-11 16,-4 1 12-16,8-1-12 0,-1 3 13 0,-3-6-4 0,4 3-1 16,-1-3 0-16,1-11 0 0,0 4 0 0,3 0 0 0,-3 3 0 15,4-3-8-15,-1-4 0 0,1 0 0 0,-1-3 0 0,-7-4 0 0,4 4 0 16,3-7 0-16,1 0 0 16,0 0 28-16,-1-4 3 0,-3 1 1 0,3-4 0 0,5 0-32 0,-5-7 0 15,1 4 0-15,-1-4 0 16,-3-7 0-16,4 3 0 0,-5-6 0 0,5 3 0 31,-4-6-24-31,3-1-5 0,-3-3-1 0,0-8 0 0,-1 1 30 0,-3 0 0 0,4-3 0 0,-5 2 10 0,1-2-10 0,0 3 0 16,4 0-10-16,-4-1 10 15,-1 1 0-15,5 7 0 0,-4-4 0 0,0 8 0 0,-1-1 0 0,1 4 0 16,4 3 0-16,-4 0 0 0,-1 7 19 16,1 0 9-16,-4 0 3 0,-4 7 0 0,8 0-8 0,-8 0-2 15,0 0 0-15,8 11 0 0,-1-5-7 0,-3 8-2 0,8 4 0 16,-4-1 0-16,-4 0-12 15,3 4 0-15,5 3 0 0,-4 0 0 0,4 4 28 0,-1 3 4 16,5-3 0-16,-5 6 0 0,5 4-21 0,-4 1-11 16,3-5 12-16,-3 4-12 0,4 0 0 0,-5 0 0 15,5 0-10-15,-5-3 10 16,1-7-164-16,0 3-24 0,-1-4-6 0</inkml:trace>
  <inkml:trace contextRef="#ctx0" brushRef="#br0" timeOffset="74505.2263">629 9711 1123 0,'-16'4'49'0,"16"-4"11"0,0 0-48 0,0 0-12 0,0 0 0 0,0 0 0 15,-8 3 52-15,8-3 7 0,0 0 1 0,0 0 1 16,0 0-31-16,0 0-6 0,0 0-2 16,12-3 0-16,-12 3 14 0,8-4 4 0,3 1 0 0,1 3 0 15,8-7-23-15,-5 3-4 0,-3 1-1 0,3-4 0 16,5 3 19-16,-1-2 3 0,1-1 1 0,-1 0 0 15,1-4 12-15,3 4 2 0,4 1 1 0,-3-1 0 16,-5 0 0-16,8-4 0 0,12 8 0 0,-4-4 0 16,0-3-4-16,0 3-1 0,4 0 0 0,0 0 0 15,4-4-45-15,-8 4 0 0,0-3 0 0,4 3 0 16,0 0 0-16,-4 4 0 0,-4-4 0 0,0-3 0 16,4 3 0-16,-4 0 0 0,-3 0 0 0,3 0 0 0,0 3 11 0,0-3-1 15,-4 1 0-15,1 2 0 16,-9-3-10-16,4 4-12 0,5-4 2 0,-5 3 1 15,0 1-40 1,-3-1-8-16,-5 1-2 0,5-1 0 0,-1 1-81 0,-3-4-16 0,-1 4-3 0,1-4-588 16</inkml:trace>
  <inkml:trace contextRef="#ctx0" brushRef="#br0" timeOffset="75196.4727">1310 8902 1407 0,'0'0'62'0,"0"-7"14"0,0 7-61 0,0 0-15 0,-8-7 0 0,8 7 0 16,0 0 54-16,0 0 8 0,-8 3 2 0,4 1 0 15,4-4-47-15,0 0-9 0,-4 10-8 0,-3 0 12 16,-1 4-12-16,4 0 0 0,4 0-12 0,0 3 12 16,-8 4 0-16,8 7 0 0,8-1 0 0,-4 5 0 15,0 2 11-15,0 4 9 0,0 0 3 0,-1 4 0 16,5 6 37-16,-4 4 7 0,-8 7 1 0,0 10 1 15,0 7-13-15,-7 0-4 0,-9 4 0 0,5 3 0 16,-1 0-24-16,1-4-6 0,-1 1-1 0,0-4 0 16,1-3-1-16,7-4-1 0,8-7 0 0,0-3 0 15,-12-4-19-15,9-6 0 0,3-1 0 0,3-6 0 0,1-4-22 0,0-7 2 16,-8 0 0-16,8-3 0 16,8-7-139-16,-8-4-27 0,-8 7-6 0,16-14 0 0</inkml:trace>
  <inkml:trace contextRef="#ctx0" brushRef="#br0" timeOffset="77070.6707">2392 9555 403 0,'0'0'36'0,"0"0"-36"0,0 0 0 0,0 0 0 16,0 0 275-16,0 0 48 0,0 0 9 0,0 0 3 0,8 4-198 0,-8-4-39 16,3 7-8-16,1 0-2 0,-4-7-25 0,4 14-6 15,4-4-1-15,-4 4 0 0,0 0-10 0,4 0-2 16,-5 3-1-16,1 0 0 0,0 4-11 0,0 7-3 0,4-1 0 0,-4 4 0 16,0 7 6-16,3-3 1 0,-3 3 0 0,0 0 0 15,0-3-28-15,0 6-8 16,0-3 0-16,-4 0 0 0,0 0 0 0,0 0 0 0,0-3 0 0,0-4 0 15,0 0-8-15,-4-6 8 16,4 6-13-16,-4-11 5 0,4 1 8 0,-4-7 0 16,0-4 8-16,4-3-8 0,0 4 16 0,0-11 0 0,0 0-1 0,0 0 0 15,0 0 1-15,0 0 0 16,0 0 0-16,0 0 0 0,-7-4 10 0,-1-3 2 0,4 0 1 0,0-3 0 16,4 0-29-16,-4-4 0 0,4-4 0 15,0 1 0-15,0 0 0 0,4-4 0 16,0 0 0-16,0-3 0 0,0 0 12 0,7-4-3 0,-3 1-1 15,4-1 0-15,-4-3-8 0,3-4 0 0,5-3-10 0,-1 0 10 16,5-3-9-16,-5-1 9 0,5-3-8 0,-1 0 8 16,5 0-20-16,-1 4 2 0,0-1 0 0,5 4 0 31,3 7-16-31,-4 0-3 0,-7 3-1 0,3 7 0 16,4 4-22-16,0 0-5 0,1 6-1 0,-1 1 0 0,0 0-22 0,4 3-5 0,0 0-1 0,0 3-524 15,1 1-105-15</inkml:trace>
  <inkml:trace contextRef="#ctx0" brushRef="#br0" timeOffset="77760.8104">3470 9867 1209 0,'0'0'108'0,"0"0"-87"0,0 0-21 0,0 0 0 16,0 0 189-16,0 0 34 0,0 0 6 0,0 0 2 15,0 7-131-15,0-7-25 16,4 7-6-16,4 0-1 0,-5 0-40 0,5-1-9 0,-4 1-2 0,8-3 0 16,-1-1-17-16,5-3 0 0,0 4-13 0,3-4 5 0,0-4 8 0,1 1-8 15,3-4 8-15,5 0-8 16,-1-3 21-16,0-8 5 0,0 1 1 0,4-4 0 0,1 0-9 0,3-6-2 16,-4-4 0-16,0-4 0 15,4 7-8-15,-8-3 0 0,0 0 0 0,1 3 0 0,-5 1 0 16,0-1 0-16,-3 4-12 0,-1 3 12 15,-3 0-11-15,-1 4 11 0,1 0-8 0,-4-1 8 0,-1 1 0 16,1 3 0-16,-4 1 0 0,0-1 0 0,-1 3 0 0,1 1 0 16,-4 0 0-16,0-1 0 15,0 4-15-15,0 0 3 0,-4 0 0 0,0 7 0 16,0-7-9-16,-4 1-2 0,0 2 0 0,0-3 0 0,-4 0 7 0,4 4 0 16,-3-4 1-16,-1 7 0 0,0-4 15 0,0 1-9 0,0 3 9 15,-3 0-8-15,-1 0 8 0,0 0 0 16,1 0 8-16,-1 7-8 0,-4-4 20 0,5 4-1 15,-1 0 0-15,-3 0 0 0,3 3-29 0,-4 4-6 16,1-3 0-16,-5 3-1 0,5-1 17 0,-5 1 0 16,5 4-8-16,-5-1 8 0,5 0 9 0,-1 0 6 0,0 1 1 0,1 2 0 15,-5-2-26-15,5 3-5 16,-1-1-1-16,5 4 0 0,-1 1 16 0,4 2 16 0,4 5-3 0,4-1-1 16,4 0 19-16,4 3 3 15,0-2 1-15,7 2 0 0,5 4-7 0,-1 0 0 0,8 4-1 0,1-1 0 16,7 4-10-16,0 0-1 0,-4 0-1 0,4 0 0 15,4 0-15-15,0 0 0 0,0-7-12 0,0 0 12 32,0-10-141-32,-4-4-22 0,0-7-4 0,4-10-770 0</inkml:trace>
  <inkml:trace contextRef="#ctx0" brushRef="#br0" timeOffset="78301.1481">5066 9767 403 0,'0'0'36'0,"-4"6"-36"15,0 1 0-15,0 4 0 0,0-4 291 0,4-7 51 16,0 0 10-16,0 7 3 0,0-7-230 0,0 0-45 16,8 6-10-16,0-6-2 0,-1 4-26 0,5-8-6 15,7-2 0-15,1 2-1 0,3-6-2 0,4-1 0 0,5 1 0 0,-1-4 0 16,4-3 9-16,0 0 2 16,-4-4 0-16,0 3 0 0,4-6-16 0,-8 4-4 0,1-5 0 0,-1 5 0 15,-4-1-3-15,4-3-1 16,-3-1 0-16,-5 1 0 0,1 0-20 0,-1 0 0 0,1-4 0 0,-5 4 0 31,1-4-19-31,-5 4-8 0,1-4-1 0,-4 7-1 0,-4-3 10 0,0 0 3 0,-4-4 0 0,-4 4 0 16,0 0 16-16,0 3-10 0,-4 0 10 0,-3 8-8 0,3-1 8 0,-8 7 0 15,1 0 0-15,-1 7 0 16,-3 7 16-16,-1 3-2 0,1 4 0 0,-5 0 0 0,-3 7 15 0,0 3 3 16,0 0 1-16,-5 7 0 15,5 0-33-15,-4 4 0 0,4 0 0 0,0 6 0 0,3 4 0 16,1 3 0-16,3 4 0 0,9 7 0 15,-1 0 14-15,4 0-4 0,4 0-1 0,1-1 0 0,6 1 6 0,5-7 1 16,8 0 0-16,3-7 0 16,1 3-5-16,11-6-1 0,0-4 0 0,8-3 0 0,-4-4-26 0,8-7-6 15,7-7-1-15,5-3 0 16,-1-10-149-16,5-8-31 16</inkml:trace>
  <inkml:trace contextRef="#ctx0" brushRef="#br0" timeOffset="78940.9135">8560 9127 172 0,'0'0'8'0,"0"0"1"0,-3 6-9 0,3-6 0 16,-8 4 0-16,0-4 0 0,0 0 283 0,0 0 54 16,5 0 11-16,-5-4 3 0,0 1-201 0,4 0-40 15,4 3-8-15,-12-7-2 0,5 0-32 0,-1-4-6 0,0 4-2 0,4 0 0 16,-4 4 0-16,8 3-1 16,-3-3 0-16,-1-1 0 0,4 4-11 0,0 0-3 0,-8 0 0 0,8 0 0 15,-4 7-5-15,0 3-2 16,0 4 0-16,0 4 0 0,0 2-15 0,4 4-3 0,0 1-1 0,0 6 0 15,-4 0 13-15,8 4 2 16,0 3 1-16,0 0 0 0,4 0-19 0,0 0-3 0,0 0-1 0,-1 0 0 16,1-7-12-16,0-3 0 0,0-1-9 15,3-6 9 1,-3-7-46-16,4-7-3 0,-12-7-1 0,8 0 0 16,-1-7-152-16,5-3-30 0</inkml:trace>
  <inkml:trace contextRef="#ctx0" brushRef="#br0" timeOffset="79112.4097">8611 8431 1785 0,'-4'14'159'0,"4"-14"-127"15,-11 7-32-15,3-4 0 0,0 4 152 0,0 0 25 16,4-3 5-16,-4 3 1 15,5-1-231-15,-5 1-45 16,4 4-10-16</inkml:trace>
  <inkml:trace contextRef="#ctx0" brushRef="#br0" timeOffset="79871.0184">9121 9424 2300 0,'0'0'102'0,"0"0"21"0,4 7-99 0,4 0-24 0,-1 0 0 0,5 0 0 16,0-4 53-16,3 1 6 0,5-4 1 0,-1 0 0 0,5-4-60 0,-5 1 0 15,4-4 0-15,5-4-14 16,-1 1-129-16,4-4-25 0,4 0-6 0</inkml:trace>
  <inkml:trace contextRef="#ctx0" brushRef="#br0" timeOffset="79640.7818">9280 8819 1954 0,'0'0'87'15,"8"-7"17"-15,4 0-83 0,0-4-21 0,-1 1 0 0,5-7 0 16,-1-1 19-16,1-6-1 0,3 0 0 0,-3-4 0 31,0-3-38-31,-5 0-8 0,-7-4-2 0,8-3 0 0,-4 4 7 0,3-1 2 0,-3 4 0 0,-4-4 0 16,0 1 7-16,0-1 2 0,0 4 0 0,0-3 0 0,-8-1 12 0,0 0 0 15,4 1 0-15,-4-1 0 16,-4 1 0-16,0-1 0 0,-3-3 0 0,-1 3 0 16,4 4-37-16,0 0-5 0,-3 3-1 0,-1 8 0 0,0 6 19 15,5 3 3-15,-1 1 1 0,0 7 0 0,0-4 36 0,0 10 8 16,5 7 2-16,-5 1 0 0,4 3 53 15,0 3 10-15,0 7 3 0,-4 0 0 0,4 4-9 0,1 3-2 16,-1 0 0-16,4 4 0 16,-4 0-35-16,0-1-7 0,4 8-2 0,0-1 0 0,-4 4-13 0,0 7-4 15,8 7 0-15,-4 0 0 0,0-1 2 0,4 1 0 16,4 4 0-16,-1-5 0 0,1 8 22 0,4 0 5 16,0 0 1-16,-1 3 0 0,-7 7-21 0,8-7-4 15,3 7-1-15,-3-7 0 0,4 1 4 0,-5-5 1 16,-3-2 0-16,4-5 0 0,-1 1-21 0,-3-10-8 0,-8-1 0 0,0-10 0 31,0-3-35-31,-4-4-13 0,-7-7-2 0,-5-3-1 16,-3-4-117-16,-1 0-23 0,-3 1-5 0,-8-8 0 0</inkml:trace>
  <inkml:trace contextRef="#ctx0" brushRef="#br0" timeOffset="80501.159">11324 8715 2232 0,'0'0'49'0,"0"0"11"0,0 0 1 0,0 0 1 0,0 0-50 0,0 0-12 0,0 0 0 0,0 0 0 16,0 10 48-16,-4 1 6 0,0-1 2 0,0 0 0 15,0 4-25-15,0 0-5 0,-3 7-1 0,3 0 0 16,-4 6-13-16,0 1-4 0,4 6 0 0,0 8 0 16,-4 0-8-16,5-1 12 0,-5 1-12 0,4-1 12 15,4-3-4-15,0-3-8 0,0-4 12 0,0-3-4 16,4-11-23-16,0 0-5 0,-4-7 0 0,0-10-1 15,0 0-180-15,0 0-36 16,19-20-7-16,-3-11-2 0</inkml:trace>
  <inkml:trace contextRef="#ctx0" brushRef="#br0" timeOffset="80650.8924">11639 8390 2016 0,'0'0'89'0,"0"0"19"0,-8 0-87 0,-3 3-21 16,3 1 0-16,0-4 0 0,-8-4 13 0,5 1-1 0,-1 3-1 0</inkml:trace>
  <inkml:trace contextRef="#ctx0" brushRef="#br0" timeOffset="81241.1719">11939 8805 2574 0,'0'0'56'0,"0"0"12"0,7 10 3 0,5 4 1 0,-4-4-57 0,7 1-15 0,1 3 0 0,4-4 0 16,-1-3 0-16,4 0-16 0,1-7 3 0,7 0 1 15,0 0-50-15,8-7-10 0,0 0-1 0,4-10-978 16</inkml:trace>
  <inkml:trace contextRef="#ctx0" brushRef="#br0" timeOffset="81024.2527">12375 7563 1958 0,'3'17'87'0,"-3"-3"17"16,4 0-83-16,-4 3-21 0,8 0 0 0,0 11 0 0,-4 0 127 0,0 3 21 15,0 0 4-15,-1 7 0 16,1-3-104-16,0 10-20 0,-4 3-5 0,4 4-1 16,-4 0-22-16,-4 10 0 0,0 4 0 0,4 6 8 15,-7 1-8-15,-1 3 0 0,-4 4 0 0,0-1 0 0,-3-3 11 0,-1-3 1 16,1-4 0-16,-1 1 0 15,5-5 8-15,-5-6 3 0,4-10 0 0,1-5 0 16,-1-2-45-16,4-7-9 16,0-8-1-16,-3-3-1 0,-5-10-184 0,1-3-37 0,-9 3-7 0,1-21-2 0</inkml:trace>
  <inkml:trace contextRef="#ctx0" brushRef="#br0" timeOffset="81981.1102">14056 8289 1670 0,'15'4'148'0,"-15"-4"-118"0,0 0-30 0,0 7 0 16,0 3 184-16,0 7 32 0,4 1 5 0,-4-1 2 15,-7 7-126-15,3 4-25 0,8 3-4 0,-8 0-2 32,-4 7-77-32,4 4-15 0,0-1-3 0,4 1-1 0,-4-4 30 0,0 0-9 0,-3-4 9 0,7 1 0 15,7-7-13-15,-3-1 2 0,-8 1 1 0,4-4 0 0,4-3 10 0,4-7 0 16,-4-4 0-16,-4-10 0 15,0 0 0-15,8 4 0 0,7-11 0 0,1-4 0 16,-8-2-28-16,7-8 0 0,12-3 0 0,1-4 0 16,-5 0-8-16,0-3-1 0,5 0-1 0,3-4 0 0,0 4 22 0,-4 0 5 15,4 0 1-15,0 3 0 0,-3 1 10 0,3-1 0 0,-4 4 0 16,0 3 8-16,4 4 10 0,-3 6 2 16,-5 1 1-16,4 0 0 0,-3 3 9 0,7-4 2 0,-4 4 0 15,0 0 0-15,0 4-32 0,-3-1 8 16,-1 4-8-16,-3-3 0 0,-1 3 20 0,1 0 0 0,-5 3 1 15,-3 4 0-15,-1 0-1 0,-3 4 0 16,4 3 0-16,-4-1 0 0,-4 1 3 0,-4 3 0 0,0 1 0 16,-4-1 0-16,-4 4-23 0,0 0 0 15,0-4 0-15,-7 4 0 0,-5-1 9 0,1 1 1 0,-5-4 0 16,5 4 0-16,-4 0 2 0,-1-4 1 16,1-3 0-16,0 0 0 0,3 3-5 0,-3-6-8 0,-1-1 11 15,1 0-11 1,4-6-18-16,-9-1-10 0,5-3-3 0,-4 0 0 15,0-7-137-15,-5 0-28 0</inkml:trace>
  <inkml:trace contextRef="#ctx0" brushRef="#br0" timeOffset="82151.0624">14636 7736 2296 0,'0'0'102'16,"0"0"21"-16,0 0-99 0,0 0-24 0,0 0 0 0,0 0-1016 0</inkml:trace>
  <inkml:trace contextRef="#ctx0" brushRef="#br0" timeOffset="86617.8924">16936 7805 864 0,'0'0'76'0,"0"0"-60"0,0 0-16 0,0 0 0 15,0 0 178-15,0 0 33 0,0 0 6 0,0 0 2 16,0 0-133-16,0 0-26 0,0 0-6 0,0 0-1 0,0 0 5 0,0 0 1 16,0 0 0-16,0 0 0 15,0 0-39-15,0 0-7 0,0 0-1 0,0 0-1 0,0 0-11 0,0 0-17 16,0 0 4-16,0 0 1 16,0 0 12-16,0 0 0 0,0 0 0 0,0 0 0 0,0 0 0 0,0 0-9 15,0 0 9-15,-8 0-12 0,8 0 12 0,-8 0 0 16,4 3 0-16,-7 1 0 0,3-1 0 0,0-3 0 15,0 0 0-15,1 7-8 0,-1-3 8 0,-4 3 0 16,4-7 0-16,1 7-8 0,-5 3 8 0,4-3 0 16,0 0 0-16,4 3 0 0,-3-3 8 0,-1 3-8 15,0 1 8-15,0 3-8 0,4-4 8 16,-7 0-8-16,3 8 8 0,0-4-8 0,0 3 11 0,1 0-3 16,-1 0 0-16,0 1 0 0,0-1 16 0,4 4 2 15,-3-7 1-15,-1 3 0 0,4 0-3 0,0 1 0 16,-4-1 0-16,4 4 0 0,0-4-12 0,1 4-4 0,-1-4 0 0,0 7 0 15,4-7 0-15,0 8 0 16,0-5 0-16,0 5 0 0,0-1 9 0,4 4 2 16,-4 3 0-16,4-4 0 0,3 8 15 0,1-4 3 15,0 4 1-15,4-1 0 0,3-3 11 0,1 1 3 0,-1-5 0 0,5 1 0 16,-1 0-26-16,5-1-5 16,-5-6-1-16,8 0 0 0,-3 0-3 0,3-8-1 0,4 1 0 0,-4-3 0 15,1-8-16-15,-1 1 0 0,4 2-11 0,0-6 11 31,-4-3-55-31,-3-4-4 0,3 0-1 0,0 0 0 0,-4-3-82 0,1-4-17 16,-1-3-3-16</inkml:trace>
  <inkml:trace contextRef="#ctx0" brushRef="#br0" timeOffset="87187.7836">17590 8203 864 0,'0'-7'76'16,"0"0"-60"-16,4 0-16 0,0-3 0 0,3 3 168 0,-3-4 32 15,8 1 5-15,0-4 2 0,-1 0-156 0,-3 0-31 0,0 1-7 0,3-1-1 16,-3 3-12-16,0 5 9 16,-4-5-9-16,4 4 8 0,-8 7-8 0,0 0 12 0,0 0-12 0,0 0 12 15,0 0 12-15,0 0 2 16,0 0 1-16,0 0 0 0,-8 7-10 0,8 4-1 0,-4 2-1 0,0 1 0 16,-4-3-3-16,4 6 0 0,-3-3 0 0,-1 3 0 0,4 0 1 0,0 4 0 15,0-4 0-15,-4 4 0 16,5 0 18-16,-1 3 3 0,0-3 1 0,0 3 0 0,4 0-6 0,0-3-1 15,0 3 0-15,0-3 0 16,4 0-1-16,0 0-1 0,3 3 0 0,1-7 0 16,-4-3-14-16,8-4-4 0,-4 1 0 0,3-4 0 15,1-4-8-15,7 0 0 0,-3 4-12 0,0-7 12 16,3-7-25-16,-3 1 2 0,-1-5 1 0,5 1 0 16,-1-4 22-16,-3 0-11 0,3-3 11 0,1 0-8 15,-5-1 8-15,1-3 0 0,-5 4 0 0,1-4 8 0,0-3-8 0,-4 0 12 16,-1 3-4-16,1 0 0 15,-4-3-8-15,0 0 0 0,0 3 0 0,-4 1 0 16,-4-5 0-16,0 5 0 0,-4 2 0 0,0 1 0 0,1-4-10 0,-5 7 10 16,-4-3-12-16,1 3 12 0,3 4-16 0,-3-1 3 15,3 5 1-15,-4 2 0 16,1-3-40-16,-1 4-8 0,5 3-2 0,-5 3 0 16,0 8-27-16,1-1-6 0,3 4-1 0,0 3-654 0</inkml:trace>
  <inkml:trace contextRef="#ctx0" brushRef="#br0" timeOffset="87777.802">18434 7909 1864 0,'0'0'41'0,"0"0"9"0,12 0 2 0,-4-4 0 0,-8 4-42 0,8 0-10 15,-1 4 0-15,1-4 0 16,-4-4 51-16,-4 4 8 0,0 0 1 0,0 0 1 0,12 4-41 0,-8 3-8 15,3-4-1-15,-3 11-1 0,8 3-10 0,-8 7 0 16,4 4-10-16,-1 7 10 0,1-1 0 0,0 4 0 16,0 0 0-16,3 1 10 0,-7-1 31 15,4-4 7-15,0 4 0 0,0-3 1 0,-4-4-20 0,3-3-4 16,-3-4-1-16,4 0 0 0,-4-7-24 0,4-3 0 16,-8 0 0-16,4-7 0 0,-1 0 0 0,-3-7 0 15,0 0 0-15,0 0 0 0,0 0 0 0,0 0 0 16,4-7 0-16,0-10 0 0,-4 3 8 0,4-7 4 15,0 0 0-15,4-3 0 0,-8 0 14 0,8-7 3 0,-1 3 1 0,5-7 0 16,0 1-18-16,-1-4-4 16,9 0-8-16,-1-4 12 0,1 4-12 0,-1 0 0 0,1 0-12 0,3 7 12 15,0 3-9-15,-7 8 9 0,-4-1 0 0,-5 3-9 16,5 8 28-16,-4 3 5 0,4 7 2 0,-5-3 0 16,5-1 2-16,0 4 1 0,-4 7 0 0,3 0 0 15,1 3-21-15,-4 4-8 0,3 4 0 0,1 2 0 16,-4 5 0-16,0 2 0 0,-1 1-11 0,-3 3 11 15,4 4-20-15,-4-8 4 0,0 4 1 0,-4-6 0 16,4 2-10 0,-4 1-3-16,0-4 0 0,-4-3 0 15,0 0-30-15,0 0-6 0,-4-4-2 0,4 0-649 0,-7-3-129 0</inkml:trace>
  <inkml:trace contextRef="#ctx0" brushRef="#br0" timeOffset="88551.8921">19209 7708 979 0,'8'7'87'15,"-5"0"-70"-15,-3-7-17 0,8 3 0 16,0 4 220-16,0 0 40 0,0 0 8 0,-1 4 1 16,-3 2-160-16,0 1-32 0,4 7-6 0,-4 0-2 15,0-1-37-15,0 5-8 0,3 2-2 0,1 8 0 16,-4-4-10-16,4 0-3 0,-4 0 0 0,7 1 0 0,1-5-9 0,-4 1 0 15,0 0 0-15,-1-4 8 16,5 0 8-16,-4-7 2 0,0-3 0 0,3-4 0 16,-3 1 8-16,0-1 2 0,-4-3 0 0,-4-7 0 15,0 0-16-15,0 0-2 0,0 0-1 0,0 0 0 0,0 0-9 0,0 0-11 16,0 0 3-16,0 0 0 16,0 0 8-16,-8-7 0 0,0 7 0 0,1-7-8 0,7 7 8 0,-4-7 0 15,0-3 0-15,0 0 0 0,0 3 0 0,4-4 0 0,0-2 0 0,0-1 0 16,4 3 8-16,0-3 0 15,4-3 0-15,-5 0 0 0,5-4-8 0,0 0 0 0,0-6 0 0,0 2 0 16,3 1 0-16,-7-3-10 16,8 2 1-16,-4-2 0 15,3 2-18-15,1 1-3 0,3 3-1 0,-3 1 0 0,-4 2 31 0,8 1 0 16,-5 3-8-16,5-3 8 0,-5 3 0 0,1-3 0 0,4 3 0 0,-1 4 0 16,-3-1 0-16,3 8 12 0,-3-4-1 0,0 7 0 15,3 0 5-15,-3 3 2 0,-4 4 0 0,4 4 0 16,-1-1-5-16,1 4-1 0,-4 7 0 0,3 3 0 15,-3 7-12-15,0 0 0 0,0 4 0 0,-4-1 0 16,-1 1 0-16,-6-4 0 0,3-3 0 0,0-1 0 16,0 1-25-16,0-4 1 0,0-3 1 0,0-7 0 15,-4 3-30-15,4-3-7 0,-4 0 0 0,0-7-620 16,0 0-124-16</inkml:trace>
  <inkml:trace contextRef="#ctx0" brushRef="#br0" timeOffset="89118.9084">20209 7944 1810 0,'0'0'80'0,"0"0"17"0,0 7-77 0,4 4-20 16,0-4 0-16,-4-7 0 0,0 0 53 0,0 6 7 16,8 1 2-16,-8-7 0 0,0 0-53 0,7 4-9 0,5 3 0 0,0-7 0 15,-1 0-15-15,1 0 5 0,-8 0 1 0,15-4 0 16,-7-3 9-16,4 0 16 0,-1-3-4 0,1 0-1 15,-5-1-11-15,5 1 0 0,0 0 0 0,-5-4-11 16,5 0 22-16,-4 0 4 0,-1 0 1 0,1-3 0 16,0 3-16-16,-9 0 0 0,9 0 8 0,0-3-8 15,-8-4 0-15,4 4 0 0,-1 0 0 0,-3-1 0 16,0 5 0-16,-4-5 0 0,0 5 0 0,4-1 0 16,-4 3 0-16,0 1 0 0,0 3 10 0,-4 0-2 0,8 0 4 0,-8 0 0 15,4 0 1-15,-8 4 0 16,8 3 1-16,0 0 0 0,0 0 0 0,-4-4 0 15,-3 1-14-15,-1-1 11 0,0 1-11 0,4 3 10 16,-8 3 2-16,5 4 0 0,-1 0 0 0,0 4 0 16,0 3-12-16,1-1-14 0,-5 5 3 0,8-1 1 15,-8 7 10-15,8-3 0 0,-3 3 0 0,-5-3 8 16,4 3-8-16,0 0 0 0,1 4 0 0,-5 0 8 16,4-8-8-16,4 5-8 0,4-5 8 0,-4 1-12 15,4-4-22-15,0 1-5 0,4 3-1 16,0-4 0-16,-4 0-28 0,12-3-5 0,-1 0-2 0,-3 0-769 0</inkml:trace>
  <inkml:trace contextRef="#ctx0" brushRef="#br0" timeOffset="89607.7694">20929 7611 345 0,'0'0'15'0,"0"0"4"15,0 0-19-15,0 0 0 0,0 0 0 0,0 0 0 0,0 0 288 0,0 0 53 16,0 0 11-16,0 0 3 15,8 0-271-15,-8 0-55 0,0 0-10 0,0 0-3 0,0 0-8 0,0 0-8 16,0 0 9-16,4-7-9 16,0 0 34-16,-4 7 1 0,0 0 0 0,0 0 0 0,0 0 8 0,0 0 1 15,0 0 1-15,0 0 0 16,0 0 11-16,0 0 3 0,0 0 0 0,0 0 0 0,0 0-26 0,0 0-5 16,0 0 0-16,0 0-1 0,0 0-15 0,0 0-2 15,-8 11-1-15,0-1 0 0,0 1-9 0,0-1 10 16,1 0-10-16,-1 4 10 0,-4 3 0 0,4 1 0 0,1 2 0 0,-1 1 0 15,-4 3 4-15,1-3 1 16,7 3 0-16,-4 1 0 0,4-5-15 0,0 5 11 16,-4-1-11-16,4-3 10 0,1-1-10 0,3-2 0 15,-4 2 9-15,4-2-9 0,4-4 13 0,-1-1-1 0,1 1-1 16,-4 0 0-16,12-7-11 0,0 3-11 16,-8-6 3-16,15-1 0 0,-3-3-3 0,3 0 0 0,0 0 0 15,5-3 0 1,-5-1-25-16,5-6-6 0,-1 3-1 0,0-3-653 0,5-4-132 0</inkml:trace>
  <inkml:trace contextRef="#ctx0" brushRef="#br0" timeOffset="89927.8905">21217 7245 1209 0,'0'0'108'0,"0"0"-87"16,0 0-21-16,0 0 0 16,12-4 215-16,-4-3 38 0,11 4 8 0,-7-1 2 0,3 4-131 0,1-3-25 15,-1-4-6-15,1 7-1 0,-4-4-60 0,15 1-13 0,-4-1-3 0,1-2 0 16,-5 2-35-16,8 1-7 15,-3-1-2-15,3-3 0 16,-4 0-26-16,1 0-6 0,3 1 0 0,-8-1-1 16,8 0-5-16,-3 0-1 0,-9 0 0 0,13-4 0 15,-13 5-23-15,-3-1-5 0,11-4-1 0,-11 1 0 16,-8-1-35-16,11 1-7 0,-7 0-2 0,-4-1 0 0</inkml:trace>
  <inkml:trace contextRef="#ctx0" brushRef="#br0" timeOffset="90301.7589">21563 6829 172 0,'0'0'8'16,"0"0"1"-16,0 0-9 0,0 0 0 0,0 0 0 0,0 0 0 0,0 0 312 0,0 0 60 15,0 0 12-15,0 0 2 16,4 4-251-16,8-1-51 0,-4 4-9 0,-4 0-3 0,0 0-3 0,3 3-1 16,-3 4 0-16,-4 0 0 0,8 3-13 0,-4 4-3 0,-4 0-1 0,4 7 0 15,0 3-23-15,0 3-4 16,-4 4 0-16,3 0-1 0,-3 11 15 0,0-1 3 0,0 4 1 15,0-3 0-15,0 3-34 0,0-4-8 16,0 0 0-16,-3-3 0 0,3-7 0 0,-4 4 0 0,0-4 0 16,0 0 0-1,0-7-48-15,-4 0-11 0,4-3-2 0,-3 0-1 16,3-8-91-16,0 5-19 0,0-8-3 0</inkml:trace>
  <inkml:trace contextRef="#ctx0" brushRef="#br0" timeOffset="90777.8434">21696 7781 1785 0,'0'0'159'0,"4"7"-127"0,11-4-32 0,-3 4 0 16,-4-3 107-16,3-1 15 0,1 4 3 0,4-7 1 15,-5-4-87-15,5 1-18 0,-1 3-3 0,1-3-1 0,0-8-29 0,-5 4-5 16,9-3-2-16,-1-1 0 16,4 5 7-16,-7-5 2 0,4-3 0 0,-1 4 0 0,-3-4 10 0,7 0-8 15,-8 0 8-15,1 1-8 0,-4-1 8 0,-1 3 9 16,5-6-1-16,-4 0-8 0,-1-1 13 0,-3-2-4 15,0-1-1-15,0 4 0 0,-4-8-8 0,3 1 0 16,-3-3-10-16,0 6 10 0,-4-3-14 16,0 6 3-16,-4 4 1 0,0-3 0 0,-3 3 10 0,7 4 0 0,-4 3 0 15,-4 0 0-15,0 4 0 0,0 3 14 16,-3 0-3-16,-1 7-1 0,4-1 6 0,-4 5 0 0,-3-1 1 16,3 1 0-16,-7 2-7 0,3 5-2 0,5-1 0 0,-1 4 0 15,-4 6-8-15,5 1 0 16,-5 0 0-16,4 3 0 0,1 4 0 0,-5-1 0 15,4 1 0-15,5 3 0 0,-1 0 0 0,4 0-16 16,-4-3 3-16,8-1 0 16,0 1-33-16,0-4-6 0,0-7-2 0,12 0 0 15,-12-6-162-15,15-8-33 0,-3 4-7 0,-12-14 0 0</inkml:trace>
  <inkml:trace contextRef="#ctx0" brushRef="#br0" timeOffset="91391.4454">22521 7393 691 0,'0'0'61'0,"0"-3"-49"15,0-4-12-15,0 0 0 16,0 4 135-16,0 3 24 0,0-4 5 0,0-3 0 0,0 0-94 0,-4 4-19 16,0-1-4-16,0 1-1 15,-4 3 18-15,1 0 3 0,3-4 1 0,4 4 0 0,-8 4-20 0,0-1-4 16,0 4-1-16,-3-3 0 0,11-1-5 0,-8 4-1 15,0 0 0-15,-4 0 0 0,12 3-10 0,-11 1-3 16,7-1 0-16,-4 7 0 0,4 1-12 0,-7 2-4 16,3 5 0-16,4-1 0 0,-4 0-8 0,0 0 0 15,-3 0 0-15,11 4 0 0,-4 0 0 0,-4-4 10 16,4 4-2-16,4-4-8 0,0-3 0 0,0-1 0 0,0-2 0 0,0-4 0 31,4-4-22-31,-4 0-5 0,0-10-1 0,0 0 0 16,0 0-12-16,12 0-2 0,-5 0-1 0,-3-3 0 15,8-4 9-15,0 0 2 0,-1-7 0 0,-3 4 0 0,4-4 32 0,-1 0 11 0,1 0 0 0,0 0 0 16,3 1 42-16,-3-5 9 16,4 1 2-16,-5 0 0 0,-3-1-20 0,0-6-3 0,4-3-1 0,-1 2 0 15,1-2-28-15,-8-4-12 16,7-4 11-16,-3 0-11 0,-4-6 0 0,0-1-18 0,8 1 2 0,-8-4 1 16,7 3-3-16,-3 4-1 0,-4-3 0 0,4 3 0 0,-4 3 8 0,0 1 2 15,3 2 0-15,-3 5 0 16,-4 2 9-16,8 5 0 0,-4 2 0 0,0 5 0 15,0-1 16-15,-4 3-2 0,0 11 0 0,0 0 0 16,0 0-4-16,0 0-1 0,0 0 0 0,0 0 0 16,0 0-9-16,0 0 10 0,0 0-10 0,0 0 10 15,0 0 10-15,0 0 1 0,4 14 1 0,-4 4 0 0,-4 2 22 16,0 8 4-16,0 3 0 0,0 4 1 16,-4 6-1-16,4 4 0 0,-3 0 0 0,7 7 0 0,0 3-5 0,0-3-2 15,0 4 0-15,0-1 0 0,0 4-24 0,0-4-5 16,-4 0 0-16,-8 1-1 0,8 3-29 15,-4-1-6-15,8-6 0 0,-8 0-1 16,5-3-100-16,-1-1-20 16,4 1-4-16,4-8-547 0,-1-3-110 0</inkml:trace>
  <inkml:trace contextRef="#ctx0" brushRef="#br0" timeOffset="93118.5259">1936 12178 1335 0,'0'0'59'0,"0"0"13"0,0 0-58 0,0 0-14 16,0 0 0-16,0 0 0 0,0 0 54 0,0 0 8 15,0 0 2-15,0-7 0 0,-3 3-22 0,3 4-4 0,0-7-1 0,-4 4 0 16,0-4 15-16,4 7 2 16,0 0 1-16,-4-7 0 0,0 4-22 0,-4-4-4 0,4 3-1 0,4 4 0 15,-4-7-16-15,-3 1-3 16,-5-1-1-16,4 3 0 16,0-3-28-16,4 4-5 0,-7-4-2 0,-1 3 0 0,0 1 11 0,-3-4 3 15,3 4 0-15,-3-1 0 0,-9 1 13 0,9-1 0 0,7 4 0 0,-8 0 10 16,-11-3 4-16,8 3 1 0,3 0 0 0,4 0 0 15,1 3 5-15,-1 1 0 0,-7-1 1 0,7 4 0 16,8 0-33-16,-8 0-8 0,-7 0 0 0,-1 3-1 16,9 4-3-16,-5 3 0 0,1 4 0 0,-5 3 0 15,-3 0-9-15,3 4-3 0,5 0 0 0,-5 3 0 0,-7 4 24 0,8-1 12 16,3 1-12-16,0 3 12 16,1 0 0-16,-1 0 20 0,1 0-2 0,3-3-1 15,4-1 8-15,-3 1 2 0,3-4 0 0,8-3 0 16,4-1-13-16,0-3-2 0,-8-3-1 0,0 0 0 15,8-4-11-15,4 1 0 0,-5-8 9 0,1 4-9 0,0-4-8 0,4-6-7 16,8-1-1-16,-1-3 0 16,-3-7-4-16,3 0 0 0,9-7-1 0,-1 1 0 0,0-5-3 0,5-6-1 15,-5-4 0-15,12 1 0 16,0-4 6-16,-4-4 2 0,-11 4 0 0,11-4 0 0,4-3 17 0,-4 0 0 16,-8 7 11-16,1 0-11 0,-5-4 20 0,1 8-2 15,-9-1-1-15,1 4 0 0,-8 3 29 0,4-3 6 16,-4-1 0-16,-4 5 1 0,-4 2 8 0,4-2 2 0,0-1 0 0,0 0 0 15,0 4-17-15,-4 3-3 16,0-3-1-16,4 6 0 0,4 4-25 0,-4 7-5 16,-8-3 0-16,8 3-1 0,0 0-11 0,4 7 0 15,-4 7 0-15,0 6 0 0,0 8 0 0,4 3-14 0,0 4 5 0,-4 3 1 16,-4 7 8-16,4-4 0 16,4 1 0-16,0 3 0 0,-4-4 0 0,0-3 0 0,7-3 0 0,1 0 8 15,0-8-8-15,0 1 0 0,-4-4 0 16,3 0-8-1,9-6-102-15,-1-4-20 0,1-4-4 0,3 0-1 0,5-6-85 0,-1-1-18 16</inkml:trace>
  <inkml:trace contextRef="#ctx0" brushRef="#br0" timeOffset="93688.1027">2481 12250 1555 0,'-15'0'68'0,"15"0"16"0,-8 0-68 0,-4 0-16 15,4 0 0-15,-3 0 0 0,7-3 132 0,-4 0 24 16,4 3 4-16,0-4 0 0,0-3-101 0,4 7-21 15,4-7-4-15,0 0-1 0,4 0-33 0,0-3 0 0,3 3 0 0,1 4-9 16,0-4-5-16,3 3-1 16,-3 4 0-16,4 0 0 0,-5 4 6 0,5 3 1 0,-1 3 0 0,-3 4 0 15,0 3 8-15,-1 7 0 16,1-3 0-16,0 3 8 0,-1 1 12 0,1 2 2 0,0-3 1 0,0 4 0 16,-5 0-11-16,5-4-1 0,-4-3-1 0,3 0 0 15,-3-4-10-15,4-3 0 0,-4-1 0 0,3-2 0 16,-3-4-13-16,0 0 5 0,0 0 8 0,-4-4-13 31,3 1-20-31,-7-4-4 0,0 0-1 0,0 0 0 0,8-4 38 0,-4-3 13 0,0-3 0 0,-4-4 0 16,0-3 30-16,0-1 5 0,4-2 2 0,-4-1 0 15,0 0-2-15,0-7 0 0,4 1 0 0,0 3 0 16,0-4-12-16,-1-3-2 0,5 3-1 0,4 0 0 0,0 1-6 0,-5-1-2 16,5 4 0-16,0 0 0 15,-1 3-25-15,1 4 0 0,0 3 0 0,-5 0 0 16,5 3-28-16,0 1-4 0,-4 3 0 0,3 4-1 0,1 3 33 15,0 3 0-15,-1 4 8 0,1 3-8 16,0 1 0-16,3 6 0 0,1 4 0 0,-5 3 0 16,5 0 27-16,-4 7-1 0,3-3 0 0,-3 3 0 0,0-3-26 0,-1 7 0 15,1-4-14-15,4 0 5 16,-5-4-10-16,5 1-1 0,3-4-1 0,-3-3 0 16,3 0-158-16,1-4-31 0</inkml:trace>
  <inkml:trace contextRef="#ctx0" brushRef="#br0" timeOffset="94429.47">4139 12254 1778 0,'0'0'79'0,"0"0"16"16,0 0-76-16,-8 3-19 0,-3-3 0 0,3 4 0 0,0-8 58 0,0 4 8 15,1-7 2-15,-1 1 0 16,4-1-57-16,-4 0-11 0,0 0 0 0,1 0 0 0,-5 0 0 0,4 0 0 15,0-3 0-15,1 3 0 16,-5-4 19-16,0 4 2 0,1-3 1 0,-5 3 0 0,4 0 8 0,1 0 2 16,-1 0 0-16,-4 0 0 15,1 4-1-15,-1 0 0 0,5 3 0 0,-1 0 0 0,0 0-18 0,-3 0-3 16,3 0-1-16,0 3 0 16,-3 4-20-16,-1 0-4 0,5 7-1 0,-1-1 0 0,0 8 16 0,0 3-11 15,1 4 11-15,-1 0-10 0,0 3 10 0,9 7 0 16,-5-3 0-16,4 3 0 0,0 0 0 0,4 0 0 15,-4 0 10-15,8-4-10 0,-4-2 11 0,8-1-11 0,0-7 12 0,3-3-12 16,-3-4 0-16,0 0 0 16,7-10 0-16,-3 0 0 0,4-3 0 0,3-4 0 0,4-7-8 0,1-4 8 15,-1-6-20-15,4-4 1 16,-3-10 1-16,3 0 0 0,0 0-6 0,0-7 0 0,5-4-1 0,-1 1 0 16,4-1 3-16,-4-3 1 0,-4 0 0 0,0-3 0 15,-3-4 21-15,3-3 8 0,-4-1 0 0,1-3 0 16,-5 4 10-16,-3-4 2 0,-1 4 0 0,-3 0 0 15,0 3 4-15,-5 0 2 0,1 0 0 0,-4 3 0 16,4 4-5-16,-8 4-1 0,0-4 0 0,0 7 0 16,0 0-12-16,-4 7-8 0,0 0 10 0,4 6-10 15,-4 5 0-15,4 2 8 0,-4 4-8 0,4 4 0 16,-4 3 9-16,4 7-1 0,0 0 0 0,0 0 0 16,-3-3 16-16,3 3 4 0,-8 7 0 0,4 3 0 15,0 0-13-15,0 11-3 0,0 7 0 0,0 6 0 16,4 8 0-16,-4 3 0 0,4 7 0 0,0 0 0 15,0 3-4-15,0 7-8 0,4 1 11 0,-4 2-11 0,4 11 8 0,-4-3-8 16,8-4 0-16,-4 0 0 16,4-6 0-16,-1-1 0 0,1-3 0 0,4 0-12 15,3-7-32 1,1-4-7-16,3 0-1 0,1-6 0 0,-5-8-174 0,9-9-35 0</inkml:trace>
  <inkml:trace contextRef="#ctx0" brushRef="#br0" timeOffset="95193.3492">6463 11119 345 0,'0'0'31'16,"0"0"-31"-16,0 0 0 0,0 0 0 0,0 0 442 0,0 0 82 15,0 0 17-15,0 0 3 0,0-7-380 0,0 7-76 16,0 0-15-16,0-3-3 0,4-4-47 0,-4 7-10 15,0 0-1-15,7 3-1 0,1 4 17 0,0 4 3 0,0 6 1 0,0 11 0 16,-1 3-32-16,1 10 0 16,-4 8 0-16,0 6 0 0,0 7 8 0,-4 8-8 0,0-5 0 0,-4 4 0 15,4 4 0-15,-4 0 0 16,4-4 0-16,0 0 0 0,4-3 0 0,-4-7 0 0,4-4 0 0,0-7 0 16,3-3 0-16,-3-3 0 0,-4-7 0 0,4-4 0 31,0-4-20-31,-4-2-9 0,4-8-3 0,-4 4 0 0,0-8 9 0,0-2 2 0,4-1 0 0,-4-3 0 15,0-7 21-15,0 0-9 0,0 0 9 0,0 0 0 16,0 0 0-16,0 0-8 0,0 0 8 0,8-3 0 16,-1-8 0-16,1 1 0 0,0-4 8 15,0-3-8-15,4-4 14 0,-5-3-3 0,5 0-1 0,-4-4 0 16,3-3-10-16,1-4 12 0,0 1-12 16,-1-4 12-16,-3-4-12 0,0 4 0 0,4 0 0 0,-1 3 0 15,-3 4 0-15,0 3 0 0,0 4 0 0,0 0-11 0,-1 3 11 0,-3 4 0 16,0 3 0-16,0 0 0 15,4 4 9-15,-4 3-9 0,0-3 12 0,-4 10-12 0,7 0 0 0,1 3 0 16,4 4 0-16,-1 3 0 16,5 4 0-16,0 10 0 0,3 4 0 0,4 0 0 0,-3 10 23 0,-1-4-3 15,1 5 0-15,-1-5 0 0,5 1-9 0,-1-1-3 16,-4-3 0-16,1 1 0 0,-1-8-8 0,1-3 8 16,-1-8-8-16,-3 1 8 15,3-7-139-15,-3-3-28 0,-1-4-5 0</inkml:trace>
  <inkml:trace contextRef="#ctx0" brushRef="#br0" timeOffset="96205.1912">8199 11877 864 0,'0'0'76'0,"-4"7"-60"0,-4 0-16 0,-4 3 0 0,4-7 216 0,1 4 41 15,-5 0 8-15,4-3 2 16,0-1-188-16,1-3-38 0,-1 0-7 0,4 4-2 0,-4-4-42 0,8 0-9 15,0 0-1-15,-12-4-1 16,5 4 6-16,-1 0 2 0,8 0 0 0,-8-3 0 0,4-1 13 0,4 4 0 16,-8-3 0-16,8 3 10 0,-7 0 15 0,7 0 3 15,0 0 1-15,-12 0 0 0,4 0 22 0,8 0 4 16,-8 3 1-16,8-3 0 16,-7-3-7-16,7 3-1 0,-8-4 0 0,8 4 0 0,-8-7-24 15,0 4-4-15,0-7-2 0,1 3 0 16,-1 0-18-16,0-4 0 0,0-2 8 0,1-1-8 0,-1 0 0 15,-4 4 0-15,4-4-8 0,1 3 8 0,3 1 0 0,-8 6 0 16,4-2-8-16,-4-1 8 0,1 7 0 16,-1-4 16-16,-7 4-3 0,3 4-1 0,-3-1-12 0,-1 1 0 15,1-1 0-15,-1 4 0 0,-3 0-12 0,3 3-6 0,5-3-1 0,-1 4 0 16,5-1 1-16,-5 4 0 16,4 3 0-16,5 0 0 0,-1 4 18 0,4 3 0 15,4 7 0-15,0 1 0 0,4-1 13 0,0 7 0 16,-4-4 0-16,4 1 0 0,3-7-1 0,1 3-1 15,0-4 0-15,0-2 0 0,0-5-11 0,7-2 0 16,-3-4-12-16,3-4 12 0,5-3-23 0,-5-7 3 0,5-4 1 0,3-6 0 31,1 0-11-31,-1-11-2 0,-4 0-1 0,9-3 0 0,-5-4 17 0,0-3 3 0,1 0 1 0,-1 0 0 16,0-7 12-16,1 3 8 0,-5 8 0 0,1-5-8 16,-5 1 43-16,1 4 1 0,-1 2 1 0,-3 5 0 15,0-1 16-15,-1 4 3 0,-3 6 1 0,-4 1 0 16,0 3-11-16,-4 7-2 0,4-7-1 0,-4 7 0 15,0 0-19-15,0 0-4 0,0 0-1 0,0 0 0 0,-4 10-15 16,0 4-2-16,0 7-1 0,0-4 0 16,0 4-9-16,4 3-17 0,-4 0 4 0,4 4 1 15,0-4 0-15,0 1 0 0,4-1 0 0,-4-4 0 16,4 1-12-16,4 0-3 16,-4 0 0-16,4-4 0 0,0 0 8 0,3 1 2 0,1-1 0 0,-4-7 0 0,-1 4 5 0,1-7 2 15,4 0 0-15,3-4 0 0,1-3 10 16,0-3 0-16,-1 0 8 0,5-1-8 15,-1-6 13-15,1-4-1 0,-1 0-1 0,0-3 0 16,1-4-3-16,3 0-8 0,1-6 12 0,-1-1-4 0,0 0-8 0,1 4 0 16,-1-4 0-16,0 4 0 0,1 3 0 0,-1-3 0 15,0 3 8-15,1 4-8 0,-1 0 8 0,0 3-8 16,1 0 12-16,-1 7-4 0,-3-3 8 0,3 6 2 16,-7 1 0-16,7-1 0 0,-4 4-6 0,5 4-2 15,-9-4 0-15,1 3 0 0,3 4-10 0,-3 4 0 16,-4-4 9-16,-1 6-9 0,-3 1 0 0,4 4 0 15,-5-1 0-15,-3-3 0 0,4 6 0 0,-8 5 0 0,0-1 0 0,0 0 0 16,-4 0 14-16,0 4-2 16,-3-4 0-16,-1 0 0 0,0 4-12 0,-8-4 0 0,1 0 0 0,-5 4 0 15,5-4 28-15,-5-3 4 0,-3 3 0 0,-4-6 0 32,3-1-53-32,-3 0-11 0,0-3-1 0,-4-4-1 0,4 1 0 0,-1-4 0 0,1-4 0 0,4-3 0 31,-1-3-77-31,1-4-15 0,4-4-3 0</inkml:trace>
  <inkml:trace contextRef="#ctx0" brushRef="#br0" timeOffset="97147.0553">10744 11476 1324 0,'0'0'59'0,"0"0"12"16,4-7-57-16,0-7-14 0,0-4 0 0,-1-2 0 0,5-1 210 0,0-7 39 15,4 1 8-15,-1-1 2 16,1 0-193-16,4 4-38 0,-1 0-8 0,1 0-2 0,-1 6-4 0,-3 8-1 15,0-4 0-15,-1 7 0 16,5 4 7-16,-4 3 0 0,-1 3 1 0,1 8 0 0,3-1-9 0,-3 7-1 16,4 4-1-16,-5 7 0 0,1-1 9 0,4 8 1 15,-5 0 1-15,1 6 0 0,0 1-3 0,-1 3-1 16,5-1 0-16,-8 1 0 0,-1 0-17 0,-3-3 0 16,4 3-8-16,-4-7 8 0,4 0 0 0,-4-7 0 15,0 0 0-15,-4 0 10 0,4-3-10 0,-4-4 0 0,0-3 0 0,0-4 0 16,-4-3 0-16,4 0 0 15,0-4-10-15,0-3 10 0,0-7 0 0,0 0 0 0,0 0 0 0,0 0 0 16,0 0 0-16,0 0 0 16,0 0 0-16,0 0-9 0,4-10 9 0,-4 0 0 0,3-4 10 0,5-4-10 15,0-2 29-15,4-1 0 0,-5-3 0 0,9 0 0 16,-4-8-7-16,3 1-2 0,1-3 0 0,3-1 0 16,1-3-6-16,-1 0-2 0,1-4 0 0,-5 4 0 15,5-3 16-15,-5 3 4 0,1 3 0 0,-1 4 0 16,-3 3-32-16,0 8 0 0,-1 2 0 15,-3 5 0-15,0 2 0 0,-4 8 0 0,-4 3 0 0,0 0 0 16,8 7 0-16,-1 3 0 0,-3 4 0 0,4 7 0 16,-4-1 12-16,0 5-3 0,0-1-1 0,4 3 0 0,-8 1-8 0,3 0-11 15,5 3 3-15,-4 0 0 16,0-3-20-16,0 3-3 0,4-3-1 0,-1 3 0 0,1 0 9 16,0 0 2-16,0-3 0 0,0-4 0 15,3 0-120-15,-3-3-24 0,0-7-5 0</inkml:trace>
  <inkml:trace contextRef="#ctx0" brushRef="#br0" timeOffset="97615.755">12161 11465 2599 0,'0'0'57'0,"0"0"12"0,0 0 3 0,0 0 0 0,0 0-57 0,0 0-15 0,0 0 0 0,0 0 0 16,0 0 13-16,0 0 0 0,0 0 0 0,0 0 0 15,0 0-13-15,3 4-16 0,-3-4 3 0,8 7 1 16,-8-7 12-16,4 10 0 0,0 0 0 0,0 4 0 0,-4 3 0 0,0 1 0 16,-4 2 0-16,4 1 0 15,-4 7 0-15,8-4 0 0,-4 4 0 0,4 3 0 0,0-3 0 0,0 3 0 16,0 3 0-16,3-6 0 16,1 3 23-16,0-3 7 0,0 3 2 0,3-7 0 0,1-3-21 0,-4-4-11 15,7-3 12-15,1 0-12 16,0-7 0-16,3-4 0 0,-3 1 0 0,3-8 0 0,4 1 8 0,5-8-8 15,-1-2 0-15,0-8 0 16,0 0 0-16,1-3 0 0,-1 0-12 0,0-4 3 16,-7-3-19-16,-1 3-3 0,0-3-1 0,-3 0 0 0,-4-4 32 0,-5 1 0 0,5-1 0 0,-8 1 0 15,0 6 20-15,-4-3 9 16,-4 3 3-16,0 4 0 0,0 3-7 0,-4 0-1 16,-3 4 0-16,-1 0 0 0,-3-1 12 0,-1 5 3 15,-7-1 0-15,3 3 0 0,-7 1-31 0,0 0-8 0,-4 3 0 0,3-4 0 31,1 4-88-31,-4 0-21 0,-4 1-5 0,4-1-1082 0</inkml:trace>
  <inkml:trace contextRef="#ctx0" brushRef="#br0" timeOffset="98696.0277">15535 10825 1630 0,'0'0'72'0,"4"0"16"0,3 0-71 0,1-7-17 16,0 4 0-16,0-8 0 0,0 1 58 0,-4 3 8 0,-1-7 2 0,5 4 0 15,-4-4-53-15,0 4-15 0,0-1 0 0,0 4 8 16,-4 7 0-16,0 0 0 0,-4-10 0 0,4 10 0 16,0-10 17-16,-8 6 4 0,0-3 1 0,1 0 0 15,-1 0 12-15,-4 4 2 0,0-1 1 0,-3 1 0 16,-5 0-1-16,5 3-1 0,-9-4 0 0,9 8 0 15,-8-1-1-15,3 0 0 0,1 1 0 0,-1 3 0 16,-7-4-34-16,4 4-8 0,-5 4 0 0,5-1 0 16,-4 0 0-16,3 1 0 0,1-1 0 0,0 0 0 0,-1 1 8 0,5 3 0 15,-1 0 0-15,1-1 0 16,3 1 6-16,1 3 1 0,-1 1 0 0,5 3 0 0,-5-1 20 16,4 1 4-16,1 0 1 0,3 6 0 15,-4-2-16-15,4 2-2 0,1 1-1 0,-1 0 0 16,4-1-13-16,0 1-8 0,0 3 8 0,8-3-8 15,0 7 11-15,0-8-3 0,4 4 0 0,3 4 0 0,1 0 13 0,4 3 3 16,-1 0 0-16,5-4 0 16,-1 1-7-16,4-1-1 0,-3-6 0 0,3 3 0 0,4-7-16 0,1 1-17 15,3-1 3-15,0-3 1 0,0-4-5 0,4-7-1 0,0 1 0 0,4-4 0 32,0-4-37-32,0-6-7 0,4-4-1 0,-1-7-1 15,5-3-159-15,-4-8-31 0</inkml:trace>
  <inkml:trace contextRef="#ctx0" brushRef="#br0" timeOffset="99606.4671">16477 10867 230 0,'0'0'20'0,"0"0"-20"0,0 0 0 0,0 0 0 16,0 0 401-16,0 0 76 15,0 0 15-15,0 0 4 0,-8 7-328 0,8-7-64 0,0 0-14 0,-4 10-2 16,4-10-54-16,0 10-10 16,0-3-3-16,0 4 0 0,4-4-21 0,-4 3 0 0,4-3 0 0,-4 3 8 15,0 7-8-15,4-3-13 0,-4 4 3 0,4-1 1 16,-4 7 9-16,3 4 0 0,1-1-9 0,0 1 9 16,-4 0 0-16,8 0 0 0,0-4 0 0,0-3 0 15,-1-4 0-15,5-7 8 0,-4 4-8 0,4-7 0 16,-1-4 0-16,1-3 0 15,0-3 0-15,-1-4 0 0,9-3-11 0,-1-4 11 0,-3 0-8 16,3-3 8-16,1-4 0 0,3 0 0 0,-7-3 0 0,3 3 0 16,0-3 9-16,1 0 4 0,-5 0 1 0,5-4 0 15,-4 4 5-15,-1-1 1 0,1 1 0 0,-5 3 0 16,5 1 0-16,-1 2 1 0,1 5 0 0,0-1 0 0,3 7-6 0,-7-4-2 16,3 8 0-16,1-1 0 15,-4 8-1-15,3-1-1 0,-3 8 0 0,-1 6 0 0,1-3-11 0,0 10 0 16,3 4 0-16,-7 3 0 15,0 4 0-15,0 3-14 0,0-4 2 0,-1 8 0 16,-3 3 35-16,-4 0 7 0,0 0 2 0,0 3 0 16,-4 4-32-16,-3-4-15 0,-5 1 2 0,4-4 0 0,0-4-5 0,-3 4-1 15,-5-3 0-15,0-1 0 0,5-6 19 0,-5 3-8 16,1 0 8-16,-1-7 0 0,1 0-15 0,-5-3 4 16,1 0 1-16,-1-8 0 0,1-2 10 15,-1-1 0-15,1 4 0 0,-1-7 8 0,-3-1 4 0,3-2 0 16,-3-1 1-16,0 1 0 0,3-5 6 0,1-2 1 0,3 3 0 15,1-4 0-15,-1-3 2 0,1 4 1 16,7-1 0-16,-4 1 0 0,4-4 3 0,8 0 1 0,0 0 0 16,0 0 0-16,0 0-5 0,0 0-1 0,0 0 0 0,0 0 0 15,8-7-21-15,8-4-20 0,-1 1 4 16,5-4 1-16,3-3 0 0,4-4 0 0,4-3 0 0,1-4 0 31,-1-3-13-31,0-3-4 0,4-1 0 0,4-7 0 16,4-3-160-16,-4-10-32 0</inkml:trace>
  <inkml:trace contextRef="#ctx0" brushRef="#br0" timeOffset="100914.9084">16878 11988 172 0,'0'0'8'0,"0"0"1"0,0 0-9 0,0 0 0 15,0 0 0-15,0 0 0 16,0 0 260-16,0 0 51 0,0 0 9 0,0 0 3 0,0 0-259 0,0 0-51 16,-8 0-13-16,8 0 0 0,0 0 9 0,0 0-1 15,-8 0 0-15,8 0 0 0,0 0 5 0,0 0 1 16,0 0 0-16,0 0 0 0,0 0 21 0,-4 0 4 16,4 0 1-16,-8 0 0 0,1 0-21 0,7 0-4 15,0 0-1-15,0 0 0 16,-8-4-6-16,4 4-8 0,4 0 11 0,-8 0-11 15,0 0 0-15,0-3 0 0,1 6 0 0,3-3 0 0,4 0-12 0,-8 4 3 16,0-1 1-16,0 0 0 0,1 4 8 0,-1 0 8 16,0 4-8-16,4-1 11 0,-4-3 30 0,5 0 7 15,-5 3 0-15,0-3 1 0,4 4-13 0,-4-5-2 0,1 1-1 0,-1-3 0 16,8-4-12-16,-8 7-2 16,0-4-1-16,0 1 0 0,4-1-18 0,-3 1 0 0,-1-1 0 0,0-3-9 15,4 0 9-15,4 0-13 16,-8 4 5-16,8-4 8 0,0 0 0 0,0 0 13 0,0 0 0 0,0 0 0 15,0 0 10-15,0 0 1 16,0 0 1-16,-7-4 0 0,7 4-25 0,-8-3 0 0,4-1 8 0,0-3-8 16,0 0-17-16,4-3-6 0,-4 3-1 0,8-3 0 31,4-1-8-31,-4-3-3 0,0 4 0 0,4-4 0 0,-1 0 21 0,1-3 4 0,4 0 1 0,-4 3 0 0,-1-3 23 16,1 3 5-16,4 0 1 15,-4 0 0-15,3-3 14 0,1 3 3 0,-4-3 1 0,3 3 0 0,-3 0-2 16,4 4 0-16,0-4 0 0,-5 3 0 15,9 1-3-15,-4-4-1 0,-1 4 0 0,1-1 0 0,4-2-16 16,3-1-4-16,-3 0-1 0,-1-3 0 16,5-4-28-16,-1-3-6 0,8-1-1 0,-3-2 0 15,-1-4-101 1,4-4-21-16,0-3-4 0,1 0-691 0</inkml:trace>
  <inkml:trace contextRef="#ctx0" brushRef="#br0" timeOffset="101736.6669">18146 11005 864 0,'0'0'76'0,"0"0"-60"0,0 0-16 0,0 0 0 15,0 0 193-15,0 0 36 16,0 0 7-16,0 0 2 0,0 0-156 0,0 0-31 0,0 0-7 0,0 0 0 16,0 0-29-16,0 0-6 15,0 0-1-15,-7 0 0 0,-5-3-8 0,4-1 0 0,0 4 9 0,1 0-9 16,-1 0 28-16,-4 0 0 0,0 4 1 0,1-1 0 16,3 0 3-16,-8 1 0 0,1 6 0 0,3-3 0 15,-3 4-17-15,3-4-3 0,0 6-1 0,1 1 0 0,-5 0 2 16,4 0 1-16,1 3 0 0,-5 0 0 15,0 1 10-15,5 3 1 0,-5 3 1 0,5 0 0 16,-1 4 10-16,0-1 1 0,1 1 1 0,7 0 0 16,0-1-7-16,0 4-2 0,-4 1 0 0,4-1 0 0,0-4-18 15,4-2-11-15,0 2 12 0,0-6-12 0,0 0 0 0,4 0 0 0,4-4 0 16,0 4 0-16,3-4 0 0,1 0 0 16,4-3 10-16,-5 0-10 0,9 0 0 0,3 0 0 15,4-4 0-15,1 0 0 0,3 1 0 0,4-4 0 16,0-4-9-16,4-3 9 15,0-3-50-15,3-8-3 0,-3-6-1 0,4 0-674 16,-4-4-136-16</inkml:trace>
  <inkml:trace contextRef="#ctx0" brushRef="#br0" timeOffset="102177.0271">18765 9967 1792 0,'12'7'80'16,"-4"-3"16"-16,-5-1-77 0,5 11-19 0,0 0 0 0,0 3 0 16,4 7 104-16,-1 7 18 0,-3 4 3 0,4 10 1 15,-5 3-48-15,1 4-10 0,-4 7-1 0,0 0-1 16,0 3-3-16,0 4-1 0,0 3 0 0,0 0 0 0,-4 7-30 15,0-3-5-15,3 3-2 0,-3-7 0 0,0 0 12 0,4 1 3 16,0-5 0-16,0-6 0 16,0 0-25-16,0-11-5 0,0-3-1 0,-4-7 0 0,4-6-9 0,-8-8-14 15,4 0 3-15,-4-10 1 16,4 0-118-16,0-7-24 0,0-7-5 0,0 0-619 16,-12-7-123-16</inkml:trace>
  <inkml:trace contextRef="#ctx0" brushRef="#br0" timeOffset="102698.7752">19244 11140 1209 0,'12'17'53'0,"-9"-6"12"0,1-1-52 0,0 0-13 16,0 1 0-16,0-4 0 16,-4-7 245-16,8 3 47 0,0 4 8 0,-1-7 3 0,5 4-255 0,-4-8-48 15,3 1-14-15,1-1-1 0,4-3-8 0,-1 0-1 16,-3 0-1-16,4-3 0 0,3 0 40 0,0-1 8 16,1-3 1-16,-5 4 1 0,1-7-25 0,7 3 0 15,-7-7 0-15,11 4 0 0,-3-7 0 0,-9 3 0 16,12-3 0-16,-7-1 0 0,-5-2 0 0,1 3-9 15,-4-4 9-15,-1 7-13 0,1 0 2 0,-4 4 1 16,0 3 0-16,-5 4 0 0,-3-1 10 0,4 5 0 16,-4 6 8-16,0 0-8 15,-4-7 29-15,1 0 2 0,3 7 0 0,-8-4 0 0,4 4 7 0,-4 0 2 16,0 0 0-16,-3 0 0 0,-1 4-20 0,0-1-4 0,-3-3-1 0,3 4 0 16,-4-1-15-16,5 4 0 15,-1 0 8-15,0 0-8 0,5 3 0 0,-5 4 0 16,-4 0 0-16,-3 0 0 0,7 3 0 0,-3 0 0 15,-1 4 12-15,1 3-3 0,-5 0-9 0,5 4 0 16,3 0 0-16,-4 0 0 0,1 3 8 0,3 0 0 16,4-4 0-16,0 5 0 0,1-5-8 0,3 4 0 0,4-3 0 0,0 3 0 15,4 0 0-15,3 1 0 0,1-8 0 0,0 0 0 0,4-3-14 16,3-1-5-16,1-2-1 0,3-4 0 31,1-1-120-31,7-2-24 0,0-11-4 0</inkml:trace>
  <inkml:trace contextRef="#ctx0" brushRef="#br0" timeOffset="103217.0591">20629 10469 2214 0,'0'0'48'0,"0"0"11"0,0 0 1 0,0 0 3 0,12 7-51 0,-12-7-12 16,0 0 0-16,0 0 0 0,4 10 34 0,-4-3 4 0,0-7 1 0,-4 7 0 15,0 3-39-15,-4-3 0 16,-7 7 0-16,3-4 0 0,-7 4 0 0,-1 0-10 0,-3 0 10 0,3 0 0 16,-3 3-9-16,4 0 9 15,-1 1 0-15,1 2-9 0,-5-2 9 0,13 2 0 0,-9 1 0 0,5 0 0 16,-5 0 18-16,16 0-1 0,-7-4 0 0,3 0 0 16,4 0 2-16,-4 4 0 0,8-4 0 0,4 4 0 15,0-3-19-15,0-1 0 0,4 4 0 0,-1-4 0 16,1 4 0-16,12-4 0 0,-9 0 0 0,9 1 0 15,-5-1 0-15,5 0 13 0,-1 0-1 16,-3 4 0-16,3 0 5 0,1 3 1 0,-1 0 0 0,-3-3 0 16,-5 3 22-16,5 1 5 0,-8-1 1 0,0 0 0 15,-5 0-18-15,-3 0-4 0,0 1-1 0,-7-1 0 16,-5-3-23-16,-4-1 0 0,-3-2 0 0,-8-1 8 16,-1-3-26-16,-7-7-5 0,-3 0-1 0,-5-4 0 15,-12-3-119-15,5-3-24 0,-9-1-5 0,1-6-529 16,-4-4-107-16</inkml:trace>
  <inkml:trace contextRef="#ctx0" brushRef="#br0" timeOffset="104117.2286">21135 11181 2530 0,'8'25'112'0,"0"-15"24"0,0 0-109 0,-1-3-27 15,-3 0 0-15,-4 0 0 0,0-7 56 0,8 7 7 0,-8-7 1 0,0 0 0 31,0 0-87-31,0 0-17 0,0 0-3 0,0 0-1 16,0 0-118-16,-8-7-24 0,1 0-5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36:40.47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EA4C23-D0F3-4979-A354-DA0DD6EB471E}" emma:medium="tactile" emma:mode="ink">
          <msink:context xmlns:msink="http://schemas.microsoft.com/ink/2010/main" type="writingRegion" rotatedBoundingBox="6511,1825 27268,551 28349,18162 7592,19436"/>
        </emma:interpretation>
      </emma:emma>
    </inkml:annotationXML>
    <inkml:traceGroup>
      <inkml:annotationXML>
        <emma:emma xmlns:emma="http://www.w3.org/2003/04/emma" version="1.0">
          <emma:interpretation id="{D2DD0F51-37EF-4F30-B597-1C5C62E04DDD}" emma:medium="tactile" emma:mode="ink">
            <msink:context xmlns:msink="http://schemas.microsoft.com/ink/2010/main" type="paragraph" rotatedBoundingBox="7809,1541 22335,1057 22376,2289 7850,27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2CAE33-D8D8-4840-8308-589DD15AA7F1}" emma:medium="tactile" emma:mode="ink">
              <msink:context xmlns:msink="http://schemas.microsoft.com/ink/2010/main" type="line" rotatedBoundingBox="7809,1541 22335,1057 22376,2289 7850,2774"/>
            </emma:interpretation>
          </emma:emma>
        </inkml:annotationXML>
        <inkml:traceGroup>
          <inkml:annotationXML>
            <emma:emma xmlns:emma="http://www.w3.org/2003/04/emma" version="1.0">
              <emma:interpretation id="{0A0DD632-5937-4AD1-B614-44BC84C84BDD}" emma:medium="tactile" emma:mode="ink">
                <msink:context xmlns:msink="http://schemas.microsoft.com/ink/2010/main" type="inkWord" rotatedBoundingBox="7809,1847 11236,1652 11289,2575 7862,2771">
                  <msink:destinationLink direction="with" ref="{A2889662-DE24-44A0-BA3D-5A6B912618BE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3601 2278 1785 0,'0'-3'159'0,"0"1"-127"0,0 2-32 0,0 0 0 0,0 0 29 15,0 0 0-15,0 0 0 0,0 0 0 0,8 5 4 0,1 0 1 16,0 1 0-16,3-1 0 0,0-2-13 0,6 2-2 16,0-5-1-16,3 0 0 0,0-5-10 0,-1 2-8 15,1-2 9-15,0-6-9 0,0 3 16 0,0-5-4 16,0 0 0-16,-1-1 0 0,-2 1 0 0,3 0-1 15,-6 0 0-15,0-6 0 0,0 6-11 0,0-6 12 16,-1 1-12-16,-2 2 12 0,-6-2-4 0,3-1-8 16,-3-2 12-16,0 2-4 0,-3 1 7 0,0 2 1 15,-3-10 0-15,-3 7 0 0,0-2-3 0,-3 5 0 16,-3 0 0-16,3 3 0 0,0 0-13 0,-3-1 0 0,-2 9-9 0,-1-5 9 16,0 7-9-16,0-5 9 15,3 5-8-15,-3 3 8 0,0 3 0 0,0 5 0 0,3-5 0 0,0 7 0 16,0-5 0-16,0 9 12 15,1 1 0-15,-1 4-1 0,-3 5 1 0,3 0 1 0,-3 5 0 16,0-3 0-16,3 1-13 0,-3-1 8 16,0 6-8-16,0-3 0 0,3 3 8 0,0 5-8 0,3-5 0 0,1 2 9 15,2 3 11-15,6 0 3 16,0 0 0-16,-1 0 0 0,4-3-23 0,3-4-15 0,-3-1 3 16,3-3 0-16,0-5 12 0,0 0 0 0,3-2 0 15,0-3 0-15,-3 0-14 0,3-6-3 0,3 1-1 0,0-1 0 31,-1-10-122-31,1 0-24 0,0 0-4 0,6-10-436 0,0-1-88 0</inkml:trace>
          <inkml:trace contextRef="#ctx0" brushRef="#br0" timeOffset="420.0842">4523 2101 864 0,'0'0'76'0,"0"0"-60"0,0 0-16 0,0 0 0 0,-3 0 264 15,3 0 51-15,0 0 9 0,0 0 3 0,0 0-232 0,0 0-47 16,0 0-8-16,0 0-3 0,0 0-20 0,-6 8-4 16,-6 2-1-16,1 4 0 0,-1-7-12 0,0 12-10 15,-3-6 2-15,0 8 0 16,0-2-5-16,0 2-1 0,0 3 0 0,0 2 0 0,3-2 14 0,1 5 0 16,2-2 0-16,0-1 0 0,0 1 0 0,6-4 0 0,0-4 0 0,3 0 0 15,0-6 0-15,3 0 0 16,-3-2 0-16,6-1 0 0,-3-5 0 0,3-2 0 0,0 2 13 0,3-5-4 15,2-8 19-15,-2 3 3 16,3 0 1-16,3 0 0 0,0-6-9 0,3 0-2 0,-3 3 0 0,3-5 0 16,-3-3-21-16,2 0 9 15,4-2-9-15,-3 2 0 0,-3-2 34 0,3-1 0 0,-6-7 0 0,3 2 0 16,-3 0-22-16,-1 0-12 0,1-2 12 0,-3 5-12 16,0 2 18-16,-6 0-3 0,3-4-1 0,-6 7 0 15,3 3 11-15,-6 2 3 0,3 0 0 0,-6 1 0 0,0 2-10 16,0 3-2-16,0-3 0 0,-3 2 0 15,1-2-16-15,-1 6 0 0,-3-1 0 0,3 3-9 32,-6 0-19-32,0 3-4 0,-3-1-1 0,-3 6 0 0,3-2-46 15,-2 2-9-15,-1 2-1 0,0 1-623 0,3-1-124 0</inkml:trace>
          <inkml:trace contextRef="#ctx0" brushRef="#br0" timeOffset="880.321">4994 1855 2322 0,'0'0'103'0,"0"0"21"0,0 0-100 0,0 0-24 0,0 0 0 0,0 0 0 16,0 0 0-16,0 0 8 15,6 10-8-15,-4-4 0 0,-4 2 8 0,4 5-8 16,-2 0 8-16,6 6-8 0,-3-1 0 0,0 6-17 16,-3 0 2-16,3 2 1 0,-3 6 14 0,0-6-9 0,-3 1 9 15,3 5-8-15,0-6 8 0,0 0 8 16,-6 6-8-16,3-5 11 0,3-6-1 0,-3 3 0 0,3-3 0 0,-5 3 0 16,2-1-10-16,-3-4 0 0,6-1 9 0,-6 1-9 15,0-6 9-15,-3-5-9 0,6 3 12 0,3-3-12 16,-3-3 32-16,3-5-1 0,0 0 0 15,0 0 0-15,0 0 2 0,0 0 1 0,-6-5 0 0,3-3 0 16,-3-5 10-16,3 2 1 0,-3-2 1 0,6-1 0 16,-3 1-23-16,3-8-5 0,3 3-1 0,-3-1 0 15,3 1-17-15,3-4 0 0,6 1 0 0,0 3 0 16,3-6 9-16,0 0 5 0,-1 0 1 0,7 0 0 0,-3 1-23 0,0-4-5 16,0 3-1-16,3-2 0 15,-4-1 14-15,4 1 0 0,-3-3 0 0,0 2 0 16,-3-2-20-1,3 3-7-15,-3 7-1 0,3-2-1 16,-7 3-139-16,-2 4-27 0,3 1-5 0</inkml:trace>
          <inkml:trace contextRef="#ctx0" brushRef="#br0" timeOffset="1354.0974">5607 2159 1728 0,'0'0'153'0,"0"0"-122"0,0 0-31 0,0 0 0 16,0 0 79-16,0 0 9 0,0 0 3 0,9 0 0 15,3 0-28-15,-4-5-6 0,4-1-1 0,0-2 0 16,0 1-46-16,3-4-10 0,-3 3 0 0,3 0 0 15,-3-5-29-15,3 0-3 0,0-1-1 0,-1 1 0 16,-2-5 33-16,3 4 17 0,-3-4-1 0,0-1-1 16,-3 1 3-16,0-3 1 0,0 0 0 0,0 2 0 15,0-2-8-15,-3 2-2 0,-3 1 0 0,3 2 0 16,0 0 2-16,-6 3 0 0,0 0 0 0,-3 5 0 16,0-3-11-16,0 3 12 0,-3 3-12 0,0 2 12 0,-3 3-1 0,0 0 0 15,0 0 0-15,-3 0 0 16,3 5-3-16,-3 3-8 0,0 0 12 0,0 3-4 15,-3 2 11-15,4 0 1 0,-4 3 1 0,0 8 0 16,-3 3-21-16,0-1 0 0,0-2 0 0,0 5 0 0,3 3 8 0,1-1-8 16,-1-4 10-16,0 5-10 15,3-6 0-15,6 1 0 0,0 4 0 0,0-4-10 0,3 2 10 0,3 3-12 16,3 5 12-16,0-3-12 0,0 0 12 0,3-4 8 0,3-4-8 16,0 0 11-1,0 1-70-15,0-9-13 0,3 1-4 0,-1-8-615 0,4-1-123 16</inkml:trace>
          <inkml:trace contextRef="#ctx0" brushRef="#br0" timeOffset="2000.0074">6294 1794 2156 0,'0'0'96'0,"0"0"19"0,6 5-92 0,-3 3-23 0,0-3 0 0,0 9 0 16,-3-6 45-16,3 5 5 0,3 0 1 0,-3 6 0 15,0-1-15-15,-3 1-4 0,0 2 0 0,0 5 0 16,3 1-22-16,0 4-10 0,-6-4 8 0,0-1-8 16,3 6 0-16,-3-5 8 0,-3-1-8 0,0 0 0 15,0-4-20-15,0-4-8 0,0 3-3 16,0-5 0-16,0 0 13 0,-3-5 2 0,4-6 1 0,2 3 0 16,0-3 15-16,3-5 16 0,-6 0-3 0,0 0-1 15,6 0 30-15,-6-2 6 0,0-1 0 0,3-8 1 16,0 3 13-16,0-5 2 0,0 0 1 0,3-8 0 15,0 2-22-15,6-5-5 0,0 3-1 0,3-5 0 16,6-1-28-16,-1 1-9 0,4-3 0 0,3 2 0 16,-3 1 0-16,3 5 0 0,3-6 0 0,-1 9 0 0,-2 2 0 0,-3 5 0 15,3 3 0-15,-3-2 0 16,0 7 0-16,-3-2 20 0,-3 5-4 0,2 5 0 0,-2-5-28 0,0 8-7 16,3 5-1-16,-3 6 0 0,-3-3 5 0,3 7 1 0,0-4 0 0,-3 7 0 15,-3 1 14-15,3-6-9 16,-3 3 9-16,2 2-8 0,-2-7 8 0,0 2-13 0,0-2 5 0,0-4 8 15,3 1-8-15,-3 0 8 16,-3-3 0-16,3-2 0 0,-6 2-11 0,3-2 3 0,-3-1 0 0,0-2 0 16,0-8 8-16,0 11-8 15,0-6 8-15,0-5-8 0,0 0 8 0,0 0 11 0,0 0-3 0,0 0 0 16,0 0 2-16,0 0 0 0,0 0 0 0,0 0 0 16,0 0 2-16,6-5 0 0,3-8 0 15,0-3 0-15,6-5 12 0,-3-1 4 0,6-1 0 0,-1-4 0 16,1-5-40-16,0 3-8 0,3 3-2 15,0-6 0-15,-3 6 11 0,-1-1 3 0,1 14 0 0,-3-6 0 16,-3-2 8-16,0 11 0 0,-3 2 0 16,0 2 0-16,0 6 0 0,0 6 0 0,-6-4 0 0,3 9 0 15,0 5 0-15,0 2 14 0,-3 6-3 0,-3 3-1 0,-3-1-10 0,3 6 0 16,-3-3 0-16,0 3 0 16,0-1-11-16,-3 4 3 0,3 2 0 0,-3-3 0 15,0 3-41 1,3 3-8-16,-3-6-2 0,3 3 0 0,-3-7-187 0,3-1-38 0,-12 24-7 15,9-22-1-15</inkml:trace>
        </inkml:traceGroup>
        <inkml:traceGroup>
          <inkml:annotationXML>
            <emma:emma xmlns:emma="http://www.w3.org/2003/04/emma" version="1.0">
              <emma:interpretation id="{C995F343-EABC-4749-AC75-28E7BC9C3EDE}" emma:medium="tactile" emma:mode="ink">
                <msink:context xmlns:msink="http://schemas.microsoft.com/ink/2010/main" type="inkWord" rotatedBoundingBox="11985,2191 12015,2190 12016,2208 11986,220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61.8768">7759 2204 2602 0,'-6'0'57'0,"6"0"12"0,0 0 3 0,9 3 1 0,0-1-58 0,-9-2-15 0,0 0 0 0,0 0 0 31,12 0-124-31,-12 0-27 0,-9-5-5 0,3-8-2 0</inkml:trace>
        </inkml:traceGroup>
        <inkml:traceGroup>
          <inkml:annotationXML>
            <emma:emma xmlns:emma="http://www.w3.org/2003/04/emma" version="1.0">
              <emma:interpretation id="{D04FA61D-8A6D-4C74-927C-BAC65F66A014}" emma:medium="tactile" emma:mode="ink">
                <msink:context xmlns:msink="http://schemas.microsoft.com/ink/2010/main" type="inkWord" rotatedBoundingBox="14321,1324 18153,1196 18195,2429 14362,255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6132.123">11119 1659 1209 0,'0'0'108'0,"0"0"-87"0,3-3-21 0,0-5 0 15,0 3 85-15,0-3 13 16,3 3 2-16,-3-6 1 0,0 3-43 0,0 0-9 0,0-2-1 0,3 2-1 15,-3-5-18-15,0 5-3 16,0-6-1-16,0 9 0 0,0-8-25 0,0 5 0 0,-3 3 8 0,0-6-8 16,0 3 20-16,0-5 1 0,-3 5 1 0,0-3 0 15,0 4 9-15,-3-7 1 0,0 6 1 0,0 3 0 16,0-6-9-16,0 4-3 0,0-1 0 0,-3-3 0 16,0 3-7-16,3 0-2 0,-2 3 0 0,-1-6 0 15,0 9-1-15,0-6-1 0,0 2 0 0,-3 1 0 16,3 2 7-16,-3-2 2 0,0 0 0 0,0 0 0 15,0 2-9-15,-3 3-2 0,-2-5 0 0,2-1 0 16,0 4-8-16,-3-4 0 0,0 6 0 16,0-5 0-16,-3 5 0 0,4 5 0 0,-1-5 0 0,0 6 0 15,-3-6-9-15,3 8-1 0,-3-3 0 0,3-5 0 0,1 8 10 0,-1-3 0 16,-3 3 0-16,0 3 0 16,3-1 0-16,-3 1 0 0,1-3 0 0,-4 2 0 0,-3 4 0 0,3-1 14 15,0 0-2-15,0-5 0 16,1 3-12-16,-1 2 0 0,3 3 0 0,0-3-10 15,0 0 10-15,1 3 0 0,2 0 0 0,0 2 8 16,0 1-8-16,3-6 8 0,-3 8-8 0,6-2 8 16,-3-3-8-16,3 8 0 0,1-6 0 0,-1 9 0 0,3-6 0 0,-3 5 11 15,3-2-11-15,3 2 12 0,0 1-1 0,-3-1 0 16,6 6 0-16,-3-5 0 0,3-1-11 0,-3 0 0 16,6-4 9-16,-3 1-9 0,3 4 0 0,3-9 8 15,0 9-8-15,0-9 0 0,0 4 8 0,0-4-8 16,0 3 10-16,3 0-10 0,0-5 16 0,0 5-4 15,0-2 0-15,3 2 0 0,0-2 10 0,3-6 2 16,-3 13 0-16,3-10 0 0,-1 3-3 0,4-1 0 0,0 1 0 16,0-6 0-16,0 0-9 0,0 0-1 0,3 1-1 0,0-9 0 15,-4 6 0-15,4-3 0 0,3-1 0 0,0-1 0 16,3 2 1-16,-3-8 0 16,2 5 0-16,-2-5 0 0,3 0-3 0,-3 0 0 0,0-3 0 0,0 1 0 15,-1-4-8-15,1-2 0 16,0 1 9-16,0-4-9 0,-3 0 0 0,3-2 8 0,-4-3-8 0,4 3 0 15,-3 0 10-15,-3-6-2 0,3 6-8 0,-6 0 12 16,0-8-12-16,0 5 0 0,-3 3 0 16,-1-3 0-16,1 2 0 0,0 1 0 0,-6 3 0 0,0-4 0 15,0 1 12-15,-3 0-3 0,0 5-1 0,-3-5 0 16,-3 2-8-16,0 3 0 0,0-5 0 0,-2 5 0 16,-4 3 0-16,0-3 0 0,3 3-14 0,0-1 5 15,-3 1 9-15,0 2-13 0,3 3 5 0,0-5 8 16,0 0-12-16,0 2 12 0,3 3-12 0,-3 0 12 15,3 0-10-15,1 0 10 0,5 0 0 0,0 0-9 16,-6 0 9-16,6 0 0 0,0 0 0 0,0 0 0 0,0 0 0 0,0 0 0 16,0 8 0-16,3-3-8 15,0 3 8-15,2-2 0 0,1-1 0 0,3-3 0 16,3 4 0-16,0-6 11 0,3 5-11 0,3-5 12 16,3 0-3-16,0 0 0 0,-1 3 0 0,1-3 0 0,0-3-9 0,3 3-9 15,-3-3 9-15,3 1-13 16,-4 2-33-16,4 0-6 0,0-8-2 0,0 5 0 15,-3 1-122-15,2 2-25 0,-2-8-5 0,0 5-429 16,0 0-85-16</inkml:trace>
          <inkml:trace contextRef="#ctx0" brushRef="#br0" timeOffset="96722.0474">11685 1844 1857 0,'0'0'82'0,"0"0"18"0,0 0-80 0,0 0-20 16,0 0 0-16,-6 0 0 0,0-2 68 0,6 2 11 0,0 0 1 0,-3 5 1 15,-3 0-37-15,0 8-8 0,3 1-2 0,0-1 0 16,-3 5-13-16,3 3-2 0,0 3-1 0,0 3 0 16,0-1-3-16,0 1-1 0,-3-6 0 0,3 5 0 15,0 1-1-15,3-3 0 0,-6 2 0 0,6-7 0 16,-3 7-13-16,0-10 0 0,0 8 0 0,1-8 0 31,-1-1-20-31,0 1-11 0,0-5-1 0,0-3-1 0,0 0-160 0,3-8-32 16,0 0-7-16</inkml:trace>
          <inkml:trace contextRef="#ctx0" brushRef="#br0" timeOffset="96904.8657">11715 1585 1612 0,'-6'-8'72'0,"3"3"14"15,-3-1-69-15,3-2-17 0,0 3 0 0,0 2 0 0,3 3 121 0,0 0 21 0,0 0 4 0,0 0 1 32,0 0-291-32,0 0-57 0,-15 8-12 0,9 0-3 0</inkml:trace>
          <inkml:trace contextRef="#ctx0" brushRef="#br0" timeOffset="97325.711">12021 1812 2095 0,'0'0'92'0,"0"0"20"15,0 0-89-15,3 6-23 0,0 4 0 0,0 6 0 16,-3 0 27-16,6 8 1 0,-3 2 0 0,3 1 0 15,-3-1-4-15,0 6 0 0,3-6 0 0,-3 6 0 0,3 3-15 0,0-9-9 16,0-2 10-16,3 2-10 16,-6 1 0-16,6-6 0 0,-3-3 0 0,0 1 0 0,2-3 0 0,-5-3 0 15,3-2 0-15,0 2 0 16,0-10 8-16,0 2-8 0,-3 0 0 0,-3-5 9 0,0 0-1 0,0 0-8 16,9 0 12-16,-9 0-4 15,3 0 20-15,3-10 4 0,0-1 1 0,3-5 0 0,-6 0 15 0,3 0 2 16,-3-5 1-16,3 0 0 0,0-5-19 0,0-4-3 0,3 4-1 15,-3-3 0-15,3-3-11 0,-1-2-2 16,1 2-1-16,0 0 0 0,3-2-6 0,-3 2-8 16,3 0 11-16,3-2-11 0,-3 2 0 0,3 0-19 15,0 6 3-15,2-6 0 16,-5 6-36-16,3-1-8 0,0 1 0 16,-3-1-1-16,0 9-160 0,-3-3-32 0</inkml:trace>
          <inkml:trace contextRef="#ctx0" brushRef="#br0" timeOffset="97752.3399">12798 1998 979 0,'0'0'87'0,"0"0"-70"0,0 0-17 0,9-3 0 0,-3 3 243 0,0-5 45 15,0 5 8-15,0-8 3 16,3 2-186-16,0-4-37 0,-3-1-7 0,0 1-1 0,0-4-48 0,0-1-8 16,-4-1-3-16,1 0 0 15,0 0-17-15,3 0-4 0,-6-2-1 0,3 2 0 16,-3-3-27 0,0 6-6-16,0-3-1 0,0 0 0 0,-3 3 30 0,0 0 5 0,0 2 2 0,0 3 0 0,0 0 10 0,-2 3 14 15,-1-3-3-15,0 8-1 0,0 0-2 0,0 0-8 0,-6 0 12 0,0 0-4 16,-3 8-8-16,3-3 10 15,-6 3-10-15,3 0 10 0,-2 5-10 16,-1 1 0-16,3 1 0 0,0 1 0 0,0 3 9 0,0-1 0 16,3 1 0-16,0 5 0 0,3 0 14 0,-3 2 2 0,4-2 1 0,-1 0 0 15,3 5-11-15,-3-3-3 16,3-5 0-16,0 3 0 0,6-3 0 0,-3 1 0 16,6 1 0-16,3-2 0 0,0-2-1 0,3 2-1 15,6 3 0-15,-1-5 0 0,1 4-10 0,3-4 0 16,0-1 9-16,3-4-9 0,-3 4-92 15,3-10-22-15,-4 0-5 0,4-5-1 0</inkml:trace>
          <inkml:trace contextRef="#ctx0" brushRef="#br0" timeOffset="98122.2317">13236 1847 2383 0,'0'0'52'0,"0"0"12"0,0 0 1 0,6 8 2 0,0 2-54 0,0-2-13 0,5 3 0 0,-2 2 0 0,0 3 31 0,-3 0 3 16,3-3 1-16,-3 8 0 16,3 0-17-16,-6 3-3 0,3-5-1 0,-6 5 0 0,3-1-14 0,-3-4-10 15,0 2 2-15,0-2 0 16,0-1-3-16,0-2 0 0,-3 2 0 0,-3-4 0 0,3-4 11 0,3-2 0 16,-3 5 0-16,3-10 0 15,0-3 0-15,0 0 0 0,0 0 0 0,0 0 0 0,0 0 14 0,0 0 8 16,6-8 2-16,0 0 0 0,0-5 32 0,0 0 6 0,3-6 2 15,3 1 0-15,0-3-10 0,3-3-2 16,2-5 0-16,4 0 0 0,3-1-34 0,0-1-7 16,3-1-2-16,2 3 0 0,4 5-9 0,-3 3 0 15,-6 5 0-15,0 5 0 0,-4 6 15 16,1 5-3-16,-6-5 0 0,3 10 0 0,-6 3-12 16,3 5-13-16,0 6 2 0,-3 5 1 0,2 2 10 0,-2 8 0 0,3-2 0 15,-3 0 0-15,3 2-24 0,3 1 0 16,-3 7 0-16,0-2 0 15,-1-1-185-15,4 6-37 0,12 48-7 0,-9-32-2 0</inkml:trace>
        </inkml:traceGroup>
        <inkml:traceGroup>
          <inkml:annotationXML>
            <emma:emma xmlns:emma="http://www.w3.org/2003/04/emma" version="1.0">
              <emma:interpretation id="{BE2B9256-DA96-42C2-BFB2-956391580DCE}" emma:medium="tactile" emma:mode="ink">
                <msink:context xmlns:msink="http://schemas.microsoft.com/ink/2010/main" type="inkWord" rotatedBoundingBox="20258,1446 22150,1306 22205,2052 20313,219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9443.7211">16861 1670 1209 0,'9'0'108'0,"-9"0"-87"15,0 0-21-15,0 0 0 16,6-11 69-16,-3 3 10 0,-3 8 1 0,0-8 1 0,-6 0-23 0,6 3-5 16,3-6-1-16,-3 3 0 15,-3 0-23-15,0-2-5 0,3 2 0 0,-3-5-1 0,3 5-23 0,-3-3 0 16,0 3 0-16,0 0 8 16,3-2-8-16,-6 2 8 0,-3-6-8 0,-3 1 8 0,6 3-8 0,-6 2 0 15,-2-5-8-15,-7 2 8 16,0 3 0-16,0 3 0 0,-3-3 0 0,3 8 11 0,-5-8-11 0,-1 3 0 15,6 5 0-15,-3-6 0 0,0 4-14 0,4 2-5 16,-1 2-1-16,0 4 0 0,0-1 32 16,-3-3 7-16,0 9 1 0,-2-3 0 0,-1 5 4 0,-3 6 0 15,0-1 1-15,1 9 0 0,-1-1-2 0,3 6-1 16,0-3 0-16,0 3 0 0,4 0-12 0,2 2-2 16,3 3-8-16,3 3 12 0,0-3 6 15,6 0 1-15,0 0 0 0,3-5 0 0,6-1-19 0,-3-2 10 16,6-2-10-16,-3-3 8 0,3-8-8 0,3-1 8 15,-3-1-8-15,6-6 8 0,-3-3 8 0,3 0 0 16,6-7 1-16,0-1 0 0,0-2 11 0,6-3 1 0,-1-3 1 0,4 3 0 16,3-13-8-16,0 2-2 15,3-4 0-15,-4-4 0 0,1-2 0 0,0 0-1 16,0 0 0-16,-1-3 0 0,-2-2 5 0,3 2 2 16,-3-8 0-16,0 9 0 0,0-1-26 0,-4-5 0 0,1 8 8 0,-3 2-8 15,0 1 16-15,0 7 0 16,-9 6 1-16,0 0 0 0,-3-1-2 0,0 9-1 0,2-3 0 0,-8 8 0 15,0 0-14-15,6 8 0 0,0-3 0 0,0 9 0 0,-3 4 0 16,-3 3 0-16,3-2 8 0,3 7-8 16,-3 1 0-16,3 2 0 0,-6 0 0 0,6-2 0 0,3 4-17 15,-3-2 0-15,-6 3 0 0,0 0 0 32,0-6-121-32,3 6-24 0,-3-3-5 0</inkml:trace>
          <inkml:trace contextRef="#ctx0" brushRef="#br0" timeOffset="99892.1224">17305 1675 2376 0,'0'0'52'0,"6"-5"12"0,-6 5 1 0,6 0 1 0,-6 0-53 15,8-8-13-15,-2 5 0 0,-6 3 0 0,0 0 12 0,6-3-1 16,3 3 0-16,-3 0 0 0,-6 0-11 0,6 6 0 16,-3 7-10-16,3 0 10 0,0 3-21 0,-3 8 1 0,-6 2 1 0,0 6 0 15,0-3 19-15,-3 3 0 16,0 5 0-16,0-5 0 0,-3 2 16 0,6-8 0 0,-3-2 0 0,0 0 0 16,-2-8-8-16,2 0-8 15,6-6 11-15,-3 4-11 0,-3-12 12 0,6-2-12 0,0 0 12 0,0 0-12 16,0 0 28-16,0 0-2 0,-3-8 0 0,9-2 0 0,0-1 1 15,-3-7 0-15,-3-4 0 0,5-1 0 16,7-9 4-16,3 0 1 0,-3-2 0 0,0-6 0 16,6 3-24-16,0 3-8 0,9-6 0 0,-4 0 0 15,1-5 8-15,9 6-8 0,6-1 0 16,-1 8 0-16,-5 0 12 0,3 6-4 0,0 2-8 0,-4 11 12 16,-5 2 2-16,0 9 0 0,-3 4 0 0,-1 6 0 0,1-2-5 15,-6 9-1-15,-3 4 0 0,3 7 0 16,-6-2-8-16,-3 11 0 0,0-4 0 0,-3 9 0 15,0-6-25 1,-3 6-7-16,-3 2-2 0,3 6-794 0,-3-3-158 0</inkml:trace>
          <inkml:trace contextRef="#ctx0" brushRef="#br1" timeOffset="3.23121E10">17342 1672 288 0,'0'0'25'0,"0"0"-25"0,0 0 0 0,0 0 0 16,-4-4 96-16,4 4 15 0,-4-4 2 0,4 4 1 15,0 0-48-15,0 0-10 0,0 0-1 0,0-8-1 16,-5 4-12-16,5 4-2 0,0 0-1 0,0 0 0 15,0 0 1-15,0 0 0 0,0 0 0 0,0 0 0 16,5-11 3-16,-5 11 1 0,0 0 0 0,0 0 0 16,0 0-13-16,0 0-3 0,0 0 0 0,0 0 0 15,0 0 5-15,0 0 1 0,0 0 0 0,0 0 0 16,0 0-34-16,0 0 0 0,0 0 0 0,0 0 0 0,0 0 13 0,0 0 3 16,0 0 0-16,0 0 0 0,8 4-2 0,-8-4 0 15,0 0 0-15,5 11 0 0,3-3 2 0,-3 4 1 16,-5-1 0-16,4 1 0 0,-4 8-6 0,5-13-2 15,-10 5 0-15,5 0 0 0,0 3 2 0,-4-3 0 16,4 0 0-16,0 0 0 0,-5-1-11 0,5 1 0 16,0 0 0-16,-4-1 0 0,0 5 0 0,-1-8 0 15,5 3 0-15,0-7 0 0,0-4 12 0,0 8-4 16,-4 0 0-16,0 0 0 0,4-8-8 0,0 11 10 16,0-3-10-16,-5 0 10 0,1 0-1 0,4-8 0 15,0 12 0-15,0-12 0 0,0 0-9 0,0 0 8 16,0 7-8-16,0-7 8 0,0 0 0 0,0 12 0 0,0-12 0 15,0 0 0-15,0 0-8 0,-5 8 0 0,5-8 0 16,0 8 0-16,0-8 9 0,0 7-9 0,0-7 10 0,0 12-10 16,0-4 8-16,0 8-8 0,0-5 0 0,0-3 9 15,0-8-9-15,0 12 0 0,0-12 0 0,0 8 0 16,-4-1 0-16,4 5 0 0,0-12 0 0,0 0 0 16,0 0 0-16,0 0 0 0,0 8 0 0,0-8 0 15,0 0 18-15,0 0-2 0,0 0 0 0,0 0 0 16,0 0-4-16,0 0 0 0,0 0-1 0,-4-4 0 15,4 4-11-15,-5-8 8 0,5-4-8 0,0 5 8 16,5 3 1-16,-5 4 0 0,4-12 0 0,-4 4 0 16,4-3-9-16,-4 3 0 0,5-4 0 0,-1 4 0 15,-4-3 0-15,5 3 0 0,-1-4 0 0,0 0 0 0,1 1 0 16,-1-5 0-16,5 0 0 0,-5 1 0 0,5-1 0 16,-5-3 0-16,5-1 0 0,-4 5 0 0,-1-5 0 15,0 5 0-15,1-1 0 0,-1 0 0 0,0-3 0 0,1 7 0 16,-1-7 0-16,1 3 0 0,-1 0 0 0,5-3 0 15,-5 7 0-15,5-7 0 0,-5 3 0 0,5-3 0 16,-4 3 0-16,3 4 0 0,1-3 0 0,-5 3 0 16,5-4 0-16,0 9 0 0,0-5 0 0,0 0 0 15,-1 8 0-15,1-3 0 0,0-1 0 0,0 0 0 16,-1 4-9-16,1-8 9 0,0 8 0 0,0 1 0 16,4-9 0-16,-9 4 0 0,9 0 0 0,-4 0 0 15,0 1-8-15,4 3 8 0,0 0 0 0,-4-4 0 16,4 4 11-16,-4 0-11 0,4 0 0 0,-4 4 0 15,0-4 0-15,0 1 0 0,-1 6 0 0,-8-3-9 0,0 0 9 16,9 0-12-16,-9 0 12 0,4 8 0 0,5 0 0 0,-9 0 0 16,0 4 0-16,5-1 0 0,-5 1 0 0,4 4 0 15,-4-9 0-15,-4 5 0 0,4 0 0 0,0-1 0 16,0 5 0-16,4-8 0 0,-4 4 0 0,4 3 0 16,1-3 0-16,-5 0 0 0,4 3 0 0,1-3 0 15,-5 7 0-15,0-11 0 0,4 8 0 0,0-1 0 16,-4 1 0-16,5 0 8 0,-5-1-8 0,0 5 11 15,0-9-3-15,4 5 0 0,1 3 0 0,-5-3 0 16,0 0 0-16,0-5-8 0,4 1 12 0,-4-4-4 16,0-8 0-16,0 12-8 0,0-1 12 0,0-11-4 0,0 0 12 15,9 12 3-15,-9-12 0 0,0 0 0 16,0 4-23-16,4 11 0 0,-4-11 0 0,0-4 8 0,0 0-8 16,0 0 0-16,0 0 0 0,0 0 0 0,0 0 0 0,0 16 0 15,0-12-8-15,0-4 8 0,0 0 0 0,0 15 0 16,0-15 0-16,0 0 0 0,0 0 0 0,4 8 8 15,-4-8-8-15,0 0 0 0,0 0 8 0,0 0-8 16,0 0 10-16,0 0-10 0,0 0 0 0,5 8 0 16,-5-8 0-16,0 0 0 0,0 0 0 0,0 0 0 15,0 0 0-15,0 0 0 0,0 0 0 0,0 0 0 16,0 0 0-16,0 8 0 0,0-8 0 0,0 0 0 16,0 0 0-16,0 0 0 0,0 0 11 0,0 0-11 15,0 0 12-15,0 0-12 0,0 0 0 0,0 0 0 0,0 0 0 16,0 0-12-1,0 0-18-15,0 0-3 0,9 0-1 0,-9 0 0 16,0 0-168-16,0 0-34 0,17-8-6 0,-17 8-472 0</inkml:trace>
        </inkml:traceGroup>
        <inkml:traceGroup>
          <inkml:annotationXML>
            <emma:emma xmlns:emma="http://www.w3.org/2003/04/emma" version="1.0">
              <emma:interpretation id="{D9E06401-EEB2-4B52-AECE-F8FCA8BA19B8}" emma:medium="tactile" emma:mode="ink">
                <msink:context xmlns:msink="http://schemas.microsoft.com/ink/2010/main" type="inkWord" rotatedBoundingBox="21999,1516 22205,1509 22223,2041 22017,2048"/>
              </emma:interpretation>
              <emma:one-of disjunction-type="recognition" id="oneOf4">
                <emma:interpretation id="interp4" emma:lang="" emma:confidence="0">
                  <emma:literal>V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W</emma:literal>
                </emma:interpretation>
                <emma:interpretation id="interp7" emma:lang="" emma:confidence="0">
                  <emma:literal>v</emma:literal>
                </emma:interpretation>
                <emma:interpretation id="interp8" emma:lang="" emma:confidence="0">
                  <emma:literal>f</emma:literal>
                </emma:interpretation>
              </emma:one-of>
            </emma:emma>
          </inkml:annotationXML>
          <inkml:trace contextRef="#ctx0" brushRef="#br1" timeOffset="3.23121E10">17768 1563 403 0,'0'0'17'0,"0"0"5"0,4-12-22 0,1 8 0 0,-1-4 0 0,5 0 0 16,-9 8 134-16,4-7 22 0,1 3 5 0,-5 4 1 15,8-4-66-15,-8 4-14 0,0 0-2 0,9 0-1 16,-9 0-40-16,9 4-8 0,-9-4-2 0,4 8 0 16,1 3-21-16,-1-3-8 0,-4 4 0 0,0 3 0 15,4-7 0-15,-4 4 0 0,5 0 0 0,-1 3 0 16,-4 1 16-16,5-1-2 0,-5-3-1 0,4 0 0 0,0 7 14 0,1-3 2 16,-1-1 1-16,5 1 0 0,-9 0 5 0,4-5 1 15,5 5 0-15,-5 0 0 0,1-5-3 0,-1 5 0 16,1-4 0-16,-1 3 0 0,0-3-19 0,-4 3-4 15,0-3-1-15,-4 4 0 0,4-5 4 0,-4 5 1 16,-1 0 0-16,-4-5 0 0,5 1-3 0,-5 0-1 16,5-1 0-16,0 1 0 0,-1 4 3 0,1-8 1 15,4 3 0-15,0-11 0 0,0 0 3 0,0 0 1 16,0 0 0-16,0 0 0 0,0 0-18 0,0 0 0 16,0 0 8-16,0 0-8 0,0 0 0 0,0 0 0 15,0 0 0-15,0 0 0 0,0 0 0 0,0 0 0 16,0 0 0-16,0 0 0 0,0 0 12 0,0 0 0 15,0 0-1-15,0 0 0 0,0 0-3 0,0 0-8 16,0 0 12-16,0 0-4 0,0 0-8 0,0 0 0 0,0 0 0 16,0 0 0-16,0 0 0 0,9 0 0 0,-9 0 0 15,0 0 0-15,0 0 0 0,0 0 0 0,8-8 0 0,-8 8 8 16,0 0-8-16,9-3 0 0,0-1 9 16,-9 4-9-16,0 0 0 0,4-4 0 0,1-12 0 0,-1 12 8 15,-4 4-8-15,4-11 0 0,1 3 0 0,-1 0 0 16,-4-4 0-16,5 4 0 0,-5-3 0 0,4 3 8 15,0-4-8-15,1 4 0 0,-5 1 0 0,0-5 0 16,4 0 0-16,1 4 0 0,-5-7 0 0,4 3 8 16,-4 4-8-16,4-3 0 0,1 3-8 0,-5-4 8 15,0 4 0-15,0-3 0 0,4-1 0 0,-4 4 8 16,0-4-8-16,0 5 0 0,-4-9-8 0,4 4 8 16,4 1 0-16,-4-1 0 0,0 4 9 0,0-4-9 0,-4 1 8 15,4-1-8-15,4 0 0 0,-4 1 0 0,-4 3 0 16,4-4 0-16,0 4 0 0,4 1 0 0,-4-1 0 15,0 4 0-15,0-12 0 0,0 12 0 0,0-7-9 0,0 11 9 16,0-12-8-16,0 4 8 0,0 8 0 0,0 0 0 16,0 0 0-16,0 0 8 0,0 0-8 0,0 0 0 15,-4-8 0-15,4 8 0 0,0 0 0 0,-5-4 0 16,1-3 0-16,4 7 0 0,-9 0 0 0,9 0-12 16,0 0 4-16,-9 4 0 15,1-4-32-15,8 0-5 0,0 0-2 0,-5 7-546 16,1 5-110-16</inkml:trace>
        </inkml:traceGroup>
        <inkml:traceGroup>
          <inkml:annotationXML>
            <emma:emma xmlns:emma="http://www.w3.org/2003/04/emma" version="1.0">
              <emma:interpretation id="{A9A8E73C-DA62-47BC-8D13-A0C3814FD8E0}" emma:medium="tactile" emma:mode="ink">
                <msink:context xmlns:msink="http://schemas.microsoft.com/ink/2010/main" type="inkWord" rotatedBoundingBox="22034,1548 22351,1537 22364,1930 22048,1940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02072.4431">17823 1572 403 0,'0'0'36'0,"0"0"-36"16,0 0 0-16,0 0 0 0,0 0 137 0,0 0 21 16,0 0 4-16,0 0 1 0,0 0-131 0,0 0-32 15,0 0 0-15,0 0 0 0,0 0 0 0,0 0-19 16,0 0 3-16,0 0 0 15,0 0-55-15,0 0-10 0,0 0-3 0,0 0 0 16,0 0 25-16,0 0 5 0,0 0 1 0,0 0 0 0,8 0 67 0,-8 0 14 0,0 0 2 0,0 0 1 16,9-6 43-16,-9 6 9 15,0 0 1-15,0 0 1 0,0 0-14 0,0 0-3 0,0 0-1 0,0 0 0 16,0 0-17-16,0 0-3 16,0 0-1-16,0 0 0 0,-6 0 2 0,3-2 0 0,3 2 0 0,0 0 0 15,-5-3-20-15,2 0-3 16,-3 3-1-16,6 0 0 0,0 0-14 0,0 0-10 0,-6 0 12 0,6 0-12 15,0 0 28-15,0 0-2 0,0 0 0 0,0 0 0 16,-3-5 2-16,3 5 1 0,0 0 0 0,0 0 0 16,-6-3 1-16,6 3 0 0,0 0 0 0,0 0 0 15,0 0-1-15,0 0 0 0,0 0 0 0,0 0 0 16,9 0 2-16,-9 0 0 0,0 0 0 0,6-2 0 16,5 2-17-16,-2 0-3 0,-9 0-1 0,0 0 0 15,9 0-10-15,-9 0 0 0,0 0 0 0,0 0 8 16,0 0-8-16,6 2 0 0,3-2 0 0,-9 0 0 0,0 0 15 0,0 0-3 15,0 0 0-15,0 0 0 16,0 0 8-16,0 0 0 0,0 0 1 0,9 0 0 0,-9 0-1 0,0 0-1 16,0 0 0-16,0 0 0 15,6 3-7-15,-6-3-2 0,0 0 0 0,6 5 0 0,-6-5-10 0,9 0 0 16,-9 0 9-16,6 0-9 16,0 3 0-16,3-3 8 0,-3 3-8 0,0-3 0 0,-6 0 0 0,9 0 0 15,-3 0 0-15,0 0 8 0,-6 0-8 0,0 0 0 16,6 0 0-16,-6 0 0 0,5 0 0 0,1 0 9 0,-6 0-9 0,0 0 10 15,0 0-10-15,0 0 10 0,0 0-10 0,0 0 10 16,0 0-10-16,9 0 0 0,-9 0 0 0,6 2 0 16,-6-2 0-16,0 0 0 0,9 6 0 0,-9-6 0 0,0 0 12 0,9 0-4 0,-9 0 0 0,6 5 0 31,0-10 3-31,-6 5 0 0,9 5 0 0,-9-5 0 16,0 0 5-16,0 0 2 15,0 0 0-15,6 0 0 0,0 3-7 0,-6-3-2 0,6 5 0 0,0 3 0 16,-3-3-9-16,3 3 0 0,0 3 9 0,-3 2-9 15,3 0 8-15,0 0-8 0,0 6 8 0,-1-6-8 16,1 8 0-16,0-8 9 0,3 6-9 0,-3 2 0 16,3-2 9-16,-6-1-9 0,0-2 0 0,0 0 9 15,0 5-9-15,-3-5 0 0,0 0 0 0,-3-3 0 32,-3 0-114-32,3 1-22 0,-6-7-4 0</inkml:trace>
        </inkml:traceGroup>
        <inkml:traceGroup>
          <inkml:annotationXML>
            <emma:emma xmlns:emma="http://www.w3.org/2003/04/emma" version="1.0">
              <emma:interpretation id="{914DBA76-258E-4F07-A6F4-9C241861603C}" emma:medium="tactile" emma:mode="ink">
                <msink:context xmlns:msink="http://schemas.microsoft.com/ink/2010/main" type="inkWord" rotatedBoundingBox="22128,1675 22284,1669 22298,2084 22141,2089"/>
              </emma:interpretation>
              <emma:one-of disjunction-type="recognition" id="oneOf6">
                <emma:interpretation id="interp10" emma:lang="" emma:confidence="1">
                  <emma:literal>Y</emma:literal>
                </emma:interpretation>
                <emma:interpretation id="interp11" emma:lang="" emma:confidence="0">
                  <emma:literal>y</emma:literal>
                </emma:interpretation>
                <emma:interpretation id="interp12" emma:lang="" emma:confidence="0">
                  <emma:literal>D</emma:literal>
                </emma:interpretation>
                <emma:interpretation id="interp13" emma:lang="" emma:confidence="0">
                  <emma:literal>H</emma:literal>
                </emma:interpretation>
                <emma:interpretation id="interp14" emma:lang="" emma:confidence="0">
                  <emma:literal>"</emma:literal>
                </emma:interpretation>
              </emma:one-of>
            </emma:emma>
          </inkml:annotationXML>
          <inkml:trace contextRef="#ctx0" brushRef="#br1" timeOffset="3.23121E10">17895 1676 115 0,'0'0'10'0,"0"0"-10"0,0 0 0 0,0 0 0 15,0 0 133-15,0 0 25 0,0 0 5 0,0 0 1 16,0 0-120-16,0 0-23 0,0 0-5 0,0 0 0 15,0 0 19-15,0 0 4 0,0 0 1 0,0 0 0 16,0 0-4-16,0 0-1 0,0 0 0 0,0 0 0 16,0 0 0-16,4 11 0 0,1-3 0 0,-1 4 0 15,-4-12 12-15,5 12 2 0,-5-12 1 0,4 7 0 16,0 5-31-16,1-4-7 0,-1 4 0 0,5-5-1 16,-5 5 8-16,5-4 1 0,-4 4 1 0,-1-1 0 15,0-3 9-15,1 4 2 0,-1-4 0 0,-4-1 0 16,0-7-20-16,0 12-3 0,0-4-1 0,0 4 0 15,-4-5 2-15,4-7 0 0,0 0 0 0,-5 12 0 0,1 0-10 0,0 3 0 16,-1-11 0-16,5-4 8 0,0 0 0 0,-4 8 0 16,-1 0 0-16,5-8 0 0,0 0-8 0,0 0 0 15,-4 8 0-15,4-8 8 0,0 0-8 0,0 0 12 16,0 0-12-16,0 0 12 0,0 0-12 0,0 0 0 16,0 0 0-16,0 0-11 0,0 0 11 0,0 0 9 15,0 0-1-15,0 0-8 0,0 0 8 0,0 0-8 16,0 0 0-16,0 0 0 0,0 0 0 0,0 0 0 15,0 0 0-15,0 0 0 0,0 0 0 0,0 0-16 16,0 11 4-16,0-11 0 16,0 0-58-16,0 0-11 0,0 0-3 0,0 0 0 0</inkml:trace>
          <inkml:trace contextRef="#ctx0" brushRef="#br1" timeOffset="3.23121E10">18049 1687 172 0,'0'0'16'0,"0"0"-16"0,0 0 0 0,0 0 0 16,0 0 72-16,0 0 11 0,0 0 2 0,0 0 1 15,0 0-25-15,0 0-5 0,0 0 0 0,0 0-1 16,0 0 5-16,0 0 2 0,0 0 0 0,0 0 0 15,0 0-5-15,0 0-1 0,0 0 0 0,0 0 0 0,0 0-26 0,0 0-6 16,0 0 0-16,0 0-1 0,0 0 21 0,0 0 4 16,0 0 0-16,0 0 1 0,0 8-17 0,4 0-3 15,-4-8-1-15,0 16 0 0,0-16 5 0,0 7 1 16,0 5 0-16,0-4 0 0,0 4-16 0,0-5-3 16,0 5-1-16,0 8 0 0,0-9 0 0,0 1 0 15,-4 4 0-15,4-1 0 0,-5 1-14 0,1-1 0 16,-1-7 0-16,5 4 0 0,-4 7 15 0,0-11 6 15,-1 4 2-15,1 0 0 0,4-1-5 0,-4 1-1 16,4 0 0-16,-5-4 0 0,5-8-4 0,-4 11-1 16,4 1 0-16,-5-4 0 0,5-8-12 0,0 11 9 15,-8-3-9-15,3 0 8 0,-4 4 0 0,5-8 0 16,4-4 0-16,0 11 0 0,-9-7 4 0,9-4 0 16,0 0 0-16,0 0 0 0,0 0-12 0,0 0 0 0,-4 4 0 0,4-4-11 15,0 0 3-15,0 0 0 0,0 0 0 0,0 0 0 31,0 0-45-31,0 0-9 0,-4-4-2 0,-1 0 0 16,1-3-106-16,4-1-22 0,0 8-4 0,0 0 0 0</inkml:trace>
        </inkml:traceGroup>
      </inkml:traceGroup>
    </inkml:traceGroup>
    <inkml:traceGroup>
      <inkml:annotationXML>
        <emma:emma xmlns:emma="http://www.w3.org/2003/04/emma" version="1.0">
          <emma:interpretation id="{FB954798-EC29-453D-A797-4E3CDFCC6E0C}" emma:medium="tactile" emma:mode="ink">
            <msink:context xmlns:msink="http://schemas.microsoft.com/ink/2010/main" type="paragraph" rotatedBoundingBox="6662,3196 27374,2167 27465,3990 6752,50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13FBBB-B6F8-43D6-B263-B3DF1535FCA0}" emma:medium="tactile" emma:mode="ink">
              <msink:context xmlns:msink="http://schemas.microsoft.com/ink/2010/main" type="line" rotatedBoundingBox="6662,3196 27374,2167 27465,3990 6752,5019"/>
            </emma:interpretation>
          </emma:emma>
        </inkml:annotationXML>
        <inkml:traceGroup>
          <inkml:annotationXML>
            <emma:emma xmlns:emma="http://www.w3.org/2003/04/emma" version="1.0">
              <emma:interpretation id="{4FA8724D-0164-49E9-95D5-84D91D661843}" emma:medium="tactile" emma:mode="ink">
                <msink:context xmlns:msink="http://schemas.microsoft.com/ink/2010/main" type="inkWord" rotatedBoundingBox="6665,3263 13046,2946 13115,4340 6734,4657">
                  <msink:destinationLink direction="with" ref="{3C3467E7-F48D-41BD-8D87-4E4F38D3E484}"/>
                </msink:context>
              </emma:interpretation>
              <emma:one-of disjunction-type="recognition" id="oneOf7">
                <emma:interpretation id="interp15" emma:lang="" emma:confidence="1">
                  <emma:literal>undirected</emma:literal>
                </emma:interpretation>
                <emma:interpretation id="interp16" emma:lang="" emma:confidence="0">
                  <emma:literal>Undirected</emma:literal>
                </emma:interpretation>
                <emma:interpretation id="interp17" emma:lang="" emma:confidence="0">
                  <emma:literal>undirecting</emma:literal>
                </emma:interpretation>
                <emma:interpretation id="interp18" emma:lang="" emma:confidence="0">
                  <emma:literal>undirect</emma:literal>
                </emma:interpretation>
                <emma:interpretation id="interp19" emma:lang="" emma:confidence="0">
                  <emma:literal>undirects</emma:literal>
                </emma:interpretation>
              </emma:one-of>
            </emma:emma>
          </inkml:annotationXML>
          <inkml:trace contextRef="#ctx0" brushRef="#br0" timeOffset="105201.9679">2520 3990 1670 0,'-12'-5'74'0,"12"5"15"0,-6-6-71 0,0 1-18 0,0 2 0 16,0-5 0-16,3 3 66 0,-3 0 10 16,6 0 1-16,-3-1 1 0,-3 1-34 0,6 2-8 15,0 3 0-15,0-5-1 0,0 0-27 0,0 5-8 16,0 0 0-16,0 0 0 0,0-6 0 0,0 6 0 16,0 0 0-16,0 0-9 0,0 0 9 0,0 0-12 15,3 8 12-15,3 3-12 0,0 2 12 0,0 6 0 16,-3 2 8-16,3 11-8 0,-6 2 21 0,0 6 0 0,6 5 0 0,-3 2 0 15,0 4-8-15,6-4-1 16,-3 1-1-16,3-3 0 0,0-5-11 0,3-3 8 0,3 0-8 0,-3-6 8 16,5-4-8-16,-8-3 0 15,3-6 0-15,-6 1 8 0,3-9 6 0,0 1 1 16,3-3 0-16,3-3 0 0,-9-2-15 0,9-6-12 16,-3 0 3-16,5-4 0 0,-8-1 9 0,6-6 11 0,0 1-3 0,-3-5 0 15,3-4 12-15,-3-1 3 16,0-4 0-16,0-2 0 0,-3-3 5 0,2 1 0 0,-2-6 1 0,-3-3 0 15,3 0-1-15,-3 0-1 0,-3-2 0 0,3 2 0 16,0 1-12-16,-3-1-3 0,0 3 0 0,-3 0 0 16,3 5-12-16,-3 0 0 0,0 6 0 0,0 5 0 0,3 0-9 15,-3 5-8-15,0 3-2 0,0 7 0 16,0 1-99-16,0 5-20 16,0 0-4-16,0 8-830 0</inkml:trace>
          <inkml:trace contextRef="#ctx0" brushRef="#br0" timeOffset="105772.1446">3389 4016 1152 0,'0'0'102'0,"-6"0"-82"15,0-5-20-15,0 2 0 0,0 1 96 0,3-1 16 0,-3-2 2 0,3 2 1 16,-2 1-10-16,2-4-1 0,3 6-1 0,0-2 0 15,-3-1-36-15,3 3-7 0,0 0-2 0,0 0 0 16,0 0-40-16,0 0-8 0,0 0-2 0,0 0 0 0,0 0-8 16,8 0 0-16,1 3 0 0,3 2 0 15,0 8-12-15,-3 6 12 0,-3 2-10 0,0 5 10 16,0 6 0-16,-3 0 0 0,0 2 0 0,-3 1 0 16,-3-1 0-16,3-5 0 0,-6 0 0 0,6-2 0 15,-3-6 0-15,3-3 0 0,3-2 0 0,-3-5 0 16,0-1 0-16,0-2 0 0,0-8 0 0,0 0 0 15,0 0 11-15,0 0-2 0,0 0 0 0,6-8 0 16,-3-2 13-16,0-1 2 0,0-7 1 0,3-3 0 0,-3-3-9 16,3-3-1-16,-3-4-1 0,3-4 0 15,-3-5-14-15,6 1 8 0,6-1-8 0,-4 0 0 16,1 3 0-16,3 0 0 0,0 6 0 0,3 1 0 0,3 4 0 0,-3 5 0 16,0 2 0-16,-1 9 0 0,1 2 14 0,-3 5-3 15,3 6-1-15,-3 5 0 0,3 2-10 0,-3 6 0 16,-3 3 0-16,-1 4 8 0,1 1-8 0,-3 3 0 0,0 2 0 0,3 0 0 15,-3 5 0-15,0-2-20 16,0 5 3-16,3-2 1 16,-3-4-128-16,6 1-24 0,-1-3-6 0</inkml:trace>
          <inkml:trace contextRef="#ctx0" brushRef="#br0" timeOffset="106422.2171">4752 4016 633 0,'0'0'56'0,"-3"0"-44"0,-2-5-12 0,-4 2 0 0,6 1 260 0,-3-1 49 15,0-2 11-15,-3 2 1 0,0-2-205 0,0 0-40 16,0 2-9-16,0-2-2 0,-6-1-25 0,3-2-4 16,0 3-2-16,-3-3 0 15,4-2-34-15,-4 2 0 0,0 0 0 0,3 2 0 0,-3 1 0 0,0 0-11 16,-3 2 0-16,0 1 0 16,1 2 27-16,-4 2 6 0,0 4 1 0,-3 1 0 15,3 1-102-15,0 6-20 0,-2 4-4 16,2 1-1-16,0 2 77 0,3 5 15 0,-3 6 4 0,3 2 0 0,-2 6 20 0,2 0 5 15,3-3 1-15,3 3 0 0,0-3 18 0,6-3 3 0,0-2 1 0,3 0 0 16,6-6-17-16,0 0-3 16,3-4-1-16,3 1 0 0,-3-4-19 0,3-6 0 0,3 0 0 0,0-5 0 15,0-2 0-15,2-6 0 16,4-3 0-16,0-2 0 0,3-6 0 0,3-7 10 0,6-4-10 0,-1-1 12 16,1-7-2-16,3-1 0 15,3-4 0-15,-1-7 0 0,1-3-1 0,-3-3 0 0,-4-2 0 0,-2-3 0 16,-3 0-1-16,0-5 0 0,-3 0 0 0,-6-3 0 15,2-5-8-15,-8 2 8 0,0 4-8 0,-3-1 8 16,-3 2-8-16,0 4 10 0,0-1-10 0,0 6 10 16,-6 2-2-16,0 9 0 0,3 2 0 0,-3 8 0 15,3 5 20-15,0 8 3 0,-3 3 1 0,3 2 0 16,0 6 8-16,0 5 1 0,0 0 1 0,0 10 0 16,0 4-42-16,0 2 0 0,0 13 0 0,-3 10 0 15,-3-2 0-15,-3 11 0 0,3 2 8 0,-2 11-8 16,-4 3 0-16,-3 4 0 0,6 4 0 0,-3-3 0 15,0-1 0-15,3 1 0 0,0-3 0 0,3 0 0 16,3-5 0-16,-3 0 0 0,0-5 0 0,3-9 0 16,0-2-9-16,0-5-7 0,0-3-2 0,0-5 0 15,3-6-159-15,0-2-32 16</inkml:trace>
          <inkml:trace contextRef="#ctx0" brushRef="#br0" timeOffset="106651.1782">5125 3971 1771 0,'0'0'78'0,"0"0"17"0,0 0-76 0,0 0-19 0,0 8 0 0,-3 0 0 15,0 6 75-15,3 1 11 16,-6 4 2-16,0 2 1 0,0 6-32 0,0-4-6 0,0 6-2 0,0 1 0 15,0-1-33-15,3 0-6 0,0-3-2 0,0-2 0 16,6 0-24-16,0-6-6 0,-3-2-1 0,6-5-644 16,3-1-129-16</inkml:trace>
          <inkml:trace contextRef="#ctx0" brushRef="#br0" timeOffset="106802.1873">5339 3455 2246 0,'-9'0'200'0,"3"0"-160"16,0 6-32-16,3-1-8 15,-3 0 8-15,3 3 1 0,0 0 0 0,0 3-680 16,0-1-136-16</inkml:trace>
          <inkml:trace contextRef="#ctx0" brushRef="#br0" timeOffset="107531.9902">5532 3725 2376 0,'0'0'105'0,"0"0"22"0,0 0-102 0,0 0-25 0,0 14 0 0,3-1 0 16,3 3 17-16,-3 5-1 0,3 0-1 0,-3 3 0 15,3 2-15-15,-3 1 11 0,0-1-11 0,3 3 10 16,-3 0 1-16,0-2 0 0,3 2 0 0,-3-3 0 31,3 1-38-31,-3-3-7 0,0-3-2 0,0-3 0 0,0-4 12 0,0-1 3 0,-3-3 0 0,3 1 0 16,-3-3 21-16,0-8 0 0,-3 8 0 0,3-8 0 16,0 0 0-16,0 0 0 0,0 0 0 0,0 0 8 15,0 0 14-15,-6 3 2 0,0-6 1 0,3 0 0 16,3 3 12-16,-6-5 3 0,0 0 0 0,3-3 0 15,0 0-16-15,0-3-4 0,3-2 0 0,-3-3 0 0,0 0-8 0,6 0-3 16,0 0 0-16,-3 1 0 16,3-7-9-16,0 4 0 0,3-3 9 0,-3 0-9 0,3-1 20 0,0 4 0 15,0-3 0-15,0 2 0 16,0 1-20-16,3 2 0 0,0 3 0 0,-1-1 0 0,1 4-13 0,-3 2-7 16,3 0-2-16,-3 5 0 15,0-2 22-15,3 2 0 0,0 3 0 0,0 3 0 0,0 0-10 0,0 5 10 16,3-1 0-16,0 4-9 0,-3 5 9 0,5 0 0 0,1 2 0 0,3 1 8 15,0-1 10-15,3 1 2 16,-3-1 1-16,3 1 0 0,2-3-21 16,-2 0 8-16,0-3-8 0,0-3 0 15,0 1-21-15,-3-8-9 0,2-1-2 0,1-2 0 0,-3-2 32 0,0-1 0 0,0-5 0 0,0 3 10 16,-3-8-10-16,-1 2 8 16,1-2-8-16,-3 0 8 0,0-1 14 0,0 1 2 0,-3-3 1 0,0-2 0 15,0 2 11-15,-3-3 1 16,0 1 1-16,0-3 0 0,0 2-18 0,-3-2-3 0,0 2-1 15,0 1 0-15,0 2-8 0,-3 0-8 0,0 3 9 0,0-3-9 16,-3 0 8-16,0 3-8 0,0 0 0 0,-3 2 9 31,3 1-35-31,-6 4-7 0,0 1-2 0,0 0 0 0,0 2 21 0,-3 3 4 16,0 0 1-16,0 5 0 0,-3 1 9 0,1-1 0 0,-4 5 0 0,3 1 0 16,-3 2 0-16,3 3 0 0,-3 3 0 0,3 2 0 0,0 3 0 0,1 2 0 15,2 1 0-15,0-1 0 16,3 1-8-16,3 2 0 0,0-3 0 0,3 3 0 0,6-2 8 0,3-1 0 15,-3-2 0-15,6 0 0 16,0-3 0-16,3-3-12 0,2 4 12 0,1-4-12 16,3-5-137-1,3-2-28-15,0-3-6 0</inkml:trace>
          <inkml:trace contextRef="#ctx0" brushRef="#br0" timeOffset="107811.8898">6869 3728 1929 0,'3'-5'42'0,"0"-6"9"0,0 1 1 0,0-4 4 0,0 4-45 0,3-4-11 15,-3 4 0-15,0-1 0 0,-3 3 58 0,0 3 10 16,0 5 1-16,-3-3 1 0,-6 1-27 0,3 2-6 0,-6 2-1 0,-3 6 0 16,-3 3-25-16,-3 2-11 15,-3 6 8-15,-2-1-8 0,2 6 0 0,-3 3 0 0,3-1 0 0,0 0 0 16,4 4 18-16,2-1-2 0,0 0 0 0,3-3 0 15,3 1 2-15,3-1 0 0,3 1 0 0,-3-1 0 16,6-2 1-16,0-3 0 0,6 0 0 0,-3-2 0 16,3-3-19-16,6-1 0 0,-3-4 0 15,0-3 0 1,0-3-100-16,6-2-23 0,3-6-5 0</inkml:trace>
          <inkml:trace contextRef="#ctx0" brushRef="#br0" timeOffset="108025.4617">7050 3559 2091 0,'0'0'46'0,"0"0"10"0,6 5 1 0,0 3 2 0,-3 0-47 0,6-3-12 0,3 3 0 0,6 0 0 0,9 0 44 0,-6-3 6 0,-1-2 2 0,7-3 0 15,9 0-13-15,-3 0-3 0,-7-3 0 0,4-2 0 16,0 0-23-16,0 2-5 0,-3-8 0 0,-4 1-8 31,-5 2-23-31,0-5-11 0,9 2-2 0,-6-2-1 0,-9 0-118 0,5-1-23 0,-2-1-5 0</inkml:trace>
          <inkml:trace contextRef="#ctx0" brushRef="#br0" timeOffset="108269.0653">7482 3014 1785 0,'-18'0'79'0,"12"2"17"0,3 1-77 0,-3 7-19 0,-3 1 0 0,3 5 0 15,-6 5 93-15,1 6 15 0,-1 7 4 0,-3-2 0 0,0 10-26 16,0 6-5-16,3-1-1 0,3 6 0 16,0 0-41-16,-3 3-9 0,3 2-2 0,3 0 0 15,6 6-8-15,-3-1-1 0,-3-5-1 0,4 1 0 16,2-7-18-16,2 1 0 0,-4-2 0 0,2-4 0 31,0-2-16-31,2-2-9 0,4-6-3 0,-6-3-739 0,-6-2-148 0</inkml:trace>
          <inkml:trace contextRef="#ctx0" brushRef="#br0" timeOffset="108623.3013">7786 3937 2318 0,'0'0'103'0,"0"0"21"0,8 5-100 0,1 1-24 16,0-4 0-16,0 1 0 0,3-3 24 0,3 0 0 15,-3 0 0-15,0-3 0 0,-3-2-8 0,3-3-1 0,3-3-1 0,-3 1 0 32,-7-3-34-32,1-3-6 0,6 3-2 0,-3-3 0 0,-6-3 6 0,0 1 1 0,0-1 0 0,0-2 0 15,0 2 21-15,-3-2 0 16,-6 3 0-16,3-3 0 0,3-1 19 0,-3 4 8 0,-3-3 1 0,-3 2 1 15,0 3 7-15,0 3 0 16,4 0 1-16,-4 5 0 0,-3 3-21 0,3-1-5 0,0 6-1 16,-3 3 0-16,-3 2-10 0,-3 3 12 0,3 5-12 0,0 1 12 15,-2 4-12-15,-4 1 0 0,0-1 0 0,6 6 0 16,9-3 0-16,-3 3 0 0,-9 2 0 0,6 4 0 16,12-1 0-16,-3 0 0 0,0-3 0 0,-3 3 0 15,6-2-20-15,3 2 4 0,3-3 1 0,-3-2 0 31,-3 3-197-31,9-6-40 0,27 16-8 0,-6-19-2 0</inkml:trace>
          <inkml:trace contextRef="#ctx0" brushRef="#br0" timeOffset="109129.0629">8524 3680 1728 0,'21'-21'76'0,"-12"13"16"0,-4-2-73 0,4 2-19 15,0 0 0-15,0 0 0 0,3 5 179 0,-6-5 32 16,3 6 6-16,-9 2 2 0,0 0-158 0,0 0-31 15,0 0-6-15,0 0-2 16,0 0-22-16,-3 0 0 0,-3 0 0 0,-6 2-12 16,-3 6-12-16,-6 0-4 0,-2 5 0 0,-1 6 0 15,-3 2-16-15,-3 6-4 0,4-1-1 0,-1 3 0 0,0 3 49 0,3 0 22 16,-3-1-2-16,9 4 0 0,4-4-6 0,-4 1-2 0,-3 3 0 0,6-1 0 16,3 0-12-16,6-2-16 15,-3-3 3-15,0-2 1 0,3-6 1 0,3-3 1 16,3-2 0-16,0-5 0 15,-3-1-18-15,0-4-4 0,3-6-1 0,6-3 0 0,3 0 33 16,0-4 12-16,3-4 0 0,3-8 0 0,3 1 16 0,0-6 2 16,-3 0 1-16,2-2 0 0,4-3 13 0,3 0 2 0,-3-3 1 0,3-3 0 15,-3 1-23-15,5-6-4 0,-2 1 0 0,0-1-1 16,3-2-19-16,-3-1 0 0,-4-2-8 16,4-2 8-16,-3-1 0 0,0 0 0 0,0 1 8 0,0-1-8 15,-4-2 0-15,1 2 0 0,-3 3 0 16,0 3 0-16,-3 2 0 0,-3 6 16 0,0 7-3 0,-3 4-1 15,0 4 4-15,0 3 0 0,-3 8 0 0,0-2 0 16,-3 4 9-16,0 6 3 0,0 0 0 0,-3 8 0 16,-3 3-28-16,0 8 0 0,-6 7 0 0,3 0 0 0,-6 11 0 0,3 1 0 15,-3 6 0-15,0 7 0 16,6-9 12-16,1 6-4 0,2 2 0 0,0-2 0 0,6-1-8 0,0 1 0 16,3 5 0-16,6-6 0 15,-1-2 0-15,1 3 0 0,3-8 0 0,3-1 0 16,0-2-32-16,3-2-9 15,0-3-2-15,3-6 0 0,2-5-155 0,1-2-31 0,6-9-7 0</inkml:trace>
        </inkml:traceGroup>
        <inkml:traceGroup>
          <inkml:annotationXML>
            <emma:emma xmlns:emma="http://www.w3.org/2003/04/emma" version="1.0">
              <emma:interpretation id="{969B6C07-55DE-4680-A516-F137C1CFAC62}" emma:medium="tactile" emma:mode="ink">
                <msink:context xmlns:msink="http://schemas.microsoft.com/ink/2010/main" type="inkWord" rotatedBoundingBox="14547,2804 18321,2616 18401,4210 14626,4398"/>
              </emma:interpretation>
              <emma:one-of disjunction-type="recognition" id="oneOf8">
                <emma:interpretation id="interp20" emma:lang="" emma:confidence="1">
                  <emma:literal>graph</emma:literal>
                </emma:interpretation>
                <emma:interpretation id="interp21" emma:lang="" emma:confidence="0">
                  <emma:literal>graphs</emma:literal>
                </emma:interpretation>
                <emma:interpretation id="interp22" emma:lang="" emma:confidence="0">
                  <emma:literal>agraph</emma:literal>
                </emma:interpretation>
                <emma:interpretation id="interp23" emma:lang="" emma:confidence="0">
                  <emma:literal>graph'</emma:literal>
                </emma:interpretation>
                <emma:interpretation id="interp24" emma:lang="" emma:confidence="0">
                  <emma:literal>grapt</emma:literal>
                </emma:interpretation>
              </emma:one-of>
            </emma:emma>
          </inkml:annotationXML>
          <inkml:trace contextRef="#ctx0" brushRef="#br0" timeOffset="110178.946">10965 3575 288 0,'0'0'12'0,"0"0"4"0,0-8-16 0,3 2 0 0,-3 6 0 0,0-5 0 16,2-3 371-16,-2 3 71 0,3-3 14 0,-3 0 4 16,0 0-323-16,0-3-64 0,0 1-13 0,0-1-2 15,-3-2-43-15,1 0-15 0,-1 0 9 0,-3-1-9 16,0-2-9-16,-3 3-7 0,0-5-2 0,-3 2 0 15,-3 3 5-15,0-3 1 0,-3 2 0 0,0 7 0 16,-2-1 12-16,-4 2 0 0,3 6 0 0,-3 0 0 16,-3 0 0-16,1 6 0 0,-4 4 0 0,0 3 0 0,-3 6 0 0,3 2 0 15,-5 0 0-15,2 3 0 16,3 3 0-16,3-1-9 0,4 6 9 0,2-3-8 0,3 3 8 0,3 2 0 16,3-8 0-16,3 4 0 15,3-7 0-15,3 1 0 0,3-5 0 0,3-1 0 0,0-5 0 0,0 1 11 16,3-4-3-16,3-4 0 15,0-1 9-15,6-5 2 0,0-5 0 0,6-3 0 0,-1-6-7 0,4 1-2 16,3-8 0-16,0-3 0 16,0 3 2-16,-4-5 0 0,4-1 0 0,-3 3 0 0,0-2 6 0,0-1 2 15,-3 6 0-15,-1 0 0 0,1 3 0 0,-3 4 1 0,3 4 0 0,-6 2 0 16,-3 2 2 0,0 6 0-16,-3 3 0 0,2 8 0 0,-2-1-10 15,0 9-1-15,-3 5-1 0,0 5 0 0,-3 5-3 0,0 8-8 16,0 3 12-16,-3 3-4 0,-3 2-8 0,0 1 0 0,-3-6-12 0,0 2 12 15,-6 1 0-15,3-6 0 16,0 3 0-16,-2-5 0 0,-4 0 8 0,-3-6-8 0,3 3 0 16,-6-5 8-16,0-6-8 0,0-2-11 15,1 0 3-15,-4-6 0 0,3-2 8 0,0 0 0 0,0-8 0 16,0 3 0-16,4-3 15 0,2-3 1 0,0-5 1 0,0 2 0 16,6 1 7-16,-3-3 2 0,3-5 0 15,0 2 0-15,3-5 11 0,0 0 3 0,3 0 0 0,3-2 0 16,0-6 7-16,3-3 1 0,3 1 1 15,3-9 0-15,6 1-24 0,0-3-5 0,3-3 0 16,3 0-1-16,3 1-10 0,-1-4-1 0,4 3-8 16,0-2 12-1,3 2-30-15,-1-2-6 0,7-1-2 0,0 4 0 16,0-4-121-16,-4 4-24 0,1 1-5 0,3 4-965 0</inkml:trace>
          <inkml:trace contextRef="#ctx0" brushRef="#br0" timeOffset="110549.4773">11477 3522 1670 0,'0'0'148'0,"0"0"-118"16,0 0-30-16,-3 2 0 0,0 6 136 0,3 0 20 15,0 3 5-15,0-1 1 0,0 6-78 0,0 0-15 0,3 0-3 0,0 2-1 16,-1 4-42-16,1-1-9 15,3 5-2-15,-3-2 0 0,0 3-12 0,-3-1 0 16,0-2 0-16,0-3 0 0,0 0 0 0,0-5 0 16,-3 3 0-16,0-6 0 0,-3-3 0 0,3-2 0 0,1-2 0 0,-1-1 0 15,0-3 0-15,3-2 0 0,0 0 0 0,0 0 0 16,-3-2 19-16,-3-6 1 0,3 0 0 0,0 0 0 16,-3-5 32-16,6 0 6 0,0-9 2 0,3 1 0 15,3-5-10-15,0-1-2 0,0-4 0 0,2 4 0 16,4-7-27-16,0 5-5 0,0 0-2 0,3-1 0 15,3 4-14-15,0-1 0 0,3 1-9 0,-1 2 9 16,-2-2-34-16,3-1-1 16,3 6 0-16,-3 0 0 15,-3 2-132-15,0 4-26 0,-1 1-6 0,4 4-889 0</inkml:trace>
          <inkml:trace contextRef="#ctx0" brushRef="#br0" timeOffset="110989.1299">12390 3453 1756 0,'0'0'39'0,"0"0"8"0,0 0 1 0,0 0 1 0,0 0-39 0,0 0-10 16,0 0 0-16,0-5 0 0,0-3 66 0,0 2 11 0,-6-2 3 0,3 0 0 15,-3 0-28-15,0 3-6 16,-2-5-1-16,-1 2 0 0,-3-3-25 0,-3 6-6 0,0 0-1 0,0 2 0 15,0 0-13-15,3 1-18 16,0 2 4-16,-3 2 1 0,-2-2 13 0,-1 3 0 16,0 5 0-16,0-3 0 0,0 6 0 0,0-1-11 0,3 3 2 0,-2 1 0 15,5-1 9-15,-3 3 0 0,0 2 0 16,0 4-8-16,0 1 8 0,0-2 0 0,0 3 0 0,6 0 0 16,1-3 8-16,2 0-8 0,0-2 10 15,3-3-10-15,0-3 19 0,3-5-3 0,6 0 0 0,0-5 0 16,2-1-29-16,4-4-7 0,0-6 0 15,6 0-1-15,0-3 21 0,3 1 0 0,0-6 0 16,3 0 0-16,-1 0 12 0,1 0 6 0,-6-2 2 16,3 2 0-16,0-3 16 0,0 1 3 0,-1 2 1 0,1 0 0 15,-3 3-2-15,0 2 0 0,-3 6 0 0,-3 2 0 0,-3 0-11 0,0 6-3 16,-1 2 0-16,-5 3 0 16,0 3-9-16,-3 0-3 0,0 7 0 0,0 3 0 0,0 0-12 0,-3 6-10 15,0-3 2-15,3 2 0 16,-3 1-154-16,1-4-30 0</inkml:trace>
          <inkml:trace contextRef="#ctx0" brushRef="#br0" timeOffset="111498.8307">12777 3336 2174 0,'0'0'96'0,"0"0"20"0,0 8-92 0,3 0-24 0,-3 3 0 0,0 2 0 16,3 3 22-16,-3 0 0 0,0 0 0 0,0 0 0 15,0-1 2-15,-3 9 0 0,3 0 0 0,-3 3 0 16,0-1-16-16,0 3-8 0,3 3 8 0,-3 2-8 16,0-2 8-16,0 0-8 0,0 2 10 0,0-5-10 15,0 3 49-15,0-3 4 16,-2-2 1-16,-1-4 0 0,6 1-3 0,-3 0-1 0,-3-5 0 0,3-1 0 15,0-2-31-15,0-3-7 16,0-2 0-16,-3-3-1 0,3-3-11 0,3-5 10 0,0 0-10 0,0 0 10 16,-9 3 4-16,3-3 1 0,6 0 0 0,-3-8 0 0,-3 0 1 15,0-3 0-15,3-2 0 0,0-6 0 16,0 1-1-16,3-6 0 0,0-5 0 0,3-5 0 16,3-1-15-16,3-5 8 0,3-2-8 0,3-3 0 15,0 0 0-15,2 0-10 0,4 3 0 0,0 0 0 0,0-1 10 16,3 9 0-16,-3-1 0 0,-1 6 0 15,1 6-29-15,-3 1-1 16,3 6 0-16,0 9 0 0,-3-4 18 0,3 8 3 0,-4-2 1 0,4 5 0 16,-3 5 8-16,0 9-12 0,-3-7 12 0,0 7-12 0,-3 2 12 0,-3-1-13 15,-3 4 5-15,-4 2 8 0,1 0-9 0,0 3 9 16,3-3 0-16,-6 3 0 0,-6 0 0 0,3-3 0 16,-5 0 0-16,-1 0 0 0,-3 3 11 15,-3-8-11-15,-3 5 12 0,0-2-12 16,-6-3 8-16,0 0-8 0,1-3 0 0,-4 0 0 15,0-5-140-15,0-3-31 16,-2-5-6-16</inkml:trace>
          <inkml:trace contextRef="#ctx0" brushRef="#br0" timeOffset="111999.2107">13920 2627 2307 0,'0'0'51'0,"0"0"10"16,6-2 3-16,-6 2 0 0,0 0-51 0,6 0-13 0,-6 0 0 0,3 5 0 0,3 0 52 0,0 8 8 15,-3 1 2-15,-3-1 0 16,0 8-26-16,-3 8-6 0,0 8-1 0,0 6 0 0,-3 2-5 0,3 7 0 15,-6 4-1-15,3 5 0 16,-6 2-23-16,3 6 0 0,-2 3 0 0,-4-6 0 0,0 0 0 0,3-3 0 16,-3-4 0-16,0-4 0 15,0 3-21-15,-3-7-9 0,3-6-2 0,1-8 0 0,2-6 32 0,-3-4 0 16,3-6 0-16,0-8 0 0,3-2 0 0,-3-3-9 16,3-3 9-16,0-8 0 0,0-2 20 0,3-5 8 15,-3-1 3-15,1-10 0 0,2 0 1 16,3-6 1-16,0-7 0 0,6-3 0 0,3-3 9 0,3-2 2 15,2-3 0-15,7 5 0 0,0-5-35 0,3 5-9 16,3 3 0-16,0 6 0 0,-1 2 0 16,1 5 9-16,-3 8-9 0,-3 5 0 0,0 3 15 0,0 6-4 15,-3 4-1-15,-1 9 0 0,1 2-10 0,0 8 0 0,-3 6 0 0,0-3 0 16,0 7 0-16,0 1 0 16,-3 0-8-16,3 2 8 0,-6 1 0 0,5-4 0 0,-2 1-9 0,0-3 9 15,-3 0-18-15,6-5 0 16,0 0 0-16,3-3 0 15,0-2-149-15,0-6-29 0,3 0-7 0,-1-5-903 0</inkml:trace>
        </inkml:traceGroup>
        <inkml:traceGroup>
          <inkml:annotationXML>
            <emma:emma xmlns:emma="http://www.w3.org/2003/04/emma" version="1.0">
              <emma:interpretation id="{7A5F5709-55E2-4445-86F2-C06C3A01EEE8}" emma:medium="tactile" emma:mode="ink">
                <msink:context xmlns:msink="http://schemas.microsoft.com/ink/2010/main" type="inkWord" rotatedBoundingBox="20111,2719 22232,2614 22292,3826 20171,3931"/>
              </emma:interpretation>
              <emma:one-of disjunction-type="recognition" id="oneOf9">
                <emma:interpretation id="interp25" emma:lang="" emma:confidence="1">
                  <emma:literal>=</emma:literal>
                </emma:interpretation>
                <emma:interpretation id="interp26" emma:lang="" emma:confidence="0">
                  <emma:literal>_</emma:literal>
                </emma:interpretation>
                <emma:interpretation id="interp27" emma:lang="" emma:confidence="0">
                  <emma:literal>-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E</emma:literal>
                </emma:interpretation>
              </emma:one-of>
            </emma:emma>
          </inkml:annotationXML>
          <inkml:trace contextRef="#ctx0" brushRef="#br0" timeOffset="113309.2531">17430 3334 1440 0,'-15'0'128'0,"15"0"-103"0,0 0-25 0,0 0 0 16,0 0 160-16,0 0 26 0,0 0 6 0,0 0 0 0,9 0-151 0,3 0-30 15,-6 0-11-15,8-6 0 16,4 1 0-16,0 3 0 0,0-6 0 0,6 2 0 0,3 6-20 15,2-8-2-15,4 3 0 0,-3 0 0 16,0 2 10-16,-1-2 3 0,7 0 0 0,-3 2 0 16,-3-2 9-16,-1 2 8 0,1 3-8 0,-3-3 11 15,3 1-11-15,-3-1-9 0,-1 0 9 0,1 3-608 16,-3-2-113-16</inkml:trace>
          <inkml:trace contextRef="#ctx0" brushRef="#br0" timeOffset="113549.012">17614 3474 1267 0,'-18'3'112'0,"12"-1"-89"16,6-2-23-16,0 0 0 0,-6 3 124 0,6-3 20 0,0 0 4 0,0 0 0 15,0 0-59-15,0 0-12 16,0 0-2-16,0 0-1 0,6 5-22 0,0 1-5 0,-6-6-1 0,9 2 0 15,3 6-33-15,6-5-13 16,0-1 11-16,6 1-11 0,-3 2 0 0,5-5 8 0,4 3-8 0,0 0 0 16,0-3-22-1,-1 0-7-15,4 0-2 0,3 0-619 0,-3-3-124 0</inkml:trace>
          <inkml:trace contextRef="#ctx0" brushRef="#br0" timeOffset="112979.0479">16525 3125 1659 0,'6'-13'73'0,"0"5"16"0,0 2-71 0,0-2-18 0,2 0 0 0,1 0 0 0,3-2 78 0,0-1 12 15,-3-2 2-15,0 0 1 16,0 0-17-16,3-1-3 0,-3-7-1 0,-3 5 0 0,-3 0-32 0,3-2-6 15,0-1-2-15,0-2 0 16,-9 0-21-16,3 0-11 0,0 0 10 0,0 2-10 0,-6 3 0 0,0-5 0 16,-3 5 0-16,0 0 0 15,0 3-10-15,-6 0 2 0,0 8 0 0,-3-6 0 0,0 8-2 0,-2-2 0 16,-4 5 0-16,0 5 0 16,-3-2 10-16,0 8-8 0,-2-3 8 0,-1 5-8 0,-3 5 8 15,0 1 0-15,1 7 0 0,-1 6 0 0,3 3 9 0,0-4 4 16,1 9 1-16,5-3 0 0,-3 0 20 15,6 3 4-15,-3-1 1 0,4 4 0 0,-1 2-27 0,3 0-4 16,0 0-8-16,3 2 11 0,-3 1 4 16,6 2 1-16,6-7 0 0,0 2 0 0,6 2-8 0,0-2 0 15,0 0-8-15,0-5 12 0,3 2 17 0,3-5 3 16,-3-5 1-16,3-3 0 0,0-5-15 0,0-6-3 16,0 1-1-16,3-6 0 0,-3 0 5 0,6-5 1 0,-3 3 0 0,3-6 0 15,0-2 9-15,0-1 3 16,3-2 0-16,2-2 0 0,1-1-20 0,0-2-3 15,3-3-1-15,0-3 0 0,3-2-8 0,-1-3 8 16,1 0-8-16,0 0 8 0,0 1 1 0,0-4 0 0,-4 1 0 0,1-1 0 16,-3 1-9-16,-3-1 0 0,-3 3 0 0,-3-5 0 0,0 2 0 15,-3 1 0-15,-3 2 0 0,-3 0 0 16,-3 0-15-16,0 3 2 0,-3 0 0 0,0 0 0 16,-3-1 13-16,0 6 0 0,0-2 0 0,3 2 0 15,0 3 0-15,0-1-11 0,0 6 2 0,0 0 0 0,3-5 9 16,3 5 12-16,-9 0-2 0,9 0-1 15,-6 5-9-15,6-5 0 0,0 0 0 0,0 0 0 0,0 0 0 16,-3 3 0-16,3-3 0 0,0 5 0 16,3 3 0-16,0-3 0 0,3 1 0 0,3 2 0 0,3-3 0 15,3 3 0-15,0-3 0 0,3-2 0 16,3-3-35-16,0 3-2 16,2-1-1-16,4-4 0 0,0-1-86 0,0 0-18 15,2-2-3-15,7 0-1 0,3-1-92 0,0-2-18 16,29-5-4-16,-8 3-1 0</inkml:trace>
        </inkml:traceGroup>
        <inkml:traceGroup>
          <inkml:annotationXML>
            <emma:emma xmlns:emma="http://www.w3.org/2003/04/emma" version="1.0">
              <emma:interpretation id="{53AA957A-A063-481E-940C-9986FBC60271}" emma:medium="tactile" emma:mode="ink">
                <msink:context xmlns:msink="http://schemas.microsoft.com/ink/2010/main" type="inkWord" rotatedBoundingBox="23073,2621 27386,2407 27465,3990 23151,4204"/>
              </emma:interpretation>
              <emma:one-of disjunction-type="recognition" id="oneOf10">
                <emma:interpretation id="interp30" emma:lang="" emma:confidence="1">
                  <emma:literal>E)</emma:literal>
                </emma:interpretation>
                <emma:interpretation id="interp31" emma:lang="" emma:confidence="0">
                  <emma:literal>E,</emma:literal>
                </emma:interpretation>
                <emma:interpretation id="interp32" emma:lang="" emma:confidence="0">
                  <emma:literal>E/</emma:literal>
                </emma:interpretation>
                <emma:interpretation id="interp33" emma:lang="" emma:confidence="0">
                  <emma:literal>E,)</emma:literal>
                </emma:interpretation>
                <emma:interpretation id="interp34" emma:lang="" emma:confidence="0">
                  <emma:literal>En)</emma:literal>
                </emma:interpretation>
              </emma:one-of>
            </emma:emma>
          </inkml:annotationXML>
          <inkml:trace contextRef="#ctx0" brushRef="#br0" timeOffset="115271.055">21796 2921 288 0,'0'-5'25'0,"0"-1"-25"0,0-2 0 0,0 3 0 16,6 3 448-16,-6 2 84 0,6-6 16 0,0-2 4 15,0 0-380-15,3 3-76 0,3 0-15 0,-6 0-3 0,9-3-30 0,-3 2-5 16,0-4-2-16,-1 7 0 16,4-8-23-16,3 4-5 0,0 1-1 0,0-2 0 0,3 3-12 0,3-3 0 15,5 3 0-15,1-1 0 16,3 1 0-16,3-3 0 0,-1 0 0 0,4 3 0 16,0-3 0-16,-4 3 0 0,-2-6 0 0,0 6 0 15,0-8-18-15,-7 5 0 0,4-3 0 0,-6 1 0 16,-3-1-27-16,0 0-6 0,-3 3-1 0,2-2 0 15,-5 2-134-15,-3 0-27 16,0 0-6-16,-3 5-1 0,-3 1-32 0,-3 2-8 0,-3 0 0 0,0 0-1 0</inkml:trace>
          <inkml:trace contextRef="#ctx0" brushRef="#br0" timeOffset="115581.2492">21903 3172 1231 0,'-17'8'54'0,"11"-2"12"0,-3-1-53 0,3 0-13 0,0 3 0 0,0-3 0 15,0 3 44-15,6 0 5 16,0-8 2-16,-3 11 0 0,3-11-14 0,-3 3-2 0,3-3-1 0,0 7 0 16,3 1 12-16,-3-8 2 0,0 0 1 0,3 8 0 15,6 0 35-15,0-2 8 0,-3-1 0 0,6 0 1 16,-1 3-3-16,1-8-1 0,0 5 0 0,6-5 0 15,-3 8-35-15,3-8-7 0,0-5-2 0,3 2 0 16,-1 3-26-16,4-5-6 0,3 5-1 0,3 0 0 16,0-8-4-16,-1 0 0 0,1 3-8 15,-3-3 12 1,3-3-39-16,2 1-8 0,-5 2-1 0,0 0-1 16,0-3-51-16,-6 3-11 0,-1 0-1 0,-5 3-570 0,3-3-114 0</inkml:trace>
          <inkml:trace contextRef="#ctx0" brushRef="#br0" timeOffset="115831.6121">21737 3485 1825 0,'-18'8'80'0,"9"-3"18"0,0 5-78 0,0-2-20 0,0 0 0 0,0 0 0 15,0 0 58-15,0-3 8 16,6 1 2-16,3-6 0 0,-3 5-10 0,3-5-2 0,6 5 0 0,3 1 0 16,0-4-6-16,6 1-2 15,3-3 0-15,3 0 0 0,9 0-24 0,-1-3-6 16,4 1-1-16,3-1 0 0,-3-2-17 0,-1-1-14 16,1 1 2-16,3-3 1 15,-1-2-107-15,4-1-22 0,0-2-4 0</inkml:trace>
          <inkml:trace contextRef="#ctx0" brushRef="#br0" timeOffset="114951.0426">21939 2678 1324 0,'0'15'118'0,"0"-9"-94"15,3 2-24-15,-3 5 0 0,0 5 277 0,0 6 51 16,-3 8 11-16,0 5 1 0,-3 5-235 0,3 1-47 15,-6 4-10-15,0 4-1 0,-3-6-15 0,1 8-4 16,-4-3 0-16,3 3 0 0,0-3-16 16,3-2-3-16,0-3-1 0,0-3 0 0,-3-5-8 0,0-5 0 15,9-3 0-15,-6-5-11 16,0-3-17-16,0-8-3 0,4-2-1 0,-4-6-788 16,-6-2-157-16</inkml:trace>
          <inkml:trace contextRef="#ctx0" brushRef="#br0" timeOffset="116091.1873">23118 2559 2509 0,'6'10'55'0,"0"3"11"0,3 9 2 0,0 9 4 0,-3-2-58 0,5 16-14 15,-5 8 0-15,-3 8 0 0,-3 5 55 0,0-8 8 16,0 9 1-16,-3-4 1 16,-6 6-6-16,-2 2-2 0,-7-2 0 0,6 3 0 0,-6-1-40 15,-3-2-8-15,0 0-1 0,-3-3-8 0,4 0 0 0,-4-5 0 16,-6-6 0-16,-3-4 0 16,4-9-79-16,-13 0-19 0,-6-7-4 15,-8-6-1115-15</inkml:trace>
          <inkml:trace contextRef="#ctx0" brushRef="#br0" timeOffset="113929.0457">19397 2617 1940 0,'0'0'43'0,"0"0"9"0,0 0 1 0,0-3 1 0,-3-2-43 0,3-3-11 0,-6 5 0 0,3 1 0 15,-6 2 37-15,3 0 6 16,-3 0 1-16,0 2 0 0,-2 9-2 0,-4 2 0 0,0 0 0 0,-3 14 0 16,-9-1-26-16,0 9-4 15,1 4-2-15,-4 6 0 0,-3 6 2 0,3-1 0 0,-5 3 0 0,5 2 0 16,0 3 32-16,3 1 8 15,0-1 0-15,7 3 1 0,2 0 2 0,3-3 0 0,3-3 0 0,3-2 0 16,3-2-25-16,3 1-5 16,9-1-1-16,3-1 0 0,0-8-12 0,3-5-4 0,6-2 0 0,3-6 0 15,2-8-108-15,4-8-21 0,3-5-5 0,3-8-1006 16</inkml:trace>
          <inkml:trace contextRef="#ctx0" brushRef="#br0" timeOffset="114374.7673">19915 2733 2379 0,'0'0'105'0,"0"0"23"0,0 0-103 0,3 8-25 0,0 3 0 0,0-1 0 15,3 6 41-15,0 5 3 0,0 3 1 0,-3 5 0 16,0 3-24-16,0 5-5 0,6 0 0 0,-6 5-1 16,0 6 14-16,0 2 3 0,3 1 1 0,-3 4 0 15,0 1-19-15,2-1-4 0,1-2-1 0,0-3 0 16,0-7 11-16,0-1 3 0,0-8 0 0,3-2 0 16,-3 0 1-16,0-13 0 15,0-4 0-15,-3-1 0 0,3-4-7 0,0 1-1 16,-3-9 0-16,-3-2 0 0,6 0-2 0,3-2-1 0,0-4 0 0,0-7 0 15,0 0 8-15,0-3 2 0,2-2 0 16,-2-1 0-16,3-5 5 0,0 0 0 0,0-2 1 0,3-3 0 16,-3-3-21-16,6 0-8 15,-3-10 0-15,5 2 0 0,-2-2 8 0,6-6-8 0,0 3 0 0,3 0 0 16,-1 1 0-16,1-4 0 16,3 0-11-16,0 1 11 0,0 2-19 0,-1 0 4 0,-2 0 1 0,3 5 0 31,-6 6-19-31,3-1-4 0,-7 6-1 0,1 3 0 15,-3 4-86-15,0 1-16 0,-3 3-4 0,-3 5-1049 0</inkml:trace>
          <inkml:trace contextRef="#ctx0" brushRef="#br0" timeOffset="114671.085">21168 3106 2473 0,'0'0'54'16,"0"0"11"-16,0 0 3 0,0 0 2 0,3 8-56 0,-3 3-14 0,-3-6 0 0,3 6 0 0,-6-1 14 0,0 3 0 15,0 6 0-15,-6 7 0 0,1 6-3 0,-7 5-1 0,-3 6 0 0,-3-1 0 16,0 3-10-16,0 2 0 15,-2 1 0-15,-1 0 8 0,3-3 34 0,-3 0 6 16,-3 0 2-16,1-3 0 0,2-2-30 0,-3-3-7 16,6-6-1-16,-2-1 0 15,2-7-77-15,0-4-16 0,0-6-3 0,3-2-1072 0</inkml:trace>
        </inkml:traceGroup>
      </inkml:traceGroup>
    </inkml:traceGroup>
    <inkml:traceGroup>
      <inkml:annotationXML>
        <emma:emma xmlns:emma="http://www.w3.org/2003/04/emma" version="1.0">
          <emma:interpretation id="{C3C58A99-FC11-41A3-A0CE-C517A5CCAE75}" emma:medium="tactile" emma:mode="ink">
            <msink:context xmlns:msink="http://schemas.microsoft.com/ink/2010/main" type="paragraph" rotatedBoundingBox="6692,5221 16297,4394 16435,5992 6829,68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5AAFB1-FA93-4071-AB34-46CB5C96BF02}" emma:medium="tactile" emma:mode="ink">
              <msink:context xmlns:msink="http://schemas.microsoft.com/ink/2010/main" type="line" rotatedBoundingBox="6692,5221 16297,4394 16435,5992 6829,6819"/>
            </emma:interpretation>
          </emma:emma>
        </inkml:annotationXML>
        <inkml:traceGroup>
          <inkml:annotationXML>
            <emma:emma xmlns:emma="http://www.w3.org/2003/04/emma" version="1.0">
              <emma:interpretation id="{417BC8F2-81F4-4C7D-A476-49FB75139E9E}" emma:medium="tactile" emma:mode="ink">
                <msink:context xmlns:msink="http://schemas.microsoft.com/ink/2010/main" type="inkWord" rotatedBoundingBox="6692,5221 9455,4983 9578,6419 6815,6657"/>
              </emma:interpretation>
              <emma:one-of disjunction-type="recognition" id="oneOf11">
                <emma:interpretation id="interp35" emma:lang="" emma:confidence="1">
                  <emma:literal>with</emma:literal>
                </emma:interpretation>
                <emma:interpretation id="interp36" emma:lang="" emma:confidence="0">
                  <emma:literal>withe</emma:literal>
                </emma:interpretation>
                <emma:interpretation id="interp37" emma:lang="" emma:confidence="0">
                  <emma:literal>With</emma:literal>
                </emma:interpretation>
                <emma:interpretation id="interp38" emma:lang="" emma:confidence="0">
                  <emma:literal>witch</emma:literal>
                </emma:interpretation>
                <emma:interpretation id="interp39" emma:lang="" emma:confidence="0">
                  <emma:literal>width</emma:literal>
                </emma:interpretation>
              </emma:one-of>
            </emma:emma>
          </inkml:annotationXML>
          <inkml:trace contextRef="#ctx0" brushRef="#br0" timeOffset="120020.0357">2648 5927 1346 0,'0'0'60'0,"0"-3"12"0,-9 0-58 0,3 3-14 0,3-5 0 0,-3 2 0 15,0-2 53-15,0 3 8 0,3-1 2 0,0-2 0 16,3 5-2-16,-3-3 0 0,-3-2 0 0,6 5 0 15,0 0-36-15,0-6-7 0,-9 4-2 0,4-1 0 16,5 3 11-16,0 0 1 0,0 0 1 0,0 0 0 16,-3-5-3-16,3 5-1 0,0 0 0 0,0 0 0 15,-6 5-15-15,6 3-10 16,-3 5 12-16,3 3-12 0,-3 0 9 0,3 8-9 0,-6 5 0 0,3 5 9 16,0 3 11-16,3 6 1 0,-3 4 1 0,3 1 0 0,0 0-5 0,3 2-1 15,-3 3 0-15,6-3 0 16,0-5-8-16,3-3-8 0,2-5 9 0,1-8-9 0,-3-2 8 0,0-3-8 15,3-8 0-15,0-3 9 16,0-3-9-16,3-2 8 0,-3-5-8 0,6-6 8 0,-9-2-8 16,8-6 0-16,-2-4 0 0,3-1 0 15,-3-5 0-15,0-3 0 0,-3-3 0 0,3-4 8 0,-3-1-8 0,-3 0 0 16,-1-2 0-16,1-1 0 16,-3-2 0-16,6 3 8 0,-9-3-8 0,3 2 8 0,3 6-8 0,-3 3 0 15,0-3 9-15,3 8-9 0,-3 2 15 0,0 8-2 16,-6-2 0-16,6 8 0 0,-6 5-4 0,6 8-1 15,0 2 0-15,3 9 0 0,-3 5-8 0,0 5 0 16,0 3 0-16,-1 5 0 0,4 0 0 16,0 0 8-16,0-3-8 0,0 1 0 0,0-6 0 0,-3-3 0 0,6-2 0 15,-6-6 0-15,0-2 0 16,-3-2 8-16,6-9-8 0,-3 3 0 0,3-6 19 0,-9-2-2 0,9 0 0 16,-3-5 0-16,2-3 27 0,1-2 6 0,0-4 1 0,0 1 0 15,3-3-7-15,0-2 0 16,0-1-1-16,-3 1 0 0,0-1-23 0,0-2-5 15,6 0-1-15,-3-3 0 0,-4 3-14 0,7-3-18 16,0-2 4-16,-3-1 1 16,0 1-149-16,0-3-30 0,3-6-5 0</inkml:trace>
          <inkml:trace contextRef="#ctx0" brushRef="#br0" timeOffset="120537.3789">3720 6096 1209 0,'0'0'108'0,"0"0"-87"0,0 0-21 0,0 0 0 16,0 0 212-16,0 0 39 0,0 0 7 0,0 0 2 15,0 0-146-15,0 0-29 0,0 8-5 0,0 3-2 16,-3 4-46-16,0 4-10 0,0 2-2 0,0 3 0 15,-3 5-12-15,0 0-8 0,3 3 10 0,0-3-10 0,0 0 0 0,0-2 0 16,3-6 0-16,0-3 0 16,-3-2-30-16,3-3-12 0,3-5-2 0,-3-8-1030 15</inkml:trace>
          <inkml:trace contextRef="#ctx0" brushRef="#br0" timeOffset="120707.2097">3859 5654 2534 0,'0'0'112'0,"0"0"24"0,-5 3-109 0,5-3-27 16,0 0 0-16,0 8 0 0,0 0 24 0,0 0 0 16,5-3 0-16,-2-2-789 0,6-1-159 15</inkml:trace>
          <inkml:trace contextRef="#ctx0" brushRef="#br0" timeOffset="120996.9719">4345 5726 2415 0,'0'0'107'0,"0"0"22"0,-3 8-103 0,3 2-26 0,0-2 0 0,3 0 0 16,6 3 21-16,0-3-1 0,2 2 0 0,1-5 0 16,0-2-20-16,6-6 0 0,3 1 0 0,3-4 0 0,3 4-12 0,-1-3-6 15,1-1-2-15,0-2 0 16,-3 0-116-16,0-2-24 0,-7 2-5 0,4 0-451 15,-3 0-91-15</inkml:trace>
          <inkml:trace contextRef="#ctx0" brushRef="#br0" timeOffset="121396.9043">4681 5038 345 0,'0'0'15'0,"0"0"4"0,0 0-19 0,0 0 0 0,0-6 0 16,0 6 0-16,0 0 400 0,0 0 76 0,0 0 15 0,0 0 3 15,6 8-376-15,-3 3-75 0,0-3-15 0,0 5-4 0,-3 0-3 0,0 8-1 16,-3 1 0-16,0 4 0 16,-3 1-20-16,-3 4 0 0,3 6 0 0,-9 3 0 0,0 2 0 0,0 3 0 15,-2 6 0-15,-1 4-8 16,0 3 8-16,0 1 0 0,0-1 8 0,3 0-8 0,3 0 8 16,0 0-8-16,-2 1 8 0,8-4-8 15,3-2 23-15,0-5 0 0,0 2 0 0,-3-5 0 0,0-3-11 16,0-2-1-16,-3-3-1 0,3 3 0 15,-6-1-10-15,3-4 0 0,0-6 0 0,3-3 0 16,-3-4-102-16,0-4-22 0,3-10-5 0</inkml:trace>
          <inkml:trace contextRef="#ctx0" brushRef="#br0" timeOffset="122006.935">5047 5022 1090 0,'0'0'24'0,"0"0"4"0,0 0 2 0,0 0 2 0,0 0-32 0,0 0 0 0,0 0 0 0,0 0 0 16,0 0 89-16,0-5 12 0,3-3 3 0,-3 2 0 0,0 6-20 0,0 0-4 15,3-5-1-15,-3 5 0 16,0 0-3-16,0 0-1 0,0 0 0 0,0 0 0 0,0 0-27 0,0 0-4 15,3 5-2-15,0 6 0 0,3 7-8 0,-6 6-2 16,0 11 0-16,0 2 0 0,-3 8-32 0,0 5 0 16,0 8 0-16,-6 3 0 0,3 8 10 0,-3 0-10 15,3-3 8-15,0 0-8 0,0-3 29 16,0-4 1-16,3-7 0 0,0 1 0 0,-2-2-3 0,2-6-1 16,0-6 0-16,-3-2 0 15,3-2-26-15,-3-4 0 0,3-4 0 0,-3-6 0 0,0-5 8 0,3-3-8 16,0-2 0-16,-3-3 8 0,3-3-8 0,0 0 0 15,3-5 0-15,0 0 0 0,0 0 0 0,-6-5 0 16,3-6 0-16,3 1 0 0,-3-6 0 0,3-5 0 16,3-3 8-16,3-2-8 0,9-1 10 0,0 1 0 15,3-3 0-15,2 5 0 0,1 0 12 0,0 8 2 0,-3 3 1 0,3 5 0 16,-3 5-4-16,0 6-1 16,-4 5 0-16,1 2 0 0,0 6-10 0,-3 3-2 0,3 5-8 0,-6-1 12 15,0 4-12-15,0 2 9 16,3-3-9-16,3-2 8 15,-4 5-63-15,4-2-13 0,3-3-2 0,0-1-704 0,0-1-141 0</inkml:trace>
        </inkml:traceGroup>
        <inkml:traceGroup>
          <inkml:annotationXML>
            <emma:emma xmlns:emma="http://www.w3.org/2003/04/emma" version="1.0">
              <emma:interpretation id="{AA61F58E-A7DA-4772-93A6-81878B74A781}" emma:medium="tactile" emma:mode="ink">
                <msink:context xmlns:msink="http://schemas.microsoft.com/ink/2010/main" type="inkWord" rotatedBoundingBox="10889,4985 12622,4835 12726,6045 10994,6194"/>
              </emma:interpretation>
              <emma:one-of disjunction-type="recognition" id="oneOf12">
                <emma:interpretation id="interp40" emma:lang="" emma:confidence="0">
                  <emma:literal>IVI</emma:literal>
                </emma:interpretation>
                <emma:interpretation id="interp41" emma:lang="" emma:confidence="0">
                  <emma:literal>NI</emma:literal>
                </emma:interpretation>
                <emma:interpretation id="interp42" emma:lang="" emma:confidence="0">
                  <emma:literal>IV</emma:literal>
                </emma:interpretation>
                <emma:interpretation id="interp43" emma:lang="" emma:confidence="0">
                  <emma:literal>IVII</emma:literal>
                </emma:interpretation>
                <emma:interpretation id="interp44" emma:lang="" emma:confidence="0">
                  <emma:literal>IVW</emma:literal>
                </emma:interpretation>
              </emma:one-of>
            </emma:emma>
          </inkml:annotationXML>
          <inkml:trace contextRef="#ctx0" brushRef="#br0" timeOffset="123126.9218">7238 5281 806 0,'0'0'36'0,"6"-3"7"0,6 1-35 0,-6-3-8 15,-6 5 0-15,0-8 0 16,6 2 193-16,0 1 37 0,-9-3 7 0,3 8 2 16,3-5-119-16,0-1-24 0,-3 6-5 0,0 0-1 15,-3-5-15-15,3 5-3 0,6-5-1 0,-6 5 0 0,0 0-58 0,0 0-13 16,11 0 0-16,1 3 0 0,-6 2 18 0,0 5 3 15,3 4 1-15,3 2 0 0,3 7 19 16,-3 6 4-16,-3 6 1 0,0 7 0 0,3 3-20 0,-3 5-4 16,-3 3-1-16,-3 0 0 0,2 0-8 15,4 0-1-15,-3-3-1 0,-3-2 0 0,0 0 17 0,0-6 3 16,12-2 1-16,-9-6 0 16,0-5-32-16,0-2 0 0,3-4 0 0,6-4 0 0,-6-3 0 0,-3-3-13 15,0-2 1-15,6-3 0 16,-1-1 12-16,-2-4 0 0,-9-3 0 0,6 0 0 0,6 0 16 0,-3-3-3 15,-3-2-1-15,0-3 0 0,0 0 12 0,0-2 3 0,6-4 0 0,-6-7 0 16,-3-2 4-16,3-7 1 16,3-1 0-16,0-6 0 0,-3-3-14 0,3-5-2 15,5-5-1-15,4-1 0 0,0-4-15 0,3 2 8 16,-3-5-8-16,3 5 0 0,2 0 0 0,-2 8 0 0,-3 0-13 0,0 8 4 16,3 2 1-16,-6 9 0 0,0 0 0 0,-3 7 0 31,-9 6-37-31,5 2-7 0,1 3-2 0,-3 6 0 0,-6 2-122 0,6 5-25 15,3 3-5-15</inkml:trace>
          <inkml:trace contextRef="#ctx0" brushRef="#br0" timeOffset="123417.1882">8408 5056 2016 0,'0'0'179'0,"0"0"-143"0,0 0-36 0,0 0 0 0,0 0 96 0,0 0 12 16,0 0 2-16,0 11 1 15,0-1-66-15,-3 6-13 0,-3 5-2 0,3 6-1 0,-3 5-8 0,0 5-1 16,0 5-1-16,0 8 0 0,0 3-19 0,0 5 8 0,3 1-8 0,3-1 0 15,0-5 0-15,3-3 0 16,0 3 0-16,0-8 0 0,0-3 0 0,0-2 0 0,0-3 0 0,0-3-9 31,0-2-131-31,-3-8-25 0,0-3-6 0</inkml:trace>
          <inkml:trace contextRef="#ctx0" brushRef="#br0" timeOffset="123856.955">6657 4985 1785 0,'0'0'159'0,"0"0"-127"15,0 0-32-15,0 0 0 0,0 0 58 0,0 0 6 0,0 0 0 0,6 10 1 16,3 6 6-16,3 5 1 16,3 3 0-16,-3 8 0 0,3 5-10 0,-3 8-2 0,3 8 0 0,0 0 0 15,-4 8 2-15,1 2 0 16,3 3 0-16,-3 0 0 0,-3-2-40 0,-3-1-8 0,3-2-2 0,-3 0 0 16,-6 0-12-16,3-5-16 15,-3-6 3-15,3-3 1 16,0-4-189-16,0-9-38 0,6 22-7 0,0-27-2 0</inkml:trace>
        </inkml:traceGroup>
        <inkml:traceGroup>
          <inkml:annotationXML>
            <emma:emma xmlns:emma="http://www.w3.org/2003/04/emma" version="1.0">
              <emma:interpretation id="{1EC67F02-6205-4442-953E-75105EB77806}" emma:medium="tactile" emma:mode="ink">
                <msink:context xmlns:msink="http://schemas.microsoft.com/ink/2010/main" type="inkWord" rotatedBoundingBox="13357,5115 16337,4859 16435,5992 13455,6249"/>
              </emma:interpretation>
              <emma:one-of disjunction-type="recognition" id="oneOf13">
                <emma:interpretation id="interp45" emma:lang="" emma:confidence="0">
                  <emma:literal>-n,</emma:literal>
                </emma:interpretation>
                <emma:interpretation id="interp46" emma:lang="" emma:confidence="0">
                  <emma:literal>=n,</emma:literal>
                </emma:interpretation>
                <emma:interpretation id="interp47" emma:lang="" emma:confidence="0">
                  <emma:literal>-N,</emma:literal>
                </emma:interpretation>
                <emma:interpretation id="interp48" emma:lang="" emma:confidence="0">
                  <emma:literal>-M,</emma:literal>
                </emma:interpretation>
                <emma:interpretation id="interp49" emma:lang="" emma:confidence="0">
                  <emma:literal>-m,</emma:literal>
                </emma:interpretation>
              </emma:one-of>
            </emma:emma>
          </inkml:annotationXML>
          <inkml:trace contextRef="#ctx0" brushRef="#br0" timeOffset="124267.5637">9152 5435 2343 0,'0'0'104'0,"0"0"21"0,0 0-100 0,9 2-25 15,0-2 0-15,6 3 0 0,2-3 56 0,4 0 5 0,3 0 2 0,3 0 0 16,3-3-18-16,2 1-3 16,7-1-1-16,0-2 0 0,2-1-23 0,1-2-5 0,0 0-1 0,-4 1 0 15,1-1-12-15,-6 2-16 16,0 1 3-16,-4 0 1 15,-2 2-17-15,0 0-3 0,-3 1-1 0,3-1 0 0,-7-2-12 0,4 0-3 0,-3 2 0 0,0-2 0 32,-3 2-104-32,-3-2-22 0,-3-3-4 0</inkml:trace>
          <inkml:trace contextRef="#ctx0" brushRef="#br0" timeOffset="124506.8989">9286 5601 2487 0,'0'0'55'0,"0"0"11"0,-6 8 2 0,3-3 2 0,-3-2-56 0,6-3-14 0,0 0 0 0,0 0 0 16,0 11 17-16,0-11 1 0,0 0 0 0,9 5 0 16,3 0-3-16,0 1-1 0,8-1 0 0,1 0 0 0,3 0-14 0,0 1 0 15,3-4 0-15,-1 4 0 16,4-6-24-16,0 0 1 0,3 0 1 0,0 0 0 15,2-6-135-15,-2-2-27 0,6-2-6 0,-4-3-1 0</inkml:trace>
          <inkml:trace contextRef="#ctx0" brushRef="#br0" timeOffset="124997.0093">10613 4995 2516 0,'0'0'112'0,"0"0"22"0,3-5-107 0,-3 5-27 0,6-3 0 0,3 3 0 15,-3 0 38-15,0 0 2 0,3 3 1 0,0 2 0 16,0 3-11-16,0 6-2 0,0 7-1 0,-3 2 0 16,0 9-15-16,0 8-4 0,-3 8 0 0,-3 2 0 15,-3 5 0-15,-3 4-8 0,0 1 12 0,0 4-4 16,-3-3-8-16,0-6 10 0,0-4-10 0,0-6 10 15,3-3-10-15,3-2 0 0,0-6 0 0,3-5 0 0,-3-5-10 0,3-6-1 16,0-4 0-16,0-1 0 16,3-5 11-16,0-3 0 0,-3-5 0 0,0 0 0 0,0 0 0 0,0 0 0 15,3-8 0-15,0-5 0 16,0-6 15-16,3-2 5 0,-3-8 0 0,3-3 1 0,3-7 2 0,3-6 0 16,3-5 0-16,2-6 0 15,1 0-23-15,3-2 0 0,6 0 0 0,0 0 0 0,5 0 0 16,-2-1 0-16,6 4 0 0,-3 5 0 0,-4 7 0 0,1 6 0 0,-3 8 0 15,0 3 0-15,-3 4 0 0,-4 7 0 16,1 4 0-16,0 0 0 0,-3 3 0 0,0 6 0 0,-3 2 10 16,0 2-10-16,2 6 8 0,-5 3-8 15,6 7 0-15,-3 9 0 0,-3 5 0 0,-3 5 0 0,3 5 0 16,-3 3 0-16,0 3 16 0,-3-1-4 16,3 4 0-16,-3-4 0 0,0 3-4 0,-4-2 0 0,4-6-8 15,3-2 12-15,-6-6-12 0,3-4-13 0,0-1 2 0,0-5 1 31,0-9-98-31,0 1-19 0,-3-8-4 0,0-3-1069 0</inkml:trace>
          <inkml:trace contextRef="#ctx0" brushRef="#br0" timeOffset="125256.7875">12078 5509 3204 0,'0'0'71'0,"0"8"14"0,6-3 3 0,-3 3 1 0,3-3-71 0,0 3-18 0,-3-3 0 0,3 1 0 31,-6-6-88-31,0 0-22 0,0 0-4 0,8-8-1195 0</inkml:trace>
          <inkml:trace contextRef="#ctx0" brushRef="#br0" timeOffset="128197.2604">12078 5525 230 0,'0'0'20'0,"0"0"-20"15,0 0 0-15,0 0 0 0,0 0 110 0,0 0 18 16,0 0 3-16,0 0 1 0,0 0-104 0,0 0-28 15,0 0 8-15,0 0-8 0,3-6 0 0,-3-2 0 0,3 3 0 0,0 0 0 16,0-1 38-16,-3 6 1 16,0 0 0-16,0 0 0 0,6-5 40 0,-3 2 8 0,-3-2 1 0,0 5 1 15,0 0-10-15,0 0-3 16,0 0 0-16,0 0 0 0,3-5-25 0,-3 0-6 0,6-1-1 0,-6 6 0 16,0 0-15-16,0 0-3 15,3-5-1-15,-1 0 0 0,1-1 8 0,-3 6 2 0,3-2 0 0,-3 2 0 16,6-3-3-16,-6 3-1 0,0 0 0 0,0 0 0 15,6-3 20-15,3 3 4 0,-3 6 1 0,-3 2 0 16,0 5 4-16,3 8 0 0,-3 3 1 0,-3 5 0 16,0 5-3-16,-3 6-1 0,0 2 0 0,-3 1 0 15,-3-1-26-15,0 6-6 0,-3-3-1 0,1 0 0 32,-7-3-75-32,0 0-15 0,-6-2-3 0</inkml:trace>
        </inkml:traceGroup>
      </inkml:traceGroup>
    </inkml:traceGroup>
    <inkml:traceGroup>
      <inkml:annotationXML>
        <emma:emma xmlns:emma="http://www.w3.org/2003/04/emma" version="1.0">
          <emma:interpretation id="{3611C042-1167-4DC5-A43D-B59684659669}" emma:medium="tactile" emma:mode="ink">
            <msink:context xmlns:msink="http://schemas.microsoft.com/ink/2010/main" type="paragraph" rotatedBoundingBox="7231,6754 27073,5244 27222,7207 7380,87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DB91AA-9F6E-4AE6-A4B4-636E33065107}" emma:medium="tactile" emma:mode="ink">
              <msink:context xmlns:msink="http://schemas.microsoft.com/ink/2010/main" type="line" rotatedBoundingBox="7231,6754 27073,5244 27222,7207 7380,8717"/>
            </emma:interpretation>
          </emma:emma>
        </inkml:annotationXML>
        <inkml:traceGroup>
          <inkml:annotationXML>
            <emma:emma xmlns:emma="http://www.w3.org/2003/04/emma" version="1.0">
              <emma:interpretation id="{F53B37A2-38E0-415D-A6C8-ED942BB518A6}" emma:medium="tactile" emma:mode="ink">
                <msink:context xmlns:msink="http://schemas.microsoft.com/ink/2010/main" type="inkWord" rotatedBoundingBox="7274,7323 10208,7100 10314,8493 7380,8717"/>
              </emma:interpretation>
              <emma:one-of disjunction-type="recognition" id="oneOf14">
                <emma:interpretation id="interp50" emma:lang="" emma:confidence="1">
                  <emma:literal>any</emma:literal>
                </emma:interpretation>
                <emma:interpretation id="interp51" emma:lang="" emma:confidence="0">
                  <emma:literal>ony</emma:literal>
                </emma:interpretation>
                <emma:interpretation id="interp52" emma:lang="" emma:confidence="0">
                  <emma:literal>airy</emma:literal>
                </emma:interpretation>
                <emma:interpretation id="interp53" emma:lang="" emma:confidence="0">
                  <emma:literal>ang</emma:literal>
                </emma:interpretation>
                <emma:interpretation id="interp54" emma:lang="" emma:confidence="0">
                  <emma:literal>Any</emma:literal>
                </emma:interpretation>
              </emma:one-of>
            </emma:emma>
          </inkml:annotationXML>
          <inkml:trace contextRef="#ctx0" brushRef="#br0" timeOffset="131327.2662">3943 7691 1594 0,'-6'-15'71'0,"3"9"14"0,0 1-68 0,-3 0-17 0,6-6 0 0,-3 3 0 0,-3-2 59 0,3-4 8 16,0 1 1-16,0 0 1 15,0 0-10-15,-3-1-3 0,3-1 0 0,-3 1 0 16,0 1-41-16,-3 0-15 0,-3 0 9 0,4 2-9 16,-4 0-11-16,-3 1-7 0,0-1-2 0,0 1 0 0,-3 2 28 0,0 0 6 15,-3-3 1-15,1 3 0 0,-4 6-1 0,0-1 0 0,-3 3 0 0,3 5 0 16,4 1-14-16,-13 2 0 15,6 5 8-15,0 0-8 0,0 0 0 0,1 0 0 0,-1 6 0 16,0 2 0-16,0 3-8 0,3 2 8 16,-2 4-12-16,2 1 12 0,-6 4 0 0,3 2 0 0,3 0 0 0,1 0 0 15,-1 3 0-15,6-3 0 16,0 0 0-16,3 2 0 0,6 1 0 0,0 0 0 16,3 2 12-16,6 0-3 0,0-2 3 15,6 0 0-15,3-3 0 0,3-3 0 0,3-2-12 0,0-6 8 16,3-2-8-16,3-3 8 0,0-5-8 0,-1 0 0 0,4-5 0 0,0-3 0 15,-6-6 0-15,6-2 0 16,-1-5 0-16,1-3 0 0,0-5 0 0,3-6 0 0,3-2 0 0,-4-5 0 16,4-9 0-16,0 1 0 0,0-3 0 15,-3-3 0-15,2-5 0 0,-2 3 8 0,-3-3-8 0,-3-3 8 16,0-10-8-16,-4 0 10 0,4-3-10 16,-3 0 10-16,0 0-10 0,3 6 0 0,-6 4 0 0,3 4 8 15,-7 2-8-15,4 5 0 16,-3 8 0-16,0 6 0 0,-3 5 12 0,0 2 1 0,-3 9 0 0,0-1 0 15,-3 3 15-15,-3 8 2 0,0 0 1 0,6 8 0 0,0 3-11 0,0 7-3 16,0 9 0-16,-3 4 0 16,3 1 3-16,0 10 1 0,5 3 0 0,-5 3 0 0,0 0-12 0,3-1-9 15,0 4 12-15,3-6-12 16,-3-3 0-16,0-2 0 0,-3-3 0 0,0-3 0 16,3-2-109-1,-3-6-19-15,-3-2-4 0</inkml:trace>
          <inkml:trace contextRef="#ctx0" brushRef="#br0" timeOffset="131796.8497">4443 7382 2170 0,'0'-13'96'0,"0"13"20"0,0-6-92 0,3 1-24 0,0 0 0 0,0 2 0 16,3-5 44-16,-3 6 5 0,3 2 1 0,3 2 0 16,0 1-10-16,2 7-3 0,1 4 0 0,3 4 0 15,-3 3-29-15,0 6-8 0,0-1 0 0,0 3 0 16,-3 3 0-16,0 0 0 0,-6 5 0 0,3-5 0 16,0-3 0-16,0 0 8 0,-6 0-8 0,3-3 11 15,0 1-11-15,-3-3 0 0,0-6 0 0,0-2-11 16,0 0-25-16,0-5-4 0,0-6-2 0,0-5 0 0,0 0 26 0,0 0 4 15,0 0 2-15,0 0 0 16,0 0 22-16,0-8 5 0,3-3 1 0,-1-2 0 16,1-5 19-16,0-6 4 0,3-5 1 0,3-6 0 15,0-2-27-15,3-2-6 0,0-6-1 0,3-6 0 0,3-2-8 0,3 0 0 16,-1-2 0-16,1 10 0 16,0 3 0-16,0 7-14 0,0 9 3 0,-6 5 1 0,0 7 10 15,-1 4 8-15,-2 4-8 0,0 9 11 0,-6 2 6 0,3 9 2 0,0 4 0 16,0 6 0-16,3 2 10 15,-3 6 3-15,-3 3 0 0,3-1 0 0,3 0-32 0,0 3 8 0,-4-2-8 16,4-3 0 0,-3-6-29-16,3 3-9 0,-3 0-2 0,3-2 0 15,-6-1-166-15,3 1-34 0,6 23-6 0,-9-21-2 0</inkml:trace>
          <inkml:trace contextRef="#ctx0" brushRef="#br0" timeOffset="132376.7718">5378 7318 2311 0,'0'0'102'0,"0"0"22"0,-6 0-100 0,3 0-24 0,3 0 0 0,0 0 0 0,0 0 69 0,0 8 9 16,0 0 2-16,0 3 0 16,0 7-43-16,0 1-8 0,3 2-1 0,-3 0-1 0,-3 3-27 0,3-5-14 15,3 2 2-15,3-3 0 16,-3-5-12-16,-1 1-1 0,-2-4-1 0,0-10 0 0,9 6 2 0,-3-4 1 16,6-2 0-16,0-5 0 15,6-3 6-15,-3-5 1 0,3-3 0 0,-3-3 0 0,3 1 26 0,2-3 6 16,-2-3 0-16,0 0 1 0,0-2-2 0,0-1-1 0,0 3 0 15,0-2 0-15,-1-1 30 0,-2 1 7 16,3-1 1-16,3 6 0 0,-3 3-36 0,3 5-8 0,-1 2 0 16,1 8-8-16,-3 3 15 0,0 6-4 15,0 4-1-15,3 9 0 0,0 10-10 0,2 8 0 16,-5 5 9-16,0 8-9 0,0 6 0 16,-3 2-8-16,0 6 0 0,-3 2 0 0,-3 0 8 0,-1-2-8 15,1-1 8-15,-3-5-8 0,-3-2-5 0,0-3-1 0,-3-3 0 0,-3 3 0 16,0 2 14-16,-6-2 0 15,1-5 12-15,-7-3-12 16,0-3-21-16,-6-2-11 0,-3-6-3 0,0-2 0 0,0-8 44 0,1 0 9 16,-4-6 2-16,3-2 0 0,0-3 32 0,3-2 8 0,1-3 0 0,-1-5 1 15,0-1 7-15,3-2 2 0,3-5 0 16,0 0 0-16,3-3-24 0,0-3-5 0,7-5-1 0,-1 3 0 16,3-5-30-16,3-4-10 15,0-4 0-15,11-6 0 0,4-5 0 0,6-3-16 0,3 1 2 0,9-6 0 31,5 0-31-31,1 2-7 0,6 4 0 0,-1 2-1 16,-2 0-128-16,3 2-26 0,-1 4-5 0</inkml:trace>
        </inkml:traceGroup>
        <inkml:traceGroup>
          <inkml:annotationXML>
            <emma:emma xmlns:emma="http://www.w3.org/2003/04/emma" version="1.0">
              <emma:interpretation id="{9DC51A44-4C63-44D3-9CAA-CAA020B8334E}" emma:medium="tactile" emma:mode="ink">
                <msink:context xmlns:msink="http://schemas.microsoft.com/ink/2010/main" type="inkWord" rotatedBoundingBox="11667,6607 13704,6452 13801,7724 11764,7879"/>
              </emma:interpretation>
              <emma:one-of disjunction-type="recognition" id="oneOf15">
                <emma:interpretation id="interp55" emma:lang="" emma:confidence="1">
                  <emma:literal>set</emma:literal>
                </emma:interpretation>
                <emma:interpretation id="interp56" emma:lang="" emma:confidence="0">
                  <emma:literal>Set</emma:literal>
                </emma:interpretation>
                <emma:interpretation id="interp57" emma:lang="" emma:confidence="0">
                  <emma:literal>get</emma:literal>
                </emma:interpretation>
                <emma:interpretation id="interp58" emma:lang="" emma:confidence="0">
                  <emma:literal>Get</emma:literal>
                </emma:interpretation>
                <emma:interpretation id="interp59" emma:lang="" emma:confidence="0">
                  <emma:literal>sat</emma:literal>
                </emma:interpretation>
              </emma:one-of>
            </emma:emma>
          </inkml:annotationXML>
          <inkml:trace contextRef="#ctx0" brushRef="#br0" timeOffset="133857.2625">8036 7197 1436 0,'17'-8'64'0,"-14"5"12"0,-3 3-60 0,3-3-16 15,3 1 0-15,3-3 0 16,0-1 114-16,-3 1 20 0,-6 5 4 0,0-5 1 16,9 2-46-16,-6-2-9 0,-6-1-1 0,0 4-1 15,3-4-46-15,0-1-10 0,-6 1-2 0,-3 1 0 0,-3 0-24 0,0-1 0 16,6-2 0-16,-5 3 0 0,-4 0-11 0,0 2 3 15,6-2 0-15,-3 0 0 0,0-1 8 0,-3 1-8 16,0 0 8-16,0-1-8 0,4 1 8 0,-7 5 0 16,-9-2 0-16,3 4 0 0,6 1 0 15,-6 5 0-15,-5 0 0 0,-1 2 0 0,0 1 10 0,3 5-2 16,3-3-8-16,-2 5 12 0,-4-2 2 0,6 6 0 16,6-4 0-16,0 1 0 0,-2-4 2 0,5 1 1 15,6 3 0-15,3-1 0 16,3-2 3-16,0 3 1 0,-3-3 0 0,6-1 0 0,6 1-21 0,0 0-12 15,-3 3 2-15,3-3 0 0,9 0 10 0,-3-1 0 0,2 1 0 0,1-3 0 16,0 1 0-16,6 2 12 16,3-3 0-16,-3 0-1 0,-3-2 0 0,5 2 0 15,4 0 0-15,0-2 0 0,-3-1 3 0,0-2 1 16,-4 3 0-16,4-1 0 0,0-2-15 0,-6 3 0 16,-6-3 0-16,3 5 0 0,5-5 0 0,-8 3 0 15,-3-1 0-15,-3 1 0 0,-3-1-9 0,-3 1-2 0,0-1 0 0,-6 1 0 16,-3 2 1-16,-3 1 0 15,1-1 0-15,-7 0 0 0,-6 0 10 0,-3 0 0 0,3-2 10 0,-3 0-10 16,4-3 0-16,2-3 0 0,3 0 0 0,3 0 0 0,3-2 0 16,-6-3 0-16,-3 0 8 0,4 0-8 15,8 0 0-15,-3 3 0 0,0-3 0 0,3 0 0 16,-3 0 0-16,3 0 0 0,3-3 0 0,3 3 0 16,-6 0-20-16,6 0-1 0,3 0 0 0,0 0 0 31,0 0-10-31,9 0-1 0,6-3-1 0,6 1 0 0,0-1-7 0,0-2 0 0,2 0-1 15,4 2 0-15,6-2 1 0,0-1 0 16,-4-2 0-16,1 0 0 0,3 3-2 0,3-3 0 16,-1-2 0-16,-2-1 0 0,3 0 42 0,3 1 0 0,2-1 0 0,-2 1 11 0,0 2 4 0,2-3 1 15,-2 1 0-15,3-1 0 0,-4-2 9 16,1 2 3-16,-6-2 0 0,3 0 0 0,-4 2-10 0,-2-2-2 16,0 0 0-16,-6-3 0 0,2 3 6 0,1-3 1 0,-3 0 0 0,-3 0 0 15,0 0 4-15,-3 0 1 16,-4 0 0-16,-2 0 0 0,0 1-14 0,0 1-2 0,-6-1-1 0,0 1 0 15,-3-7-11-15,-3 5 12 16,0 0-12-16,-3 3 12 0,0-3-12 0,0 6 0 0,-3 2 0 0,0 0 8 16,-3 0-8-16,-3 3-14 15,3 2 3-15,-5 3 1 0,-1 3 2 0,0-1 0 0,0 1 0 0,0 2 0 16,-6 3 8-16,0 3 0 16,0 2 0-16,1 0 0 0,2 0 0 0,0 6 0 0,0-3 0 0,3 2 8 15,-3 1 12-15,3-3 4 0,1 2 0 0,2 3 0 16,3-2 0-16,0 2 1 0,3-2 0 0,0 2 0 15,3-3-10-15,0 1-3 0,3-1 0 0,0-2 0 16,3 0-12-16,3 0 0 0,3-5 0 0,0 2 0 16,0 0 9-16,3-5-1 0,5-3 0 0,-2 0 0 0,3-5 5 15,3 0 1-15,0-5 0 0,3 0 0 16,-1-3-14-16,4-3 0 0,0-2 0 0,0-3 0 0,6-5 22 16,-4 3 8-16,1-4 2 0,-3 1 0 15,0-8-20-15,2 3-3 0,-2-6-1 0,3 0 0 0,-3-5-8 16,0 0 12-16,2-5-12 0,1-1 12 0,0-4 1 0,-3-1 1 15,-4 1 0-15,1-1 0 16,-3-2-14-16,0-3 9 0,-6 2-9 0,0-1 8 16,0 1-8-16,-3 1 0 0,-4 2 0 0,1 3 0 0,0 3 0 15,0 2 0-15,-3 6 0 0,0 2 0 0,0 8 0 0,-3 3 0 16,0 5 0-16,0 3 0 16,-3 3 0-16,0 4 0 0,0-4 0 0,0 7 0 0,0 3 26 0,0 0 3 15,0 0 1-15,-3 11 0 0,-3 5-22 16,-3 5-8-16,-3 5 0 0,3 6 0 0,-3 8-10 0,1 5-8 15,-4 0-2-15,3 5 0 0,0 0 31 0,6 3 5 0,0-3 2 0,3 1 0 16,0-4 4-16,6 3 1 16,0 1 0-16,0-1 0 0,3 0-11 0,3 1-3 0,-3-4 0 0,3-5 0 15,0 1-9-15,0-6 0 16,-4 0 0-16,1-8 0 0,3 0-10 0,-3-5-7 0,0 0-2 0,0-8 0 31,-3-6-103-31,3-2-21 0,0 0-4 0,0-8-1 16,0-3-99-16,0-2-20 0,3-8-4 0,3-3-1 0</inkml:trace>
          <inkml:trace contextRef="#ctx0" brushRef="#br0" timeOffset="134096.9298">8747 6887 2703 0,'0'0'60'0,"0"0"12"0,0 0 2 0,0 0 2 0,9 5-61 0,3-2-15 16,3 2 0-16,3-2 0 0,2 0 32 0,4-1 3 15,9 1 1-15,0 0 0 0,5-3-16 0,4 2-2 16,6 1-1-16,-1-3 0 0,4-3-33 0,0 1-8 16,-1-4 0-16,4 1-1 15,-4-3-185-15,4 0-37 0,-1-2-7 0,1-1-2 0</inkml:trace>
        </inkml:traceGroup>
        <inkml:traceGroup>
          <inkml:annotationXML>
            <emma:emma xmlns:emma="http://www.w3.org/2003/04/emma" version="1.0">
              <emma:interpretation id="{292A8B83-9A83-44E1-9464-D8FDEA202C34}" emma:medium="tactile" emma:mode="ink">
                <msink:context xmlns:msink="http://schemas.microsoft.com/ink/2010/main" type="inkWord" rotatedBoundingBox="15078,6284 16605,6168 16717,7633 15190,7750"/>
              </emma:interpretation>
              <emma:one-of disjunction-type="recognition" id="oneOf16">
                <emma:interpretation id="interp60" emma:lang="" emma:confidence="1">
                  <emma:literal>of</emma:literal>
                </emma:interpretation>
                <emma:interpretation id="interp61" emma:lang="" emma:confidence="0">
                  <emma:literal>off</emma:literal>
                </emma:interpretation>
                <emma:interpretation id="interp62" emma:lang="" emma:confidence="0">
                  <emma:literal>Of</emma:literal>
                </emma:interpretation>
                <emma:interpretation id="interp63" emma:lang="" emma:confidence="0">
                  <emma:literal>oof</emma:literal>
                </emma:interpretation>
                <emma:interpretation id="interp64" emma:lang="" emma:confidence="0">
                  <emma:literal>oft</emma:literal>
                </emma:interpretation>
              </emma:one-of>
            </emma:emma>
          </inkml:annotationXML>
          <inkml:trace contextRef="#ctx0" brushRef="#br0" timeOffset="134777.7791">11209 6985 2253 0,'0'0'49'0,"0"0"11"0,0 0 1 0,0 0 3 0,0 0-51 0,3-5-13 0,3-1 0 0,-3 1 0 0,2 0 61 0,-2 0 10 15,3-1 1-15,-3 1 1 16,0 0-50-16,0-1-11 0,-3-2-1 0,0 3-1 0,0 5-10 0,0 0-12 15,0 0 2-15,-6-2 1 0,3 2 0 0,-6 2 0 0,-2 3 0 0,-4 3 0 32,0 0-19-32,-6 6-3 0,3 1-1 0,-3 4 0 0,0-1 52 0,1 4 9 0,-1 1 3 0,3-1 0 15,0 4-20-15,3-2-3 16,-3 2-1-16,3 1 0 0,4-3 2 0,-1-1 0 0,0 1 0 0,6-5 0 16,0 2-10-16,3-3 8 15,0 1-8-15,3-6 8 0,3 0-8 0,3 1 0 0,0-4 0 0,3-2 0 16,3 0 13-16,-1-5 1 0,7-1 0 0,-3-2 0 15,6-2-14-15,0-4 0 0,0-1 0 0,3-4-10 16,2 0 37-16,1-5 7 0,0 1 2 0,3-7 0 16,2 1-10-16,-2-3-2 0,-9-2 0 0,3 0 0 15,0-1-6-15,-1 3-2 0,-2-2 0 0,0-1 0 16,-3-2 9-16,-3 0 2 0,0 3 0 0,-3-1 0 16,-3-2-27-16,-3 0 0 0,2 3 8 0,-5-1-8 15,0 3 10-15,0 6 0 0,-6 2 0 0,3 3 0 16,-3 5-10-16,0 2 0 0,-5-1 0 0,-1 4 8 15,-3 0-8-15,0 1-17 0,-6-1 4 0,3 3 1 16,-6 3-45-16,3-1-9 0,6 4-2 0,-5-1 0 16,-1 3-140-16,3 0-29 0,0 5-6 0</inkml:trace>
          <inkml:trace contextRef="#ctx0" brushRef="#br0" timeOffset="135317.3225">11670 7014 403 0,'6'0'36'0,"3"0"-36"16,0-3 0-16,0 3 0 0,3-2 326 0,0-3 58 16,-4-1 12-16,4 1 3 0,3-3-215 0,0 0-44 0,6-5-8 0,-3 2-1 15,0 1-39-15,3-4-8 16,-1-1-2-16,1-4 0 0,3 3-14 0,-3-2-4 0,3 2 0 0,-4-5 0 15,4-3-9-15,3 0-3 0,-3 3 0 0,0-3 0 16,3 0-8-16,2 0-3 0,1-5 0 0,-6 3 0 16,-6-3-49-16,3 0-11 0,-1 0-1 0,-2-3-1 15,0 5 0-15,-3-2 0 0,0 0 0 0,0 3 0 16,-6 2 1-16,3 3 0 0,-3-3 0 0,-4 3 0 16,1 0 20-16,-3 2 0 0,-3-2 0 15,-3 2 0-15,3 6 0 0,0-3 0 0,-3 6 0 0,0 2 0 16,0 2 0-16,1 1 0 0,2 5 0 0,0 0 0 0,-3 0 0 0,3 0 0 15,-6 0 0-15,0 5 0 16,0 3 0-16,-3-2 0 0,3 2 0 0,0-1 0 16,-3 4 0-16,0 2 0 0,0 1 0 0,3-1 0 15,-6 0 0-15,6 0-11 0,-3 3 11 0,3 5-8 0,0 6 8 0,-3 4 0 16,1 7 10-16,-1 4-10 16,-3 3 12-16,3 8-4 0,3 0-8 0,-3 2 12 0,0 3 6 0,0 3 1 15,0 3 0-15,3-3 0 16,-3-1 5-16,3 1 0 0,0 0 1 0,0-3 0 0,3-2-6 15,-3-3-2-15,0 0 0 0,4-6 0 0,-1-4-17 0,0-1 8 0,-3-5-8 16,3 0 0-16,-3-5 0 0,3-3-11 16,-3-5 0-16,3-3 0 15,-6-5-68-15,3-3-13 0,0-2-4 0,-3-6 0 16,-3-2-137-16,-3-9-28 0,-23-12-6 0,11-3-1 0</inkml:trace>
          <inkml:trace contextRef="#ctx0" brushRef="#br0" timeOffset="135497.2119">11893 7138 691 0,'0'0'61'0,"0"0"-49"0,0 0-12 0,6 8 0 16,0 0 469-16,3-2 91 0,3-1 19 0,-3 0 3 16,3-2-449-16,3-3-89 0,0 3-19 0,-1-3-3 15,1 0-22-15,6-3 0 0,0-2 0 0,9-1-8 16,3 1-98-1,2-3-19-15,7-3-4 0,3 1-638 0,8-3-127 0</inkml:trace>
        </inkml:traceGroup>
        <inkml:traceGroup>
          <inkml:annotationXML>
            <emma:emma xmlns:emma="http://www.w3.org/2003/04/emma" version="1.0">
              <emma:interpretation id="{90CDBA89-3579-4D93-B3D0-1945AE5755AB}" emma:medium="tactile" emma:mode="ink">
                <msink:context xmlns:msink="http://schemas.microsoft.com/ink/2010/main" type="inkWord" rotatedBoundingBox="18423,6293 21103,6090 21185,7164 18505,7368"/>
              </emma:interpretation>
              <emma:one-of disjunction-type="recognition" id="oneOf17">
                <emma:interpretation id="interp65" emma:lang="" emma:confidence="0">
                  <emma:literal>Nt</emma:literal>
                </emma:interpretation>
                <emma:interpretation id="interp66" emma:lang="" emma:confidence="0">
                  <emma:literal>n-I</emma:literal>
                </emma:interpretation>
                <emma:interpretation id="interp67" emma:lang="" emma:confidence="0">
                  <emma:literal>nt</emma:literal>
                </emma:interpretation>
                <emma:interpretation id="interp68" emma:lang="" emma:confidence="0">
                  <emma:literal>n-i</emma:literal>
                </emma:interpretation>
                <emma:interpretation id="interp69" emma:lang="" emma:confidence="0">
                  <emma:literal>n.</emma:literal>
                </emma:interpretation>
              </emma:one-of>
            </emma:emma>
          </inkml:annotationXML>
          <inkml:trace contextRef="#ctx0" brushRef="#br0" timeOffset="136650.8016">14224 6731 1324 0,'0'0'118'0,"0"0"-94"0,0 0-24 0,0-5 0 16,0-3 133-16,0 0 23 0,0 0 4 0,0 0 0 15,0-3-68-15,3 1-15 0,0-1-2 0,3 1-1 16,-3-4-15-16,6 1-3 0,-3 3-1 0,6-1 0 15,-1 0-24-15,1 1-5 0,3-1-1 0,3 1 0 0,0-4-6 0,3 4-2 16,-3-1 0-16,2 6 0 16,1-3 5-16,0 8 1 0,-3 0 0 0,0 8 0 0,0 0 5 0,0 5 0 15,-4 6 1-15,1 7 0 16,0 3-29-16,-3 6-8 0,0 4-1 0,-3 6 0 16,-3 0 17-16,0 3 3 0,-3-3 1 0,0-3 0 15,0 1-12-15,0-4-17 0,-3 1 4 0,0-6 1 0,0 1 12 0,0-4 15 16,-3-1-3-16,-3-7-1 0,3-1-27 0,0-4-4 15,-3 1-2-15,3-6 0 0,0-5 22 0,0 0 0 16,3-8 0-16,-6 2 0 0,0 1 12 0,0 0-2 16,6-3-1-16,0 0 0 0,-3-6 10 15,-3-2 1-15,3-2 1 0,0-1 0 0,0-5 0 16,3-2 0-16,0-1 0 0,0-2 0 0,6-3-12 0,3-5-9 16,0-3 12-16,3-5-12 0,3-2 0 0,0-6 0 0,6-3 0 15,-4 1-9-15,4-1-3 0,0 0 0 16,0 6 0-16,0 2 0 0,0 6 2 0,0 2 0 15,2 0 0-15,-2 3 0 0,3 3 10 0,0 2 0 0,0 0 0 0,-4 6 0 16,1-1 0-16,0 3 0 16,0 3 9-16,0 5-9 0,-3 3 16 0,2 2-3 0,1 3-1 0,-3 8 0 15,0 5-12-15,0 1 11 0,0 4-11 16,-3 3 10-16,0 6 18 0,-4 2 3 0,4 3 1 0,-3 2 0 16,-3 3-32-16,3 3 0 15,-3-1 0-15,-3 1 0 0,3 5 0 0,-3-5 11 0,0-3 0 0,-3 0 0 16,3-5-11-16,-3-6 0 0,-3 0 9 0,0-2-9 15,0-3 0-15,3-2-12 0,-6-6 2 0,0 0 0 16,-3 1-124-16,0-6-25 0,3 2-5 0,-6-5-981 16</inkml:trace>
          <inkml:trace contextRef="#ctx0" brushRef="#br0" timeOffset="136976.9682">15784 6869 1555 0,'0'0'68'0,"0"0"16"0,0 0-68 0,0 0-16 0,0 0 0 0,0 0 0 16,0 0 211-16,0 0 38 0,6 5 8 0,-1-2 2 16,1-3-174-16,3-3-34 0,6 0-7 0,0-2-2 15,0 5-16-15,0-3-3 0,9 3-1 0,3-2 0 16,2 2-22-16,1-3-16 0,0 3 2 16,0-3 1-1,-1 3-11-15,1-2-1 0,-3-1-1 0,3-2 0 16,-4-1-196-16,-5-1-39 0</inkml:trace>
          <inkml:trace contextRef="#ctx0" brushRef="#br0" timeOffset="137316.7936">16793 6096 2444 0,'23'3'108'0,"-23"-3"23"0,0 0-105 0,3 8-26 0,6 2 0 0,3 3 0 15,-6 6 61-15,3-1 7 16,-3 6 2-16,0 3 0 0,3 4-29 0,-3 7-5 15,-3 6-2-15,0 1 0 0,3 3-14 0,0 2-2 0,-6 3-1 0,0 0 0 16,0 3-17-16,0-1 0 16,0-2 0-16,0 3 0 0,-6-1 9 0,9-4-9 0,3-6 0 0,-3-3 9 15,-6-5-25-15,3-3-4 16,3 1-2-16,0-9 0 16,0-2-197-16,-6-5-39 0</inkml:trace>
        </inkml:traceGroup>
        <inkml:traceGroup>
          <inkml:annotationXML>
            <emma:emma xmlns:emma="http://www.w3.org/2003/04/emma" version="1.0">
              <emma:interpretation id="{7B2D3646-A71D-4FB8-A482-47A395564E18}" emma:medium="tactile" emma:mode="ink">
                <msink:context xmlns:msink="http://schemas.microsoft.com/ink/2010/main" type="inkWord" rotatedBoundingBox="22997,5555 27073,5244 27194,6838 23118,7148"/>
              </emma:interpretation>
              <emma:one-of disjunction-type="recognition" id="oneOf18">
                <emma:interpretation id="interp70" emma:lang="" emma:confidence="1">
                  <emma:literal>edges</emma:literal>
                </emma:interpretation>
                <emma:interpretation id="interp71" emma:lang="" emma:confidence="0">
                  <emma:literal>edger</emma:literal>
                </emma:interpretation>
                <emma:interpretation id="interp72" emma:lang="" emma:confidence="0">
                  <emma:literal>edses</emma:literal>
                </emma:interpretation>
                <emma:interpretation id="interp73" emma:lang="" emma:confidence="0">
                  <emma:literal>edge</emma:literal>
                </emma:interpretation>
                <emma:interpretation id="interp74" emma:lang="" emma:confidence="0">
                  <emma:literal>falses</emma:literal>
                </emma:interpretation>
              </emma:one-of>
            </emma:emma>
          </inkml:annotationXML>
          <inkml:trace contextRef="#ctx0" brushRef="#br0" timeOffset="138636.1296">18838 6525 1962 0,'0'0'87'0,"0"0"17"0,0 0-83 0,0 0-21 15,5 5 0-15,-5-5 0 0,6-3 67 0,0 3 9 16,-6 0 1-16,9 0 1 0,-3-2-43 0,3-4-9 16,0 1-2-16,0 0 0 0,3 2-24 0,0 0 0 15,0 1 0-15,3 2 0 0,-3 0 0 0,2 0 0 16,4-3-10-16,0 1 10 0,3-1 0 0,0-2 0 0,0-3 0 0,-3 0 0 15,2 0 12-15,4-3 0 16,-3 3-1-16,3-5 0 0,-3-3-11 0,-3 0 10 0,2 0-10 0,-5-2 10 16,3 2-10-16,0-3 0 15,-3 4 9-15,-3-1-9 0,3-3 0 0,-3 3 0 0,-4-2 0 0,4-1 0 16,-3 3 0-16,0 1 0 16,0-4-10-16,0 3 10 0,-3 0-11 0,0 0 11 0,-3 1-10 0,0-1 10 15,0 2-10-15,-3 4 10 16,-3 2-10-16,0 0 10 0,0 3-11 0,-3-1 11 0,-3 4-12 0,3-1 12 15,0 6-9-15,-3-1 9 0,0 4 0 0,-3 2-9 16,1 2 9-16,-4 1 8 0,0 2-8 0,0 3 11 16,-3 5 9-16,0 3 1 0,-3 8 1 0,1-1 0 15,2 9 10-15,0 5 1 0,0 3 1 0,6 2 0 16,3-2 15-16,3 2 3 0,3 0 1 0,6 3 0 16,0 0-21-16,6-5-5 0,0-3-1 0,0 0 0 15,3-6-26-15,-3-7 8 0,3 0-8 0,-3-8 0 16,2-6-28-16,1-5-12 0,-3-2-1 0,6-6-1 15,3-2-194-15,0-6-38 0</inkml:trace>
          <inkml:trace contextRef="#ctx0" brushRef="#br0" timeOffset="139231.9336">20385 6313 1440 0,'0'0'64'0,"0"0"12"15,0 0-60-15,0 0-16 0,-3-3 0 0,-3-2 0 0,-3 0 142 0,4-1 26 16,-4 1 4-16,0 0 2 0,0 2-97 0,-3-2-19 16,0 0-4-16,0-1-1 0,-3 1-35 0,-3 2-7 15,0 1-2-15,1 2 0 0,-1 2-9 0,-3 4 0 16,-3-1 9-16,0 6-9 0,-3-3 10 0,1 7-2 16,-4 7-8-16,0 1 12 15,-9 6 2-15,4 3 0 16,-4 3 0-16,3 2 0 0,4 0-14 0,2 2 0 0,0-2 0 0,9-2 0 15,0-1 0-15,4-5 0 0,5 0-9 0,0-2 9 0,6-3-15 16,0-6 3-16,0-2 1 0,3-3 0 16,3-2 11-16,0-6-12 0,0-5 12 0,0 0-12 0,9 0 12 15,3-5 11-15,3-3-3 0,-1-5 0 16,4 2 8-16,3-2 0 0,3-3 1 0,0-2 0 0,3-1 17 16,2-5 3-16,1 0 1 0,3-2 0 15,3-3-9-15,-1-6-1 0,-2-4-1 0,3-1 0 0,-1-2-19 16,1-3-8-16,-3 0 8 0,0 2-8 15,2-4 0-15,-2 2 0 0,3 0 8 0,0-3-8 0,-4-2 0 16,7 2 0-16,-3-5 0 0,2 3 0 16,-2 0 0-16,3 0 0 0,-6-1-10 0,-1 4 10 0,1-1-20 15,-6 6 1-15,0 2 1 0,-1 3 0 0,-2 3 6 0,-6 5 0 16,-3-1 1-16,-3 7 0 16,3 4 11-16,-9 3 9 0,0 3-1 0,0 2-8 0,-3 3 16 0,0 3-4 15,0 0-1-15,-3 5 0 16,0 0-3-16,-3 8 0 0,-6 5 0 0,0 8 0 0,-6 6-8 0,-3 4 0 15,0 9 0-15,-3 8 0 0,-3-1 0 0,4 4 16 16,-1 2-2-16,-3 5-1 0,6 8 11 0,-6-3 1 16,3 4 1-16,7-4 0 0,-4 1 6 0,3 4 2 0,3-2 0 0,0 1 0 15,3-4-18-15,3 1-4 16,-3-6-1-16,3-3 0 0,-3-2-23 0,0-8-4 0,-2-2 0 0,2-6-1 31,0-3-41-31,3-7-8 0,3-6-2 0,3-8 0 16,-3-5-85-16,6-3-18 0,0-5-3 0,6-5-806 0</inkml:trace>
          <inkml:trace contextRef="#ctx0" brushRef="#br0" timeOffset="140515.8722">21156 6437 1681 0,'0'0'74'0,"0"0"16"0,0 0-72 0,0 0-18 16,0 0 0-16,0 0 0 0,9-5 44 0,-6 2 6 15,-3 3 1-15,0 0 0 16,3-5-28-16,3 0-6 0,-6 5-1 0,3-5 0 16,3-1-16-16,-3 1 10 0,0-3-10 0,0 3 8 0,0-3-8 0,0 2 0 0,0 1 0 0,3 0 8 15,-3-3 12-15,0 0 1 16,-3 3 1-16,3-1 0 0,-3 1-6 0,3 2 0 15,-3-2-1-15,0 0 0 0,0 0-3 0,0 5 0 16,0-6 0-16,-3 1 0 0,0 2-12 0,-3 1 9 0,0-1-9 0,0 0 8 16,-6 3-8-16,0 3 0 15,-3 0 0-15,0 2-11 0,-5 3 11 0,-1 3 0 0,-3-1 0 16,3 6-8-16,-3 3 8 0,3 2 0 16,-5-3 0-16,8-2 0 0,3 3 11 0,-3-4-3 0,0 1 0 0,0-2 0 15,6-1-8-15,0 0 0 0,1-5 0 16,5-3 0-16,0 3 0 0,0-2 0 0,6-6 0 0,0 0 0 15,0 0 0-15,0 0 0 0,0 0 0 0,9 0 0 16,0-3 0-16,5 0-12 0,1-5 4 0,3 0 8 16,3-2 0-16,0 2 0 0,3-3 9 0,-3-2-1 0,5 0 17 15,-2 0 4-15,3-1 1 0,3 1 0 16,-1 3 8-16,4-1 2 0,-3 3 0 0,0 3 0 0,-1-1-4 0,-5 6-1 16,3-2 0-16,-6 4 0 15,0 4-11-15,0 2-3 0,-4-3 0 0,-2 6 0 0,0-1-21 16,-3 3 0-16,-3-2 0 0,-3 2 0 0,-3 3 0 0,0 3-8 15,-6 2 8-15,0 3-8 16,-6-1 8-16,0 4 0 0,-6 2 0 0,0-3 0 0,-2 1 0 0,-1-1 0 16,0 1 0-16,-6 2 0 15,-3-3 0-15,-3 3 0 0,1-5 0 0,-1 3 0 0,-3-4 0 0,0 1-10 16,1-5 10-16,-1-3 0 16,3 0-26-16,-3-6 2 0,1-2 0 0,2 0 0 0,0-3 5 0,6 1 2 15,-2-4 0-15,2-2 0 0,6 0 4 0,-3-5 1 16,6 0 0-16,0-3 0 0,3 2 12 0,3-2 0 15,1 1 0-15,2-4 0 0,-3-2 0 0,9-3-9 0,0 3 9 0,3-3-8 32,0 3-16-32,3-3-2 0,2 2-1 0,1 4 0 0,3 2 4 0,0 0 1 0,0 3 0 0,6-1 0 15,6 6 33-15,0-2 6 16,-1 2 2-16,1-3 0 0,0 3-9 0,6-3-2 0,-3 1 0 0,2-1 0 16,1 1-8-16,3 2 0 0,0-6 0 0,2 1 0 0,4-3-11 0,0 0-7 15,2-3-2-15,1 4 0 16,6-4-5-16,-7 0-2 0,4 1 0 0,-3-1 0 0,-1 1 27 0,1-4 0 15,-3 4 0-15,-1-3-8 16,4 2 24-16,0-2 4 0,-4 2 2 0,1-5 0 16,-6 0 11-16,0 3 3 0,-7-5 0 0,1 2 0 15,-3 0-10-15,0-3-2 0,0 1 0 16,-4-3 0-16,-2 2 0 0,3-2-1 0,-6 0 0 16,3 0 0-16,-3 0-23 0,-3-3 0 0,0 3 0 0,-3-3 0 15,-1 0-18-15,-2 0-5 0,-3 3-1 0,3 0 0 16,-3 2 8-16,-3 3 2 0,0 3 0 0,-3 5 0 15,0 0 14-15,-3 3 0 0,0 0 0 0,-2 5 0 16,-4 0 0-16,0 2 0 0,0 4 0 0,0 2 0 16,0 2 8-16,0 1 7 0,-3-1 1 0,3 6 1 0,-3 3 5 0,1 5 1 15,-4-1 0-15,0 1 0 16,3 3-35-16,0 2-6 0,0 5-2 0,0-2 0 0,3 0 20 0,3-1 0 16,4 4 0-16,2-6 0 15,0-3 13-15,3-2 3 0,3-3 1 0,0-2 0 0,-1-3 18 0,4 0 3 16,0-6 1-16,0 1 0 0,3-6-7 0,0 0-2 0,0-2 0 0,0 0 0 15,3-3-14 1,0 0-2-16,0-3-1 0,3-2 0 0,3-3-13 0,-1-3 9 16,4 1-9-16,0-4 8 0,3-2-8 0,3-2-11 15,-1-6 3-15,4 0 0 0,-3-2 8 0,6-3-12 0,-1 2 12 0,4-4-12 16,0 1 12-16,0 1 0 16,-1 6 0-16,1-1 0 0,0 5 0 0,0 1 0 0,-1 2 0 0,1 3 0 15,-3-1 0-15,-1 4 0 0,1 4 0 0,-6 4 0 16,3-1 0-16,-6 6 0 0,-1-3 0 0,-2 8 8 15,0 0-8-15,-9 2 0 0,9 4 0 0,-12-1 0 16,9 5 0-16,-9 3 0 0,-1-2 0 0,-2 2 0 16,0 0 0-16,-3 3 0 0,-3-5 0 0,0-1 0 15,0-2 0-15,0 3 0 0,-6-6 0 0,0 0 8 16,0 0-8-16,-5 0 12 0,2-5-4 0,-3 3 0 16,-6-3 4-16,-3-3 0 0,0 0 1 0,-9 1 0 15,1-1 0-15,-7-2 0 0,0-3 0 0,-5-3 0 16,2 0-13-16,-3-2-10 0,-2-3 2 0,-4-5 0 15,-3 0-23-15,-2-3-4 16,-4-5-1-16,1 0-1193 0</inkml:trace>
        </inkml:traceGroup>
      </inkml:traceGroup>
    </inkml:traceGroup>
    <inkml:traceGroup>
      <inkml:annotationXML>
        <emma:emma xmlns:emma="http://www.w3.org/2003/04/emma" version="1.0">
          <emma:interpretation id="{85CC3131-878A-493C-B904-341E5AB70E73}" emma:medium="tactile" emma:mode="ink">
            <msink:context xmlns:msink="http://schemas.microsoft.com/ink/2010/main" type="paragraph" rotatedBoundingBox="7205,8608 26797,7322 26923,9240 7331,10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B645D7-9006-46C2-BED2-576CE9E0D416}" emma:medium="tactile" emma:mode="ink">
              <msink:context xmlns:msink="http://schemas.microsoft.com/ink/2010/main" type="line" rotatedBoundingBox="7205,8608 26797,7322 26923,9240 7331,10525"/>
            </emma:interpretation>
          </emma:emma>
        </inkml:annotationXML>
        <inkml:traceGroup>
          <inkml:annotationXML>
            <emma:emma xmlns:emma="http://www.w3.org/2003/04/emma" version="1.0">
              <emma:interpretation id="{9EF42AF3-D7D2-46BC-A58B-67EAA2CAD1DF}" emma:medium="tactile" emma:mode="ink">
                <msink:context xmlns:msink="http://schemas.microsoft.com/ink/2010/main" type="inkWord" rotatedBoundingBox="7218,8796 10521,8579 10634,10309 7331,10525"/>
              </emma:interpretation>
              <emma:one-of disjunction-type="recognition" id="oneOf19">
                <emma:interpretation id="interp75" emma:lang="" emma:confidence="1">
                  <emma:literal>that</emma:literal>
                </emma:interpretation>
                <emma:interpretation id="interp76" emma:lang="" emma:confidence="0">
                  <emma:literal>That</emma:literal>
                </emma:interpretation>
                <emma:interpretation id="interp77" emma:lang="" emma:confidence="0">
                  <emma:literal>thot</emma:literal>
                </emma:interpretation>
                <emma:interpretation id="interp78" emma:lang="" emma:confidence="0">
                  <emma:literal>Thant</emma:literal>
                </emma:interpretation>
                <emma:interpretation id="interp79" emma:lang="" emma:confidence="0">
                  <emma:literal>Thato</emma:literal>
                </emma:interpretation>
              </emma:one-of>
            </emma:emma>
          </inkml:annotationXML>
          <inkml:trace contextRef="#ctx0" brushRef="#br0" timeOffset="141592.0164">3059 9602 1267 0,'-9'-3'56'0,"9"3"12"0,-6 3-55 0,0-1-13 16,6-2 0-16,0 0 0 0,0 0 177 0,0 0 33 0,0 0 6 0,0 0 2 15,0 0-131-15,0 0-27 16,0 0-4-16,0 0-2 0,9 3-16 0,0 2-3 0,0-2-1 0,3-3 0 16,6 0 4-16,2-5 1 15,1 2 0-15,6-2 0 0,3-1-22 0,2-1-4 0,7-4-1 0,3-2 0 16,0-3 0-16,2 0-1 0,4 0 0 0,-1 3 0 15,7-6-11-15,-6 1 0 0,-1-1 0 0,-2 1 0 16,-3-1-14-16,-1 1-2 0,-5 2 0 0,0 0 0 31,-1 0-14-31,-5 3-3 0,0-3-1 0,0 5 0 16,-4 1-2-16,-2 2-1 0,0-3 0 0,0 1 0 16,-3 2-60-16,0 0-12 0,-1 0-3 0,-2 0-495 0,-3 0-99 0</inkml:trace>
          <inkml:trace contextRef="#ctx0" brushRef="#br0" timeOffset="141982.1461">3639 9104 1602 0,'0'0'71'0,"0"-5"14"0,0-3-68 0,0-2-17 15,0 2 0-15,0 0 0 0,0 2 82 0,0 4 13 0,0-4 2 0,3 1 1 16,-3-3-17-16,0 3-3 16,0 5-1-16,0 0 0 0,0-5-47 0,0 5-10 0,0 0-1 0,0 0-1 15,0 0-18-15,0 0 8 16,-3 10-8-16,3 1 0 0,3-1 9 0,-3 9-9 0,0 2 0 0,0 5 9 15,0 6 3-15,-3 3 1 0,0 2 0 0,-3 2 0 16,0 6-13-16,0 3 0 0,-6 2 8 16,7 3-8-16,-10 5 8 0,6 3-8 0,-3 0 11 0,-3 0-11 15,3 0 0-15,0 2 0 16,0 1 0-16,3-3 0 0,0-1 8 0,0-1-8 0,3-4 0 0,3 1 0 16,1-1 0-16,2-4 0 15,0-4 0-15,2-4-9 0,7-4-76 16,-3-7-15-16,0-5-4 0,3-6-851 0</inkml:trace>
          <inkml:trace contextRef="#ctx0" brushRef="#br0" timeOffset="142541.8913">4187 8983 1951 0,'-15'-8'86'0,"9"5"18"0,3 0-83 0,-3 1-21 15,-3-1 0-15,6 0 0 0,0-2 63 0,-3 3 8 0,3 2 1 0,3 0 1 16,-3 0-52-16,3 0-10 0,0 0-3 0,0 0 0 15,0 0-8-15,-3 10 0 0,6 3 0 0,0 3 0 16,3 3-8-16,0 2-1 0,3 5 0 0,0 6 0 16,3-3 19-16,-3 6 4 0,3-1 1 0,0 6 0 15,0 2 9-15,-3 8 1 0,2 3 1 0,1 8 0 16,0 5 6-16,0-2 2 0,-3-1 0 0,0 1 0 16,-3 2-18-16,0-3-4 0,3 1-1 0,-6-6 0 31,0 0-35-31,0-2-8 0,0-9 0 0,0 1-1 15,-6-6-42-15,0-2-8 0,-3-8-1 0,3-6-1 0,-3-7 52 0,3-6 10 0,-3 0 3 0,0-5 0 0,0-2 64 16,3-6 12-16,-6-6 4 0,6 1 0 16,-3-3 13-16,0-5 3 0,0-6 1 0,3-2 0 15,-3 3-9-15,3-9-3 0,3-2 0 0,0-5 0 16,0-1-42-16,3-4-9 0,6-6-2 0,-3 5 0 0,6 0-12 16,-3 8 0-16,3 9 0 0,3 1 0 15,0 7 0-15,-3 4-13 0,3 3 2 0,-1 8 1 0,1 5 10 16,3 3 0-16,-3 3 0 0,3 2 0 15,3 6 0-15,3-1 0 0,-4 6 0 0,4-3 0 0,0 6 0 16,3-4-15-16,-3 4 3 0,2-3 0 16,-5-3-60-16,6 0-11 15,-3-3-2-15,-3-2-669 0,3 0-134 0</inkml:trace>
          <inkml:trace contextRef="#ctx0" brushRef="#br0" timeOffset="147224.0085">5464 9763 864 0,'0'0'76'0,"0"0"-60"15,0 0-16-15,0 0 0 16,-3-5 209-16,3 0 39 0,0-3 8 0,0 0 2 0,3 2-192 0,-3-2-38 15,0 1-8-15,3-1-2 16,0 0 3-16,-3 0 1 0,-3-3 0 0,0 6 0 0,3 0-22 0,0 5 8 16,-3-6-8-16,-3 1 0 15,6 5 8-15,-9 0-8 0,0-3 10 0,-3 1-10 16,0 4 19-16,0 1-3 0,0 2 0 0,1-2 0 0,-4 2 0 0,3 3 0 16,0 0 0-16,3 3 0 0,-3 2 2 15,0 0 0-15,3 3 0 0,0 2 0 0,3 1-10 0,0 2-8 16,0 0 12-16,3 3-12 0,0 0 0 15,0 0 0-15,3-3 0 0,3-3 0 0,0-2 0 0,3 0 0 16,0-3-12-16,3-2 12 0,-3-6 0 16,6 1 0-16,3-9 0 0,-3 0 0 0,3-5 0 0,0-2-12 15,5 2 12-15,1-8-12 0,3-5 12 0,-6-3 0 0,3 0 0 0,0 3 0 16,-3-3 0-16,2 3 0 16,-5 0 0-16,-3 0 0 0,3 0 14 0,-3 5 6 15,0-3 0-15,-3 6 1 0,0 2 26 0,0 6 5 16,-3 2 0-16,0 3 1 0,-6 0-5 0,5 6 0 0,4 4-1 0,-3 4 0 15,-3 1-22-15,0 4-4 16,0-3-1-16,3 5 0 0,0 0-32 0,0-2-8 0,0-3 0 0,0-3-1 31,3 0-42-31,0-2-8 0,-3-6-1 0,6-3-1 16,0 1-9-16,3-6-2 0,-1-2 0 0,1-3 0 0,0-8 52 0,3 1 9 0,3-1 3 0,-3-3 0 16,3-2 52-16,-1-3 10 0,4 0 2 0,0-5 1 15,0-3 3-15,0 1 1 0,0-4 0 0,-1-2 0 16,1-5-22-16,0 0-5 0,0-1-1 0,-3 4 0 15,2-1-9-15,-2 0-1 0,-3 3-1 0,0-3 0 0,0 3 18 16,-6-2 3-16,0 2 1 0,-3 0 0 16,-3-3-12-16,2 3-1 0,-2 0-1 0,-3 0 0 0,0-3 3 15,0 3 1-15,-3-3 0 0,-3 3 0 16,0-2-14-16,0 4-8 0,0 1 8 0,-3 5-8 16,1 2 0-16,-4 6 0 0,3 5 0 0,-3 8 0 0,0 3 0 0,-3 10 0 15,-3 6 0-15,0 7 0 0,3 6 0 16,0 11 0-16,-3 4 0 0,4 9 0 0,-4 2 10 0,3 8-2 15,0 9-8-15,6 1 12 0,-3 4-12 16,6-1 9-16,0 9-9 0,3-4 8 0,3 4-8 0,3-6 10 16,3 0-10-16,0-3 10 0,0-2-10 0,3-5 8 0,-3-1-8 0,-1-2 8 15,1-8-8-15,0-5-9 16,0-6 9-16,0-8-13 16,-3-7-30-16,3-9-5 0,3-4-2 0,0-7 0 15,0-9-164-15,0-6-33 0,9-27-6 0,-1-10-2 0</inkml:trace>
          <inkml:trace contextRef="#ctx0" brushRef="#br0" timeOffset="147454.1556">5830 9276 1900 0,'-12'14'84'0,"3"-9"18"0,3 0-82 0,-3 0-20 15,3 3 0-15,0 0 0 16,0-5 155-16,6-3 26 0,0 0 6 0,3 8 1 16,0-3-112-16,6 0-21 0,6-2-5 0,3 0-1 15,6-1-21-15,6-4-5 0,5-1-1 0,7-2 0 16,3-3-11-16,2 0-3 0,7-3 0 0,5-2 0 16,-2 3-119-16,-1-4-24 0,4 1-5 0</inkml:trace>
        </inkml:traceGroup>
        <inkml:traceGroup>
          <inkml:annotationXML>
            <emma:emma xmlns:emma="http://www.w3.org/2003/04/emma" version="1.0">
              <emma:interpretation id="{F1B13AEF-785D-4BFC-88CB-54EF68A282D3}" emma:medium="tactile" emma:mode="ink">
                <msink:context xmlns:msink="http://schemas.microsoft.com/ink/2010/main" type="inkWord" rotatedBoundingBox="12154,8283 15480,8065 15600,9897 12274,10115"/>
              </emma:interpretation>
              <emma:one-of disjunction-type="recognition" id="oneOf20">
                <emma:interpretation id="interp80" emma:lang="" emma:confidence="1">
                  <emma:literal>does</emma:literal>
                </emma:interpretation>
                <emma:interpretation id="interp81" emma:lang="" emma:confidence="0">
                  <emma:literal>doer</emma:literal>
                </emma:interpretation>
                <emma:interpretation id="interp82" emma:lang="" emma:confidence="0">
                  <emma:literal>docs</emma:literal>
                </emma:interpretation>
                <emma:interpretation id="interp83" emma:lang="" emma:confidence="0">
                  <emma:literal>aloes</emma:literal>
                </emma:interpretation>
                <emma:interpretation id="interp84" emma:lang="" emma:confidence="0">
                  <emma:literal>dons</emma:literal>
                </emma:interpretation>
              </emma:one-of>
            </emma:emma>
          </inkml:annotationXML>
          <inkml:trace contextRef="#ctx0" brushRef="#br0" timeOffset="148533.9553">8807 9358 1440 0,'0'0'64'0,"0"0"12"0,0 0-60 0,0 0-16 16,0 0 0-16,0 0 0 0,0 0 200 0,0 0 38 0,0 0 7 0,0 0 2 15,0 0-152-15,0 0-31 0,-3-5-5 0,0 0-2 16,-3-3-21-16,0 3-4 0,0-1 0 0,-3-2-1 16,0 0-9-16,0 3-2 0,-6-3 0 0,3-2 0 15,-3 2-36-15,-3 0-7 0,-2-3-1 0,-4 0-1 16,0 4 8-16,-3-1 1 0,0-3 1 0,-2 8 0 15,-1 3 0-15,-3 0 0 0,0 6 0 0,4 4 0 16,-4 6 15-16,-3 3 0 0,-3 7 0 0,4 6 0 16,-1 5 0-16,0 5 0 0,6 3-8 0,-2 3 8 0,2 2 0 0,6 0 0 15,9-2 0-15,0 0 0 16,-2-3 0-16,8 0 0 0,9-6 0 0,0 1 0 0,-3-3-8 0,3-5 8 16,6-3 0-16,3-8-9 15,5-2 9-15,-2-4 0 0,-3-1 8 0,6-6-8 0,12-6 0 0,0-4 0 16,-3-4 0-16,2-7 8 15,7-3 0-15,3-8 0 0,2-5 0 0,4-2 0 0,0-7 4 0,2-4 0 16,1 0 1-16,3-6 0 16,-1-2-2-16,1-3-1 0,-3-8 0 0,-4-2 0 0,-2 2 12 0,3-8 2 15,-7-2 1-15,-2-4 0 0,0-1-25 0,-3 4 0 0,2-2 0 0,-2 5 0 16,-6-2 0-16,-3 2 0 16,-3 3 0-16,0 5 0 0,-4 3 0 0,1 5 0 15,-6 3 0-15,3 2 0 0,-3 6 15 0,0 0-3 16,-3 4 0-16,0 1 0 0,0 6-3 0,0 4-1 0,0 6 0 0,-6 5 0 15,3 3-8-15,-3 5 8 16,3 0-8-16,-3 8 8 0,0 0 0 0,-6 5 0 0,3 3 0 16,-3 8 0-16,-3 5-8 0,-3 11 0 0,-3 5 0 15,-3 8 0-15,0 5 0 0,-2 9 0 0,-4 7 0 16,0 5 0-16,-3 6 0 0,3 2 0 0,0 3 0 0,1 6 0 16,5-4 0-16,0-2 0 0,3-2 0 15,0-6 0-15,6-3 0 0,0-2 0 0,3-3 0 0,3-8 0 16,-3-10 0-16,6-3 0 15,0 0 0-15,0-11 0 0,3-2-12 0,0-5-4 0,0-6 0 0,0-3-1 32,0-5-83-32,0-2-17 0,3-8-3 0,3-1-629 0,0-2-126 0</inkml:trace>
          <inkml:trace contextRef="#ctx0" brushRef="#br0" timeOffset="148964.2056">9583 9282 2710 0,'-6'5'60'0,"1"-2"12"0,-4 2 2 0,0 0 2 0,3 3-60 0,-3 3-16 15,-3-1 0-15,0 3 0 0,-3-2 11 0,0 2-1 0,3 8 0 0,-3 1 0 16,1 1-10-16,-4 4-11 15,6 5 3-15,-6 2 0 16,3 3-20-16,-3 3-3 0,6-1-1 0,0 1 0 16,-3 0 18-16,7-1 3 0,-4 1 1 0,3 0 0 0,3-3 10 0,0-3 0 0,3-2 0 15,3-5 0-15,0-4 0 0,3-4 0 0,3-6 0 0,0-8 0 16,3-2-15-16,0-6-7 0,2-2-2 16,4-6 0-16,3-4-4 15,3-7 0-15,3-1-1 0,3 1 0 0,-4-4 41 0,1 0 9 16,0-6 2-16,3 0 0 0,0 0 37 0,-1-2 8 0,-2-6 2 0,0-2 0 15,-3 0-30-15,0-3-7 0,0 5-1 16,-7-2 0-16,1-1 0 0,-6 6 0 0,0-3 0 0,-3 9 0 16,-3 2-32-16,-3 5 0 0,3 3 0 0,-6 2 0 0,0 6 0 15,0 5 0-15,-3 3 0 0,-3-1 0 16,-3 4-28-16,-5-1-13 0,-1 6-3 0,-3-1-803 16,-3 1-161-16</inkml:trace>
          <inkml:trace contextRef="#ctx0" brushRef="#br0" timeOffset="149694.1615">10310 9438 2577 0,'9'5'56'0,"3"3"12"0,-4-3 3 0,7-2 2 0,0-3-58 0,3 0-15 0,3-3 0 0,-3-2 0 16,3-6 8-16,-4 1 0 0,1-3-8 0,0 2 12 15,-3-2-12-15,0-3 0 0,-3 0 0 0,-3 0 0 16,3 0-19-16,-3-2 0 0,-3-1 0 0,3-2 0 16,-4 0 19-16,1 0-8 0,0-3 8 0,0 0 0 15,0 0 0-15,0-2 12 0,0 2 0 0,0-2 0 16,-3-4 0-16,0 4 0 0,0 2 0 0,0 0 0 15,-3 3-12-15,0 5-10 0,-3 0 2 0,0 8 0 16,-3 1 8-16,-3 1 0 0,0 1 0 16,0 5 0-16,0 5 8 0,-2 1 4 0,-4 1 1 0,-3 7 0 15,0 4 2-15,0 1 0 0,-3-1 0 0,0 3 0 0,1 3-4 0,5 0-1 16,0 5 0-16,-3-2 0 16,3-1-10-16,0 3 0 0,3 3 0 0,0 2 0 0,0-2 0 0,1 2 0 15,-1 1 0-15,0 2 8 16,3 0-8-16,3 0 0 0,-3 0 0 0,3 0 0 0,3-5 0 15,3 0 0-15,0-6 0 0,0-5 0 16,6-2 0-16,-3-3 0 0,0-6 0 0,3-2 0 0,0 3 8 0,6-6 0 16,3-5 0-16,-1 0 0 15,4-5-8-15,3-1 8 0,0-4-8 0,6-1 8 0,3-5-8 0,-1-2 0 16,4-3 0-16,0-3 0 0,-3 0 8 0,2-5 0 0,1 0 0 16,0-3 0-16,0 0 7 0,-1 1 1 15,4-1 0-15,0 0 0 0,-4 3 9 0,4 0 3 16,-3-6 0-16,3 4 0 0,-4 2-28 0,1 2 0 15,-3 3 0-15,0 3 0 0,-4 0 0 0,-2 5-16 0,3 8 3 16,-6 0 0-16,-3 3 13 16,0 5 16-16,-4 5-3 0,1 1-1 0,-3-1-12 0,0 5 0 0,0 1 0 15,0 5 0-15,0 0 12 0,-3 2-4 0,-6 3-8 0,3-2 12 16,-6 2 4-16,3 0 0 0,0 0 0 16,-3 1 0-16,-3-1-8 0,0 0-8 0,0 0 11 0,-3 0-11 15,-3 0 12-15,0 1-12 16,0 1 12-16,-3 1-12 0,-3 0 10 0,0-3-10 0,-3-2 8 0,4-1-8 15,-4 1 11-15,-3-6-3 0,3-2-8 16,-3-1 12-16,3 1-4 0,-2-3-8 0,-4-3 11 0,3-2-11 16,-3-6 14-16,3 3-4 0,-3-5-1 0,4-1 0 31,2-4-45-31,-3-1-8 0,6-2-3 0,0-8 0 16,0-3-172-16,6-2-34 0</inkml:trace>
        </inkml:traceGroup>
        <inkml:traceGroup>
          <inkml:annotationXML>
            <emma:emma xmlns:emma="http://www.w3.org/2003/04/emma" version="1.0">
              <emma:interpretation id="{34718523-7CED-4808-BCFE-2DDA114BE7BD}" emma:medium="tactile" emma:mode="ink">
                <msink:context xmlns:msink="http://schemas.microsoft.com/ink/2010/main" type="inkWord" rotatedBoundingBox="17185,8256 19883,8079 19968,9362 17269,9539"/>
              </emma:interpretation>
              <emma:one-of disjunction-type="recognition" id="oneOf21">
                <emma:interpretation id="interp85" emma:lang="" emma:confidence="0">
                  <emma:literal>not</emma:literal>
                </emma:interpretation>
                <emma:interpretation id="interp86" emma:lang="" emma:confidence="0">
                  <emma:literal>Not</emma:literal>
                </emma:interpretation>
                <emma:interpretation id="interp87" emma:lang="" emma:confidence="0">
                  <emma:literal>hot</emma:literal>
                </emma:interpretation>
                <emma:interpretation id="interp88" emma:lang="" emma:confidence="0">
                  <emma:literal>note</emma:literal>
                </emma:interpretation>
                <emma:interpretation id="interp89" emma:lang="" emma:confidence="0">
                  <emma:literal>mot</emma:literal>
                </emma:interpretation>
              </emma:one-of>
            </emma:emma>
          </inkml:annotationXML>
          <inkml:trace contextRef="#ctx0" brushRef="#br0" timeOffset="150493.966">12992 8858 2520 0,'9'-8'56'0,"-4"3"11"0,1-3 2 0,3 0 1 0,0 0-56 0,3-2-14 0,0-4 0 0,6 1 0 0,0 0 64 0,-3 2 11 16,0 1 1-16,2-1 1 15,-2 3-24-15,3 3-5 0,3 5 0 0,-3 0-1 0,0 8-28 0,0 0-6 16,2 8-1-16,-2 2 0 0,-3 6-12 0,3 3 0 0,0 4 0 16,-6 1-10-16,-3 0 10 0,0 2-12 15,-3 3 12-15,-3 0-12 0,0 3 4 0,-3-3 0 0,0-5 0 16,-3-1 0-1,0-4-28-15,0-6-6 0,-3 0-1 0,0-5 0 0,0-3 25 0,0-2 5 16,0 0 1-16,0-4 0 0,0-1 12 0,0-1 0 0,6-5 0 0,0 0 10 16,0 0 8-16,0 0 2 0,0 0 0 0,0 0 0 15,0 0 9-15,0-11 3 0,3-2 0 0,0-3 0 16,3-5-32-16,3 0 0 0,0-8 0 0,3-3 0 16,3-2 11-16,-1-6-11 0,1 0 12 0,3 1-12 15,3 2 8-15,0-3-8 0,3 3 0 16,-1 0 0-16,-2 3 8 0,6-1-8 0,3 3 0 0,-3 6 0 15,-1-1 8-15,-2 6-8 0,0 5 0 16,-6 6 0-16,0-1 0 0,-3 9 0 0,-3 4 0 0,-1 4 0 16,-2 1 0-16,3 4 0 0,-6 8 0 0,3 4-9 0,-6 1 9 0,0 8 0 15,0 0 0-15,-3 2 0 16,0 8 0-16,-3 3 0 0,0 6 0 0,0 2-8 0,0-3 8 0,0 3-12 16,0 0 12-16,0-3-12 15,0-2-21-15,0-9-5 0,3 1-1 0,-3-3 0 31,0-3-101-31,0-2-21 0,0-5-4 0</inkml:trace>
          <inkml:trace contextRef="#ctx0" brushRef="#br0" timeOffset="150933.884">14367 8890 1785 0,'0'0'159'0,"0"0"-127"15,0 0-32-15,0 0 0 0,0 0 116 0,0 0 18 0,0 0 3 0,0 0 1 16,0 0-62-16,0 0-12 0,0 0-2 0,0 0-1 16,0 8-37-16,-3 3-8 15,0 2-2-15,0 0 0 0,-3 6-14 0,-3 2 0 0,-3 2 0 0,3 4 0 16,-3 2-16-16,3 3 4 15,0-3 1-15,-3 0 0 0,6 3 11 0,-2-6-8 0,2 1 8 0,0-9-8 16,6 3 8-16,0-5-8 16,3-3 8-16,-3-2-8 0,3-3 8 0,3 0 0 0,2-3 8 0,1-5-8 15,3-2 0-15,0-1 0 0,6-5 0 0,-3-3-8 0,6 1 8 16,-3-3 8-16,2-1-8 0,1-2 11 16,3-2 25-16,-3-3 4 0,-3-3 2 0,3 0 0 0,2 0 14 15,-2-2 4-15,-3-3 0 0,0 0 0 16,0-3-16-16,0 3-4 0,-3 2 0 0,-6 4 0 15,-1 1-16-15,1 1-4 0,-3 5-1 0,-3 0 0 16,-6 3-11-16,-3 0-8 0,-5 2 12 0,-1 1-12 0,-6 2-10 16,-3 0-9-16,-6 0-1 0,-3 0-1 15,1 8-35-15,-4 0-6 0,0 0-2 16,0 3-792-16,1-1-160 0</inkml:trace>
          <inkml:trace contextRef="#ctx0" brushRef="#br0" timeOffset="151226.998">14938 8668 1728 0,'15'0'153'0,"-3"0"-122"15,3 0-31-15,3-3 0 0,0 0 260 0,5-2 45 0,4-3 10 0,-3 0 1 16,6 0-214-16,-3-2-43 0,2 4-9 0,1-4-2 16,3-1-31-16,0 1-6 0,-1 2-2 0,4 0 0 15,-3-3-24-15,0 3-5 0,-1 0 0 0,1 0-1 32,-6 3-27-32,0 0-4 0,-1-3-2 0,-5 3 0 15,3-3-20-15,-3 0-4 0,0-3-1 0,-3-2-705 0,2 2-140 0</inkml:trace>
          <inkml:trace contextRef="#ctx0" brushRef="#br0" timeOffset="151557.5042">15557 8104 1670 0,'0'0'148'0,"0"0"-118"0,0-5-30 0,0-3 0 15,0 3 136-15,0 5 22 16,0 0 4-16,0 0 1 0,0 0-72 0,0 0-15 16,6 8-2-16,-6 5-1 0,-3 5-9 0,0 4-3 15,3 4 0-15,-3 6 0 0,-6 2-28 0,4 8-5 16,-4 6-2-16,-3 8 0 0,0 5 18 0,-3 5 4 15,-3 0 1-15,0 3 0 0,3-3-3 0,-3 5-1 0,1-5 0 0,-4 3 0 16,3-8-17-16,0-5-4 0,0-6-1 0,0-5 0 0,0-8-31 0,4-5-7 16,-1-9-1-16,3-4 0 31,0-1-144-31,3-4-30 0,6-6-6 0,-3-3-632 0,6-5-128 0</inkml:trace>
        </inkml:traceGroup>
        <inkml:traceGroup>
          <inkml:annotationXML>
            <emma:emma xmlns:emma="http://www.w3.org/2003/04/emma" version="1.0">
              <emma:interpretation id="{9E133D00-BDAB-49C8-987D-73D54E8E918E}" emma:medium="tactile" emma:mode="ink">
                <msink:context xmlns:msink="http://schemas.microsoft.com/ink/2010/main" type="inkWord" rotatedBoundingBox="21609,7684 24846,7471 24954,9117 21717,9330"/>
              </emma:interpretation>
              <emma:one-of disjunction-type="recognition" id="oneOf22">
                <emma:interpretation id="interp90" emma:lang="" emma:confidence="1">
                  <emma:literal>have</emma:literal>
                </emma:interpretation>
                <emma:interpretation id="interp91" emma:lang="" emma:confidence="0">
                  <emma:literal>hare</emma:literal>
                </emma:interpretation>
                <emma:interpretation id="interp92" emma:lang="" emma:confidence="0">
                  <emma:literal>trave</emma:literal>
                </emma:interpretation>
                <emma:interpretation id="interp93" emma:lang="" emma:confidence="0">
                  <emma:literal>brave</emma:literal>
                </emma:interpretation>
                <emma:interpretation id="interp94" emma:lang="" emma:confidence="0">
                  <emma:literal>haue</emma:literal>
                </emma:interpretation>
              </emma:one-of>
            </emma:emma>
          </inkml:annotationXML>
          <inkml:trace contextRef="#ctx0" brushRef="#br0" timeOffset="158412.0933">17599 7800 172 0,'-6'-5'8'0,"6"5"1"0,0 0-9 0,0 0 0 15,3-8 0-15,0 0 0 0,-3 8 433 0,6-6 85 0,3 1 17 0,0-3 3 16,-6-2-400-16,3 2-80 15,3 0-16-15,0 0-3 0,-3 0-26 0,0 0-5 0,-3 0 0 0,6 0-8 16,3-2 8-16,0 4-8 0,-7 1 0 0,1 0 0 16,3-1 0-16,0 6 0 15,-9 0 0-15,6 0 0 0,0 8 24 0,-3 3 0 0,0 5 1 0,-6 8 0 16,-6 5-11-16,3 5-2 16,3 6-1-16,-3 2 0 0,-6 6-11 0,4 5 0 0,-1 0 9 0,0 5-9 15,3 3 20-15,-6 2-1 0,3-2 0 0,0 0 0 0,9 2 1 16,0 1 1-16,-9 2 0 0,6-5 0 15,6-3 9-15,-3 0 2 0,-3-5 0 0,3-5 0 0,-3-3-15 0,3-3-2 16,-3-2-1-16,0-1 0 16,-6 1-14-16,3-3 0 0,0-2-9 0,-3-4 9 0,-3 9 0 0,1-8 0 15,-1-3 0-15,3-3 0 16,3-2 0-16,-3-3 0 0,-3-2 0 0,3-6 0 0,6-5 0 16,0 0 0-16,-3-3 0 0,3-5 0 15,3 0 0-15,0 0 0 0,-6-8 0 0,3 3 0 0,-3-6 0 0,6 1 0 16,3-3 0-16,0-6 0 0,-6-2 0 15,6-6-14-15,6-2 4 0,0-5 1 0,-3-3 9 0,6-3-8 16,-3 1 8-16,9-1-8 0,0-2 8 0,-4-1-13 0,4 3 5 0,3-2 8 16,9 0-18-16,0-1 4 15,-1 1 1-15,1 2 0 0,0 6 13 0,0 2 0 0,-4 3 0 16,1 5 0-16,0 6 0 0,-3 5 0 16,0-1 0-16,0 6 0 0,-4 6 0 0,1 4 0 0,0 6 0 0,0 8 0 15,-3 3 0-15,0 7 0 0,-1 6 8 0,-2 5-8 16,0 3 24-16,3-1 2 0,0 1 0 15,-3-3 0-15,3-2-16 0,0-1-10 0,-1-2 12 0,-2-3-12 16,3-3 0-16,-3-5 0 16,0-2 0-16,0-3 0 0,3-3-152 15,-1-2-24-15,-2-6-4 0</inkml:trace>
          <inkml:trace contextRef="#ctx0" brushRef="#br0" timeOffset="158932.1634">19183 8612 2232 0,'0'0'49'0,"-9"0"11"0,0-2 1 0,-3 2 1 0,3 0-50 0,-3-3-12 16,3 3 0-16,0 0 0 0,0-3 33 0,-2 1 4 0,-4 2 1 0,-3 0 0 15,0 0-27-15,0 0-11 16,0 2 8-16,0 4-8 0,-2-1 0 0,2 3 0 0,0 0 0 0,-3 2 0 16,3 4 0-16,0 1 0 15,3 1 0-15,0 5 0 0,1-2-14 0,-1 5 5 0,-3 0 1 0,3-1 0 16,-3 4-15-16,6-1-2 15,-3-2-1-15,3-3 0 16,3 0-4-16,4-5-1 0,-1-2 0 0,3-6 0 0,3-1 4 0,0-7 1 16,0 0 0-16,0 0 0 0,9 0 26 0,2-5 8 15,1 3 0-15,6-6 0 0,-3-3 10 0,3 0 2 0,0 1 1 0,3-3 0 16,-4-6 3-16,4 3 1 0,3-2 0 16,-3-3 0-16,6-1 0 0,-6 1 0 0,2 0 0 0,-2 2 0 15,0 1 3-15,0 5 0 0,-3 0 0 0,-3 5 0 0,-3 0 8 16,-1 2 3-16,-2 4 0 0,0 2 0 15,0-3-16-15,-3 6-3 0,-6-3-1 0,6 5 0 0,0 6-19 16,0 2-14-16,0 3 2 0,-3 2 1 16,0 3 11-16,0 1 0 0,0-4 10 15,0 3-10-15,0-2-64 16,3-3-18-16,-3-3-4 0,3-3-989 0</inkml:trace>
          <inkml:trace contextRef="#ctx0" brushRef="#br0" timeOffset="159281.9342">19567 8432 921 0,'3'24'40'0,"0"-11"10"0,-3 3-40 0,0 8-10 0,0 2 0 0,3 6 0 15,-3 5 356-15,3 3 70 0,3 0 14 0,-3-3 2 16,3-3-330-16,0 0-65 0,-1-4-14 0,1-1-2 15,0-3-19-15,3-2-4 0,0-6-8 0,-3-2 12 16,3 0-12-16,0-3 0 16,-3 1-12-16,0-6 12 0,3-3-12 0,-3-2 4 15,-6-3 8-15,9 0-13 0,0 0 34 0,-3-3 7 0,3-5 2 0,0 3 0 16,-4-3-3-16,1-3-1 0,3 1 0 0,0-4 0 16,-3-4 22-16,3-3 4 15,0-1 0-15,3-1 1 0,0-4-28 0,3-2-5 0,-3-5-2 0,6-3 0 16,2-3-18-16,1 0 0 0,0-2 0 0,3 0 0 31,-6-1-24-31,3 6-6 0,2 3-1 0,-2 5 0 0,-6 2-92 0,3 6-18 16,-6 3-4-16,-3 4-640 0,-3 4-128 0</inkml:trace>
          <inkml:trace contextRef="#ctx0" brushRef="#br0" timeOffset="159686.8606">20287 8734 2556 0,'0'0'113'0,"0"0"23"0,0 0-108 0,9-3-28 15,3 1 0-15,3-4 0 0,0-2 15 0,3 0-3 0,-1-2 0 0,7-3 0 16,-3-3-12-16,0 0 0 15,0 3 0-15,0-6 0 0,-1 1-12 0,1-4-8 16,-3 1-1-16,0 3-1 0,3-1 1 0,-3-2 0 0,-3-3 0 0,-1 6 0 16,-2-3 21-16,0 2 0 15,-3 3 0-15,-3 0 0 0,-3 3 16 0,0 2 0 0,-3 1 1 0,0-1 0 16,-3 3-7-16,-3 3-2 16,0 0 0-16,-3 5 0 0,0 0 0 0,-6 5 0 0,1 0 0 0,-1 3 0 15,-6 6 0-15,0-1 0 0,0 0 0 0,-3 6 0 16,4-1-8-16,-4 3 10 0,0 3-10 0,0 2 10 15,3 9 14-15,3-1 2 0,1 3 1 0,5 3 0 0,0 0-6 16,3-3-1-16,3 2 0 0,6-7 0 16,0 0-3-16,3-3-1 0,3-3 0 0,0-2 0 31,3-3-53-31,3-5-11 0,-1-5-3 0,10 0-762 0,3-6-153 0</inkml:trace>
        </inkml:traceGroup>
        <inkml:traceGroup>
          <inkml:annotationXML>
            <emma:emma xmlns:emma="http://www.w3.org/2003/04/emma" version="1.0">
              <emma:interpretation id="{7D530C72-F59D-4988-8451-0595C92880C8}" emma:medium="tactile" emma:mode="ink">
                <msink:context xmlns:msink="http://schemas.microsoft.com/ink/2010/main" type="inkWord" rotatedBoundingBox="26262,8430 26867,8390 26906,8988 26302,9027"/>
              </emma:interpretation>
              <emma:one-of disjunction-type="recognition" id="oneOf23">
                <emma:interpretation id="interp95" emma:lang="" emma:confidence="1">
                  <emma:literal>a</emma:literal>
                </emma:interpretation>
                <emma:interpretation id="interp96" emma:lang="" emma:confidence="0">
                  <emma:literal>9</emma:literal>
                </emma:interpretation>
                <emma:interpretation id="interp97" emma:lang="" emma:confidence="0">
                  <emma:literal>A</emma:literal>
                </emma:interpretation>
                <emma:interpretation id="interp98" emma:lang="" emma:confidence="0">
                  <emma:literal>q</emma:literal>
                </emma:interpretation>
                <emma:interpretation id="interp9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60342.0386">22576 8512 2307 0,'0'0'51'0,"0"0"10"0,0-6 3 0,0 6 0 0,-3-2-51 0,-3-1-13 0,0-2 0 0,-3-3 0 0,0 0 24 0,0 0 3 16,1-3 0-16,-4 3 0 15,3 3 3-15,-3-3 1 0,3 3 0 0,-3 0 0 0,3-1-22 0,0 1-9 16,-3 2 8-16,0 1-8 16,0-1 16-16,-3 0-1 0,-2 3-1 0,-1 0 0 0,-6 6-14 15,3-1 11-15,0 3-11 0,0 5 10 0,-8 0-10 0,2 6 0 16,3-1 0-16,-3 6 0 15,6 3 0-15,-2-1 0 0,5 3 0 0,0 3 0 0,3-5 0 0,6 2 0 16,0-6 0-16,3 1 0 0,3-5 0 16,3-1 0-16,3-4 0 0,0-1 0 0,3-3 0 0,3 1 8 15,0-6-8-15,6-2 0 0,0-3 0 16,3-3-16-16,5-2 3 0,4-3 0 0,-3-3 0 0,3-2 0 16,3-3 0-16,-4 0 0 15,4 1 13-15,-3-1 0 0,0-5 0 0,-3-1-9 0,2-4 28 0,-5-3 5 16,0 2 2-16,0 4 0 0,-6 1 11 0,0 6 3 0,-3 3 0 0,-1 3 0 15,-5 2 12-15,0 5 4 16,-6 3 0-16,0 0 0 0,6 5-29 0,-3 6-6 16,-3 2-1-16,-3 6 0 0,3 5-20 0,-3 2 0 15,0 0 0-15,3 6 8 0,0 3-8 0,3-1-16 0,3 0 4 0,3 1 0 32,0 2-36-32,9 0-8 0,-3-3-2 0,3-2 0 15,6-6-183-15,-1 1-37 0</inkml:trace>
        </inkml:traceGroup>
      </inkml:traceGroup>
    </inkml:traceGroup>
    <inkml:traceGroup>
      <inkml:annotationXML>
        <emma:emma xmlns:emma="http://www.w3.org/2003/04/emma" version="1.0">
          <emma:interpretation id="{469C1075-5F73-4BC3-AC35-579F98D5F775}" emma:medium="tactile" emma:mode="ink">
            <msink:context xmlns:msink="http://schemas.microsoft.com/ink/2010/main" type="paragraph" rotatedBoundingBox="7449,10714 24578,9193 24752,11148 7622,126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0149E3-2F92-41CC-B689-8CF9DFD66BD0}" emma:medium="tactile" emma:mode="ink">
              <msink:context xmlns:msink="http://schemas.microsoft.com/ink/2010/main" type="line" rotatedBoundingBox="7449,10714 24578,9193 24752,11148 7622,12669"/>
            </emma:interpretation>
          </emma:emma>
        </inkml:annotationXML>
        <inkml:traceGroup>
          <inkml:annotationXML>
            <emma:emma xmlns:emma="http://www.w3.org/2003/04/emma" version="1.0">
              <emma:interpretation id="{56900E9D-77E4-4701-8982-63A14734680C}" emma:medium="tactile" emma:mode="ink">
                <msink:context xmlns:msink="http://schemas.microsoft.com/ink/2010/main" type="inkWord" rotatedBoundingBox="7477,11036 11148,10710 11293,12343 7622,12669"/>
              </emma:interpretation>
              <emma:one-of disjunction-type="recognition" id="oneOf24">
                <emma:interpretation id="interp100" emma:lang="" emma:confidence="0">
                  <emma:literal>Cycle</emma:literal>
                </emma:interpretation>
                <emma:interpretation id="interp101" emma:lang="" emma:confidence="0">
                  <emma:literal>cycle</emma:literal>
                </emma:interpretation>
                <emma:interpretation id="interp102" emma:lang="" emma:confidence="0">
                  <emma:literal>Cyde</emma:literal>
                </emma:interpretation>
                <emma:interpretation id="interp103" emma:lang="" emma:confidence="0">
                  <emma:literal>(ycle</emma:literal>
                </emma:interpretation>
                <emma:interpretation id="interp104" emma:lang="" emma:confidence="0">
                  <emma:literal>cyde</emma:literal>
                </emma:interpretation>
              </emma:one-of>
            </emma:emma>
          </inkml:annotationXML>
          <inkml:trace contextRef="#ctx0" brushRef="#br0" timeOffset="161562.2896">4005 11287 1789 0,'0'0'39'0,"0"0"8"0,0 0 1 0,0 0 4 0,0-3-42 0,-3-4-10 0,-3 1 0 0,3 1 0 16,0 0 29-16,-3-3 4 16,-2 2 1-16,2-1 0 0,-3 1-16 0,-3-2-3 0,0 3-1 0,0 0 0 15,0 2-1-15,0 0 0 16,0 1 0-16,-3 4 0 0,-2 1 3 0,-1 2 1 0,-3 6 0 0,-3 0 0 16,0 4-17-16,-6 4 0 15,1 2 0-15,-4 3 0 0,0 5 0 0,-3 0 0 0,1 3 0 0,2 2-9 16,-3 3 9-16,7 3 0 0,-1 2 8 0,0 3-8 15,6 3 29-15,3 2 2 0,3-2 0 0,4-1 0 16,5-2 1-16,3 0 0 0,6-5 0 0,6 0 0 0,3-3-7 16,2-3-1-16,7-2 0 0,6-6 0 15,6 1-14-15,6-9-10 0,-1 1 12 0,7-9-12 32,3-4-90-32,2-6-25 0,-2-3-5 0</inkml:trace>
          <inkml:trace contextRef="#ctx0" brushRef="#br0" timeOffset="162121.8371">4458 11636 1555 0,'-12'3'138'0,"0"2"-110"16,-3 1-28-16,3-1 0 0,0 3 158 0,-3-3 26 0,6 3 6 0,-2 0 1 16,-1 3-91-16,3-1-17 15,0 3-4-15,3 1-1 0,0-1-51 0,3 3-11 0,0 2-1 0,3 3-1 16,3 1-14-16,0-1-10 16,3 3 2-16,0-3 0 0,0 0-9 0,3-3-2 0,-6-2 0 0,6 0 0 31,-3-5-16-31,5-1-3 0,1-4-1 0,0-4 0 15,0-2 1-15,0-5 0 0,3-3 0 0,3-5 0 0,0-6 10 16,0-2 1-16,2-3 1 0,1-2 0 0,0-1 26 0,3-4 0 0,-3-4 0 16,0 1-8-16,-4-1 46 0,4 4 10 0,-3-4 1 0,0 1 1 15,3 5 15-15,-3 0 3 0,2 2 1 16,-2 6 0-16,0 5-31 0,-3 6-6 0,3 4-2 0,-3 6 0 16,3 6-8-16,-3 4-2 0,-1 9 0 0,4 7 0 15,-6 11-34-15,0 3-7 0,-6 8-2 0,3 7 0 16,-3 3-1-16,-3 3 0 0,-9 0 0 0,0 0 0 15,0 0-10 1,-3 0-2-16,-6-3-1 0,0-3 0 0,-3-2 22 0,-2-2 5 0,2-9 1 0,-3 0 0 0,0-7 9 0,-3-1 0 16,3-5 10-16,-2-5-10 15,2-6 23-15,0-2-2 0,-3-2 0 0,3-4 0 16,1-7 15-16,-1-3 2 0,3-3 1 0,-3-2 0 16,3-3-7-16,3-5-2 0,0-3 0 0,6-5 0 0,6-1-18 0,6-4-4 15,3-3-8-15,3-3 12 16,6 0-43-16,6-5-9 0,6 0-1 0,0 0-1 15,2 3-146-15,4-3-28 0</inkml:trace>
          <inkml:trace contextRef="#ctx0" brushRef="#br0" timeOffset="162486.0411">5776 11628 2498 0,'0'0'55'0,"-3"-2"11"0,-3-1 2 0,1 1 3 0,-1-1-57 0,0-5-14 0,-3 3 0 0,0-3 0 16,3 2 0-16,-6-2 0 0,0 3 0 0,0 0 0 15,-3 2 0-15,0 3 0 0,-3 0-12 0,1 6 12 16,-4-1-14-16,0 5 4 0,0 1 1 0,-6 5 0 15,-5 2 9-15,2 6 16 0,3 0-4 0,0 0-1 0,0 2-2 0,-2 3 0 16,5 0 0-16,0 6 0 16,6-1-9-16,-3 3 10 0,6 0-10 0,4 0 10 0,2 6-10 0,0-1 10 15,6 0-10-15,3-2 10 16,0-6 7-16,9 1 2 0,0-6 0 0,2-3 0 0,4-4-19 0,3-4 0 16,9-2-13-16,0-8 5 15,0-3-12-15,5-7-3 0,4-6 0 0,3-8-732 16,2-5-146-16</inkml:trace>
          <inkml:trace contextRef="#ctx0" brushRef="#br0" timeOffset="162732.6694">6175 10776 2235 0,'-18'6'99'0,"9"-6"21"0,-2 2-96 0,2 4-24 0,-3-1 0 0,3 3 0 15,0 3 67-15,0 2 9 0,3 0 1 0,-3 3 1 16,3 2-43-16,-3 9-9 0,3 2-2 0,0 5 0 16,3 6-24-16,3 5 0 0,-3 13 0 0,3 3 0 15,3 5 0-15,0 3 0 0,0 2 0 0,0 4 0 16,3-1 31-16,3 0 1 0,0 2 0 0,3-4 0 16,0-9-32-16,3-4 0 0,0-4 0 0,-3-2 0 15,2-8-173-15,1-3-41 0</inkml:trace>
          <inkml:trace contextRef="#ctx0" brushRef="#br0" timeOffset="163121.9885">6666 11885 230 0,'0'0'20'0,"0"5"-20"15,-3 3 0-15,3-8 0 0,0 0 490 0,6 3 94 0,3 0 18 0,3-6 4 16,3-2-471-16,0-6-95 16,0-2-18-16,6-6-4 15,0-2-38-15,2 0-8 0,-2-5-2 0,0 2 0 0,-3-3 11 0,0 1 3 16,0-3 0-16,-4 2 0 0,1 1 16 0,-3 2 0 0,0-5 8 0,0 5-8 16,-6 0 37-16,0 0 2 15,-3 3 0-15,0 3 0 0,-3-1-5 0,0 6-1 0,-3 0 0 0,-3 2 0 16,-6 1-21-16,0 4-4 0,0 1 0 0,-6 2-8 15,-2 6 0-15,-1 5-11 0,0 3 0 16,-6 4 0-16,0 1 11 0,4 5-12 0,-4 1 12 0,3 1-12 16,3 4 21-16,3 2 4 0,0 0 1 15,3 3 0-15,1 0 13 0,11 2 2 0,-3 3 1 0,6 3 0 16,3-3-5-16,0-3-1 0,6 1 0 16,2-1 0-16,10-2-10 0,0-1-2 0,6-1-1 0,0-4 0 15,2-5-19-15,10-2-4 0,0-6-1 16,3-5 0-16,5-3-203 15,4-7-40-15</inkml:trace>
        </inkml:traceGroup>
        <inkml:traceGroup>
          <inkml:annotationXML>
            <emma:emma xmlns:emma="http://www.w3.org/2003/04/emma" version="1.0">
              <emma:interpretation id="{840500DA-9231-4DCC-A565-F5980705DC6D}" emma:medium="tactile" emma:mode="ink">
                <msink:context xmlns:msink="http://schemas.microsoft.com/ink/2010/main" type="inkWord" rotatedBoundingBox="13150,10695 16566,10391 16673,11597 13257,11900"/>
              </emma:interpretation>
              <emma:one-of disjunction-type="recognition" id="oneOf25">
                <emma:interpretation id="interp105" emma:lang="" emma:confidence="1">
                  <emma:literal>must</emma:literal>
                </emma:interpretation>
                <emma:interpretation id="interp106" emma:lang="" emma:confidence="0">
                  <emma:literal>Must</emma:literal>
                </emma:interpretation>
                <emma:interpretation id="interp107" emma:lang="" emma:confidence="0">
                  <emma:literal>musta</emma:literal>
                </emma:interpretation>
                <emma:interpretation id="interp108" emma:lang="" emma:confidence="0">
                  <emma:literal>mutt</emma:literal>
                </emma:interpretation>
                <emma:interpretation id="interp109" emma:lang="" emma:confidence="0">
                  <emma:literal>musty</emma:literal>
                </emma:interpretation>
              </emma:one-of>
            </emma:emma>
          </inkml:annotationXML>
          <inkml:trace contextRef="#ctx0" brushRef="#br0" timeOffset="177563.0322">8982 11425 637 0,'0'0'28'0,"0"0"6"0,0 0-34 0,0 0 0 0,0 0 0 0,0 0 0 16,0 0 20-16,0 0-2 0,0 0-1 0,0 0 0 15,0 0 0-15,0 0 0 0,0 0 0 0,0 0 0 16,0 0 30-16,0 0 5 0,0 0 2 0,6-3 0 16,-3 0 9-16,-3 3 1 0,0 0 1 0,0 0 0 0,0 0-6 15,3-5-2-15,-3 5 0 0,0 0 0 16,0 0-33-16,0 0-6 0,3-5-2 0,-3-3 0 0,-3 3 13 16,3-3 3-16,-3-3 0 0,3 3 0 15,0 0 3-15,3-2 1 0,0 2 0 0,0-6 0 0,3 4 0 16,-3-1 0-16,0 1 0 0,3-4 0 15,-3 1 0-15,3 3 0 0,-6-4 0 0,6 4 0 0,0-1-7 16,3-2-1-16,0 0 0 0,2 0 0 0,-2-1-14 0,0 1-3 16,3 0-1-16,0 2 0 15,-3 1-10-15,3-1 0 0,0 1 9 0,0 2-9 16,0 2 0-16,-3 4 0 0,3-4 0 0,-1 6 8 0,1 3-8 16,3 0 11-16,-3 2-11 0,0 6 12 0,3 4-4 0,0 4 0 15,0 5 0-15,3 5 0 0,-4 5-8 0,4 1 8 0,0 2-8 0,0 0 8 16,-6 2-8-16,3-2 0 15,0-2 0-15,-3-1 0 0,-1-2 0 0,-2-3 0 0,0-2 0 0,-3-4 0 16,3-1 0-16,-3-4 0 16,-3-2 0-16,0 0 0 0,3-6 12 0,-6-2 0 15,0 0 0-15,0-8 0 0,0 0 7 0,0 0 1 16,0 0 1-16,-6-2 0 0,-3-4 7 0,3 1 2 16,0-6 0-16,0 1 0 0,0-6-13 0,-3 0-2 15,4-2-1-15,2-4 0 0,-3-1-5 0,3-4-1 0,3 1 0 0,-3-9 0 16,6-2 1-16,-3 3 0 15,0-3 0-15,0 2 0 0,6 1 6 0,0 2 1 0,-1 6 0 0,1 2 0 16,0 3 3-16,3 2 1 0,3 6 0 0,-3 0 0 16,-3 5-8-16,3 3 0 0,0-1-1 0,3 4 0 15,0 2-11-15,0 5 0 0,3 3 0 0,2 5 0 0,-2 3 0 16,3 8 0-16,0 8-11 0,-3 2 11 16,3 3-8-16,0 0 8 0,-6 3-8 0,-1-3 8 15,4-5-12-15,-3-1 2 0,-3-4 1 0,0-1 0 16,-3-2 9-16,3-3 0 0,-3-2-9 0,0-3 9 0,0-3 0 15,-3 0 0-15,0-2 0 0,0-3 8 0,0-3-8 0,-3-5 0 16,0 0 0-16,0 0 8 0,0 0-8 16,0 0 12-16,0 0-12 0,0 0 12 0,0-5 6 0,0-3 2 15,0 0 0-15,3-3 0 0,-3-2-10 16,0-3-2-16,0-2 0 0,0-6 0 0,3 0-8 0,3-5 0 16,3-8 0-16,-3 0 0 0,2 0 0 15,4-3 0-15,0 6 0 0,3 4-11 16,-3 4 11-16,-3 2 0 0,3 6 10 0,-3 2-10 0,-3 5 24 15,3 3-2-15,0 3 0 0,0 2 0 0,2 3-22 0,4 6 0 16,-3 7 0-16,3 5 0 0,-3 9 0 0,6 5 0 16,-6 10 0-16,0 3 8 0,0 3-16 0,0 4-4 15,-1 1 0-15,1 0 0 16,-3-2-104-16,6-1-20 0,-3-10-5 0,0-3-957 0</inkml:trace>
          <inkml:trace contextRef="#ctx0" brushRef="#br0" timeOffset="178172.8797">10387 11197 1263 0,'0'0'56'0,"0"0"12"0,0 0-55 0,0 0-13 0,0 0 0 0,0 0 0 16,-6-2 119-16,6 2 21 15,0 0 4-15,0 0 0 0,-6-3-48 0,6 3-11 0,0 0-1 0,0 0-1 16,-3 5-24-16,0-2-5 15,0 5-1-15,3 0 0 0,0 2-24 0,3 1-5 0,-3 5 0 0,6 2-1 16,0 1 10-16,0 5 3 0,0-3 0 0,3 5 0 0,6 1-16 0,0-1-4 16,0-5 0-16,2 0 0 15,-2-2 0-15,0 0 0 0,0-6 0 0,0 0 0 0,-3-2 13 16,0-4 3-16,0 1 0 0,0-2 0 16,-3-6-21-16,-1 0-11 0,1 0 12 0,0-3-12 0,0-2 30 15,-3-1-1-15,3-1 0 0,-3-1 0 16,-3 0 7-16,3-3 0 0,-3-2 1 0,0 0 0 15,3-1-29-15,-6-4-8 0,3-3 0 0,-3-3 0 16,0-8 0-16,0 0 0 0,0-2 0 0,0-3 0 16,-3 0-49-16,0 0-11 0,0 0-3 0,0 5 0 15,0 3-160-15,0 5-32 16,3 6-6-16</inkml:trace>
          <inkml:trace contextRef="#ctx0" brushRef="#br0" timeOffset="178773.1412">11152 11139 864 0,'0'0'38'0,"0"0"8"0,0 0-37 0,0 0-9 0,0 0 0 0,6-3 0 16,-6 3 257-16,6-2 50 0,0-1 9 0,0-2 3 15,-3-1-222-15,0 1-44 0,0-3-9 0,-3-2-1 16,0 2-32-16,0 0-11 0,0-3 0 0,-3 3 9 0,3 3-9 0,-3 0 0 16,0-3-12-16,-3 5 12 0,0 0-12 15,-3 1 12-15,0 2-10 0,0 2 10 0,0 1 0 0,0 2-9 16,0 1 9-16,0 2 0 16,1 0 0-16,-1-1 0 0,0 4 12 0,3-3-4 15,0 3 7-15,0-1 1 0,-3-2 1 0,3 3 0 16,0 2-7-16,3-3-2 0,-3-2 0 0,6 3 0 0,-3 0 1 0,3-3 0 15,3-1 0-15,3 1 0 0,0 0-9 0,3-2 0 16,0 2 0-16,3-3 0 0,3 3 0 0,-3-3 0 16,5 3 0-16,-2-3 0 0,0 6 16 0,3-1-3 15,0 1 0-15,0-3 0 0,0 5 21 0,-4 0 4 16,4 1 1-16,-3-1 0 0,3 3-12 0,-6-3-3 16,-3 3 0-16,-3-3 0 0,-3 3-5 0,0-3-2 15,-3-2 0-15,-3 2 0 0,-3-2-8 0,0-1-1 0,-3 1-8 0,0-3 12 31,-6 0-30-31,-3-3-6 0,-3 3-2 0,1-5 0 16,-4 2-107-16,0-5-22 0,-3 0-4 0,3-3-1 0,4-2-77 0,-1 0-16 0,-24-17-3 16,21 1-363-16</inkml:trace>
          <inkml:trace contextRef="#ctx0" brushRef="#br0" timeOffset="179143.273">11640 10941 403 0,'0'0'36'0,"0"0"-36"0,0 7 0 0,0-7 0 0,3 8 437 0,-3 0 81 16,3-2 16-16,0 2 3 0,3-3-376 0,0-2-75 0,3 2-15 0,0-3-3 16,6 1-40-16,3-3-8 15,-3-3-2-15,5 1 0 0,4 2-18 0,3-5 0 0,0-1 8 0,6 1-8 16,-4-3 18-16,4-3 0 16,0 1 0-16,-1-3 0 0,1-1-18 0,0 1 0 0,6-3 0 0,-7 0 0 15,-2 1-11-15,0 1-5 16,0-2-2-16,-3 1 0 15,-4 4-24-15,1-2-5 0,-6 2-1 0,-3 1 0 16,-3-4-148-16,0 4-31 0,3-11-5 0,-12-1-2 0</inkml:trace>
          <inkml:trace contextRef="#ctx0" brushRef="#br0" timeOffset="179453.2231">11905 10430 1440 0,'0'0'64'0,"0"0"12"0,0 0-60 0,0 0-16 0,0 0 0 0,0 0 0 16,0 0 197-16,6 0 37 0,3 5 7 0,-3 0 2 0,3 3-137 0,-3 6-27 15,0-1-6-15,0 5-1 16,0 4-19-16,-3 7-4 0,3 8-1 0,0 8 0 0,0 5-18 0,-3 11-4 15,2 8-1-15,-5-1 0 0,3 1 21 0,-3-3 4 16,-3 0 1-16,0 3 0 0,1-3-7 0,-1-5-2 16,3-3 0-16,-3-7 0 15,3-4-59-15,-3-7-12 0,0-3-3 16,3-5 0-16,-3-6 1 0,3-2 0 0,0-5 0 0,0-6 0 16,0-3-169-16,3-2-35 0,0-5-6 0</inkml:trace>
        </inkml:traceGroup>
        <inkml:traceGroup>
          <inkml:annotationXML>
            <emma:emma xmlns:emma="http://www.w3.org/2003/04/emma" version="1.0">
              <emma:interpretation id="{0556D548-6996-456F-8206-2A18375CD381}" emma:medium="tactile" emma:mode="ink">
                <msink:context xmlns:msink="http://schemas.microsoft.com/ink/2010/main" type="inkWord" rotatedBoundingBox="18317,9749 22089,9414 22241,11136 18470,11471"/>
              </emma:interpretation>
              <emma:one-of disjunction-type="recognition" id="oneOf26">
                <emma:interpretation id="interp110" emma:lang="" emma:confidence="1">
                  <emma:literal>form</emma:literal>
                </emma:interpretation>
                <emma:interpretation id="interp111" emma:lang="" emma:confidence="0">
                  <emma:literal>Form</emma:literal>
                </emma:interpretation>
                <emma:interpretation id="interp112" emma:lang="" emma:confidence="0">
                  <emma:literal>forms</emma:literal>
                </emma:interpretation>
                <emma:interpretation id="interp113" emma:lang="" emma:confidence="0">
                  <emma:literal>forum</emma:literal>
                </emma:interpretation>
                <emma:interpretation id="interp114" emma:lang="" emma:confidence="0">
                  <emma:literal>forme</emma:literal>
                </emma:interpretation>
              </emma:one-of>
            </emma:emma>
          </inkml:annotationXML>
          <inkml:trace contextRef="#ctx0" brushRef="#br0" timeOffset="183517.0162">14155 10546 1587 0,'0'0'70'0,"0"0"15"0,0 0-68 0,0 0-17 0,0 0 0 0,0 0 0 0,0 0 64 16,0 0 8-16,0 0 3 0,0 0 0 15,0 0-44-15,0 0-9 0,6 3-2 0,0 0 0 16,3-3 8-16,0-3 0 0,-3 0 1 0,3 1 0 0,0-1-13 0,3-2-4 15,0-1 0-15,0-4 0 16,3 2 4-16,-1-3 0 0,1 1 0 0,0-1 0 0,3-5 4 0,0 0 2 16,0-5 0-16,3-3 0 15,-3 3-3-15,2-3-1 0,1-2 0 0,0 2 0 0,0-2-10 0,-3-1-8 16,0 1 9-16,-1-1-9 16,1 1 0-16,0-1 0 0,-3-2 0 0,0 0 0 0,-3 0 0 0,0 3 0 15,-3-3 0-15,0 2 0 16,-3-2-33-16,-1 5 0 0,-2 0 0 0,3 3 0 15,-6-3 2-15,0 3 1 0,3 0 0 0,-3 3 0 16,-3-1-2-16,3 3-1 0,-3 3 0 0,0 2 0 0,3 3 33 0,-3 0 0 16,1 1 0-16,-4 1 9 0,3 4 19 0,-3-1 3 0,0 0 1 0,0 3 0 15,3 0-8-15,-3 3 0 16,-3-3-1-16,3 3 0 0,-3 2-15 0,-3 0-8 0,3 0 10 0,0 3-10 16,-3 0 8-16,0 0-8 15,3 0 0-15,1 3 0 0,-1 5 8 0,0 0-8 0,-3-1 0 0,3 4 0 16,0 2 0-16,0 3 0 0,0 2 0 0,0 3 0 15,3 3 20-15,0 0 5 0,0 2 1 0,3 6 0 16,0 0-4-16,3 2-1 0,0 6 0 0,6 2 0 16,0 6 17-16,3 2 3 0,0 5 1 0,3-2 0 15,-3 0 9-15,3 2 1 0,-3 1 1 0,3 2 0 16,-3-2-20-16,0-4-4 0,-4-4-1 0,1 0 0 16,0-6-17-16,-3-3-11 0,-3-2 12 0,0 0-12 15,0-5 8-15,0-3-8 0,-3-2 0 0,-3-1 0 16,0-5-12-16,1-2-10 0,-1-6-2 0,-3-3 0 15,-3-5-81-15,0 1-17 0,-3-6-3 0,-3 0-609 16,-3-3-122-16</inkml:trace>
          <inkml:trace contextRef="#ctx0" brushRef="#br0" timeOffset="183736.9043">14200 10922 2746 0,'9'3'60'0,"3"-3"13"0,9 2 3 0,3-2 1 0,5 3-61 0,4-3-16 16,9-3 0-16,-1 3 0 0,7-2 15 0,3-4 0 0,-4 1 0 0,1-3 0 15,-1 0-15-15,-2-5-15 16,0 2 3-16,-4 1-811 0,1-6-162 0</inkml:trace>
          <inkml:trace contextRef="#ctx0" brushRef="#br0" timeOffset="184171.3271">15668 10583 1915 0,'-9'8'42'0,"3"-2"9"0,0-4 1 0,-3 4 2 0,0 1-43 0,-3 1-11 16,-3 3 0-16,0 0 0 0,0-1 63 16,-3 3 10-16,1-2 3 0,-4 2 0 0,3 3-31 0,0 0-5 15,0 0-2-15,-3 5 0 0,0 3-13 0,1 0-2 0,2-1-1 0,3 4 0 16,0-3-14-16,0 2-8 15,6-5 8-15,0 0-8 0,3 1 0 0,3-4 0 0,3-2 0 0,3 0 0 16,3-6 8-16,3 4-8 16,3-6 8-16,3-3-8 0,3-2 0 0,0-3-8 0,0 0 0 0,2-6 0 15,7-4 8-15,0-1 0 16,-3-5 0-16,3 0-8 0,-1-2 24 0,-2-1 4 0,0-2 2 16,0-3 0-16,-3-2-10 0,-1-1-1 15,-2-2-1-15,-3 3 0 0,0-3 12 0,-3 2 2 0,-3 1 1 0,-3-1 0 16,0 4-3-16,-3 1-1 0,-3 1 0 0,-3 3 0 15,0 2-8-15,-3 0-1 0,-3 5-1 0,0 3 0 16,-3 1-27-16,-3 1-4 0,-6 6-2 0,1 0 0 31,-4 0-118-31,-3 3-24 0,-6 2-5 0,0 0-1 0</inkml:trace>
          <inkml:trace contextRef="#ctx0" brushRef="#br0" timeOffset="184586.9331">16081 10575 2318 0,'0'0'103'0,"3"3"21"0,3 5-100 0,-3-3-24 16,3 3 0-16,0 3 0 15,0 2 43-15,0 0 3 0,0 0 1 0,3 3 0 0,-3 3-47 0,0-1 0 16,0 1-10-16,-3-1 2 0,3 1 8 0,-3 2 11 0,0 0-3 0,0-2 0 16,0-3 0-16,-3-3 0 15,3 0 0-15,-3 0 0 0,0-2-8 0,0 2 8 0,0-5-8 0,0 0 8 16,0-8-8-16,0 0 0 16,0 0 0-16,0 0-11 0,0 0 11 0,0 0 0 0,0 0 0 0,0 0 0 15,8-5 11-15,-2-1 4 16,0 1 1-16,0-5 0 0,-3-4 25 0,3 1 6 0,0 0 1 15,0-6 0-15,0-2-20 0,0 0-3 0,3-5-1 0,3-1 0 16,-3-2 4-16,3-3 1 0,3-2 0 0,-1-3 0 16,4-3-29-16,-3 3 0 0,3 0 0 0,-6 3 0 31,6 2-24-31,-3 3-10 0,0 0-2 0,0 5-1 0,-1 5-22 16,1 4-4-16,0-1-1 0,0 5 0 15,0 6-113-15,0 2-23 0,-3 6-5 0</inkml:trace>
          <inkml:trace contextRef="#ctx0" brushRef="#br0" timeOffset="185237.2134">16980 10573 2718 0,'0'0'60'0,"3"5"12"0,0 3 2 0,3-3 2 0,3 3-60 0,-3 3-16 16,-3-3 0-16,0 5 0 0,3 0 22 0,0 3 2 0,0 3 0 0,-3-1 0 15,-3 1-10-15,0-1-2 16,3 1 0-16,-3-1 0 0,0 1-22 0,0-1-5 0,0-5-1 0,3 3 0 16,-6-5-3-16,3 0-1 15,3-4 0-15,0-1 0 16,3-4-9-16,-6-2-3 0,0 0 0 0,0 0 0 0,0 0 52 0,6-2 9 15,-3-6 3-15,3-3 0 0,-4 6-8 0,4-6 0 0,-3 1-1 0,0-6 0 16,0 0 20-16,3-3 4 0,3-2 1 0,0-2 0 16,-3-1-29-16,3 0-6 0,3-3-1 15,0 1 0-15,3 0-12 0,0 2 11 0,-3 0-11 0,2 3 10 16,4 2-10-16,-3 6 0 0,-9 0 0 16,3 5 0-16,3 3 0 0,0 2 0 0,-3 3 0 0,0 0 0 15,0 5 0-15,3 6-9 0,2-1 9 0,1 6-10 16,-3 3 1-16,3-1 0 0,-3 3 0 0,0 3 0 15,0-3 0-15,-3 1 0 0,0-1 0 0,3-3 0 16,-3 1-19 0,-1-3-3-16,-2-3-1 0,-3 0 0 0,6 3 32 0,-3-5-9 0,-3-4 9 0,0 1 0 15,-3 3 22-15,3-3 10 0,-3-3 1 0,0 1 1 16,-3 1-34-16,3-7 0 0,0 0 0 0,0 0 0 0,-3 6 0 0,3-6 0 16,0 0 0-16,0 0 0 15,0 0 11-15,0 0-11 0,-6-6 10 0,3 1-10 0,6-3 8 0,-3 0-8 16,0-5 0-16,3 0 0 0,0-3 12 0,3 0-4 15,0-2-8-15,0-4 12 0,3 1-12 0,3-3-8 16,3 3 8-16,0-3-13 0,-3 3 13 0,3 3 13 16,5-1-2-16,-2 3-1 0,-3 6 4 0,0 2 1 15,0 3 0-15,6 5 0 0,0 5-15 16,-4 5 0-16,1 4 0 0,3 2 0 0,3 5 0 0,-3 0 0 16,-3 3 0-16,-1 2 0 0,4-2-17 0,0 5 3 0,-3-2 1 15,0-1 0 1,-3 0-131-16,3-2-25 0,2 0-6 0,-2-11-1 0</inkml:trace>
        </inkml:traceGroup>
        <inkml:traceGroup>
          <inkml:annotationXML>
            <emma:emma xmlns:emma="http://www.w3.org/2003/04/emma" version="1.0">
              <emma:interpretation id="{74EBA3F4-541B-4091-B8DF-B91E4686218D}" emma:medium="tactile" emma:mode="ink">
                <msink:context xmlns:msink="http://schemas.microsoft.com/ink/2010/main" type="inkWord" rotatedBoundingBox="23933,10409 24681,10343 24739,11005 23992,11072"/>
              </emma:interpretation>
              <emma:one-of disjunction-type="recognition" id="oneOf27">
                <emma:interpretation id="interp115" emma:lang="" emma:confidence="1">
                  <emma:literal>a</emma:literal>
                </emma:interpretation>
                <emma:interpretation id="interp116" emma:lang="" emma:confidence="0">
                  <emma:literal>A</emma:literal>
                </emma:interpretation>
                <emma:interpretation id="interp117" emma:lang="" emma:confidence="0">
                  <emma:literal>.</emma:literal>
                </emma:interpretation>
                <emma:interpretation id="interp118" emma:lang="" emma:confidence="0">
                  <emma:literal>9</emma:literal>
                </emma:interpretation>
                <emma:interpretation id="interp119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186036.8766">20305 10668 172 0,'12'3'8'0,"-12"-3"1"0,0 0-9 0,3 2 0 0,-3-2 0 0,6-2 0 16,-6 2 476-16,3-3 94 0,3-2 18 0,-3-1 4 16,0 1-433-16,0-5-87 0,-3-1-18 0,-3 0-3 15,3 1-31-15,0-3-7 0,-3-3-1 0,0 2 0 16,0-4-12-16,0-1 11 0,0 1-11 0,0-1 10 16,-3 4-10-16,3-4 0 0,-3 3 0 0,3-2 8 15,-6 4 15-15,3 1 2 0,-3 5 1 0,0 0 0 16,0 0 4-16,-6 3 1 0,-2 2 0 0,-4 3 0 15,0 0-19-15,-3 6-3 0,-3-1-1 0,1 6 0 0,-4 2-8 0,0 3-12 16,3 2 2-16,-3 3 1 16,1 3 9-16,2 5 0 0,3 3 0 0,0 2 0 0,0 3 0 15,4 3 0-15,2-3-8 0,0 6 8 16,3 1 0-16,3 1 0 0,0-5 0 0,6-3 0 16,0-2 0-16,3-4 0 0,0-4 0 0,3-6 0 15,3-3 0-15,3-4 0 0,-3-4 0 0,3-2 8 0,3-2-8 0,3-6 0 16,3 0 0-16,3-6 0 15,0-4 0-15,2-1 0 0,7-5-8 0,0-2 8 0,-3-3 0 0,3-3 0 16,-1-3 0-16,4-2 0 0,-6-3 0 0,3-2 0 16,-6-3 0-16,2 0 0 0,1 0 15 15,-3-3-2-15,-3 3 0 0,0 0 0 16,-3 5-4-16,3 3-1 0,-4 3 0 0,1 5 0 0,-6 7 28 16,3 1 4-16,-3 8 2 0,0 0 0 0,0 5-17 0,0 5-3 0,3 5-1 15,-3 4 0-15,0 4-21 0,0 6 0 0,-1 2 0 0,4 6 0 16,0-3 0-16,-3 6 0 15,0-1 0-15,3-2 0 16,3 2-16-16,-6-2-8 0,0-3-2 0,0-5 0 16,0 0-126-16,6-6-24 0,-4-2-6 0</inkml:trace>
        </inkml:traceGroup>
      </inkml:traceGroup>
    </inkml:traceGroup>
    <inkml:traceGroup>
      <inkml:annotationXML>
        <emma:emma xmlns:emma="http://www.w3.org/2003/04/emma" version="1.0">
          <emma:interpretation id="{D74CB7B4-8C60-493F-BBD6-040697E74926}" emma:medium="tactile" emma:mode="ink">
            <msink:context xmlns:msink="http://schemas.microsoft.com/ink/2010/main" type="paragraph" rotatedBoundingBox="7774,13136 20272,12369 20386,14229 7889,149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188552-524F-41BE-8DE7-B725FF8145C2}" emma:medium="tactile" emma:mode="ink">
              <msink:context xmlns:msink="http://schemas.microsoft.com/ink/2010/main" type="line" rotatedBoundingBox="7774,13136 20272,12369 20386,14229 7889,14996"/>
            </emma:interpretation>
          </emma:emma>
        </inkml:annotationXML>
        <inkml:traceGroup>
          <inkml:annotationXML>
            <emma:emma xmlns:emma="http://www.w3.org/2003/04/emma" version="1.0">
              <emma:interpretation id="{E98DFC9A-59B7-4D9A-8638-F6C86D38AB04}" emma:medium="tactile" emma:mode="ink">
                <msink:context xmlns:msink="http://schemas.microsoft.com/ink/2010/main" type="inkWord" rotatedBoundingBox="7803,13605 13989,13225 14074,14616 7889,14996"/>
              </emma:interpretation>
              <emma:one-of disjunction-type="recognition" id="oneOf28">
                <emma:interpretation id="interp120" emma:lang="" emma:confidence="0.5">
                  <emma:literal>spanning</emma:literal>
                </emma:interpretation>
                <emma:interpretation id="interp121" emma:lang="" emma:confidence="0">
                  <emma:literal>Spanning</emma:literal>
                </emma:interpretation>
                <emma:interpretation id="interp122" emma:lang="" emma:confidence="0">
                  <emma:literal>sparring</emma:literal>
                </emma:interpretation>
                <emma:interpretation id="interp123" emma:lang="" emma:confidence="0">
                  <emma:literal>Sparring</emma:literal>
                </emma:interpretation>
                <emma:interpretation id="interp124" emma:lang="" emma:confidence="0">
                  <emma:literal>spanking</emma:literal>
                </emma:interpretation>
              </emma:one-of>
            </emma:emma>
          </inkml:annotationXML>
          <inkml:trace contextRef="#ctx0" brushRef="#br0" timeOffset="189063.8404">6324 13695 2404 0,'0'0'107'0,"0"0"21"0,0 0-102 0,0 0-26 0,9 2 0 0,-6 1 0 0,3 2 92 0,3 1 14 16,-3-1 2-16,3 0 1 15,0 3-54-15,0 0-11 0,0 3-3 0,-4 2 0 16,4 3-32-16,0 2-9 0,0 6 0 0,-3 5 0 31,-3-2-19-31,3 5-8 0,-3-1-1 0,-3 1-1 0,0 0 7 0,0-3 2 0,-3 0 0 0,0-3 0 16,-3-2 20-16,0 0 0 0,3-3 8 0,-3-5-8 0,3-3 0 0,-3 1 0 15,0-4 0-15,3-2 0 16,3-8 15-16,0 0-3 0,0 0 0 0,0 0 0 0,0 0 0 0,0 0 0 16,-2-8 0-16,2 0 0 0,5-2-4 0,-2-6 0 15,3-3-8-15,0-5 12 16,3-2 8-16,0-3 0 0,3-3 1 0,0 0 0 0,-3 3-10 0,3 0-3 16,-3 3 0-16,0 5 0 0,0 2-8 15,0 3 10-15,-3 3-10 0,-1 5 10 0,4 3-10 0,-3-1 12 16,0 6-12-16,3 6 12 0,3-4-12 15,0 6 0-15,0 3 9 0,0-1-9 0,3 1 0 0,3 0 0 16,-1 2 0-16,1-3-8 0,3 1-4 0,-3 0-1 16,0-1 0-16,0 1 0 15,0-1-16-15,-1 1-3 0,1-3-1 0,-3 2 0 16,0 4-87-16,-3-1-16 0,-3 0-4 0,0 0-628 16,-3 6-124-16</inkml:trace>
          <inkml:trace contextRef="#ctx0" brushRef="#br0" timeOffset="189543.9245">7265 13764 2790 0,'-15'5'61'0,"15"-5"13"0,0 0 2 0,3 8 3 0,3 0-63 0,3 0-16 16,-3-3 0-16,3 6 0 0,5-1 38 0,-5 1 5 0,-6 2 1 0,6 3 0 16,6 0-30-16,-3 2-6 15,-3 1 0-15,0 5-8 0,-3 2 8 0,3-2-8 16,0 2 0-16,-6 1 0 0,-3-3 0 0,0-3-9 16,3-3 1-16,-3 1 0 15,-6-3-29-15,3-3-6 0,0-2-1 0,0-1 0 0,3-2 20 0,-3-3 3 16,-6 1 1-16,3-4 0 15,6-2-12-15,0 0-1 0,-9 0-1 0,0-2 0 0,0-4 61 0,3 1 12 16,3-3 2-16,-3-2 1 0,-3-1-14 0,3-2-4 16,9-3 0-16,-3-3 0 0,-3-2 17 0,6-3 3 0,0-5 1 0,9 0 0 15,3-3-22-15,0 3-5 16,-3 3-1-16,3-1 0 0,3 4-17 0,-3 7 0 0,-7 0 8 0,1 5-8 16,3 3 0-16,3 3 0 15,-6 2 0-15,3 3 0 0,0 6-10 0,0 2 10 0,3 2-10 0,-3 3 10 16,-3 1 0-16,5 1 0 15,7 1-8-15,-6 0 8 0,-3 3-19 0,3-6-1 0,0 0 0 0,0 0 0 32,3-5-18-32,-7 3-4 0,-2-3-1 0,3 0 0 15,6 0-113-15,-6 0-22 0,-6 0-5 0</inkml:trace>
          <inkml:trace contextRef="#ctx0" brushRef="#br0" timeOffset="189817.6404">8045 13848 2649 0,'-18'14'117'0,"15"-7"25"0,0 4-114 0,0 0-28 16,6 2 0-16,-3 3 0 0,-6 2 77 0,9 1 10 15,3 2 1-15,0-3 1 0,-6 4-61 0,6-4-13 16,3 3-3-16,2-2 0 0,4-1-12 0,-3 4-15 16,-6-7 3-16,3-1 1 15,9-4-37-15,-6 1-7 0,-6-6-1 0,3-2-1 16,3-3-79-16,0-6-15 0,-1-1-3 0,-2-7-922 0</inkml:trace>
          <inkml:trace contextRef="#ctx0" brushRef="#br0" timeOffset="189963.7703">8107 13327 1036 0,'-12'24'92'0,"6"-11"-73"0,0 0-19 0,0 1 0 16,3 1 434-16,0 1 83 0,-3-5 17 0,0-1 3 31,9-2-455-31,-3-8-91 0,-3 6-19 0,3-6-832 0,6-6-168 0</inkml:trace>
          <inkml:trace contextRef="#ctx0" brushRef="#br0" timeOffset="190474.3045">8473 13713 2358 0,'0'0'104'0,"0"8"22"0,0-2-101 0,3 2-25 0,0-3 0 0,-3 0 0 16,3 0 72-16,3 1 10 15,0 2 2-15,3-3 0 0,-3 3-56 0,3-3-12 0,3 6-1 0,-3-1-1 32,6 1-36-32,-7-1-7 0,1 4-2 0,3-1 0 0,-3 0 5 0,0 0 1 0,0-2 0 0,0 2 0 15,-3-5 13-15,0 0 4 0,0 0 0 0,-3-3 0 32,-3-5-18-32,0 0-3 0,0 0-1 0,0 0 0 0,0 0 30 0,0 0 0 0,0 0-8 0,0 0 8 15,0 0 23-15,0 0 7 0,3-5 2 0,0-6 0 16,-3 4-2-16,3-4 0 0,0-5 0 0,-3 0 0 15,3-2 20-15,0-6 4 0,3 0 1 16,3 0 0-16,0 0-35 0,-1-2-6 0,4 2-2 0,-3 6 0 16,3-1 15-16,-3 6 2 0,0 0 1 0,0 5 0 0,-3 2-15 0,3 4-3 15,-3 4-1-15,3 6 0 16,-3 0-11-16,3 6 0 0,-3 4 0 0,3 1 0 0,-1 2 0 0,1 0-11 16,0 3 1-16,0-3 0 15,3 3-87-15,0-3-18 0,0-3-3 0,-3-2-1074 0</inkml:trace>
          <inkml:trace contextRef="#ctx0" brushRef="#br0" timeOffset="191103.9405">9438 13719 1728 0,'3'16'76'0,"-3"-16"16"0,0 7-73 0,0-7-19 0,0 0 0 0,0 0 0 15,0 0 243-15,0 0 45 16,0 0 8-16,0 0 3 0,0 0-247 0,0 0-52 0,3-5 0 0,-3-3-11 16,-3 0 11-16,-3 0 0 0,0-2 0 0,0 2 0 15,-3-3 0-15,0 3 0 0,0 0 0 0,-3 0 11 16,3 3-11-16,0 0 10 0,-3 0-10 0,3-1 10 16,-3 6 24-16,3-2 5 0,-2 4 1 0,2-2 0 15,0 3-28-15,-3 0-4 0,3 2-8 0,0 0 11 0,3 6-11 0,-3-3-11 16,0 2 3-16,0 3 0 15,0 1 8-15,0 2 0 0,3-1 0 0,-3 4 0 16,3 0-24-16,-2-1-7 0,2 1-1 0,0-1 0 16,0 1 11-16,0-4 1 0,3-1 1 0,0-1 0 15,0-2 6-15,3 2 1 0,0-5 0 0,3 0 0 16,-3-8-16-16,3 2-4 16,3 1 0-16,6-6 0 0,-3 1 16 0,-1-1 4 0,4-5 0 0,3 3 0 0,0-6 12 0,0 1 0 15,3-1 0-15,0-2 10 16,3 0 24-16,-4 2 5 0,4-2 1 0,-3 2 0 15,3 3-13-15,0 3-3 0,-3-3 0 0,0 5 0 16,-1 1 8-16,1-1 0 0,3 6 1 0,0-1 0 0,0 4-14 0,0 2-3 16,2 5-1-16,-2 5 0 0,3 3-15 0,0 6 0 0,-3 2 0 0,0 3 0 15,-7 0-16-15,4 2-2 16,-6 0-1-16,0 1 0 0,-3-4-4 0,-3 4-1 16,0-1 0-16,-6 1 0 0,-3-1 8 0,0 0 2 15,0 1 0-15,-6-1 0 0,0-2 3 0,-3 0 1 0,0-6 0 0,-3 1 0 16,-2-4-2-16,-1-1 0 15,-3-1 0-15,0-5 0 0,0 0 25 0,0-3 5 16,4 0 1-16,-1-5 0 0,0 0 25 0,3-3 6 16,0 0 1-16,0 1 0 0,6-4-11 0,-3-2-1 0,6-2-1 0,-3-1 0 15,6-2-22-15,3-3-4 0,3-3 0 0,6-2-1 16,0-5-11-16,6-6-12 0,6-5 2 16,6-8 1-1,0 0-16-15,8-6-3 0,1-4-1 0,3-4 0 16,5 1-102-16,4-6-20 0,3-2-4 0</inkml:trace>
          <inkml:trace contextRef="#ctx0" brushRef="#br0" timeOffset="187286.8817">4208 13697 2084 0,'0'0'46'0,"-3"-2"10"0,-3-1 1 0,3-2 1 0,0 0-46 0,0-1-12 0,0 1 0 0,0 2 0 0,-3 1 50 0,3-4 8 15,0 4 2-15,-3 2 0 0,-3-5-33 0,0 5-7 16,0-3 0-16,0 3-1 0,0 0-19 0,-2 0 10 15,-1 0-10-15,-3 0 8 0,-3 3-8 0,3-1 0 0,0 1 0 0,-3 2-11 16,0-2 11-16,1 5 0 16,-4 0 0-16,0 2 0 0,3 3 0 0,-3-2 0 15,3 5-10-15,-3 0 10 0,1 0-13 0,2 2 4 16,0 1 1-16,0-1 0 0,0 1 8 0,0-1-8 16,6 1 8-16,1-3-8 0,2-3 8 0,3-3 11 15,3 1-3-15,3 2 0 0,6-2-8 0,0-1 10 16,2-2-10-16,4 3 10 0,3 0-10 0,3-1 0 0,3 1 0 0,0 2 0 15,6 0 0-15,-1 0 0 16,4 3 0-16,-3-3 0 0,0 3-11 0,-3-2 11 16,2-1-8-16,1-3 8 0,-3 4 0 0,-3-4 0 15,-3 3 0-15,-1-2 8 0,-5-3-8 0,0 3 9 0,-3-1-9 0,0 1 10 16,-6-1 19-16,-3 1 4 16,0-1 1-16,-6 1 0 0,0 2-18 0,-6 1-3 0,0-1-1 0,-5 0 0 15,-7 0-1-15,0 3-1 0,-3 0 0 0,-3 0 0 0,-2 0-10 16,-1 0-17-16,-3-1 4 0,3 1 1 15,1 0-16-15,2 3-4 16,-3-6 0-16,0 3 0 16,7 0-62-16,-1-3-13 0,3 3-2 0,6-3-539 0,6-2-107 0</inkml:trace>
          <inkml:trace contextRef="#ctx0" brushRef="#br0" timeOffset="188007.7641">4684 13814 2253 0,'0'0'49'0,"0"0"11"0,0 0 1 0,0 0 3 0,0 0-51 0,0-5-13 0,3-1 0 0,0-2 0 16,-3 3 32-16,3 0 4 15,3 0 1-15,-6 5 0 0,0 0-17 0,0 0-3 0,3-3-1 0,-3 3 0 16,0 0-16-16,0 0 8 0,3 5-8 0,-3 6 0 0,3 2 9 0,0 3-9 15,-3 5 0-15,0 5 9 16,0 4-9-16,0-1 0 0,0 5 9 0,0 0-9 0,0 1 0 0,3-3 9 16,0-1-9-16,0 1 0 15,0-3 0-15,0 3 0 0,0-3 0 0,0 0 0 0,0 0 0 0,-3 0 0 16,3-2 0-16,0 2 0 16,-3-3 9-16,-3-2-9 0,3-3 0 0,-3-2 9 0,0-1 1 15,0-4 0-15,0-1 0 0,0-3 0 0,0-2-2 0,-3 0 0 16,6-8 0-16,-3 3 0 15,3-3 4-15,-9 0 1 0,6-3 0 0,-3 1 0 0,-3-4-13 0,3-2 0 16,0-5 0-16,0-5 0 0,0-1 0 16,-3-5 12-16,3 1 0 0,0-1 0 0,0-3-12 0,0-2 0 15,0 0 0-15,1-3 0 0,-1 3 14 16,6-3 6-16,-3 1 2 0,3-4 0 0,0 1-22 0,6-3 0 16,0-3 0-16,5 1 8 15,1-1-23-15,0 0-4 0,6 3-1 0,0 0 0 0,0 3 20 0,3 2-8 16,-1 0 8-16,4 6 0 0,0 5-16 0,0-1 4 0,0 7 1 0,0-1 0 15,-1 5 11-15,-2 3 0 0,0 3 0 0,-3 5 0 16,0 0 0-16,0 2 0 0,-4 4 0 0,1 2 0 16,-6 2 26-16,0 1 4 0,0 2 1 0,0 3 0 15,-6-3-23-15,0 6-8 0,-6-3 0 0,3 5 0 16,-6 0 0-16,-3 0 0 0,-3 6 0 0,0-1 0 16,-3 0 12-16,-5 1-3 0,-4 2-1 0,0 0 0 15,-3 3-40-15,0-3-9 16,1-3-2-16,-4-2 0 0,3-3 2 0,0-2 0 0,6-3 0 0,-2-6 0 15,5-2-89-15,3-2-18 0,3-4-3 0,3-2-783 16</inkml:trace>
          <inkml:trace contextRef="#ctx0" brushRef="#br0" timeOffset="188617.6012">5812 13809 1335 0,'0'0'59'0,"0"0"13"0,-6-3-58 0,0 0-14 0,0-2 0 16,0 0 0-16,0 2 107 0,0-2 18 16,0 2 4-16,0 3 1 0,-2-2-28 0,-1-1-6 0,0 3 0 15,0-3-1-15,0 3-27 0,0-2-4 16,0 2-2-16,0 0 0 0,-3 0-10 0,3 0-3 16,-3 0 0-16,3 0 0 0,-3 2-1 0,1 1 0 0,2-3 0 0,-3 5 0 15,0-2-32-15,0 2-6 16,0-2-2-16,-3 2 0 0,3 0-8 0,-3 3-16 0,-3 0 4 0,1 5 1 31,2 1-22-31,-3 2-5 0,0 2-1 0,3 3 0 0,0 3 23 0,0 2 5 0,0 4 1 0,4 1 0 16,-1 1 10-16,3 0 0 0,3-3-9 0,0 0 9 0,3-5 0 15,6 0 0-15,3-6 0 0,0 1 0 16,0-6 0-16,0-2 0 0,3-4 0 0,2-1 0 0,4-4-11 0,0-2 3 16,0-5 0-16,6-3 0 15,0-5-13-15,3 0-3 0,-4-6 0 0,1-5 0 0,0 1 13 16,0-4 3-16,0-2 0 0,-3 0 0 15,0-5 8-15,-1-1 0 0,-2 1 0 0,0-1 8 0,-3 1 18 0,3 0 4 16,0-1 1-16,0 3 0 16,-3 3 15-16,0 3 3 0,-1 5 1 0,1 2 0 0,-6 6-6 15,0 5 0-15,0 3-1 0,-6 5 0 0,6 5-4 0,0 3-1 16,0 5 0-16,-3 6 0 0,-3 2-26 0,3 5-12 16,0 3 10-16,0 6-10 0,3-1 0 15,-3 1-16-15,0-4 1 0,-3 1 1 16,0 0-89-16,0-3-17 0,6-3-4 0,0-4-672 15,0-4-133-15</inkml:trace>
        </inkml:traceGroup>
        <inkml:traceGroup>
          <inkml:annotationXML>
            <emma:emma xmlns:emma="http://www.w3.org/2003/04/emma" version="1.0">
              <emma:interpretation id="{8F1938D2-8A76-48C0-A23D-D5E3DE5702E4}" emma:medium="tactile" emma:mode="ink">
                <msink:context xmlns:msink="http://schemas.microsoft.com/ink/2010/main" type="inkWord" rotatedBoundingBox="15646,12652 18714,12464 18806,13965 15738,14153"/>
              </emma:interpretation>
              <emma:one-of disjunction-type="recognition" id="oneOf29">
                <emma:interpretation id="interp125" emma:lang="" emma:confidence="1">
                  <emma:literal>tree</emma:literal>
                </emma:interpretation>
                <emma:interpretation id="interp126" emma:lang="" emma:confidence="0">
                  <emma:literal>treee</emma:literal>
                </emma:interpretation>
                <emma:interpretation id="interp127" emma:lang="" emma:confidence="0">
                  <emma:literal>Tree</emma:literal>
                </emma:interpretation>
                <emma:interpretation id="interp128" emma:lang="" emma:confidence="0">
                  <emma:literal>free</emma:literal>
                </emma:interpretation>
                <emma:interpretation id="interp129" emma:lang="" emma:confidence="0">
                  <emma:literal>Free</emma:literal>
                </emma:interpretation>
              </emma:one-of>
            </emma:emma>
          </inkml:annotationXML>
          <inkml:trace contextRef="#ctx0" brushRef="#br0" timeOffset="191634.0216">11459 13388 1609 0,'0'0'71'0,"0"0"15"0,0 0-69 0,0 0-17 0,0 0 0 0,0 0 0 16,0 0 132-16,0 0 22 0,9 5 5 0,0-2 1 15,-1-3-55-15,1 3-10 0,6-3-3 0,0 2 0 16,3-2-28-16,3-2-7 0,6 2-1 0,5 0 0 16,4 0-30-16,0-3-6 0,2-2-2 0,4 2 0 15,3-2 22-15,-1-1 4 0,-2 4 0 0,3-4 1 16,-1 1-21-16,-2-3-5 0,3 0-1 0,-4-2 0 16,-5-1-18-16,3-2 0 0,-3-3-13 0,-1 0 5 15,-2 0-36 1,0 0-6-16,-3 0-2 0,-4 3 0 0,-2-3-17 0,-3 0-4 0,-3 3-1 0,-3 0 0 15,0 0-136 1,-6-3-27-16,-4 0-6 0</inkml:trace>
          <inkml:trace contextRef="#ctx0" brushRef="#br0" timeOffset="191983.9412">11935 12621 2602 0,'3'8'57'0,"-3"0"12"0,3-1 3 0,0 4 1 0,0-3-58 0,3 3-15 0,0 2 0 0,0 0 0 15,0 0 44-15,3 0 7 0,-4 3 1 0,4-2 0 16,-3 1-39-16,0 1-13 0,0 5 9 0,0 6-9 15,3 2 0-15,0 11 0 0,-3 7 0 0,0 9 0 16,3 5-14-16,-6 2 5 0,3 6 1 0,-3 5 0 16,-6 6 16-16,3-1 3 0,-6 0 1 0,3-5 0 0,0-2 25 0,0-6 6 15,0-3 1-15,3-4 0 16,-3-6-23-16,3-6-4 0,0-10-1 0,0-2 0 0,0-6-16 0,0-5-16 16,-3-6 4-16,0-5 0 15,3-2-101-15,-3-3-20 0,3-8-4 0,0 0-663 16,-6-5-132-16</inkml:trace>
          <inkml:trace contextRef="#ctx0" brushRef="#br0" timeOffset="192404.1491">12503 13496 2602 0,'0'27'116'0,"0"-17"23"0,0 4-111 0,0-1-28 0,3 0 0 0,0 0 0 16,3 1 44-16,-3-1 3 0,3-3 1 0,-3 6 0 16,6-2-48-16,-3 4 0 0,0 1 0 0,3-1 0 15,-3 1-13-15,0 2 1 0,-3 0 0 0,3 0 0 16,-3 0 12-16,0-2 0 0,-3 2 0 0,0-3 0 15,0-2 0-15,0-2 0 0,0-1 0 0,3-5 0 16,-6-3 0-16,3-5 0 0,0 0 0 0,0 0-9 31,0 0-19-31,0 0-3 0,0 0-1 0,0-5 0 0,-3-3 53 0,0 0 11 0,3-3 1 0,-3 3 1 0,6 0-2 0,-3-5 0 16,0 0 0-16,3 0 0 16,0-3 8-16,3-3 0 0,0 3 1 0,3-5 0 0,0 0-23 0,-1 0-5 15,7-3-1-15,-3 3 0 16,0-3-12-16,0 0 0 0,0 6 0 0,3-1 0 0,-3 3-14 0,3-2-6 15,0-1 0-15,-1 1-1 16,4 2-111-16,3-3-23 0,-3 1-4 0,6-3-618 16,-3 0-124-16</inkml:trace>
          <inkml:trace contextRef="#ctx0" brushRef="#br0" timeOffset="193072.5854">13224 13568 2714 0,'3'26'120'0,"-3"-15"25"0,-3-1-116 0,3 1-29 0,0 2 0 0,3-2 0 15,0-3 58-15,3 0 6 0,0-3 0 0,0-2 1 16,0 2-52-16,-1-5-13 0,1 0 0 0,3 0 0 16,0-5-26-16,0 2-8 0,0-2-2 0,0-6 0 0,3 1 10 0,0-6 2 15,0 0 0-15,3-3 0 16,0-2 24-16,2-5 0 0,1 2 0 0,0-3 0 0,0 4 0 0,0-4 0 16,0 1-12-16,0 2 4 15,-4 0-8-15,1 3-2 0,-6 0 0 0,3 5 0 0,-3 3-3 0,-3 2-1 16,-3 3 0-16,0 0 0 15,-3 3 6-15,0 5 2 0,0 0 0 0,0 0 0 16,-6 0 14-16,-3 5 0 0,3-2 0 0,-3 5 0 16,-3 0 15-16,6 0-1 0,-3 2 0 0,1 1 0 0,2-1 19 0,0 4 4 15,0-4 1-15,0-2 0 0,0 3-38 0,0-1 0 0,0-4 0 16,3 2 0-16,-3-3 0 0,3 0 0 16,3-5 0-16,0 0 8 15,0 0-32-15,0 0-7 0,0 0-1 0,-3 3 0 16,3-3 15-16,0 0 2 0,0 0 1 0,0 0 0 0,0 0 14 0,0 0 15 15,0 0-3-15,-6 2-1 0,0-2 19 0,6 0 4 16,0 0 1-16,0 0 0 0,-6 3-35 0,6-3 0 0,-6 0 0 16,6 0 0-16,-6 0 0 0,0 0 0 0,0 0 0 0,3 0 0 15,3 0 0-15,-9 0 0 0,3 0 0 16,0 3 0-16,1 2 0 0,-1-2 0 0,0-1 0 0,3 4 0 16,-3-4 13-16,3 3-4 15,-3 1-1-15,0 2 0 0,3 0-8 0,-3 2 0 0,3 3 0 0,-3 1 0 16,3 4 0-16,3 3 8 0,-3-2-8 15,3 7 8-15,3 1 2 0,-3-1 0 0,3 3 0 0,3-2 0 16,3 2 0-16,0 0 0 0,3-2 0 0,3-4 0 0,-1-2-10 0,4-2 0 16,0-6 0-16,6-5 0 31,0-3-37-31,3-5-13 0,-1-5-2 0,4-5-1 0,0-4-129 16,6-4-26-16,-4-1-4 0,4-4-444 0,-3-1-88 0</inkml:trace>
          <inkml:trace contextRef="#ctx0" brushRef="#br0" timeOffset="194014.0542">13358 13547 1094 0,'0'0'97'0,"0"8"-77"0,-3 2-20 0,-3 1 0 15,6 2 177-15,-3-2 32 16,0-3 7-16,0 2 0 0,0-5-124 0,3-5-24 0,0 0-6 0,0 0-1 15,0 0-61-15,0 0-21 16,0 0 0-16,0 0 0 16,0 0-15-16,0 0-4 0,6-5 0 0,3 0 0 0,0 0 14 0,0-3 2 0,3 2 1 0,-1-2 0 15,-2 0 14-15,6-2 9 0,-3-1-12 0,3 1 12 16,0-1 8-16,0 1 8 16,0-1 1-16,0 0 1 0,-1 1 15 0,1-1 3 0,0 1 1 0,-6-1 0 15,3 3 6-15,-3-3 1 0,3-2 0 0,-3 3 0 16,3-1-1-16,0 1 0 0,-3-1 0 15,-1 0 0-15,-2 6-19 0,3-3-4 0,-3-2-1 0,-3 2 0 16,3 0-19-16,-6-3 0 16,0 3 0-16,0-2 0 0,-3 2 0 0,0 2 0 0,-3-2 0 0,0 3-9 15,-6 0 9-15,4 0 0 0,-1-1 0 0,0 6 0 16,0-2 0-16,0-1 11 0,-3 3-3 0,0 0 0 16,-3 0 6-16,0 0 1 0,0 0 0 0,3 0 0 15,-5 3-2-15,2-1 0 0,0 1 0 0,0 2 0 16,0 0 4-16,3 1 1 0,3 2 0 0,-3 0 0 0,0 0 2 15,3 2 0-15,-2 1 0 0,-1-1 0 0,0 6 8 0,0 0 1 16,0 3 1-16,0-4 0 16,-3 7-22-16,6-1-8 0,-3 0 0 0,3 0 0 15,3 6 22-15,0-1-2 0,1 0 0 0,5 4 0 0,3-1-6 16,2 0-2-16,1 0 0 0,3 0 0 0,0-3-12 0,6-2 0 16,0-3 0-16,0 1 0 0,0-7 0 0,0-1 0 15,3-4 0-15,2-2 0 16,1-5-13-16,3-3-6 0,3-5-1 0,3-6 0 15,-1-2-122-15,4-6-25 0,3-2-5 0,-3-5-882 16</inkml:trace>
          <inkml:trace contextRef="#ctx0" brushRef="#br0" timeOffset="194788.6911">14001 13404 403 0,'0'10'36'0,"-3"1"-36"0,0 0 0 0,0 2 0 15,-3-5 409-15,3 2 75 0,-3-2 16 0,3 0 2 16,3-8-350-16,0 8-71 0,-3 0-13 0,3-8-4 15,0 0-40-15,6 5-9 0,-6-5-2 0,9 3 0 16,3 0-13-16,0-3 9 0,-1-3-9 0,7-2 8 16,3 2-8-16,0-2 0 0,3-3-12 0,0-3 12 15,-1 1 0-15,1-4 0 0,3 1 14 0,-3-3-4 16,0 0-10-16,-1 1 0 0,-2-4-10 0,0 3 10 16,0 0 0-16,-3 0 0 0,0-2 0 0,0 5 0 15,-1-3 0-15,-5 0-16 0,0 3 4 0,-3-3 0 16,0 3 12-16,-3-3 0 0,0 2 12 0,0-1-12 0,-6 1 17 0,3-1-3 15,-6 1-1-15,0 1 0 16,-3 0 3-16,-3 2 0 0,6 1 0 0,-6 4 0 0,0-2 15 16,-3 3 3-16,3 2 1 0,-2 1 0 15,-4 4-23-15,0 4-12 0,0 2 12 0,-3 0-12 0,3 5 18 0,0 0-3 16,0 6-1-16,0 2 0 16,-2-3-14-16,2 6 0 0,0 0 0 0,0 2 0 0,3 6 0 0,0 5-10 15,3 0 2-15,0 6 0 0,3 2 8 0,0 2 11 16,6-2-3-16,3 0 0 0,0-5 13 0,6-6 3 15,-3 1 0-15,6-6 0 0,3-3-24 0,3-7-15 16,3-1 3-16,5-5 0 16,4-7-16-16,3-4-4 0,6-2 0 0,2-8 0 15,7-5-140-15,0-3-29 0,2-2-6 0</inkml:trace>
        </inkml:traceGroup>
        <inkml:traceGroup>
          <inkml:annotationXML>
            <emma:emma xmlns:emma="http://www.w3.org/2003/04/emma" version="1.0">
              <emma:interpretation id="{CEBDCD2E-53F0-4477-B72F-D2A825D8B992}" emma:medium="tactile" emma:mode="ink">
                <msink:context xmlns:msink="http://schemas.microsoft.com/ink/2010/main" type="inkWord" rotatedBoundingBox="20298,13395 20335,13393 20347,13600 20311,13603"/>
              </emma:interpretation>
              <emma:one-of disjunction-type="recognition" id="oneOf30">
                <emma:interpretation id="interp130" emma:lang="" emma:confidence="0">
                  <emma:literal>.</emma:literal>
                </emma:interpretation>
                <emma:interpretation id="interp131" emma:lang="" emma:confidence="0">
                  <emma:literal>,</emma:literal>
                </emma:interpretation>
                <emma:interpretation id="interp132" emma:lang="" emma:confidence="0">
                  <emma:literal>'</emma:literal>
                </emma:interpretation>
                <emma:interpretation id="interp133" emma:lang="" emma:confidence="0">
                  <emma:literal>1</emma:literal>
                </emma:interpretation>
                <emma:interpretation id="interp134" emma:lang="" emma:confidence="0">
                  <emma:literal>|</emma:literal>
                </emma:interpretation>
              </emma:one-of>
            </emma:emma>
          </inkml:annotationXML>
          <inkml:trace contextRef="#ctx0" brushRef="#br0" timeOffset="195126.1345">16102 13393 3225 0,'3'61'143'0,"-3"-32"29"0,-3 3-137 0,3-3-35 0,-3-5 0 0,3-6 0 0,0-10 0 0,-3 0-16 16,3-8 2-16,0 0 0 15,-3-16-170-15,-3-7-35 0,-3-12-6 0,3 6-2 0</inkml:trace>
        </inkml:traceGroup>
      </inkml:traceGroup>
    </inkml:traceGroup>
    <inkml:traceGroup>
      <inkml:annotationXML>
        <emma:emma xmlns:emma="http://www.w3.org/2003/04/emma" version="1.0">
          <emma:interpretation id="{BB3A9E20-4CE7-471A-BA6A-99A41613D763}" emma:medium="tactile" emma:mode="ink">
            <msink:context xmlns:msink="http://schemas.microsoft.com/ink/2010/main" type="paragraph" rotatedBoundingBox="7863,14973 24437,14595 24474,16180 7900,165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8D992B-5678-4DD4-BFB9-8D7AD067F853}" emma:medium="tactile" emma:mode="ink">
              <msink:context xmlns:msink="http://schemas.microsoft.com/ink/2010/main" type="inkBullet" rotatedBoundingBox="7863,14976 9844,14931 9880,16513 7900,16558"/>
            </emma:interpretation>
            <emma:one-of disjunction-type="recognition" id="oneOf31">
              <emma:interpretation id="interp135" emma:lang="" emma:confidence="1">
                <emma:literal>Pf.</emma:literal>
              </emma:interpretation>
              <emma:interpretation id="interp136" emma:lang="" emma:confidence="0">
                <emma:literal>PF.</emma:literal>
              </emma:interpretation>
              <emma:interpretation id="interp137" emma:lang="" emma:confidence="0">
                <emma:literal>Pf,</emma:literal>
              </emma:interpretation>
              <emma:interpretation id="interp138" emma:lang="" emma:confidence="0">
                <emma:literal>Pt.</emma:literal>
              </emma:interpretation>
              <emma:interpretation id="interp139" emma:lang="" emma:confidence="0">
                <emma:literal>Ph.</emma:literal>
              </emma:interpretation>
            </emma:one-of>
          </emma:emma>
        </inkml:annotationXML>
        <inkml:trace contextRef="#ctx0" brushRef="#br0" timeOffset="196805.9202">3791 15415 115 0,'0'0'10'0,"0"0"-10"16,0 0 0-16,0 0 0 16,0-3 203-16,0-2 38 0,-3-1 8 0,3 4 2 0,0 2-102 0,0-6-20 15,-3 1-4-15,3 5-1 16,0 0-8-16,0 0-1 0,-3-5-1 0,3 5 0 0,0 0-29 0,0 0-5 16,0 0-2-16,0 0 0 0,0 0-34 0,0 0-8 15,0 0 0-15,0 0-1 16,0 0-18-16,0 0-3 0,0 0-1 0,0 0 0 0,0 0-13 0,0 0 11 15,0 0-11-15,0 0 10 0,0 8 1 16,-3 2 0-16,3 1 0 0,0 0 0 0,-6-1 11 0,6 3 2 16,-3 6 1-16,0-1 0 0,-3 4 2 15,3-1 0-15,0 5 0 0,0 6 0 0,-3 0-15 0,3 5-4 16,0 0 0-16,0 0 0 0,-3 3 0 0,6-6-8 16,-2 0 12-16,2 1-4 0,0-6 5 0,2 0 1 15,-2-3 0-15,3 3 0 0,0 1 1 0,0-4 0 16,-3 1 0-16,0 2 0 0,0-6-5 0,3 4-1 0,-3-1 0 15,3-2 0-15,-3-3-9 0,3 0 0 0,0-2 0 0,-3 0-11 32,3-6-18-32,0 5-4 0,0-4-1 0,-3-7 0 0,3 7-29 15,-3-4-5-15,0-2-2 0,0 0 0 16,3-3-103-16,-3-5-21 0,0 0-4 0</inkml:trace>
        <inkml:trace contextRef="#ctx0" brushRef="#br0" timeOffset="197345.7811">3791 15595 979 0,'0'0'43'0,"-9"0"9"0,0 2-41 0,3-2-11 16,-6-2 0-16,6-4 0 0,-3 4 99 0,0-1 17 16,1-2 4-16,2 2 1 0,0-2-12 0,0-3-2 0,0 3-1 0,3-1 0 15,0-2-32-15,3 0-6 0,0 0-2 0,3 0 0 16,0-2-12-16,0-3-2 0,3-1-1 0,3 1 0 15,0-5-17-15,2-1-3 16,4-5-1-16,3-2 0 0,3-3-17 0,0-3-3 0,6-2-1 0,2 2 0 16,1 0-9-16,3 0 0 15,-3 3 0-15,2 3 0 0,1 2-16 0,-3 5-4 0,0 6-2 0,-4 0 0 16,1 5 4-16,-3 5 1 16,-3 3 0-16,0 3 0 0,-3 5 17 0,-3 5 12 0,-4 3-1 0,1 3-1 15,0 2 21-15,-6 0 4 0,0 5 1 0,0 1 0 16,-3 5-18-16,-3-3-3 0,0 3-1 0,-3-1 0 15,-3 1-14-15,-3 2-10 0,0-2 2 0,-6 0 0 16,-2-3-13-16,-4 3-3 0,0 2 0 0,-3-2 0 16,-9 0 12-16,4-1 1 0,-4-1 1 0,-3-1 0 0,0-3 18 15,1 1 4-15,-1-1 1 0,0-7 0 16,0-1-5-16,4-2 0 0,-4-6-8 0,6 1 12 31,3-6-40-31,4-2-9 0,2-6-2 0,3 1 0 0,6-4-114 0,3-2-23 16,9-2-5-16</inkml:trace>
        <inkml:trace contextRef="#ctx0" brushRef="#br0" timeOffset="198005.1306">4574 15491 1728 0,'-6'3'153'0,"3"5"-122"15,-3 0-31-15,0 0 0 16,0 0 97-16,0-3 14 0,3 3 2 0,3-3 1 0,-6 1-60 0,6-6-12 15,0 0-2-15,0 0-1 16,0 0-28-16,0 0-11 0,9-6 8 0,3 6-8 0,0-5 0 0,3-3 0 16,-3-3 0-16,6-2 0 15,-1-3 0-15,4-2-14 0,-3-1 5 0,0-4 1 16,0-1 8-16,3-3 0 0,-3-2-9 0,-4 0 9 16,1 3 0-16,0-1 0 0,-3 3 0 0,-3 0 0 15,0 3 0-15,-3 0 0 0,0 0 0 0,0 2 0 0,-6 1 13 0,-3 2-2 16,3-2-1-16,-3-1 0 0,0 3-1 15,-3 0 0-15,0 3 0 0,-3 0 0 0,3-3-9 0,0 5 0 16,-6 1-10-16,3 2 10 0,-3 3-11 0,0 2 11 16,-2-2-12-16,2 5 12 0,-3 2 0 0,0 1 0 15,0 2 0-15,3 0 0 0,0 1 20 0,0-1-1 16,-3 3-1-16,7 0 0 0,-1 0 29 0,0 0 5 16,3-3 2-16,0 6 0 0,3-3-34 0,-3 0-6 0,3 2-2 0,0 3 0 15,3 3-20-15,0 3-5 16,3 5-1-16,0 2 0 0,0 3 3 0,0 6 1 0,3 2 0 0,-3 5 0 15,3 0 10-15,-3 3 0 16,3 0 8-16,0 3-8 0,-3-3 16 0,2 2 0 0,1 4-1 0,0 4 0 16,0-2 23-16,3 3 5 15,-3-6 1-15,3 3 0 0,3 0-25 0,-3-3-5 0,-3 3-1 0,3-3 0 16,-3 1-13-16,-3-1 0 16,0-10 0-16,-3 5 0 0,0-6 0 0,-3-2-16 0,3-2 3 0,-3-9 1 15,-3 1-42-15,3-1-8 0,-3-7-2 0,0-1 0 31,3-5-160-31,-3-5-32 0,-6 5-6 0,0-15-2 0</inkml:trace>
        <inkml:trace contextRef="#ctx0" brushRef="#br0" timeOffset="198186.2662">4398 16126 1728 0,'-9'19'76'0,"6"-9"16"16,0-2-73-16,0 0-19 0,3 3 0 0,0-6 0 0,0-5 192 0,0 0 36 16,9 3 6-16,3-3 2 0,0-5-196 0,3-3-40 15,3-6 0-15,3 1-14 16,8-5-41-16,1 4-8 0,0-4-1 0,3-1-652 16,-1 1-129-16</inkml:trace>
        <inkml:trace contextRef="#ctx0" brushRef="#br0" timeOffset="198836.9204">5636 16021 2131 0,'-5'10'189'15,"-4"1"-151"-15,0-1-30 0,3-2-8 16,-3 0 157-16,3-3 31 0,3 1 5 0,3-6 2 16,0 0-166-16,0-6-29 0,0-4-13 0,6-6-819 15,0 0-164-15</inkml:trace>
      </inkml:traceGroup>
      <inkml:traceGroup>
        <inkml:annotationXML>
          <emma:emma xmlns:emma="http://www.w3.org/2003/04/emma" version="1.0">
            <emma:interpretation id="{9D38FF63-386B-4514-AECA-4F97CFF6121E}" emma:medium="tactile" emma:mode="ink">
              <msink:context xmlns:msink="http://schemas.microsoft.com/ink/2010/main" type="line" rotatedBoundingBox="11002,14902 24437,14595 24472,16127 11036,16434"/>
            </emma:interpretation>
          </emma:emma>
        </inkml:annotationXML>
        <inkml:traceGroup>
          <inkml:annotationXML>
            <emma:emma xmlns:emma="http://www.w3.org/2003/04/emma" version="1.0">
              <emma:interpretation id="{92705F6A-0E2B-4D69-9350-EF78BFAF2BD8}" emma:medium="tactile" emma:mode="ink">
                <msink:context xmlns:msink="http://schemas.microsoft.com/ink/2010/main" type="inkWord" rotatedBoundingBox="11002,14902 18241,14737 18276,16268 11036,16434"/>
              </emma:interpretation>
              <emma:one-of disjunction-type="recognition" id="oneOf32">
                <emma:interpretation id="interp140" emma:lang="" emma:confidence="1">
                  <emma:literal>Induction</emma:literal>
                </emma:interpretation>
                <emma:interpretation id="interp141" emma:lang="" emma:confidence="0">
                  <emma:literal>'Induction</emma:literal>
                </emma:interpretation>
                <emma:interpretation id="interp142" emma:lang="" emma:confidence="0">
                  <emma:literal>induction</emma:literal>
                </emma:interpretation>
                <emma:interpretation id="interp143" emma:lang="" emma:confidence="0">
                  <emma:literal>Induct-on</emma:literal>
                </emma:interpretation>
                <emma:interpretation id="interp144" emma:lang="" emma:confidence="0">
                  <emma:literal>Inductions</emma:literal>
                </emma:interpretation>
              </emma:one-of>
            </emma:emma>
          </inkml:annotationXML>
          <inkml:trace contextRef="#ctx0" brushRef="#br0" timeOffset="201843.0504">9655 15859 2782 0,'0'0'61'0,"0"5"13"0,0-5 2 0,0 8 3 0,0-8-63 0,0 0-16 0,0 0 0 0,0 0 0 15,0 0-16-15,0 0-5 16,0 0-2-16,0 0 0 15,0 0-3-15,-6-2-1 0,-3 2 0 0,3 0 0 0,-6-3 27 0,0 3 0 16,0 0 0-16,0 3 8 0,-2-1 0 0,-1 1 0 0,-3 0 0 0,3 2 0 16,-3 3-8-16,0 2 0 0,-3-2 0 0,3 6 0 15,1-1 8-15,-1 5 0 0,-3-2 0 0,3 3 0 16,-3-1-8-16,9 9-15 0,0-1 4 0,0 1 1 16,4-1 2-16,2 6 0 0,3 0 0 15,3-1 0-15,3-2 8 0,0-2-12 0,3-3 12 0,-1-3-12 16,1-3 0-16,3-4 0 0,3-4 0 15,-3 1 0-15,3-3 0 0,3-3-1 0,-3-5 0 0,0-3 0 16,6 1-2-16,0-6 0 0,-1-8 0 0,1-3 0 0,3-7-1 0,0 0-1 16,0-6 0-16,3-8 0 15,-4 3-5-15,1-3-1 0,0 1 0 0,-3-1 0 0,-3-2 12 0,-3-1 3 16,-3-4 0-16,0 2 0 16,-6-3 8-16,3 0 0 0,-6 1 0 0,0 7 0 0,-3-5 26 0,0 11 1 15,-3-3 0-15,0 5 0 16,3 3 0-16,0 2 0 0,-3 4 0 0,3 1 0 0,0 4-6 0,0 2-1 15,3 0 0-15,0 6 0 0,-3-1 23 16,3 6 4-16,0-3 1 0,0 8 0 0,0-6-32 0,0 4-7 16,0-3-1-16,0-1 0 0,3 1-8 0,-3-3-11 0,3 3 3 0,0-1 0 31,0 1-39-31,-3 5-7 0,0 0-2 0,0 0 0 16,0 0 13-16,0 0 3 0,3 8 0 0,0 3 0 0,0 5 57 15,0-3 12-15,-3 3 3 0,0 5 0 0,0 0-9 0,0 0-2 0,0 8 0 0,0 0 0 16,3 6-8-16,0 2-1 0,0 2-1 0,0 6 0 15,3 3 20-15,-1-3 4 0,1 0 1 0,0 0 0 16,0 0-15-16,3-3-2 0,-3 1-1 0,0-4 0 16,0 1-6-16,3 2-2 0,0 1 0 0,0-4 0 15,-3-7-10-15,3-3-11 0,0-2 3 0,0-6 0 32,-3-5-34-32,3-3-6 0,-4-5-2 0,4-5 0 0,0-3-146 0,0-11-28 15,3 3-7-15,0-10-703 0</inkml:trace>
          <inkml:trace contextRef="#ctx0" brushRef="#br0" timeOffset="202213.1392">10194 15838 2196 0,'-3'13'97'0,"0"-5"20"0,0 0-93 0,0 3-24 16,0-6 0-16,0 3 0 0,0-3 75 0,-3 3 10 0,3 3 3 0,3-3 0 16,-3 2-47-16,0 1-9 15,0-1-1-15,3 4-1 0,0-1-2 0,0 3-1 0,0-6 0 0,3 4 0 16,0-1-38-16,3 0-7 16,0 0-2-16,0-2 0 0,0-1 4 0,3 1 0 15,-3-3 0-15,0-3 0 16,2 3-9-16,1-3-2 0,3-5 0 0,-3 0 0 0,0-2 9 0,0-1 2 0,0-5 0 0,3 3 0 15,0-3 16-15,0-5 0 16,0 0 11-16,0-1-11 0,-1 1 28 0,4-5 0 0,-3 4-1 0,0-2 0 16,-3 1 0-16,3-1 0 0,-3-3 0 0,0 1 0 15,0-1-7-15,0-2-2 0,-3 0 0 0,0-3 0 32,0-2-41-32,-3 4-8 0,-3-1-1 0,2-4-1 15,-2 3-129-15,0-2-26 0,-2-1-4 0</inkml:trace>
          <inkml:trace contextRef="#ctx0" brushRef="#br0" timeOffset="202666.7366">11018 15658 2484 0,'0'11'55'0,"-3"2"11"0,3 0 2 0,-3 3 1 0,0 0-55 0,0-3-14 16,0 0 0-16,3-2 0 0,-3-3 55 0,0 0 8 15,0 0 1-15,3 0 1 0,-3-3-36 0,3-5-7 0,-6 5-2 0,0-2 0 16,0 0-6-16,-2 2-2 15,-1-3 0-15,0 1 0 0,3 0-12 0,-6-3-10 0,0 0 2 0,0 5 0 16,0 0 8-16,0-2 0 0,-6 8 0 0,3-4 8 16,1 4 0-16,-1 0 1 0,-3 2 0 0,3 0 0 15,0 0 5-15,3 6 1 0,-3-6 0 0,6 6 0 16,-3-1 4-16,6 1 1 0,-2 2 0 0,2-3 0 16,3 1-20-16,3-1 0 0,0 1 0 0,3-1 0 15,3 1 0-15,0-3 0 0,2 0-12 0,1-3 3 16,6-2-11-16,3-1-3 0,0-10 0 0,6 5 0 31,0-10-9-31,2 0-1 0,4-8-1 0,3-3 0 0,0-8-117 16,-1-8-23-16,4-2-5 0,0-6-860 0</inkml:trace>
          <inkml:trace contextRef="#ctx0" brushRef="#br0" timeOffset="202963.1833">11471 15468 2556 0,'-3'23'113'0,"0"-12"23"0,0 0-108 0,0-1-28 0,3-2 0 0,0 3 0 15,3-9 51-15,0 6 5 16,-3-8 0-16,9 3 1 0,-1 0-49 0,4-3-8 0,3-3 0 0,0 0 0 15,0 1 0-15,3-4 0 0,3 6 0 0,3-8 0 16,-1-2-17-16,10-1 4 0,0-5 1 0,3-2 0 16,-7-1-11-16,7-5-1 0,0 1-1 0,-1-6 0 31,-2-6-94-31,-3 3-18 0,0-2-4 0,-1 2-1 16,-2 3-47-16,0-3-10 0,0 3-1 0,-6 3-1 0</inkml:trace>
          <inkml:trace contextRef="#ctx0" brushRef="#br0" timeOffset="203317.0185">11780 14788 1440 0,'0'13'128'0,"0"0"-103"16,3 6-25-16,-3 2 0 0,-3 0 264 0,0-3 47 0,6-2 9 0,0 0 3 15,-6 3-233-15,3-3-46 16,3 2-10-16,-3 3-2 0,0 0-32 0,0 6 0 0,0-1 0 0,0 11 0 16,6 3 0-16,-6 8 0 15,-3 5 0-15,0 2 0 0,-3 6 22 0,3 3-2 0,-3-1-1 0,0 3 0 16,-3 0 18-16,0-2 4 15,6-1 1-15,-3-4 0 0,1-7-26 0,-1-7-4 0,6 3-2 16,-3-11 0 0,-3-3-41-16,6-4-8 0,-3-7-1 0,3 1-1 15,0-5-70-15,3-1-13 0,3-5-4 0,0-5 0 16,2-2-100-16,1-4-21 0,3-4-4 0,3-4-1 0</inkml:trace>
          <inkml:trace contextRef="#ctx0" brushRef="#br0" timeOffset="203573.0507">12435 15714 864 0,'0'0'76'0,"0"10"-60"16,0 1-16-16,-3-1 0 15,3-2 258-15,-3 6 49 0,3-7 9 0,-3 4 3 0,3-3-191 0,3 0-39 16,-3 3-7-16,3-1-2 0,0 1-22 0,0-1-5 0,0 3-1 0,0-2 0 16,0 2-22-16,-3 1-5 15,3-4-1-15,-3-5 0 0,0-5-24 0,0 0-14 0,0 0 2 0,0 0 0 32,0 0-184-32,6-5-37 0</inkml:trace>
          <inkml:trace contextRef="#ctx0" brushRef="#br0" timeOffset="203742.9478">12608 15224 2800 0,'9'50'62'0,"-9"-26"13"0,-3 8 2 0,-3-3 1 0,3-2-62 0,-3-4-16 0,3-4 0 0,0-6 0 31,0-2-54-31,3-11-14 0,0 0-2 0,0-11-1104 0</inkml:trace>
          <inkml:trace contextRef="#ctx0" brushRef="#br0" timeOffset="204322.9692">13108 15621 1382 0,'3'8'123'0,"-3"3"-99"15,0-4-24-15,0 1 0 0,0-8 183 0,0 0 31 16,0 0 6-16,0 0 2 0,0 0-188 0,0 0-34 15,0-5-14-15,-6-3 1 0,3 6 13 0,-3-4 0 16,6 6 0-16,-3-5-9 0,-3 2 35 0,6 3 7 0,-6-2 2 0,0 2 0 16,0 2-12-16,-3 1-3 15,0-3 0-15,0 5 0 0,0-2-20 0,0 2 0 16,0 3 0-16,0 0 8 0,1 0-8 0,-1 0-13 16,0 0 3-16,0 5 1 0,0-2-3 0,6 2 0 15,-3 5 0-15,3 4 0 0,0-4 12 0,3 3 0 16,3-2 0-16,0-1 0 0,3-2 11 0,-3 3 1 0,6-3 0 0,0-3 0 15,0 3 32-15,0-8 6 0,2 5 2 0,-2-8 0 16,3 0-36-16,0-2-8 0,0-6 0 0,3-2-8 16,-3 0 0-16,6-8-11 0,-3 5 0 0,2-6 0 31,-5-4-18-31,3 2-4 0,0 0-1 0,-3-2 0 16,-3 2-1-16,3 3 0 0,-3-1 0 0,0 4 0 0,0 2 26 0,-6 0 9 0,3-3 0 0,-3 9-9 15,0-4 32-15,-3 6 6 0,0-5 2 0,-3 2 0 0,0-2 14 16,0 5 3-16,-3-5 1 0,-3 5 0 15,0 0-7-15,-3 0-2 0,3-3 0 0,-3 3 0 0,0 3-8 16,-3-3-1-16,0 0-1 0,1 0 0 0,-1 0-30 0,0 0 0 16,3 5 0-16,0-5 0 15,0 3-14-15,3-3-6 0,-3-3 0 0,3 3-1 16,3-5-189-16,0-3-38 0,-9-11-7 16,13 4-677-16</inkml:trace>
          <inkml:trace contextRef="#ctx0" brushRef="#br0" timeOffset="204772.8618">13566 15446 1209 0,'3'24'108'0,"6"0"-87"0,-3 0-21 0,-3 2 0 16,0 1 356-16,3-3 66 0,3-3 14 0,-3 0 2 0,0 3-315 0,3-3-63 16,-3-3-13-16,2 1-3 15,-2-3-60-15,0 0-13 0,0 0-3 0,0-3 0 0,3 0 20 0,-3-2 3 16,-3-3 1-16,3-3 0 16,-3 0-13-16,-3-5-3 0,0 0 0 0,0 0 0 31,0 0-25-31,0 0-6 0,0-10-1 0,0 4 0 0,-3-4 5 0,3-1 1 0,-3-2 0 0,0 0 0 0,3-1 32 0,-3 1 6 15,3-3 2-15,0 0 0 16,3 1 26-16,0-1 6 0,3 2 1 0,0 1 0 0,3 0 17 16,0 2 3-16,0 1 1 0,6-1 0 0,-3 1-11 0,0 2-1 15,2 0-1-15,1 0 0 0,-3 3-7 0,3 5-2 16,-3-3 0-16,0 6 0 0,0 2-3 0,3 0-1 16,-3 6 0-16,2 2 0 0,1 3 0 15,-3 5 0-15,0-3 0 0,-3 6 0 0,3 3 5 0,0-3 1 16,-6-1 0-16,3-1 0 15,-3-4-43-15,0-2-8 0,3-5-1 0,-6 2-1 16,3-3-71-16,-1-7-15 0,-5-3-2 0,6-5-655 0,3-9-130 0</inkml:trace>
          <inkml:trace contextRef="#ctx0" brushRef="#br0" timeOffset="200592.96">7369 16378 2102 0,'0'0'93'0,"0"5"19"0,-3 3-89 0,3-8-23 0,0 0 0 0,0 0 0 16,0 0 39-16,0 0 3 0,0 0 1 0,0 0 0 15,0 0-54-15,0 0-10 0,0 0-3 0,0 0 0 16,0 0 16-16,0 0 8 0,-6 0-10 0,6 0 10 16,0 0-12-16,0 0 12 0,0 0-13 0,-6-5 5 15,0 5-10-15,6 0-2 0,0 0 0 0,-3-3 0 0,-6 0 4 0,9 3 1 16,0 0 0-16,3-2 0 16,3-4 15-16,-6 6 0 0,0 0 0 0,0 0 0 0,0 0 10 0,0 0-10 15,-9-2 8-15,6-1-8 16,3 3 0-16,0 0 0 0,0 0 0 0,0 0 0 0,-6 0 0 15,6 0 0-15,0 0 0 0,-3-3 0 16,-6 3-12-16,3-2 12 0,6 2-10 0,0 0 10 16,-6-3-24-16,0-2 2 0,6 5 0 0,0 0 0 0,0-5 22 0,-3 2-9 15,-3-2 9-15,6-3 0 16,9 2 0-16,-6 1 8 0,-6-3 0 0,6 3 1 0,3-3-9 0,-3-5 0 16,0 7 0-16,-3 1 0 15,0-3 0-15,3 3 0 0,-3 5 0 0,0 0 0 0,0 0 12 0,0 0 1 16,9-8 0-16,-9 8 0 15,0 0 16-15,0 0 3 0,9 0 1 0,0 5 0 0,3-5-3 0,0 6-1 16,-6-4 0-16,6 4 0 0,6-1-6 0,-1-3-2 0,-2 4 0 0,3-1 0 16,3-2 13-16,3-1 2 15,3 1 1-15,-4-3 0 0,4 0-13 0,3 0-4 16,9-3 0-16,-7-2 0 0,-2-3-32 0,3 0-8 16,3-5 0-16,2-3-1 15,-8-2-111-15,3-1-21 0,-3-2-5 0</inkml:trace>
          <inkml:trace contextRef="#ctx0" brushRef="#br0" timeOffset="199608.0677">7306 15478 2257 0,'6'0'49'0,"-6"0"11"0,-6-3 1 0,3 1 3 0,3 2-51 0,3-8-13 0,-6 0 0 0,3-3 0 16,0-2 0-16,0 5 0 16,6-2 8-16,-6-1-8 0,-3 0 8 0,0 1-8 0,9 2 11 0,-3 0-11 15,-6 5 0-15,3-2 0 0,0 5 0 0,0 0 0 16,0 0 12-16,0 0 6 0,0 11 1 0,6-1 0 15,0 6 23-15,-3 5 5 0,-3 0 1 0,3 6 0 16,0 2-18-16,3 3-3 0,-3 5-1 0,0 5 0 16,0 6 3-16,3 2 1 0,3 0 0 0,0 3 0 15,-9 0-11-15,6-3-3 0,6-5 0 0,-3 0 0 16,-3 0 0-16,0-2 0 0,-3-1 0 0,2-5 0 16,4-8-16-16,-3-2 0 0,-3-6 0 0,0-8 0 15,3 0-22-15,0-5-8 0,-6 0-2 0,0-8 0 31,0 0-181-31,0 0-37 0,3-10-7 0</inkml:trace>
          <inkml:trace contextRef="#ctx0" brushRef="#br0" timeOffset="199996.0673">6806 15602 1209 0,'-9'0'108'0,"3"0"-87"0,3 3-21 0,3-3 0 16,0 0 118-16,0 0 19 0,-3-3 4 0,3-2 1 15,6 0-88-15,0 0-18 0,3-1-3 0,0 1-1 16,3 2 23-16,0 1 4 0,6-4 1 0,0 4 0 15,3-1 9-15,2 1 3 0,1-4 0 0,6 4 0 16,-3-4-25-16,5 4-5 0,7-4-1 0,0-2 0 16,6 0-17-16,-4-2-3 0,-5-3-1 0,6-3 0 15,2 0-20-15,1-3 0 0,-9 1 0 0,2-3 0 32,4 2-21-32,-3-2-9 0,-1 0-2 0,-8 2 0 0,-6 3-38 15,3 3-8-15,5 3-2 0,-8 4 0 0,-9 1 15 0,3 5 2 0,0 0 1 0,-3 5 0 16,-3 3-27-1,-6 3-6-15,0 2-1 0</inkml:trace>
          <inkml:trace contextRef="#ctx0" brushRef="#br0" timeOffset="201137.8001">8301 15851 2188 0,'0'8'195'16,"-3"0"-156"-16,3 3-31 0,3-3-8 0,-3 0 119 0,2 2 22 15,4-5 5-15,0 6 1 16,6-3-116-16,-3 0-23 0,3 0-8 0,0 2 0 0,-3-2-9 0,3 6-7 15,0-4 0-15,3 3-1 16,-6 3-8-16,3 3-2 0,-7 2 0 0,4 0 0 16,-3 6 0-16,0-4 0 0,0 1 0 0,-3 3 0 0,-3-6 27 0,0-3-10 0,-3 3 10 0,3-2 0 15,0-6 0-15,0-2 0 16,0-3 0-16,0-8 0 0,0 0-9 0,0 0-5 0,0 0-1 0,0 0 0 31,0-6-14-31,0-1-3 0,0-7-1 0,3-4 0 0,3-3 10 0,0-6 3 16,0 1 0-16,3-3 0 0,-3-6 20 0,3 6 10 15,3-3-1-15,0-5 0 0,-3 6 4 0,3-4 1 0,-1 1 0 0,-2 2 0 16,0 3 10-16,0 5 3 0,0 3 0 0,3 5 0 16,-6 3 2-16,3 5 1 0,0 3 0 15,0 5 0-15,0 5 19 0,0 3 4 0,0 8 1 0,3 5 0 16,-1 3-31-16,-2 5-7 0,0 5 0 0,3 1-1 16,-3 4-6-16,-3-2-1 0,3 3 0 0,-3 0 0 15,3-1-8-15,0-2 0 0,0-2 0 0,0-3 0 16,-3-6 0-16,0-5-17 0,3-5 4 0,-4-3 1 31,1-5-172-31,0-8-35 0,3 0-6 0</inkml:trace>
        </inkml:traceGroup>
        <inkml:traceGroup>
          <inkml:annotationXML>
            <emma:emma xmlns:emma="http://www.w3.org/2003/04/emma" version="1.0">
              <emma:interpretation id="{59B17695-664C-4CCC-9C2D-1B5775F352A2}" emma:medium="tactile" emma:mode="ink">
                <msink:context xmlns:msink="http://schemas.microsoft.com/ink/2010/main" type="inkWord" rotatedBoundingBox="19829,15160 21238,15128 21253,15749 19843,15781"/>
              </emma:interpretation>
              <emma:one-of disjunction-type="recognition" id="oneOf33">
                <emma:interpretation id="interp145" emma:lang="" emma:confidence="1">
                  <emma:literal>on</emma:literal>
                </emma:interpretation>
                <emma:interpretation id="interp146" emma:lang="" emma:confidence="0">
                  <emma:literal>one</emma:literal>
                </emma:interpretation>
                <emma:interpretation id="interp147" emma:lang="" emma:confidence="0">
                  <emma:literal>On</emma:literal>
                </emma:interpretation>
                <emma:interpretation id="interp148" emma:lang="" emma:confidence="0">
                  <emma:literal>own</emma:literal>
                </emma:interpretation>
                <emma:interpretation id="interp149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205583.266">15804 15232 691 0,'0'0'61'0,"0"0"-49"15,3 5-12-15,-3-5 0 0,0 0 308 0,0 0 60 0,0 0 11 0,0 0 2 16,0 0-289-16,0 0-59 15,0 0-11-15,-6 0-2 0,0 0 17 0,1 0 4 0,-4 0 1 0,0 0 0 16,3 0-4-16,-3 3-1 0,0 0 0 0,0 2 0 16,0-2-1-16,3 2-1 0,-3 3 0 0,3 0 0 15,0 2 9-15,0 1 1 0,0 0 1 0,0 2 0 16,0 3-29-16,0-1-5 0,1 1-2 0,2 0 0 16,-3-3-10-16,0 3 0 0,0 0 0 0,0 0 0 15,0 3 0-15,0-1 0 0,0 3 0 0,0 0-11 16,3 1 11-16,0-1 0 0,0 5 0 0,3 1-8 0,0-1 8 15,0 1 0-15,3-4 10 0,0-1-10 16,3 1 0-16,0-7-20 0,3-2 4 0,0-7 0 16,3-1-20-1,2-6-3-15,4-6-1 0,0-4 0 0,0-3-17 16,3-3-4-16,0 0-1 0,3-3 0 0,-4-4 30 0,4 4 7 0,-6-2 1 0,3 2 0 16,0 1 24-16,0 2 16 0,-4-3-3 0,1 4 0 15,-3 1 32-15,0 1 7 0,-3 3 0 0,3-1 1 0,-9 0 3 0,3 1 1 16,-3 2 0-16,-3 0 0 15,0-3-28-15,-3 3-5 0,0 0-2 0,0 1 0 0,-6-4-14 0,0 3-8 16,-3-3 10-16,-3 1-10 0,0-3 0 0,-3-3 0 0,-6 2 0 0,0-1 0 31,1-4-32-31,-4 1 1 0,3-1 0 0,-3 1 0 16,0 2-30-16,0 0-7 0,7 3 0 0,-1-1-1 16,0 4-29-16,3-1-6 0,0 3 0 0,6 3-544 0,-3-3-108 0</inkml:trace>
          <inkml:trace contextRef="#ctx0" brushRef="#br0" timeOffset="206253.2072">16293 15277 2149 0,'3'11'47'0,"-3"-3"9"0,3-3 3 0,-3-5 2 0,0 0-49 0,5 8-12 0,-5-8 0 0,6 5 0 16,-6-5 43-16,12 3 5 15,-3 2 2-15,0 3 0 0,3-3-2 0,-6 3-1 0,3 3 0 0,3-1 0 16,0 1-17-16,0 5-3 15,0 0-1-15,-3 2 0 0,2 1-26 0,-2 2 0 0,-3 0-12 0,3 3 12 16,-6-3-16-16,0 6 5 0,0-4 1 0,0-2 0 16,-3 1 10-16,0-4 8 0,0-5-8 0,-3 1 11 15,3-6-11-15,0-3 0 0,0-5 0 0,0 0 0 16,0 0 0-16,-3-3-12 0,-3-2 0 0,6-3 1 16,-3-3-2-16,0-2-1 0,3-3 0 0,0 0 0 15,0-5 14-15,3 3 0 0,0-3 0 0,3-3 0 16,3-3 0-16,0 1 8 0,3-6 0 0,0 3-8 15,6-5 14-15,0-1-4 0,-1 3-1 0,7 3 0 0,3 3 1 0,0 2 0 16,-6 3 0-16,8 2 0 16,1 6-10-16,0 3 0 0,-9 4 0 0,0 6 0 15,2 3 0-15,1 8 18 0,0 2-3 0,-3 5-1 16,-6 6 21-16,3 5 4 0,3 0 1 0,-4 6 0 16,-8-4-18-16,3 4-3 0,-3-3-1 0,0-1 0 15,0-2-18-15,-6-5 0 0,0 0 0 0,0-5 0 0,0-6-22 0,0-3-2 16,-6 1 0-16,3-11 0 15,0 0-191-15,-6-5-38 0</inkml:trace>
        </inkml:traceGroup>
        <inkml:traceGroup>
          <inkml:annotationXML>
            <emma:emma xmlns:emma="http://www.w3.org/2003/04/emma" version="1.0">
              <emma:interpretation id="{01903785-6219-464C-A83F-A6CB89593F97}" emma:medium="tactile" emma:mode="ink">
                <msink:context xmlns:msink="http://schemas.microsoft.com/ink/2010/main" type="inkWord" rotatedBoundingBox="22710,14972 24445,14933 24464,15778 22729,15818"/>
              </emma:interpretation>
              <emma:one-of disjunction-type="recognition" id="oneOf34">
                <emma:interpretation id="interp150" emma:lang="" emma:confidence="1">
                  <emma:literal>n.</emma:literal>
                </emma:interpretation>
                <emma:interpretation id="interp151" emma:lang="" emma:confidence="0">
                  <emma:literal>n,</emma:literal>
                </emma:interpretation>
                <emma:interpretation id="interp152" emma:lang="" emma:confidence="0">
                  <emma:literal>n"</emma:literal>
                </emma:interpretation>
                <emma:interpretation id="interp153" emma:lang="" emma:confidence="0">
                  <emma:literal>N.</emma:literal>
                </emma:interpretation>
                <emma:interpretation id="interp154" emma:lang="" emma:confidence="0">
                  <emma:literal>no</emma:literal>
                </emma:interpretation>
              </emma:one-of>
            </emma:emma>
          </inkml:annotationXML>
          <inkml:trace contextRef="#ctx0" brushRef="#br0" timeOffset="207398.753">20204 15372 2973 0,'12'61'132'0,"-9"-37"27"0,3-6-127 0,-6-2-32 15,0-8 0-15,0-8 0 16,-3-13-135-16,0-16-33 0</inkml:trace>
          <inkml:trace contextRef="#ctx0" brushRef="#br0" timeOffset="207204.9926">18477 14973 2152 0,'0'0'96'0,"0"0"19"0,0 0-92 0,0 0-23 16,3 5 0-16,3 0 0 0,-6-5 96 0,6 6 16 0,3-1 2 0,-3 0 1 15,0-2-49-15,3 5-10 0,0-3-1 0,3 0-1 16,0 3-26-16,0-2-4 16,3-1-2-16,-4 3 0 0,4 0-22 0,-3 2 0 0,3 1 0 0,0 5 0 15,0 0 0-15,0 2 0 0,-3 3 0 0,0 9 0 0,0 1 0 0,-4 6 0 16,1 3 0-16,-6 5 0 16,3 0 0-16,-6 0 0 0,-3 0 0 0,0-3 11 0,0 1 13 0,-6-6 4 15,3-3 0-15,-2-2 0 16,-1-6-28-16,3-5 0 0,-3-7 0 0,0-1 0 0,3-5 0 0,-3-3 0 15,3 0 0-15,0-2 0 16,3-6 0-16,-3-2-17 0,3 5 4 0,-3-8 1 0,0 0 12 16,3 0 0-16,3-2-10 0,0-1 10 15,0-2 8-15,0 0 7 0,3-6 1 0,3-2 0 0,0 2-28 16,6-2-4-16,3-3-2 0,0-2 0 16,3-3 18-16,0 0 0 0,2-6-8 0,1 6 8 0,0-2-13 15,0-1 1-15,3 3 0 0,-4 0 0 0,4 2 35 0,-3 1 7 16,6 4 2-16,-3 1 0 15,0 0-32-15,2 0 0 0,4 0 0 0,-3 0 0 0,0 2-8 0,-1-2-8 16,-2 2-2-16,0 4 0 16,0 1 18-16,-6 1 0 0,0 5-8 0,-3 0 8 0,-1 3 12 0,1 0 7 15,-6 5 1-15,3 0 0 0,-3 5-20 0,0 3 0 0,0 0-8 16,0 5 8-16,-3 0 0 0,0 6 18 16,0-1-2-16,0 3-1 0,0 9-7 0,0-1-8 0,-3 5 11 0,0 3-11 15,-1 3 12-15,1 5-4 16,0-6 0-16,0 4-8 0,3-6 17 0,-3 0-3 0,0 0-1 0,0 0 0 15,0-3-4-15,0 3-1 16,-3-5 0-16,3 0 0 0,-3-6-8 0,0 1-16 0,3-6 4 0,-3-2 1 16,0-4-11-16,0-4-2 15,0-6-1-15,0-5 0 16,0 0-89-16,0 0-18 0,0-13-3 0,3-5-665 0,0-4-134 0</inkml:trace>
        </inkml:traceGroup>
      </inkml:traceGroup>
    </inkml:traceGroup>
    <inkml:traceGroup>
      <inkml:annotationXML>
        <emma:emma xmlns:emma="http://www.w3.org/2003/04/emma" version="1.0">
          <emma:interpretation id="{273F78BF-7178-4055-B71F-661EEB8AD1A1}" emma:medium="tactile" emma:mode="ink">
            <msink:context xmlns:msink="http://schemas.microsoft.com/ink/2010/main" type="paragraph" rotatedBoundingBox="10655,16960 27734,15981 27861,18205 10782,191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6C30C1-86CA-48D7-88D9-6EDBC5552688}" emma:medium="tactile" emma:mode="ink">
              <msink:context xmlns:msink="http://schemas.microsoft.com/ink/2010/main" type="line" rotatedBoundingBox="10655,16960 27734,15981 27813,17366 10734,18345"/>
            </emma:interpretation>
          </emma:emma>
        </inkml:annotationXML>
        <inkml:traceGroup>
          <inkml:annotationXML>
            <emma:emma xmlns:emma="http://www.w3.org/2003/04/emma" version="1.0">
              <emma:interpretation id="{D0F7FF49-DE8F-497F-A270-C1EEB3B24F67}" emma:medium="tactile" emma:mode="ink">
                <msink:context xmlns:msink="http://schemas.microsoft.com/ink/2010/main" type="inkWord" rotatedBoundingBox="10655,16960 15481,16683 15556,17999 10730,18275"/>
              </emma:interpretation>
              <emma:one-of disjunction-type="recognition" id="oneOf35">
                <emma:interpretation id="interp155" emma:lang="" emma:confidence="1">
                  <emma:literal>Similar</emma:literal>
                </emma:interpretation>
                <emma:interpretation id="interp156" emma:lang="" emma:confidence="0">
                  <emma:literal>similar</emma:literal>
                </emma:interpretation>
                <emma:interpretation id="interp157" emma:lang="" emma:confidence="0">
                  <emma:literal>Simian</emma:literal>
                </emma:interpretation>
                <emma:interpretation id="interp158" emma:lang="" emma:confidence="0">
                  <emma:literal>Scimitar</emma:literal>
                </emma:interpretation>
                <emma:interpretation id="interp159" emma:lang="" emma:confidence="0">
                  <emma:literal>Simular</emma:literal>
                </emma:interpretation>
              </emma:one-of>
            </emma:emma>
          </inkml:annotationXML>
          <inkml:trace contextRef="#ctx0" brushRef="#br0" timeOffset="209015.3449">7050 17182 172 0,'0'0'16'0,"0"0"-16"0,0 0 0 0,-6 5 0 16,-6-5 285-16,12 0 55 15,0 0 10-15,-5 0 2 0,-4-5-208 0,0 5-41 0,-3-5-9 0,3 2-2 16,0-2-33-16,0 0-7 0,-6 2-2 0,0-2 0 16,0-1-18-16,-3 6-4 0,1 0-1 0,-4 0 0 15,0 6 1-15,0-6 1 0,-3 5 0 0,0 3 0 16,-2-3-3-16,2 3-1 0,-3-3 0 0,3 3 0 15,0 6-25-15,1-4 0 0,2 1 0 0,0-1 0 0,0-2 0 16,0 5 0-16,3-2 0 0,4-3 0 16,-4 3 0-16,6-4 0 0,0-1 12 0,0 2-4 15,3-3-8-15,3-2 0 0,3 2 0 0,3-5 0 0,0 0 0 0,3 8 0 16,0-3-10-16,3 3 10 16,6 3-8-16,3-3 8 0,-3 5 0 0,6 0-9 0,-1 0 9 0,4 1 0 15,0-1 0-15,3 5 0 16,0 1 16-16,3-1 1 0,5-2 1 0,1 3 0 0,-3 2 5 0,3-3 1 15,-1 1 0-15,-5-3 0 16,0 2 0-16,-3-4 1 0,-1-1 0 0,-5 5 0 0,0-4-35 0,-3-1-7 16,0 5-2-16,-6-4 0 0,-6 7-2 15,3-3-1-15,-3 3 0 0,-3 3 0 0,-3-3 22 0,-6 6-9 16,0-1 9-16,-3 6 0 0,0 0 12 0,-3 0 10 0,-3-6 2 0,1 0 0 16,-4-4 6-16,-3 1 2 15,0-7 0-15,0 0 0 0,-3-8-32 0,-2 0 0 16,2-3 0-16,-3-5 0 15,3-5-44-15,1-3-14 0,-1 0-3 0,3-8-1 16,3 0-162-16,3-7-32 0,-8-22-6 0,14 10-2 0</inkml:trace>
          <inkml:trace contextRef="#ctx0" brushRef="#br0" timeOffset="209435.1023">7375 17695 345 0,'0'0'31'0,"0"0"-31"16,0 0 0-16,0 0 0 0,0 0 100 0,0 0 15 0,0 0 2 0,0 0 1 15,-6-2 81-15,6 2 16 16,0 0 3-16,3 5 1 0,3-5-62 0,0 5-12 0,-6-5-2 0,3 8-1 15,3-2-70-15,0 7-15 16,-6-5-2-16,6 10-1 0,0-5-42 0,-1 9-12 0,1-4 0 0,3 1 8 16,-3 7-20-16,0-5-3 15,6-2-1-15,-3 5 0 16,-3-9-29-16,0 4-7 0,9-6 0 0</inkml:trace>
          <inkml:trace contextRef="#ctx0" brushRef="#br0" timeOffset="209615.1753">7446 17222 2592 0,'-18'26'57'0,"12"-15"12"0,0 2 3 0,-2 0 0 0,-4 0-58 15,0-5-14-15,9-2 0 0,3-6-765 16,-6-8-156-16</inkml:trace>
          <inkml:trace contextRef="#ctx0" brushRef="#br0" timeOffset="210365.0416">7943 17494 1670 0,'0'0'148'15,"0"8"-118"-15,0-3-30 0,3 3 0 16,3 3 141-16,0-3 23 0,-3 5 4 0,3-5 0 16,3 5-96-16,0-2-20 0,0 2-4 0,0 3-1 15,-3 0-29-15,6 5-6 0,3-2 0 0,-3 2-1 16,-4 3-11-16,1-3 0 0,9 5 0 0,-6 1 0 16,-3-4-36-16,-3-1-7 0,0 4-1 0,0-5 0 15,0 3-12-15,-3-5-2 0,-9 2-1 0,6-8 0 16,0 0 19-16,0 0 3 0,-6 1 1 0,0-9 0 15,0 0 36-15,6-5 0 0,0 0 0 0,-6 0 0 0,-3-2 24 0,3-6 8 16,3 2 3-16,-3-7 0 16,-3 0 5-16,6-8 2 0,3 2 0 0,3 1 0 0,0-3-5 0,0-6-1 15,-3 6 0-15,9-6 0 16,6-2-17-16,-3 3-4 0,-6-1-1 0,3 1 0 0,6 5-14 0,-3 2 9 16,-6 1-9-16,3 5 8 0,-1-1-8 0,1 9 10 0,-6-3-10 15,-3 8 10-15,0 0-2 0,12 0-8 16,0 0 12-16,0 8-4 0,-3-3-8 0,0 1 0 15,3-1 0-15,0 3 0 16,0 0-35-16,0-3-9 0,0 3-1 0,-1 3-1 16,1-3-32-16,0 5-6 0,-3 0-2 0,0 0 0 15,-3 0-8-15,-3 1-2 0,3 4 0 0,-3 1 0 16,-3-3 56-16,0-1 12 0,0 1 1 0,0 3 1 0,-3-1 75 0,3-4 15 16,-3 1 4-16,3-1 0 0,0-4 11 0,0-2 2 0,0-8 1 15,0 0 0-15,0 0-42 0,0 0-9 0,0 0-2 0,0 0 0 16,3-8-21-16,0 3-8 0,0-8 0 15,0-6 9-15,-3 3 8 0,6-2 2 0,-3-9 0 0,3 6 0 16,0-3-3-16,0-2 0 16,0 5 0-16,3-3 0 0,-3-2-16 0,-1 7 10 0,4 6-10 0,-3 0 8 15,0 5-8-15,0 2 0 0,0 4 9 0,0 2-9 0,0 2 16 0,0 4-2 16,-3 2 0-16,6 5 0 16,0 0 3-16,0 6 1 0,0-1 0 0,0 1 0 15,0 2-18-15,3-3 0 0,-1 3 0 0,1 3 0 16,-3-3-26-16,6 1-9 0,0-4-1 0,0 1-685 15,3-4-137-15</inkml:trace>
          <inkml:trace contextRef="#ctx0" brushRef="#br0" timeOffset="210605.1897">9080 17690 1728 0,'0'8'153'0,"-3"5"-122"0,0-2-31 0,0 2 0 15,3-5 187-15,0 5 31 0,0-5 6 0,3 5 2 16,3 1-165-16,3-4-33 0,0 3-6 0,0-5-2 16,0 3-20-16,3-3-18 0,0 5 3 0,0-8 1 31,-3-2-23-31,3 2-5 0,-3-5-1 0,2-5-690 0,-2 2-139 0</inkml:trace>
          <inkml:trace contextRef="#ctx0" brushRef="#br0" timeOffset="210764.8195">9018 17343 2361 0,'-9'14'210'0,"0"2"-168"16,0 7-34-16,-3-4-8 15,3-3 113-15,0 2 21 0,6-10 4 0,-3 3 1 32,3-9-199-32,3-2-40 0,0-2-8 0</inkml:trace>
          <inkml:trace contextRef="#ctx0" brushRef="#br0" timeOffset="211252.2087">9679 17738 345 0,'15'5'15'0,"-10"0"4"0,4-2-19 0,-3-3 0 0,0 5 0 0,0-5 0 15,3 0 434-15,3-5 83 0,-3-3 17 0,0 3 3 16,0-9-417-16,0 1-84 15,0 0-17-15,3-6-3 0,-6-2-16 0,0-5 0 0,-3-6 0 0,0 0 0 16,2-7 0-16,-5 4-13 0,-2-10 1 16,-1 8 0-16,0-5-11 0,0-3-1 0,-6 0-1 0,3-3 0 15,0-5 9-15,0 3 1 0,-6 0 1 16,3 5 0-16,-3 3 14 0,0 5 0 0,3 2 0 0,-3 3 0 16,-3 1 12-16,4 9 6 0,-1 4 1 0,3 5 0 0,-3-1 43 15,3 7 9-15,0 1 1 0,-3 6 1 16,3 0-7-16,-3 8-2 0,-3-3 0 0,3 9 0 0,0-1-45 0,1 0-10 15,-4 0-1-15,3 1-8 16,3 1 0-16,0 1 0 0,0 6 0 0,3-4 0 0,-3 9-8 0,3-1-9 16,6 6-2-16,0-1 0 15,0 7-1-15,3-4-1 0,6 6 0 0,3-1 0 0,-3 1 21 0,3 5 0 16,3 5 0-16,0-2 0 0,5 5 0 16,-2 0 0-16,0 2 0 0,3 1 0 0,3-11 31 15,-3 5 7-15,-1-10 2 0,4-1 0 0,3-4-40 0,-3-6 0 0,6-8-12 16,-4-8-797-1,4-5-160-15</inkml:trace>
          <inkml:trace contextRef="#ctx0" brushRef="#br0" timeOffset="211874.8514">10506 17619 2516 0,'-9'21'112'0,"6"-11"22"0,0-2-107 0,0-2-27 0,-3 2 0 0,0-3 0 16,0-5 0-16,-3 0 0 0,-2 0 0 0,-1 0 0 31,3-5-35-31,-3 5-9 0,-3-6-1 0,0 6-1 0,-3 0 46 0,3-2 0 0,-3 2 0 0,1 0 0 16,2 0 26-16,0 2 5 0,0-2 1 0,0 6 0 0,0-6-12 0,3 7-3 16,-3-1 0-16,4 2 0 15,-1-3 2-15,3 8 0 0,-3-7 0 0,3 7 0 0,0 0-19 0,0-5-9 16,3 5 1-16,3 0 0 15,-3-2-4-15,6-3 0 0,3 5 0 0,3-8 0 32,0 3-25-32,6-2-6 0,-3-1-1 0,6-2 0 0,0-3 20 0,2-3 3 0,1-2 1 0,0-3 0 0,3-3 20 0,3-2-11 15,-3 0 11-15,-1-6-8 16,1 3 8-16,3-2 0 0,-3-1 0 0,0 1 0 0,-3-3 20 16,0 7 0-16,-7-4 0 0,4 10 0 15,-6-3 18-15,0 3 3 0,-3 6 1 0,-6 2 0 0,6-6 11 0,-6 6 3 16,0 0 0-16,0 0 0 0,0 0-10 15,3 8-2-15,-3 0 0 0,0 3 0 0,0-3-44 16,0 5 0-16,-3 6 0 0,3-6 0 16,0 0-29-16,0-2-3 0,0 2 0 15,3-5 0-15,0 0-20 0,3-3-4 0,3 3 0 0,-3-8-1 16,6 0-8-16,0-8-2 0,0 3 0 0,-1-9 0 16,4 1 17-16,0 0 3 0,-3-6 1 0,6-2 0 0,-3 3 22 0,0 2 5 15,0-3 1-15,3 6 0 0,-4-5 34 0,1 10 6 16,-3 2 2-16,3-2 0 0,0 3 57 0,-3 0 12 15,0 5 3-15,0 0 0 0,0 0-21 0,-3 0-4 16,2 5-1-16,1-5 0 0,-3 5-14 0,3-2-2 16,0 2-1-16,0 1 0 0,-3 2-36 0,6 0-7 0,-3 2-2 0,0 3 0 15,0 6 0-15,-1 2-8 0,4 6 12 0,0-1-4 0,0 6-8 0,0-6 0 16,0 9 0-16,0-6 0 16,0 5 0-16,2-2 0 0,-2-6 0 0,3 6 0 0,-3-11-8 0,3 0 8 15,0-10-10-15,-3-3 10 16,6-8-139-16,-1-8-21 0,4-11-5 15,0-7-616-15,6-8-123 0</inkml:trace>
        </inkml:traceGroup>
        <inkml:traceGroup>
          <inkml:annotationXML>
            <emma:emma xmlns:emma="http://www.w3.org/2003/04/emma" version="1.0">
              <emma:interpretation id="{32992090-FFFD-4AD5-A34B-6E56C553A488}" emma:medium="tactile" emma:mode="ink">
                <msink:context xmlns:msink="http://schemas.microsoft.com/ink/2010/main" type="inkWord" rotatedBoundingBox="16640,16699 19691,16524 19765,17827 16714,18002"/>
              </emma:interpretation>
              <emma:one-of disjunction-type="recognition" id="oneOf36">
                <emma:interpretation id="interp160" emma:lang="" emma:confidence="1">
                  <emma:literal>proof</emma:literal>
                </emma:interpretation>
                <emma:interpretation id="interp161" emma:lang="" emma:confidence="0">
                  <emma:literal>proofs</emma:literal>
                </emma:interpretation>
                <emma:interpretation id="interp162" emma:lang="" emma:confidence="0">
                  <emma:literal>proof,</emma:literal>
                </emma:interpretation>
                <emma:interpretation id="interp163" emma:lang="" emma:confidence="0">
                  <emma:literal>Proof</emma:literal>
                </emma:interpretation>
                <emma:interpretation id="interp164" emma:lang="" emma:confidence="0">
                  <emma:literal>proof'</emma:literal>
                </emma:interpretation>
              </emma:one-of>
            </emma:emma>
          </inkml:annotationXML>
          <inkml:trace contextRef="#ctx0" brushRef="#br0" timeOffset="212818.5286">12462 17156 1825 0,'0'0'80'0,"0"0"18"0,0 0-78 0,0 0-20 0,0 0 0 15,0 0 0-15,0 8 116 0,0-3 20 16,3 5 4-16,-3-2 1 0,0-8-53 0,3 8-10 15,0 11-2-15,0-6-1 0,0 0-28 0,0 6-6 16,3-1-1-16,-3 3 0 0,2 1-32 0,1 1-8 16,0 4 0-16,0-1 0 0,3 6 0 0,0-3 0 15,-3 11 0-15,0-3 0 0,0-3 0 0,3 3-11 16,-3-5 3-16,-3 3 0 0,3-4 8 0,-3-4 0 0,-3 4 0 0,3-4 0 16,-3-1 0-16,0-4 11 15,0 1-3-15,0-7 0 0,-3 3-8 0,3-6 0 0,-3-2 0 0,3-9 0 16,0-2 0-16,0 0-11 0,0 0 3 0,-6 0 0 15,0-8-39-15,0 3-7 0,-3-3-2 0,3 0 0 16,0-2 13-16,0-4 3 0,3 6 0 0,0-2 0 0,-3 2 57 0,0 0 12 16,3-5 3-16,0 2 0 0,0 3-20 0,-3-5-3 15,4 2-1-15,-4-2 0 0,3-3-8 0,-3-2 0 16,0-1 0-16,0-2 0 16,6-3 0-16,-3-5 0 0,3-3 0 0,-3-5 0 0,6 3 0 15,-3 0 0-15,3-3 0 0,3 5 0 16,-3-3-16-16,6 4-4 0,0-1-2 0,-1 5 0 15,4-2 3-15,0 5 1 0,3 3 0 0,0 3 0 16,3-1 18-16,0 1 0 0,0 5 0 0,5-1 0 0,1 6 22 0,0 0 8 16,0 3 2-16,0 0 0 15,-4 5-8-15,4 0-2 0,-6 5 0 0,0-2 0 0,3 2-10 0,-6 6-1 16,0-3-1-16,-3 0 0 0,-1 2 18 0,1-2 3 16,-3 5 1-16,-3 1 0 15,0-4-52-15,-3 1-9 0,0 5-3 0,-6-3 0 0,0 8 32 0,-3-3 0 16,-6 4 0-16,0-4 10 15,-2 9-10-15,-7-4-9 0,-6 4 9 0,0-6-13 16,-6 0 13-16,1-2-9 0,-4-1 9 0,6 1-8 0,-3-6-14 16,7-5-2-16,-1 5-1 0,3-13 0 15,3 5-14-15,0-10-2 0,6 0-1 0,1-3 0 16,2 3-130-16,0-9-27 0,6 1-5 0</inkml:trace>
          <inkml:trace contextRef="#ctx0" brushRef="#br0" timeOffset="213304.8343">13203 17187 1497 0,'15'22'66'0,"-9"-9"14"0,-3 0-64 0,-3 0-16 16,6 6 0-16,-3-6 0 0,3 0 244 0,-3 0 44 16,0 1 10-16,5-1 2 0,-2 0-203 0,-3 0-40 15,3-2-8-15,0-3-1 0,3 0-36 16,0-3-12-16,-3 0 9 0,3 1-9 15,0-4-30-15,0 4-11 0,0 2-3 0,0-3 0 16,0 3 10-16,-3 5 2 0,0 0 0 0,0 6 0 16,-3-6 0-16,0 8 0 0,0-2 0 15,-1-1 0-15,-2 1 57 0,0-3 12 0,0-3 3 0,0 0 0 0,-2-2-13 0,2-3-3 16,0-3 0-16,0-5 0 0,0 0 7 0,0 0 1 0,0 0 0 0,0 0 0 16,0 0-32-16,0 0 0 15,0 0 0-15,0 0 0 0,-3-5 0 0,0-3 0 0,6 2 0 0,-3-7 0 16,5 0 0-16,-2 0 0 15,3-6 0-15,6-2 0 0,-3 0 0 0,3-3 0 0,3-2 0 0,0-1 0 32,-3-5-28-32,6 1-11 0,-3 1-2 0,2-7-1 15,1 3-17-15,0-6-3 0,0-2-1 0,-3 0 0 0,-3-1-123 0,3 4-25 16,0-1-5-16</inkml:trace>
          <inkml:trace contextRef="#ctx0" brushRef="#br0" timeOffset="213804.815">13926 17177 2250 0,'-3'24'100'0,"0"-11"20"0,3 0-96 0,0 0-24 16,-3 0 0-16,0 1 0 0,0-1 88 0,3 0 12 16,-3-2 4-16,0-3 0 0,0 0-67 0,0 2-13 15,-3-2-2-15,3 0-1 0,-2 3-21 0,-1-3-8 0,0 0 0 0,0 2 0 16,0-2-4-16,0 5 0 16,0-2 0-16,3-1 0 0,0 1 12 0,0 8-13 0,-3-4 5 0,6 1 8 15,-3-2 0-15,3 1 0 16,3-1 0-16,-3-1 0 0,3 0 0 0,0-2 0 0,-3-11 0 0,6 8 0 15,0-8 0-15,3 0 0 16,3-8 0-16,0-3 0 0,2-2-19 0,1-3-2 0,0-3-1 0,0-2 0 16,0-2 7-16,0-4 2 15,-3 6 0-15,-3-3 0 16,3 3-11-16,-1-3-3 0,-2 3 0 0,3 0 0 0,0 2 27 0,-6 1 8 0,-3 4 0 0,0 1 0 0,3 3 20 16,-3 2 4-16,-6 0 0 0,0 0 1 15,3 8 12-15,-3-5 3 0,3 5 0 0,-6 0 0 0,-3-6-22 16,-3 6-4-16,0 0-1 0,-5 0 0 15,2 6-21-15,-6-4-15 0,3 1 3 0,0 0 0 32,3-3-40-32,0 0-8 0,0 0-2 0,1 0 0 0,2 0-149 0,3-8-29 15,-15-6-7-15,12-9-1 0</inkml:trace>
          <inkml:trace contextRef="#ctx0" brushRef="#br0" timeOffset="214254.7088">14507 17232 2131 0,'9'45'94'0,"-6"-24"20"0,-3 1-91 0,0 1-23 15,0-1 0-15,0-4 0 0,-3-5 185 0,0-5 33 0,3 3 6 0,0-11 2 32,-3 3-215-32,0 4-43 0,-3-4-9 0,3 0-2 0,-3-3 19 0,3 5 3 0,-6 0 1 0,0-2 0 31,0 2-12-31,0 1-1 0,3-4-1 0,-3 9 0 0,3-3 18 0,3 0 4 0,-3 2 1 0,3-2 0 16,3 0-4-16,-3 3-1 0,6-3 0 0,-3-8 0 15,3 5 16-15,-3-5 0 0,6 8 0 0,3-3-9 16,3-5 1-16,0 0 0 0,0-5 0 0,3-3 0 31,0-3-16-31,0 1-2 0,-4-3-1 0,4-3 0 0,0 2 27 0,3-1 9 0,-3 1 0 0,0 1 0 16,-3-3 2-16,3 3 0 0,-3 0 0 0,-1 0 0 15,-2-1 17-15,-3 6 4 0,3-5 1 0,-3 8 0 16,0 0-9-16,-6 5-1 0,3-8-1 0,-3 8 0 0,0 0 2 0,0 0 1 16,0 0 0-16,0 0 0 15,-6 0 4-15,-3 0 1 0,0 0 0 0,-3 0 0 0,-2 0-30 0,-1-3-20 16,-6 0 4-16,3-5 0 15,-3 3-125-15,0-8-25 0,0 0-5 0,4-9-890 16</inkml:trace>
          <inkml:trace contextRef="#ctx0" brushRef="#br0" timeOffset="214834.9606">15096 17013 2318 0,'6'21'103'0,"-3"-11"21"0,0 4-100 0,0-6-24 0,-3-8 0 0,0 0 0 16,0 0 68-16,9 0 8 0,0 0 1 0,0-3 1 15,3-2-67-15,-3-1-11 0,2-2 0 0,-2 3-12 16,3-8 12-16,-3 5 0 0,0-3 0 0,0-2 0 16,0 0 0-16,3-3 0 0,-3-2 0 0,0-4 0 15,-3-1 0-15,3 1 0 0,-3-4 0 0,0-3 0 0,-1 2-9 0,-2-2 9 16,3-2-8-16,-3-1 8 16,-3 5 0-16,0 1-8 0,0 7 8 0,0 1 0 15,-3 2 0-15,0 3 0 0,3 0 9 0,-3 2-9 16,0 8 13-16,1-7-4 0,-1 10-1 0,0-6 0 0,3 6 20 0,-3-2 3 15,-3-4 1-15,6 6 0 16,-6 0-32-16,0 0 0 0,0 6 0 0,3-6 0 16,3 0-20-16,-6 5-9 0,3-2-3 0,0 5 0 15,-3 2 32-15,3 1 0 0,0 5 0 0,3 2 0 0,-3 3 0 0,0 6 0 16,0-1 0-16,3 3 0 0,-3 0 20 0,0 3 9 0,0 0 3 0,3 2 0 16,0 3-20-16,0 6-3 15,-3-1-1-15,3 3 0 0,3 3 12 0,-3-1 3 0,0-2 0 0,3 6 0 16,-3-6 12-16,0 0 2 15,3 2 1-15,0 1 0 0,-3 2-18 0,0 0-4 0,0-2-1 0,3-3 0 16,-3-5-15-16,3-1 0 16,-6-7 0-16,3 0 0 0,0-6-16 0,0 1-4 0,0-6 0 0,0-3 0 31,0-4-24-31,0-6-6 0,-3 2-1 0,-3-10 0 16,0 0-144-16,0-5-29 0,-3-8-5 0,3-6-767 0</inkml:trace>
          <inkml:trace contextRef="#ctx0" brushRef="#br0" timeOffset="215064.9446">15108 17333 2188 0,'3'18'195'0,"3"4"-156"16,-3-4-31-16,0 6-8 15,3-8 144-15,-3 2 28 0,6-4 6 0,0-1 1 16,0 0-118-16,2-2-23 0,1-4-5 0,6-1-1 16,-3-4-57-16,3-2-12 0,3-2-3 0,3-4 0 15,-1-4-12-15,4-3-4 0,0-8 0 0,3 2 0 16,2-7-92-16,1-1-20 0,-6-7-3 0,0 2-813 0</inkml:trace>
        </inkml:traceGroup>
        <inkml:traceGroup>
          <inkml:annotationXML>
            <emma:emma xmlns:emma="http://www.w3.org/2003/04/emma" version="1.0">
              <emma:interpretation id="{36D447EB-8064-4B41-B1ED-685E2982D563}" emma:medium="tactile" emma:mode="ink">
                <msink:context xmlns:msink="http://schemas.microsoft.com/ink/2010/main" type="inkWord" rotatedBoundingBox="20725,17079 21745,17020 21771,17466 20750,17524"/>
              </emma:interpretation>
              <emma:one-of disjunction-type="recognition" id="oneOf37">
                <emma:interpretation id="interp165" emma:lang="" emma:confidence="1">
                  <emma:literal>as</emma:literal>
                </emma:interpretation>
                <emma:interpretation id="interp166" emma:lang="" emma:confidence="0">
                  <emma:literal>ask</emma:literal>
                </emma:interpretation>
                <emma:interpretation id="interp167" emma:lang="" emma:confidence="0">
                  <emma:literal>ash</emma:literal>
                </emma:interpretation>
                <emma:interpretation id="interp168" emma:lang="" emma:confidence="0">
                  <emma:literal>ads</emma:literal>
                </emma:interpretation>
                <emma:interpretation id="interp169" emma:lang="" emma:confidence="0">
                  <emma:literal>a's</emma:literal>
                </emma:interpretation>
              </emma:one-of>
            </emma:emma>
          </inkml:annotationXML>
          <inkml:trace contextRef="#ctx0" brushRef="#br0" timeOffset="216425.0852">16799 17182 230 0,'-6'0'20'0,"6"0"-20"16,0 0 0-16,-6-3 0 15,-6-2 240-15,0 0 44 0,0-8 9 0,0-6 2 0,0 6-211 0,-6 5-41 16,0-5-9-16,7 2-2 16,-1 3 0-16,0 0 0 0,0 8 0 0,0-5 0 0,6 10 51 0,-3-5 9 15,0 6 3-15,0 1 0 16,3 1 9-16,0 6 1 0,0-4 1 0,0 3 0 0,0 1-57 0,3-1-11 16,-3-5-2-16,6 5-1 0,-3 0 4 0,1 1 1 15,2-4 0-15,-3 3 0 0,0-5-32 0,0 5-8 16,0 6 0-16,0-6 0 15,0 0-31-15,0 6-7 16,-3-3-2-16,3 2 0 0,-3 1 23 0,3 2 4 0,3-2 1 0,-3-1 0 0,3-2 12 0,3 3 13 0,0-1-2 16,0-5-1-16,0-5-10 0,0 3 0 15,3-9 0-15,-6-2 8 0,9 6-8 0,-3-4 0 16,2-4 0-16,1-4 0 0,3-7 0 0,0 5-11 0,-3-5 3 0,0 0 0 16,6-6 8-16,0 1 0 0,-6 2 0 15,3-3 0-15,0 1 0 0,0-3 0 0,-1 2 0 0,-2 1 0 16,-3 2 14-16,3 0 5 15,3 0 1-15,-3-3 0 0,-6 6 5 0,3 5 2 0,3-2 0 0,0 2 0 16,-3 3-7-16,0-1 0 0,-6 6-1 16,0 0 0-16,6-2 21 0,-6 2 5 0,0 0 1 0,-3 5 0 15,6-2-19-15,-3 7-4 0,-3 1-1 16,-3-1 0-16,0 3-22 0,3 1 0 0,0 4 0 0,0-2 0 16,-3 0-16-16,0 0 0 0,6 2-1 15,0 1 0-15,0-1 17 0,0-2-8 0,0-2 8 0,3-1 0 16,3-3-13-16,-3-2 4 0,0 0 1 0,3-2 0 0,3 1 8 15,-9-7 0-15,0 0-9 0,6 0 9 16,6 0-36-16,-3-2-2 16,-1-3-1-16,1-1 0 0,-3-2 28 0,0 3 11 15,9-8-8-15,-6 5 8 0,0-3-9 0,0 1 9 0,6-4-10 0,0-1 10 0,0-1-9 0,-3-3 9 16,5 1-8-16,-2 2 8 0,3-8 0 0,0 5-8 0,-6 4 8 16,6-4 0-16,0-2 0 15,-1-3 14-15,1 3-2 0,0-3 0 0,0 8-12 0,0-2 0 16,0-1 8-16,0 11-8 0,-9-5 9 0,5 2-1 15,7 9 0-15,-6-4 0 0,0 1 17 0,0 5 3 16,3 0 1-16,3 0 0 0,-1 0-5 0,-2 8 0 16,0-3-1-16,3 1 0 0,0 2-13 0,0 2-2 15,-9-2-8-15,2 11 12 0,1-3-3 0,0 2-1 16,-3-5 0-16,-3 6 0 0,-3-1-8 0,3-4 0 16,0 1 0-16,-6-1 0 0,-6-4 0 0,3 3 0 15,0-5-10-15,0 3 10 0,-9-3-17 0,0 3 2 0,-3-4 1 16,0 1 0-16,-3 0 1 0,-5-2 0 0,-7 2 0 0,-3-3 0 31,3-5-11-31,-3 5-3 0,-8-5 0 0,2 0 0 0,0 0 8 0,4-5 2 0,2 2 0 0,3-2 0 31,-6 0-40-31,9-1-8 0,4-2-2 0,2 0-651 0,-3-5-130 0</inkml:trace>
        </inkml:traceGroup>
        <inkml:traceGroup>
          <inkml:annotationXML>
            <emma:emma xmlns:emma="http://www.w3.org/2003/04/emma" version="1.0">
              <emma:interpretation id="{BA8B0823-839E-478E-85C6-41A40962A8BD}" emma:medium="tactile" emma:mode="ink">
                <msink:context xmlns:msink="http://schemas.microsoft.com/ink/2010/main" type="inkWord" rotatedBoundingBox="22754,16569 27751,16283 27806,17244 22809,17530"/>
              </emma:interpretation>
              <emma:one-of disjunction-type="recognition" id="oneOf38">
                <emma:interpretation id="interp170" emma:lang="" emma:confidence="1">
                  <emma:literal>previous</emma:literal>
                </emma:interpretation>
                <emma:interpretation id="interp171" emma:lang="" emma:confidence="0">
                  <emma:literal>Previous</emma:literal>
                </emma:interpretation>
                <emma:interpretation id="interp172" emma:lang="" emma:confidence="0">
                  <emma:literal>previvors</emma:literal>
                </emma:interpretation>
                <emma:interpretation id="interp173" emma:lang="" emma:confidence="0">
                  <emma:literal>Previvors</emma:literal>
                </emma:interpretation>
                <emma:interpretation id="interp174" emma:lang="" emma:confidence="0">
                  <emma:literal>previously</emma:literal>
                </emma:interpretation>
              </emma:one-of>
            </emma:emma>
          </inkml:annotationXML>
          <inkml:trace contextRef="#ctx0" brushRef="#br0" timeOffset="217474.8571">18608 16849 172 0,'9'8'16'0,"-9"-8"-16"0,0 0 0 0,0 0 0 0,0 0 420 0,6 10 82 0,-3-5 16 0,-3-5 3 16,0 0-365-16,0 0-74 15,0 0-14-15,0 0-4 0,0 0-39 0,6 3-8 16,-6-3-1-16,0 0-1 0,0 0 21 15,3 11 5-15,-3-11 1 0,0 0 0 0,3 8-29 0,0 0-5 16,0 5-8-16,0 0 11 0,-3 8 1 0,0 3 1 16,0 8 0-16,3 2 0 0,-3 3-13 0,0 3 0 15,0 5 8-15,0-3-8 0,3 1 13 0,-3-4 0 0,0 1 0 0,0 0 0 16,3-3 19-16,-3-8 4 16,0 3 1-16,0-11 0 0,3-3-26 0,-3-5-11 15,-3-2 8-15,3-11-8 0,0 0-9 0,0 0-7 16,0 0-2-16,0 0 0 15,0 0-9-15,-3-3-1 0,0 1-1 0,-3-4 0 16,6 4 21-16,-3-4 8 0,0 1 0 0,0 0-9 0,0-3 9 0,3 3 0 0,3-3 0 0,-3 2 0 16,-3-1 0-16,3 1 0 15,-3-2 0-15,0 0 8 0,0-2-8 0,3 2 0 0,-3-5 0 0,3-1 0 16,3 1-8-16,-3-5 8 0,0-1-8 0,3-7 8 0,-3-1-20 16,3 1 2-16,0-6 0 0,3-8 0 31,0 1-14-31,3-1-2 0,0 0-1 0,0 3 0 15,0-5-1-15,3 5 0 0,0 0 0 0,0 2 0 0,-1 4 9 0,-2 2 2 0,3 2 0 0,0 1 0 0,0-4 25 0,3 12 0 16,-3-3 0-16,0 8 8 16,0-1 21-16,3 6 5 0,-4-2 1 0,4 10 0 15,0-5-3-15,3 5-1 0,-3 2 0 0,3 1 0 16,-3 2-7-16,3 0-2 0,-4 1 0 0,1 2 0 0,0-3-11 0,-3 3-3 16,3 5 0-16,-3 0 0 0,0-5-16 0,-6 5-4 15,0 6-1-15,3 0 0 0,-6-4 13 16,0 4 0-16,0-1 0 0,-6-2 0 0,0 3 19 0,0-1-3 15,-6 1-1-15,-3-1 0 0,-3-2-6 16,0 3-1-16,-3 2 0 0,-3-3 0 0,-2 1-8 0,-4 0 0 16,3-4 0-16,0 4 0 0,-3-6 0 15,-2 0-9-15,2 1 9 0,0-1-10 0,0-5-11 0,0-3-3 16,1 3 0-16,5-3 0 16,0 1-20-16,0-1-4 0,0-2 0 0,3-3-1 15,4 5-119-15,-1-10-24 0,6 2-5 0,3-8-1 0</inkml:trace>
          <inkml:trace contextRef="#ctx0" brushRef="#br0" timeOffset="217964.9377">19373 16830 2534 0,'3'37'112'0,"0"-18"24"0,0 2-109 0,0-3-27 16,0 4 0-16,0-4 0 0,3-5 75 0,-3 3 9 0,0-5 3 0,0-3 0 16,3 2-79-16,-3-2-16 15,0 0-4-15,-3-8 0 0,0 0-10 0,6 8-2 16,3-3-1-16,-6 6 0 15,-3-11-6-15,3 8-1 0,3 5 0 0,-3 0 0 0,0 1 6 0,0 4 1 16,0-2 0-16,0 3 0 0,3-1 25 0,-3 1 0 16,-3 2 0-16,0-3 8 0,3 1 20 0,0-6 5 15,-6 3 1-15,3-3 0 0,-3-2-6 0,3-3-2 16,0 0 0-16,-3-3 0 0,3-5-18 0,0 0-8 16,0 0 8-16,0 0-8 0,0 0 0 0,0 0 0 0,0 0 0 0,0 0 0 15,0-8-16-15,0 3-3 16,3-3 0-16,-3 0 0 0,3-3 19 0,-3 6 0 0,0-6 0 0,0 6 0 15,0 5 0-15,0 0 12 16,3-11-1-16,-3 11-1 0,3-8 7 0,-1 3 2 0,4-3 0 0,-3 3 0 16,0-3-11-16,3-3-8 15,3-2 12-15,0-3-12 0,3-7-9 0,0-4-9 0,0-5-2 0,3-2 0 32,0-3-23-32,0 2-5 0,2-4 0 0,1 2-1 15,0 2-95-15,3-4-18 0,-3-6-4 0,0 0-803 0</inkml:trace>
          <inkml:trace contextRef="#ctx0" brushRef="#br0" timeOffset="218582.0619">19939 16936 806 0,'0'0'72'0,"3"5"-58"16,-3-5-14-16,0 8 0 0,0-8 120 0,0 0 22 15,0 0 4-15,0 0 1 16,0 0-147-16,9 3-24 0,-3 0-7 0,-6-3-1 0,0 0 54 0,6 5 11 15,3 0 3-15,0-2 0 0,-9-3 71 0,0 0 14 0,5 5 3 0,4-5 1 16,-9 0-33-16,0 0-6 16,9 0-2-16,-3 5 0 0,3-5-51 0,-9 0-10 15,9 0-3-15,-3-5 0 0,-6 5-10 0,9-5-2 16,0 2-8-16,0-2 12 0,0-3 2 0,0 3 0 0,3-1 0 0,0-2 0 16,-1-5 0-16,1 0 0 0,3 2 0 0,0 1 0 15,0-6-2-15,0 3-1 0,3-1 0 0,-3 1 0 16,0-3-11-16,-1 0 0 0,1 3 0 0,-3 0 0 0,-3 0 8 15,0-1-8-15,0 1 8 0,-3 0-8 16,-3 5 9-16,0-2-9 0,0 2 10 0,-3 0-10 0,0 0 32 16,-3 0 0-16,0 0 0 0,-3 3 0 15,0-3-20-15,-3 0-3 0,0 2-1 0,0 4 0 0,-3-4-8 0,0 6-11 16,1 0 3-16,-1 0 0 16,0 3-12-16,0 2-1 0,0 9-1 0,-3-4 0 0,3 6 22 0,0 3 13 15,-3-6-1-15,3 5-1 0,1 1 1 0,-4 2 0 16,3-2 0-16,3 2 0 15,-3 0-3-15,3-3 0 0,0 6 0 0,3-3 0 0,0 1-9 0,3 1 0 16,3-1 0-16,0 1 0 0,3 4-9 16,0-1-1-16,3-5 0 0,3 6 0 15,6-3-14-15,0-3-2 0,-3-3-1 0,6-4 0 16,-4-1-12-16,1-5-2 0,3-3-1 0,0-8 0 16,0-2-166-16,0-5-34 0,17-17-6 0,-8 1-2 15</inkml:trace>
          <inkml:trace contextRef="#ctx0" brushRef="#br0" timeOffset="218994.3086">20623 16618 1382 0,'6'16'123'0,"-3"-2"-99"0,3-1-24 0,-3 0 0 15,-3-2 208-15,6 2 37 0,-3 0 7 0,0 0 2 16,3 1-148-16,-3 1-30 0,3-4-5 0,0 8-2 0,0-1-21 0,0 3-5 16,0-2-1-16,0 2 0 15,0 5-7-15,3-4-2 0,-3 1 0 0,-3-1 0 0,6 1-23 0,-3-2-10 16,0 3 8-16,-1 0-8 16,1 0 0-16,0 2-12 0,-3-2 0 0,3-3 1 0,-6-7-2 0,3 4-1 15,0-5 0-15,-3 1 0 0,0-6 14 0,0-1 0 16,0-1-10-16,0-6 10 15,0 5 0-15,0-5-9 0,0 0 9 0,0 0 0 0,0 0-11 0,0 0 11 16,0 0-10-16,0-5 10 16,0-3 0-16,0 0 0 0,6-3 0 0,-3-2 0 0,0 0 0 0,6 5 8 15,-3-3 0-15,3-2-8 0,0-3 0 16,3-2 0-16,3-1 0 0,3 6 0 0,-4-8 0 0,4-3 0 16,0 3 0-16,0 0 0 15,0-3-27-15,0 3 1 0,0-3 0 0,-1 3 0 16,-2-6-42-16,0 1-9 0,-3-6-2 0,0 0-650 0,-3-7-131 0</inkml:trace>
          <inkml:trace contextRef="#ctx0" brushRef="#br0" timeOffset="219350.9163">21222 16769 1670 0,'9'16'148'0,"-3"3"-118"16,-3-1-30-16,3 1 0 0,-3-3 188 0,0 2 31 15,2 6 6-15,-5-8 2 0,3 2-124 0,0-2-25 16,0 0-5-16,-3 0-1 0,0-3-48 0,-3 0-9 16,3-2-3-16,-3-3 0 0,3-8-12 15,0 0-16-15,0 8 3 0,0-8 1 16,-3 10-29-16,3-10-6 0,0 0-1 16,0 0 0-16,0 0-4 0,0 0 0 0,-5 0-1 0,2 0 0 15,0-7-37-15,0-4-7 0,0-8-2 0,0-2-861 0</inkml:trace>
          <inkml:trace contextRef="#ctx0" brushRef="#br0" timeOffset="219531.0905">21496 16399 2304 0,'9'37'204'0,"-4"3"-163"0,1 2-33 0,-3-2-8 16,3-3 160-16,-6-14 31 0,3-7 5 0,-6-8 2 31,3-8-306-31,-3-8-60 0,-6-10-13 0,4-9-975 0</inkml:trace>
          <inkml:trace contextRef="#ctx0" brushRef="#br0" timeOffset="221050.9182">21936 16743 1382 0,'0'13'123'0,"0"0"-99"16,-3-5-24-16,0 5 0 0,0-2 197 0,-3-3 35 0,3-3 6 0,-6-2 2 15,3 5-183-15,0-3-36 16,-2 0-7-16,-1 1-2 0,0-4 4 0,3 4 0 0,-3 2 0 0,0-3 0 16,-6 0 3-16,3 3 1 15,3-3 0-15,3 3 0 0,-6 3-20 0,3-3 0 16,3 0 8-16,-3 2-8 0,4-2 0 0,-1 0-16 16,-3 3 4-16,6-3 0 0,0 0 0 0,3 5 0 0,0-13 0 0,-3 11 0 15,3-11 0-15,3 7 1 0,0-1 0 0,0-1 0 16,-3-5 2-16,6 3 0 0,3-3 0 0,-1 0 0 15,-2-3-4-15,3-2-1 0,0-1 0 0,3 4 0 16,0-3 14-16,3-3 0 0,-3-3 0 0,0 6 0 16,3-3 14-16,-3 0-1 0,-1-3 0 0,-2 6 0 15,0-3 11-15,3 0 3 0,-6 3 0 0,3-8 0 16,-3-1-5-16,3 6-1 0,-3-5 0 0,3 0 0 16,-3-3-21-16,0 0 0 0,-3-2 0 0,0 2 0 0,-3-3 0 0,0 3 0 15,0 1-9-15,-3-4 9 16,0 6-9-16,0 5 9 0,0-5-12 0,-3 5 12 0,0-3-8 0,0 3 8 15,-3-2 0-15,0 2 0 16,0 0 0-16,-3-3 0 0,6 3 0 0,-3 3 0 0,3-3-12 0,0 0 12 16,3 5-12-16,1 1 12 15,-4-4-11-15,6 6 11 0,0 0-10 0,-3 8 10 0,0-2 0 0,0 4 0 16,0-2 0-16,3 0 0 16,3 11 0-16,-3-6 0 0,0-5 8 0,0 10-8 0,3 1 0 0,-3 2 0 15,0-2 0-15,0 2 0 0,0-3 0 0,3-5 0 16,0 6 0-16,0-3 0 0,0-6-9 0,2-2 1 15,1 6 0-15,3-9 0 0,-3 0-12 0,3-5-1 0,3 3-1 0,0-3 0 16,0 0 6-16,0-3 0 16,0-2 1-16,3 5 0 0,-3 0 27 0,2-5 4 0,1 2 2 15,0-2 0-15,0-1 18 0,3-2 3 0,0 1 1 0,0-4 0 16,0-2-8-16,-1-1-2 0,1 1 0 0,3 0 0 16,-3-6-11-16,-3 6-3 0,-3 5 0 0,0-2 0 15,-3-1-16-15,-1 1 0 0,-8 7 0 0,9-2 0 16,-3-1 28-16,-6 6 1 0,0 0 1 0,0 0 0 15,3 14 11-15,0-6 3 0,-3 2 0 0,0 6 0 16,-3 2-31-16,0 1-5 0,0 0-8 0,0-1 11 16,-6-2-11-16,9 8-11 0,-2-8 3 15,-1 2 0-15,0 1 0 0,3-3 0 0,-3-3 0 0,6 0 0 16,0-2 8-16,0-6-12 0,-3-5 12 0,2 8-12 16,-2-8 12-16,0 5 0 0,0-5 0 0,9 3 0 15,0 2 0-15,-3-5 0 0,0 0 0 0,0 0 0 0,3 0 0 0,-3 0 14 16,3 0-3-16,0-5-1 15,-3 5-10-15,0-3 10 0,3-2-10 0,3 0 10 0,-3 2-10 0,0 0 0 16,-1 1 0-16,1 2 0 16,0-6 0-16,-3 6 0 0,3 0 0 0,0 0 0 0,0 0 8 0,-3 0-8 15,3 6 12-15,-3-4-4 16,-3 1 0-16,6 0 0 0,-3 2 0 0,-3-5 0 0,-3 0-8 0,6 8 0 16,0-8 9-16,-6 0-9 0,0 0 0 0,0 0 0 15,6 5 0-15,-6-5 0 0,3 0 0 0,-3 0-12 16,6 0 12-16,0 0-12 0,-6 0 12 0,0 0 0 0,5 0-9 0,-5 0 9 15,6 0 0-15,-6 0 0 16,0 0 0-16,6 0 0 0,0-5 0 0,-6 5 0 16,6 0 0-16,0-3 0 0,0-2 0 0,0 5 0 15,-3-5 0-15,6 2 0 0,-6-2 0 0,6-1 0 0,-3 1-9 0,0 2 9 16,0-2 0-16,0 2 0 16,0-2 0-16,0 0 0 0,-6 5 0 0,6 0 0 0,0-3 0 15,0 3 0-15,-6 0-10 0,5-2 2 0,-5 2 0 16,6-3 0-16,0-2 18 0,-6 5 4 0,6 0 1 0,-3-6 0 15,3-2-15-15,0 6 0 0,-3-4 0 0,3-2 0 16,-3 3-15-16,0-5 4 0,3 4 1 0,-3-2 0 16,3-5-2-16,0 5 0 0,-3-2 0 0,6 2 0 15,0-6 12-15,0 9 8 0,-3-3-8 0,3 6 11 0,0-4-11 0,-1 1 12 16,1 0-12-16,-6-1 12 16,-3 6-12-16,12-2 12 0,-12 2-12 0,9-6 12 15,-6 4-12-15,-3 2 0 0,6-3 0 0,3 1 0 16,-3-4 0-16,0 4 0 0,-6 2-9 0,9-6 9 15,0 1-20-15,-3 0 4 0,0-3 0 0,-6 8 0 16,0 0 5-16,0 0 2 0,0 0 0 0,12 0 0 16,-6 0 9-16,-6 0 0 0,3 0 0 0,-3 0 0 15,0 0 0-15,11 5 0 0,-5 0 0 0,-6-5 0 0,0 0 0 0,0 0 0 16,0 0 0-16,0 0 0 0,0 0 0 0,0 0 0 0,0 0 0 0,0 0 0 16,3 3-9-16,-3-3 9 15,0 0-10-15,0 0 10 0,0 0-11 0,0 0 11 0,0 0-12 0,0 0 12 16,0 0-10-16,0 0 10 15,0 0-8-15,0 0 8 0,0 0 0 0,0 0-10 0,0 0 10 0,0 0 0 16,0 0-8-16,0 0 8 16,0 0 0-16,0 0 0 0,0 0 0 0,0 0 0 0,0 0 0 0,0 0 0 15,0 0-12-15,0 0 4 16,0 0 8-16,0 0-13 0,0 0 1 0,0 0 0 0,0 0 0 0,0 0 0 16,0 0-5-16,0 0-1 0,0 0 0 0,0 0 0 15,-3 0-1-15,-3-5 0 0,3-3 0 16,-5 5 0-1,8-7-13-15,-3 7-4 0,-3-8 0 0,3 9 0 16,-6-6-18-16,6 5-4 0,0-2-1 0,-3 0 0 0,3 2-5 16,0-2-2-16,0 5 0 0,-6 0 0 15,9-3-5-15,-6 0-1 0,0 1 0 0,-3-4-447 0,3 4-89 0</inkml:trace>
          <inkml:trace contextRef="#ctx0" brushRef="#br0" timeOffset="222060.7873">22758 16629 230 0,'9'3'20'0,"-9"-3"-20"0,0 0 0 0,0 0 0 15,0 0 151-15,6 2 25 0,-6-2 6 0,3 6 1 0,-3-6-30 0,3 8-5 16,2-3-2-16,-5-5 0 16,0 0-29-16,3 8-5 0,0-3-2 0,0 3 0 0,-3-8-38 0,3 5-8 15,-3 9-2-15,0-6 0 0,-3-3-30 0,3 3-7 0,-3 2-1 0,0-2 0 16,3 3-12-16,0-3-2 15,-8 0-1-15,8 2 0 0,-6-2-9 0,3 5 0 0,-3-5 9 0,0 3-9 16,-3-3 0-16,9 3 0 16,-6-4 0-16,0 1 0 0,-3 0 0 0,6-2-18 15,0-1 3-15,0 3 1 0,3-8 2 0,-3 5 0 16,3 0 0-16,0 1 0 0,0-6 12 0,0 2-12 0,0 4 12 0,3-1-12 16,-3-5 12-16,3 3 13 0,3 2-2 0,0-2-1 15,3-1 11-15,-3-2 3 0,6 0 0 16,-3-2 0-16,0-6-6 0,-1 8-1 0,4-6 0 0,0-2 0 15,0 3-7-15,3-3-2 0,-3-5 0 0,6 8 0 16,-6-9 5-16,9 1 1 0,-4 0 0 0,-5 0 0 16,9-1-2-16,0 1 0 0,-3-5 0 0,3 2 0 15,0 0-12-15,-1 0 0 0,4-2 8 0,0 4-8 16,-3 4 0-16,0-3 0 0,-1-1 0 0,-2 1 0 16,0 0 33-16,3-3 1 0,0 3 0 0,3 0 0 15,-6 2-34-15,2-2 0 0,-2 5-12 0,-3-3 3 0,6 3 20 0,-3 3 4 16,-6-3 1-16,6 8 0 15,-4-3-2-15,-5 3 0 0,9 3 0 0,-6-3 0 0,-3 5-1 16,3 1 0-16,-3-4 0 0,0 6 0 16,-3-3-13-16,0 9 0 0,6-1 0 0,-6 3 0 0,-3 0 0 0,6 10 0 15,-9 1 0-15,0-1 0 16,0 3 0-16,0 0 0 0,-3 3 0 0,-3-6 0 0,-3 12-13 0,-3-9 4 16,0 2 1-16,-6 1 0 0,9 3 8 0,-9-4 0 15,0-4 0-15,0-1 0 0,1 1 0 0,-4-9 11 16,-3 3-3-16,-3-7 0 0,-6-4-8 0,-5-7 0 0,-1-1 0 15,0-12-11-15,-5 2-7 0,2-5-2 16,3-6 0-16,4 1 0 16,-1 2-17-16,3-3-4 0,-3 1-1 0,4-3 0 15,8 2-15-15,-3 6-3 0,-3-6-1 0,10 6-603 0,2-5-121 0</inkml:trace>
        </inkml:traceGroup>
      </inkml:traceGroup>
      <inkml:traceGroup>
        <inkml:annotationXML>
          <emma:emma xmlns:emma="http://www.w3.org/2003/04/emma" version="1.0">
            <emma:interpretation id="{93EB5885-C519-4DC1-AFC1-19B14B7515F3}" emma:medium="tactile" emma:mode="ink">
              <msink:context xmlns:msink="http://schemas.microsoft.com/ink/2010/main" type="line" rotatedBoundingBox="23386,17839 25561,17737 25589,18343 23415,18446"/>
            </emma:interpretation>
          </emma:emma>
        </inkml:annotationXML>
        <inkml:traceGroup>
          <inkml:annotationXML>
            <emma:emma xmlns:emma="http://www.w3.org/2003/04/emma" version="1.0">
              <emma:interpretation id="{92D6D700-CAE9-477E-93AE-26F8B30CDA2F}" emma:medium="tactile" emma:mode="ink">
                <msink:context xmlns:msink="http://schemas.microsoft.com/ink/2010/main" type="inkWord" rotatedBoundingBox="23386,17839 25561,17737 25589,18343 23415,18446"/>
              </emma:interpretation>
              <emma:one-of disjunction-type="recognition" id="oneOf39">
                <emma:interpretation id="interp175" emma:lang="" emma:confidence="0">
                  <emma:literal>one"</emma:literal>
                </emma:interpretation>
                <emma:interpretation id="interp176" emma:lang="" emma:confidence="0">
                  <emma:literal>one .</emma:literal>
                </emma:interpretation>
                <emma:interpretation id="interp177" emma:lang="" emma:confidence="0">
                  <emma:literal>one 1</emma:literal>
                </emma:interpretation>
                <emma:interpretation id="interp178" emma:lang="" emma:confidence="0">
                  <emma:literal>one.</emma:literal>
                </emma:interpretation>
                <emma:interpretation id="interp179" emma:lang="" emma:confidence="0">
                  <emma:literal>one l</emma:literal>
                </emma:interpretation>
              </emma:one-of>
            </emma:emma>
          </inkml:annotationXML>
          <inkml:trace contextRef="#ctx0" brushRef="#br0" timeOffset="223172.7921">19433 17836 403 0,'3'18'36'0,"0"-10"-36"16,-3 3 0-16,0-3 0 0,0-1 201 0,0-7 34 0,0 0 6 0,0 0 2 16,0 0-172-16,0 0-35 15,-6 3-6-15,6-3-2 0,0 0-28 0,-6 0 0 0,-3-3-13 0,3 3 4 16,0-2 26-16,0 2 6 16,0 0 1-16,-3 0 0 0,3 0 40 0,0 2 9 0,0-2 2 0,-3 3 0 15,1 0-19-15,2 2-4 0,-3-2-1 0,0-1 0 16,0 1-15-16,0 2-2 0,0 1-1 0,0 2 0 15,3-3-17-15,-3-3-3 0,0 4-1 0,6-1 0 16,-3 3-2-16,3-3-1 0,-6 3 0 0,6 0 0 16,-3 8-9-16,0-3 0 0,0-5 0 0,4 11 0 15,-4-3-12-15,6 2 1 0,0 3 1 16,0-2 0-16,0-1 2 0,0 3 0 0,3 3 0 0,0-3 0 16,-1-2 8-16,4 2 0 0,-3 3 0 0,3-8 0 0,3 2 0 15,3 1 11-15,-3-6-3 0,3 0 0 16,0-5-8-16,0-2 10 0,0 2-10 0,6-3 10 0,-3-5-10 15,2-5 0-15,1 2 0 0,0-8 0 16,0 3 0-16,0 0 0 0,3-5 9 0,-3 0-9 16,-4 2 14-16,1-7-2 0,0 5 0 0,-3-1 0 15,0 1 13-15,0 5 3 0,-3-5 0 0,-3 5 0 0,0-3-4 0,0 6 0 16,-6 5 0-16,3-8 0 16,-3 3-2-16,0 5-1 0,-3-8 0 0,0 3 0 15,-3 2-7-15,-3-2-2 0,3-3 0 0,-3-3 0 16,-3 3-12-16,-3 3 0 0,0-8 8 0,-3 8-8 0,1-3 0 0,-1 2-12 15,-3 4 3-15,3-4 0 0,-3 1-11 0,-3 2-3 16,3 3 0-16,-5-5 0 16,2 5-21-16,-3-5-4 15,0 2 0-15,3-2-1 0,1-3-121 0,2-3-24 0,3-2-5 16</inkml:trace>
          <inkml:trace contextRef="#ctx0" brushRef="#br0" timeOffset="223914.8785">19867 17806 2257 0,'0'0'49'0,"6"8"11"0,0 0 1 0,3 6 3 0,0-1-51 0,3 0-13 16,-3 0 0-16,3 3 0 16,6-3 34-16,-6 3 4 0,-3-3 1 0,0 1 0 15,2-1-7-15,-5 5-2 0,6-4 0 0,-3-1 0 16,-3 5-30-16,-3-4 0 0,0 4-13 0,-3-5 4 16,-3 3-14-16,0 3-2 0,0-6-1 0,-3 0 0 0,0 0 5 0,-3-2 1 15,0 2 0-15,4-5 0 0,2-2 20 0,-6-4-9 16,0 3 9-16,3 1 0 0,0-6-10 0,0 0 10 15,0 0-8-15,0 0 8 0,6 0 0 0,0 0 0 16,0 0 0-16,-3-6 8 0,3 6 0 0,0 0 0 16,0-7 0-16,0-4 0 0,3 3-8 15,3 0 12-15,6-3-4 0,0-2 0 0,0 0-8 0,2-3 0 0,7 0 0 16,0-5 0-16,3 0 0 0,-3 2 0 16,0-2 0-16,-1 5 0 0,-2 1 0 0,0 4 0 15,-3 3 0-15,0 3 0 0,-3 10 0 0,3 3 0 0,-3-3 0 0,0 8 0 16,-1 11 14-16,1-3 2 15,0 1 0-15,-3 1 0 0,0-1 4 0,0-4 0 0,0 1 1 0,3-4 0 32,-3-4-42-32,0-3-9 0,3-3-2 0,0-5 0 15,2-5 0-15,1-3-1 0,0 3 0 0,0-8 0 16,3-1-20-16,-3 1-4 0,0-5-1 0,0 10 0 0,-1-6 33 0,1 4 6 0,0-3 2 0,-3 5 0 16,0 0 17-16,-3 2 12 0,3-2-1 0,-3 3-1 0,0 0 26 0,0 2 6 15,-3-2 1-15,3 0 0 16,-3-1-10-16,-1-2-1 0,1 3-1 0,0-3 0 0,-3 0-22 0,0-5-9 15,0 2 8-15,-3-2-8 16,0-3 0-16,0 3 8 0,0-3-8 0,-3 0 0 0,0 3 8 0,-3 0-8 16,0 0 0-16,1 2 8 15,-4 6-8-15,0-3 0 0,0 8 9 0,-3-3-9 0,0 6 22 0,-3 2 0 16,-3 0 0-16,3 3 0 16,3 0 3-16,0 6 1 0,-5 4 0 0,2 1 0 15,0 2-18-15,3 5-8 0,0 6 0 0,3 2 8 0,0 3-8 0,3 3-9 16,9 0 9-16,-3-1-13 0,3 6 13 15,6-7 10-15,3-4-2 0,3-2 0 16,-3-1-8-16,3-9 0 0,3-1 0 0,-1-8-11 16,1-8-27-16,3-10-6 0,0-3 0 0</inkml:trace>
          <inkml:trace contextRef="#ctx0" brushRef="#br0" timeOffset="224110.9206">21308 17875 2948 0,'18'90'131'0,"-12"-53"26"0,-3 6-125 16,0-6-32-16,0-16 0 0,0-3 0 16,-3-18-90-16,0-18-24 0,-3-17-5 0,3-23-1071 0</inkml:trace>
        </inkml:traceGroup>
      </inkml:traceGroup>
    </inkml:traceGroup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4.38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6.8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1" timeOffset="1.06418E6">11352 3577 115 0,'0'0'0'0,"0"0"10"0,4-8-10 0,1 0 0 0,-1-4 0 0,1 4 0 16,-1 0 97-16,1 0 18 0,-1 0 3 0,5-4 1 15,-4 4-94-15,-5 0-25 0,0 8 8 0,0 0-8 0,9-8 10 16,-9 8-2-16,4-8 0 0,1 0 0 0,-1-4 32 0,1 0 7 16,-1 8 1-16,5-4 0 0,-4 0 4 0,-1 0 2 15,5-4 0-15,-4 4 0 0,-5 8-10 0,9-4-1 16,-5-4-1-16,5 0 0 0,-9 8-26 0,0 0-6 16,0-12-1-16,0 12 0 0,0 0 5 0,0 0 1 15,0-8 0-15,0 8 0 0,0-8-5 0,5-4-1 16,-5 4 0-16,0 8 0 0,0 0-9 0,0 0 0 15,0 0 9-15,0 0-9 0,0 0 11 0,0 0-3 16,0 0 0-16,0 0 0 0,0 0 12 0,-5 4 1 0,-4 0 1 0,0 4 0 16,0 0-22-16,0 4 0 0,0 0 0 0,-4 8 0 15,-1 4 16-15,1 4 3 0,-5 0 0 0,-5 8 0 16,1 4-7-16,-1 0-2 0,-8 4 0 0,-1 4 0 16,-4 8-2-16,0 4 0 0,-9 0 0 15,-4 8 0-15,-5-1 0 0,5 9 0 0,-1 0 0 0,1 0 0 16,-1 0 5-16,1-4 1 0,4-4 0 0,0 0 0 15,4 4 3-15,5-4 1 0,0-4 0 0,0 0 0 16,5 4-5-16,-5-4-1 0,0-4 0 0,0-4 0 16,5 4-12-16,-1-12 0 0,-4-1 0 0,5-3 0 15,4 0 0-15,0-4 0 0,4-8 0 0,-4-4 0 16,0-4 0-16,5-8 0 0,4-4 0 0,0 0 0 16,4 0-12-16,1-4 2 0,4-4 0 0,0 0 0 15,0 0-3-15,4-8-1 0,1-4 0 0,-1 0 0 16,1 0 14-16,4-12 0 0,4 0 0 0,5-4-9 15,0-8 9-15,5 4 0 0,-1-8 0 0,10-4 0 0,4-4 0 0,0 1 8 16,0-5-8-16,0-8 0 0,9 4 0 0,4 0 0 16,1-4 0-16,-1 0 0 0,1 0 0 0,-1 0-12 15,1 0 12-15,-1 4-12 0,5-4 12 0,0 0 0 16,-5 0 0-16,-4-4 0 0,0 4 9 0,5 0 4 16,4 0 1-16,0 0 0 0,-5 0 0 0,1 4 0 15,-5 0 0-15,4 4 0 0,-4 1-14 0,0 7 0 16,4 0 0-16,-8 0 0 0,-5 0 0 0,0 4 0 15,4-4 0-15,-4 8-10 0,0-4-5 0,-4 8-1 16,-5 0 0-16,0 8 0 0,-5 4 2 0,-4 0 0 16,0 8 0-16,0 4 0 0,-9 4 14 0,0 0-9 15,0 0 9-15,0 0-8 0,-9 16 17 0,-4 4 4 16,-1 8 1-16,-4 4 0 0,-4 12 5 0,-10 4 1 0,1 8 0 16,-5 4 0-16,-9 4-2 0,-5 12 0 0,-8 3 0 0,0 9 0 15,-1 0-10-15,-4 8-8 0,0 0 12 16,0 4-12-16,-9 4 0 0,5 0 0 0,-10 0 0 0,6-4 0 15,-10-4 0-15,9 0 0 0,9-5 0 0,4-7 0 16,1-4 0-16,4 0 0 0,4-8 0 0,10-4 0 16,-1-12 0-16,5 0 0 0,5-8 0 0,4-4 0 15,0 0 0-15,0-4 0 0,5-4 8 0,-5 0-8 16,9-4 10-16,-5-4-2 0,5-4 0 0,5 0 0 16,-5-4-8-16,4-8 0 0,1-4-12 0,4-4 12 15,4 4-13-15,5-8 5 0,0 0 8 0,0-16-13 16,5 0 13-16,8-8 0 0,1-8 0 0,4-4 0 15,9-4-9-15,0-8 1 0,4-4 0 0,5-8 0 16,5-8 8-16,-1 0 0 0,9-4 0 0,1-4 0 0,-1 4 0 16,1 4 0-16,13-4 0 0,-5 0 0 0,-4 1 0 15,-4 3-8-15,-5 4 8 0,0-8-8 0,-5 0-4 16,1 4 0-16,-10 4 0 0,5 8 0 0,-9 4 12 0,4 4 0 16,-4 0 0-16,0 4 0 0,-9 8 11 0,5 0 4 15,-10 8 1-15,1 4 0 0,-1 0-3 0,-4 4 0 16,0 4 0-16,-4 4 0 0,-1 4-13 0,-4 8 0 15,0 0 0-15,0 0 0 0,-4 8 0 0,-5 12 0 16,-5 8-9-16,1 8 9 0,-10 8 0 0,-4 12 0 16,-4 8 0-16,-5 12 0 0,-5 12 0 0,-8 4 0 15,-5 8 0-15,-4 4 0 0,-1 0 0 0,1 7 10 16,-10 5-10-16,1 0 8 0,4-4-8 0,0-4 0 16,4-4 0-16,5-4-11 0,5-4-6 0,0 0-2 15,-1-8 0-15,5-4 0 16,0-12-7-16,-4-4-2 0,8-13 0 0,-4-3 0 0,9-8 20 0,0-12 8 0,0-4-8 15,9-8 8-15,0-8 0 0,5-4 8 0,-1-4 0 0,10-8 0 16,-1-4 17-16,6-4 4 0,3-12 1 0,5-4 0 16,0-4-14-16,9-8-2 0,4-12-1 0,10-3 0 15,4-9-13-15,4-8 0 0,5-4 0 0,9 0 0 16,0-4 0-16,9 0 0 0,0-4 0 0,0-4 9 16,5 0-9-16,-1 4 0 0,1 0 0 0,3 4 0 15,-3 4 0-15,-5 4 0 0,0 0-9 0,0 5 9 16,-5-1-11-16,1 8 2 0,-5 0 0 0,-5 12 0 15,-4 0-6-15,-4 12-1 0,-5 4 0 0,-5 8 0 0,-4 4 5 16,0 4 1-16,-4 4 0 0,-5 4 0 0,-1 4 10 0,-8 4 0 16,0 0 0-16,9 8-8 0,-4 0 8 0,-5 8 11 15,-5 12-3-15,-4 8 0 0,-4 8 7 16,-5 12 1-16,-9 4 0 0,-9 8 0 0,-4 8-16 16,-5 8 9-16,-5 7-9 0,-4 5 8 0,-9 4-8 0,0 0 0 15,5-4 0-15,-1-4 0 0,5-4-12 0,1-4 1 16,3-4 1-16,5-8 0 0,0-12 10 0,9-8 0 15,0-8 8-15,5-8-8 0,4-4 16 0,0-8-2 16,0-4 0-16,4-4 0 0,1-4 18 0,8-8 3 16,-4 0 1-16,5-4 0 0,4-4-15 0,0-4-2 15,4-4-1-15,5-12 0 0,5-4-6 0,4-8 0 16,4-12-1-16,14-8 0 0,5-4-11 0,8-12 0 16,10-4 0-16,-1-12 0 0,5-8 0 0,9-4 0 0,0-4 0 15,0 0 0-15,9 4-8 0,0-4 8 0,-5 1-10 16,1 3 10-16,-1 0-20 0,-4 0 1 0,0 4 1 15,-9 8 0-15,-4 8-1 0,-1 0 0 0,0 0 0 0,-4 8 0 16,0 8 4-16,-9 0 1 0,-4 4 0 0,-1 8 0 16,-4 4 14-16,5 8 0 0,-10 0 0 0,5 13 0 15,-4-1 0-15,-5 4 0 0,0 8 0 0,-5 4 0 16,1 4 0-16,-5 4 0 0,-5 0 0 0,-4 4 0 16,0 0 0-16,0 16 0 0,-4 8 0 0,-5 12 0 15,-9 3 0-15,0 9 0 0,-5 12-13 0,-8 8 5 16,-5 12 8-16,-5 8 0 0,-8 8 0 0,-1 8 0 15,-8 4-12-15,-5 8 0 0,-9 4 0 0,0 0 0 16,-4-4 0-16,-1-1 0 0,-4-7 0 0,5-8 0 16,4-8 0-16,4-12 0 0,10-8 0 0,4-4 0 15,5-12 12-15,-1 0 0 0,5-12 0 0,5 4-8 0,-5-4 16 16,9-8 3-16,0-8 1 0,4 0 0 0,5-4 15 16,5-4 3-16,-5-4 1 0,9-8 0 0,9-4 4 0,0 0 1 15,-5-4 0-15,14 0 0 0,0 0-19 0,5-12-3 16,-1 0-1-16,5-8 0 0,5-8-13 0,8-4 0 15,5-4 0-15,5-8 0 0,8-4 0 0,1-8 0 16,8-8 0-16,5-4 0 0,5-4 0 0,4-4 0 16,0-8-8-16,8 0 8 0,1-4 0 0,0 0 0 15,0-3 0-15,0-5 0 0,5-4 0 0,-10 0 0 16,5 4 0-16,-5 4 0 0,5-4 0 0,-9 0-8 16,5 4 8-16,-10 0-13 15,5 4-20-15,-4 8-4 0,-5 4-1 0,-5 8 0 0,-4 9 12 0,0-1 2 0,-5 8 1 16,1 0 0-16,-5 0 23 0,0 4 0 0,-5 8 10 15,1 0-10-15,-1 0 22 0,1 8-2 0,-5 4-1 16,-5 0 0-16,1 0-2 0,-5 8 0 0,0 4 0 0,0 0 0 16,0 0-17-16,-5 4 0 0,5 4 0 0,0 0 0 15,-4 0 0-15,-1 0 0 0,1 0-10 0,-5 4 10 16,4 0 0-16,-4 0 0 0,-9 4 0 0,0 0 8 16,0 0-26-16,0 0-6 0,0 0 0 0,0 0-1 15,0 0 12-15,0 0 2 0,-18 4 1 0,5 4 0 16,4-4 10-16,0 0 0 0,0 4 8 0,0-4-8 15,-5 4 0-15,5-4 0 0,0 0 0 0,0 0 0 16,0-4 0-16,0 4 0 0,9-4 0 0,0 0 0 16,-9 8 0-16,0 0 0 0,5 4 0 0,-5 0 0 15,-5 0 0-15,1 0 0 0,-1 8 0 0,-4 0 0 16,0 8 8-16,0 4-8 0,-4 4 8 0,-5 4-8 0,0 8 16 16,0 4 0-16,-5 8-1 0,-4 8 0 0,0 0 0 15,-4 8 0-15,-5 3 0 0,0 5 0 0,-4 0-3 0,4 4 0 16,0-4 0-16,-5 4 0 0,1-4-12 0,-1 8 0 15,-4-4 0-15,0 4-10 16,5-4-20-16,-10 0-4 0,1-4-1 0,-5 8 0 16,5-5-45-16,-1 1-8 0,-4-4-3 0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5.88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665.3422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1280.9507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0" timeOffset="249756.0478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3.3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36:39.9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A2889662-DE24-44A0-BA3D-5A6B912618BE}" emma:medium="tactile" emma:mode="ink">
          <msink:context xmlns:msink="http://schemas.microsoft.com/ink/2010/main" type="inkDrawing" rotatedBoundingBox="7119,2757 7131,806 7574,808 7562,2760" semanticType="callout" shapeName="Other">
            <msink:sourceLink direction="with" ref="{0A0DD632-5937-4AD1-B614-44BC84C84BDD}"/>
            <msink:sourceLink direction="with" ref="{D1AAB107-6C39-49CB-AD6A-809948261193}"/>
          </msink:context>
        </emma:interpretation>
      </emma:emma>
    </inkml:annotationXML>
    <inkml:trace contextRef="#ctx0" brushRef="#br0">2999 833 1382 0,'0'0'123'0,"0"0"-99"16,3-5-24-16,0 0 0 0,0 2 0 0,-3 3 8 0,6-5-8 0,-6 5 0 15,3-5 62-15,3 2 7 16,-6 3 2-16,0 0 0 0,0 0-29 0,0 0-6 16,0 0 0-16,0 0-1 0,3 8-27 0,-3-8-8 0,0 0 0 0,3 5 0 15,0 3 0-15,-3 0 0 0,0 3 8 0,0-3-8 16,0 2 10-16,3 3-2 15,0 1 0-15,-3 2 0 0,0 2 17 0,3 3 3 0,3 8 1 16,-6-2 0-16,0-1 5 0,3 6 1 16,-3 2 0-16,3 1 0 0,-3 2-12 0,-3 3-3 15,0 4 0-15,-3 1 0 0,6 8-4 0,-3 6-2 0,-3-1 0 0,3 3 0 16,-3 2-4-16,6-5-1 0,-9 9 0 0,6-7 0 0,0 7 4 0,0-4 1 16,0-10 0-16,0 0 0 15,0-3 1-15,-3 0 0 0,6 1 0 0,-3-1 0 0,3 0-3 0,-3-2-1 16,-3-3 0-16,6 0 0 15,-3-11 5-15,3 1 2 0,-3-4 0 0,3-7 0 0,0 3-5 0,-5-12-1 16,2-1 0-16,-3 2 0 16,6-3-3-16,-3-8-1 0,0 3 0 0,0-3 0 0,0 3-8 0,3-8 0 15,0 0 9-15,0 0-9 16,-3 6 0-16,3-6 9 0,0 0-9 0,0 0 0 0,-6 0 10 0,6 0-10 16,0 0 8-16,0 0-8 15,0 0 0-15,-3 0 0 0,3 0 0 0,-6-3 0 0,3 0 0 0,3 3 8 16,0 0-8-16,0 0 0 0,-3-8 8 0,3 3-8 15,-6 5 0-15,6 0 8 0,0-8-8 0,-3 3 0 16,0-3 0-16,3 8 0 0,0 0 0 0,0 0 0 16,0 0 0-16,0 0 0 0,0 0-12 0,0 0 12 15,0 0-12-15,0 0 12 0,0 0-14 0,0 0 5 16,0 0 1-16,0 0 0 0,0 0 8 0,0 0-12 0,0 0 12 0,0 0-12 16,0 0 12-16,0 0 0 15,0 8 0-15,0-3 0 0,0 6 0 0,0-6-8 0,0-5 8 0,0 0 0 16,0 11 0-16,0-4 0 15,0-7 0-15,0 0 0 0,0 0 0 0,0 0 0 0,0 0 0 0,0 0 0 16,0 0 8-16,0 0-8 16,0 0 10-16,0 0-10 0,0 0 14 0,0 0-3 0,0 0-1 0,0 0 0 15,-6-7-1-15,3 1 0 16,0-2 0-16,3 3 0 0,0-8-9 0,-3 0 12 0,3-3-12 0,0-5 12 16,0-1-12-16,0 1 0 0,-3-5 0 0,0 2 0 0,3-16 0 15,0 6 0-15,0 2 0 0,3 0-11 16,3-7 3-16,0-1 0 0,3 8 0 0,0-7 0 0,-3-1 8 15,6 0-12-15,0 3 12 16,3-3-12-16,-7 9 12 0,4-4 0 0,0 9-9 0,0 7 9 0,0 1 0 16,-3 5 12-16,0 5-2 0,0-3 0 15,3 3-10-15,0 0 0 0,-3 3 0 0,3 5-11 0,-1-5 11 0,7 5 0 16,-9-3 0-16,6 6 0 0,-6 2 0 0,0 3-10 16,3 2 10-16,-3 6-13 0,0 8 13 15,0 3 8-15,3-1 0 0,-7 6-8 0,4-1 8 0,0 7-8 16,0-1 0-16,0 2 0 15,-3 1 8-15,3 2-8 0,-3 1 12 0,3-1-12 0,0 0 0 0,0 3 0 16,-3-8 0-16,0 0 0 0,0-2 8 16,-3-1-8-16,0-7 0 0,-3 2 0 0,0 0 0 0,0-3 0 15,-3 1-13-15,3-3 5 16,0-3-41-16,-3-3-8 0,0-2-2 0,0 3-997 0</inkml:trace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7.9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8.9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8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6.74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0.28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5250 2775 1036 0,'0'0'92'0,"0"0"-73"0,0 0-19 0,0 0 0 16,0 0 50-16,0 0 6 0,0 0 2 0,0 0 0 15,0 0-34-15,0 0-8 0,0 0 0 0,0 0-1 16,0 0-3-16,0 0-1 0,0 0 0 0,0 0 0 16,0 0-11-16,0 0 12 0,0 0-12 0,0 0 12 15,0 0-12-15,0 0 0 0,0 10-12 0,3-5 12 16,-1 1 0-16,1 2 0 0,0-6 0 0,3 4 12 16,3-1-12-16,0-2 12 0,0 2-12 0,3 0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1-23 0,3-1-15 15,-4 0 3-15,4 3 0 0,-1-2 12 0,1 4 16 16,-1 1-3-16,-2 0-1 0,-3-1-12 0,-4 1 0 15,4 2 0-15,3 0 0 0,2-2 17 0,-2 2-2 16,-10-5-1-16,1 6 0 0,9 2-2 0,-7-6 0 0,-2 1 0 16,-3 5 0-16,5-6-4 0,4 1-8 0,0-3 11 15,-4 0-11-15,-5 0 8 0,9 0-8 0,2 0 0 16,-2 0 0-16,-7 0 8 0,4-3-8 0,6 3 0 0,-4-2 0 16,4 2 0-16,-3-5 0 0,-1 2 0 0,-2 3 0 15,5 0 8-15,-5 0-8 0,-3-3 12 0,-1 1-12 16,1 2 17-16,3 0-3 0,-4 0-1 0,4-6 0 15,-3 4 1-15,2-1 0 0,1 3 0 0,0-3 0 16,-1-2-14-16,-2 0-8 0,0-1 8 0,2 1-13 16,1-3 13-16,0 6 10 0,-4-9-2 0,1 8 0 15,-3-5-8-15,-1 3 0 0,-2 0 0 0,-3 0 8 16,0 2-8-16,-4-5 0 0,1 3 0 0,0-1 0 16,-3 4 0-16,2-1 0 0,-2 0 0 0,3-2 0 15,0 3 0-15,-1-1 0 0,-2 0-8 0,0 3 8 16,0-2 0-16,0-1 0 0,-4 0 0 0,4 1 0 0,-3-1 0 15,-3 0 0-15,3 1 0 0,0 2 8 0,-4 0-8 0,1-6 0 16,6 4 0-16,-6 2 0 0,0 0 0 0,2-3 0 16,-2 0 0-16,0 3 0 0,0 0 0 0,-3-5 0 15,3 5 0-15,0-1 0 0,-1 1 0 0,4 0 0 16,-3 0 0-16,0 0 0 0,0 0 0 0,-1 0 8 16,1 1-8-16,0-1 8 0,0 5-8 0,0-5 0 15,0 0 0-15,0 6 0 0,-4-4 0 0,1 4 8 16,3-6-8-16,-3 2 8 0,3 1 1 0,0 0 0 15,-4-3 0-15,4 2 0 0,-3-2-9 0,3 3 8 16,0 0-8-16,3-1 8 0,-1-2 20 0,-2-2 3 16,3 4 1-16,-3-2 0 0,3 0-32 0,-3 0-8 15,-1 3-1-15,1-3 0 0,-3 0 17 0,6-3 3 0,-3 3 1 16,0 0 0-16,-4 0-4 0,4 0 0 0,3-2 0 0,0 2 0 16,0 0-8-16,3 0 0 0,-4-3-10 0,1 0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1" timeOffset="1.08841E6">5331 2702 518 0,'0'0'23'0,"0"0"5"0,0 0-28 0,0 0 0 0,0 0 0 0,0 0 0 16,0 0 123-16,0 0 19 0,0 0 4 0,0 0 1 0,0 0-79 0,0 0-16 16,0 0-4-16,0 0 0 0,14 0-6 0,-14 0-2 15,9 0 0-15,0 4 0 0,-9-4-14 0,13 4-3 16,-4 0-1-16,-9-4 0 0,9 4 19 0,5 0 4 16,-1 0 1-16,-4-4 0 0,5 0 4 0,-5 0 1 15,4 4 0-15,-4-4 0 0,5 0-27 0,-1 0-6 16,1 0-1-16,4-4 0 0,-5 4 7 0,5 0 0 15,0-4 1-15,0 4 0 0,0 4-1 0,5-4-1 16,-5 0 0-16,4-4 0 0,0 4-11 0,1-4-3 16,8 0 0-16,1 4 0 0,-1 0 3 0,5 0 0 15,5-4 0-15,-1 0 0 0,5 0-12 0,5 4 0 16,-5-4 9-16,4 0-9 0,1 4 0 0,4-4 0 16,-10-4 0-16,6 8 0 0,-1 4 0 0,1-4 0 15,-5 0 0-15,4-4 0 0,1 4 0 0,4 0 0 0,0 4 0 16,0-4 0-16,4-4 0 0,1 0 8 0,-1-4-8 15,5 0 0-15,0-4 0 0,0 0 8 0,4 0-8 0,1-4 0 16,-1 8 0-16,1-4 8 0,-1 0-8 0,-4 0 0 16,0 4 0-16,0 4 0 0,-5 4 0 0,1 0 0 15,-1 0 0-15,1 4 0 0,-1 4 0 0,-4-4 0 16,5 4 0-16,3 0 0 0,-8 4 0 0,5-4 0 16,-5 0 0-16,4 4 0 0,-4 0 0 0,0 0 0 15,0-4 0-15,5 0 0 0,4 0 0 0,-5 0 0 16,0-4 0-16,-4 0 8 0,0 0-8 0,5-4 11 15,-10-4-11-15,1 4 0 0,-1 0 0 0,-4 0 8 16,5-4 0-16,-1 4-8 0,-4 4 12 0,0 0-4 0,0 0 11 0,4 4 1 16,5 0 1-16,-9-4 0 0,5 0-21 0,-1 0 0 31,-4 0 0-31,-4 0 0 0,-1 3 0 0,1-3 0 0,-1 0 0 0,-4 0 0 16,0 4 0-16,0-4 0 0,0 4 0 0,0-8 0 15,-5 4 0-15,5-4-15 0,0-4 3 16,0 4 0-16,-4 0 12 0,4 0 12 0,-5-4-3 0,1 0 0 15,-1 4-9-15,5-4 0 0,-9 4 0 0,5 0 8 16,-10-4-8-16,5 0 0 0,-4-4 0 0,-1 4 0 16,-4 4 12-16,0 0-4 0,-4 0 0 0,8 4 0 15,-9 4-8-15,5-4 8 0,0 0-8 0,0 0 8 16,-4 0-8-16,4 0 0 0,-5 4 0 0,1 0 0 16,4-4 0-16,0 4 0 0,4-4 0 0,-4 0 0 15,0 0 0-15,0 4-11 0,5-4 3 0,-5 0 0 16,0-4 8-16,0 0-8 0,4 0 8 0,1 0-8 15,-5 0 8-15,-5 0-8 0,5 0 8 0,-4 0-8 16,-1-4 8-16,1 4 0 0,-14 0 0 0,0 0 0 0,9-4 13 16,-9 4 2-16,0 0 0 0,0 0 0 0,0 0-5 0,0 0-1 15,0 0 0-15,0 0 0 0,0 0 4 0,0 0 1 16,0 0 0-16,-9-4 0 0,0-4-14 0,0 8 0 16,-5-8 0-16,5 8 0 0,0-4 0 0,0 4-15 15,9 0 2-15,0 0 0 0,-9-4 13 0,0 0-9 16,0 4 9-16,0 0-8 0,-4 0 8 0,4-8 0 15,0 4 0-15,0 0 0 0,0 4 0 0,-5-4 0 16,1 0 0-16,-1 0 8 0,1 4-8 0,-5-4 9 16,4 4-9-16,-4-4 10 0,-4 0-10 0,-1 0 10 15,-4 0-10-15,0 1 10 0,0-1-10 0,-4 4 12 16,-10 0-12-16,-3-4 12 0,-1 0-12 0,-5 0 0 16,1 4-12-16,-5-4 12 0,0 0 0 0,0 4 0 0,9-4 0 15,-5 4 0-15,5-4 0 0,5 4 0 0,-1 4 0 16,1-4 0-16,0-4 0 0,-1 0 0 0,-4 4 0 0,5-4 0 15,-5 0 0-15,0 0 0 0,-5 0 0 0,1 0 0 16,-5-4 0-16,0 0 0 0,0 4 0 0,0 0 0 16,-4 0 0-16,-1 4 0 0,-4 4 0 0,-4 0 0 15,-5-4 0-15,4 4 0 0,1 0 0 0,-1 0 0 16,1-4 0-16,9 4 0 0,4 0-9 0,0-4 9 16,0 4-9-16,4 0 9 0,-4-8-13 0,5 4 5 15,-10 4 8-15,10-4 0 0,-1 4 0 0,5-4 8 16,0 0-8-16,-4-4 0 0,4 0 0 0,0 4 0 15,5-4 0-15,-5 4 0 0,4-4 0 0,1 0 0 16,-10 4 0-16,5-4 0 0,-4 4 0 0,-1 0 8 16,1 0-8-16,-5 0 11 0,0 0-11 0,0 0 12 15,0 4-12-15,5-4 0 0,4 8 0 0,0-8 0 0,0 0-8 16,0 4 8-16,0 0-10 0,4-4 10 0,-4-4-9 16,9 0 9-16,-4 0-8 0,4 0 8 0,-4 4 0 15,4-4-8-15,4-4 8 0,-4 0 0 0,0 4 0 0,5 0 0 16,-1-8 0-16,1 4 0 0,4 0 0 0,-5 4 0 15,1-4 0-15,4 4 0 0,0 0 0 0,0 4 0 16,-5-4 0-16,5 4 0 0,-4 0-9 0,4 0 9 16,-5 4-10-16,1 4 10 0,0-8-13 0,-1 8 3 15,1-4 1-15,4 0 0 0,4-4 9 0,-4 0-8 16,9 0 8-16,-4 0-8 0,4 0 8 0,0 0 0 16,0 0 0-16,4-4 8 0,1 4 1 0,-1 4 1 0,-4 0 0 15,5-4 0-15,-1-4-10 0,5 0 12 0,-4 0-12 16,-1 4 12-16,5 0-12 0,0 0 0 0,-4 0 0 15,4 0 0-15,-5 4 0 0,5 0 0 0,-4 0 0 16,4 0 0-16,0 0 0 0,-5 0-12 0,5 0 4 0,0 0 8 16,0 0-13-16,5 0 5 0,-5 4 8 0,0-4-13 15,4 0 13-15,-4 0 0 0,5 4 0 0,4-8 0 16,-5 4 0-16,1 0 0 0,-5 0 0 0,5 0 0 16,-1 0-12-16,5-4 3 0,0 0 1 0,0 8 0 15,0-8 8-15,0 0 11 0,0 0-3 0,-4 12 0 16,-1-4-8-16,5-8 0 0,0 0 0 0,0 0 0 15,0 11 0-15,5-3 0 0,-5-8 0 0,0 0 0 16,0 0 0-16,9 8 0 0,-1 0 0 0,1 0 0 16,0-4 0-16,0 0-12 0,5 0 0 0,-1 0 1 15,-4-4 11-15,5 4 14 0,-1 0-3 0,1 0-1 0,4 0-10 16,-5-4 0-16,1 0-12 0,4 0 12 0,0 4 0 0,4 0 0 16,-4 0 0-16,9 0 0 0,0-4 0 0,-4 8 0 15,-1-4 0-15,5 0 8 0,0 0-8 0,0 0 10 16,5 4-10-16,-1-4 10 0,5 0-1 0,0 4 0 15,-4-1 0-15,3-3 0 0,-3-4-9 0,4 0 0 16,-5 0 0-16,5 0 8 0,0 0-8 0,0 0 12 16,5-4-12-16,-1 0 12 0,5 1-12 0,0 3 10 15,0-4-10-15,5 0 10 0,-1-4-10 0,1 4 0 16,-6 4 0-16,6 0 8 0,-5-4-8 0,0 4 0 16,0-4 0-16,4 4 0 0,1 4 0 0,-1 0 0 15,-4-4 0-15,9 4 0 0,-4 0 0 0,8 0 0 0,-4-4 0 16,-5 0 0-16,5 0 0 0,-4 0 0 0,4 0 0 15,0-8 0-15,0 0 0 0,0 0 0 0,4 0 0 0,1 4 0 16,-1-4 0-16,-4 0 8 0,0 0-8 0,0 0 0 16,0 4 0-16,-5 4 0 0,1-4 0 0,-1 0 0 15,1 4 8-15,-1 0-8 0,1 0 8 0,-1-4-8 16,1 0 0-16,-1 0 8 0,5 0-8 0,-5 0 0 16,1 4 21-16,-1 0-1 0,-4 0 0 0,5 4 0 15,-5-4-32-15,-5 0-6 0,5 0-2 0,0 0 0 16,0 4 20-16,5-4 0 0,-1 0 0 0,5 0 0 15,-5 0 10-15,1 0 6 0,-5 4 0 0,0-4 1 16,0-4-17-16,-5 4 8 0,1 4-8 0,-1-4 0 16,-4 0 0-16,-4 4 0 0,4-4 0 0,0-4 0 15,-1 4 0-15,1 0 0 0,-4-4 0 0,4 0 0 16,-5 0 0-16,5 4-12 0,-4-8 0 0,-1 8 0 0,-8-4 12 16,4 0 16-16,0 0-3 0,-9 1-1 0,4-1-12 15,-4 0 0-15,5 0 0 0,-5 4 0 0,0-4 0 0,-5 4 0 16,5 0 0-16,-4 0 0 0,-1 0 0 0,5-4 0 15,-4 0 0-15,-1 0 0 0,5 4 9 0,-4-4-1 16,4 4 0-16,-5 0 0 0,0 0-8 0,-4 0 0 16,5 4 0-16,-1-4 0 0,1-4 0 0,-1 4 0 15,-4 4 0-15,0 0 0 0,5 0 0 0,-5 0 0 16,0 0 0-16,0 4 0 0,-9-8 0 0,9 4 0 16,-9-4 0-16,0 0 0 15,0 0-30-15,0 0-8 0,4 3-2 0,5 1 0 16,-9-4-18-16,9 8-4 0,-4 4-1 0,8-4-929 0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  <inkml:trace contextRef="#ctx0" brushRef="#br0" timeOffset="19708.92">4076 4055 324 0,'0'0'14'0,"0"0"3"0,3-2-17 0,-3 2 0 15,0 0 0-15,3-6 0 0,0 1 0 0,3-3-14 0,-6 5 2 16,3-2 1-16,0 0 11 0,-3 0 0 16,0-1 0-16,0 6 8 0,0 0 60 0,0 0 12 0,0-5 2 15,0 2 1-15,0 3 19 0,0 0 4 0,0 0 1 0,0-5 0 16,0 0-32-16,3 2-7 0,-3-2 0 0,0 5-1 16,3-3-24-16,0-2-5 0,0 0-1 0,0-1 0 15,3 4-9-15,-3-4-3 0,-3 6 0 0,3 0 0 16,3-5 6-16,-6 5 1 0,0 0 0 0,0 0 0 15,0 0 3-15,0 0 1 0,0 0 0 0,0 0 0 16,0 0 4-16,0 0 0 0,0 0 1 0,0 0 0 16,0 0-12-16,0 0-2 0,0 0-1 0,0 0 0 15,-3 8-10-15,-3 3-3 0,3 2 0 0,-3 3 0 16,0 2-13-16,-3 1 11 0,0-1-11 0,0 3 10 16,0 1-10-16,-3 1 8 0,1 1-8 0,-1 3 8 15,-3-4-8-15,3 4 10 0,-6-1-10 0,3 3 10 16,0 1 2-16,-6-1 0 0,6 2 0 0,-5 4 0 15,2-1-12-15,0 3 8 16,0 0-8-16,0 3 8 0,-6 2-8 0,4-2 0 16,-4 0 0-16,3 2 0 0,0-2 0 0,-3 2 0 0,3 0 0 0,-2 1 0 15,-1-4 0-15,0 1 0 0,0-3 0 0,-6 0 8 16,4-3-8-16,-1 4 0 0,0-7 9 0,-3 4-9 16,1-1 10-16,2-2-2 0,-3 2-8 0,0 1 12 15,0-1-12-15,1 3 11 0,2 0-11 0,0-3 10 16,0 1-10-16,-2-3 0 0,-1 2 0 0,0-2 0 0,3 5 0 15,0 0 0-15,-2 0 0 0,2 3 0 0,0-3 0 16,-3 5 0-16,4-2 9 0,2 2-9 0,0-2 0 16,3-6 0-16,-3 3 0 0,3-5 0 0,1 0 0 0,-1-3 0 15,6 2 0-15,-6-2 0 0,6 1 0 16,0-4 0-16,-6-2 0 0,7 2 0 0,-1-2 0 0,-6 0 0 16,3 2 8-16,-3-4-8 0,3-1 0 0,-6 0 8 15,4 0-8-15,2 0 0 0,6 0 0 0,-6-2 0 16,3 2 0-16,0-2 0 0,-3-1 0 0,1 3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  <inkml:trace contextRef="#ctx0" brushRef="#br0" timeOffset="23059.8084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8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0" timeOffset="-8875.7277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40:57.9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2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DD91876-AFF9-401D-8E22-65B4514E05A8}" emma:medium="tactile" emma:mode="ink">
          <msink:context xmlns:msink="http://schemas.microsoft.com/ink/2010/main" type="writingRegion" rotatedBoundingBox="5037,1590 27053,-196 28201,13946 6185,15733"/>
        </emma:interpretation>
      </emma:emma>
    </inkml:annotationXML>
    <inkml:traceGroup>
      <inkml:annotationXML>
        <emma:emma xmlns:emma="http://www.w3.org/2003/04/emma" version="1.0">
          <emma:interpretation id="{7E97B7D4-3259-4B19-88BA-46AD36A60C69}" emma:medium="tactile" emma:mode="ink">
            <msink:context xmlns:msink="http://schemas.microsoft.com/ink/2010/main" type="paragraph" rotatedBoundingBox="5642,1526 27184,809 27245,2629 5703,3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92B559-6273-4FF5-AD99-D67973812B21}" emma:medium="tactile" emma:mode="ink">
              <msink:context xmlns:msink="http://schemas.microsoft.com/ink/2010/main" type="line" rotatedBoundingBox="5642,1526 27184,809 27245,2629 5703,3346"/>
            </emma:interpretation>
          </emma:emma>
        </inkml:annotationXML>
        <inkml:traceGroup>
          <inkml:annotationXML>
            <emma:emma xmlns:emma="http://www.w3.org/2003/04/emma" version="1.0">
              <emma:interpretation id="{A0005287-DC9C-4933-B210-788F54FE1032}" emma:medium="tactile" emma:mode="ink">
                <msink:context xmlns:msink="http://schemas.microsoft.com/ink/2010/main" type="inkWord" rotatedBoundingBox="5642,1526 8931,1417 8991,3237 5703,3346"/>
              </emma:interpretation>
              <emma:one-of disjunction-type="recognition" id="oneOf0">
                <emma:interpretation id="interp0" emma:lang="" emma:confidence="1">
                  <emma:literal>Minimum</emma:literal>
                </emma:interpretation>
                <emma:interpretation id="interp1" emma:lang="" emma:confidence="0">
                  <emma:literal>Minim VM</emma:literal>
                </emma:interpretation>
                <emma:interpretation id="interp2" emma:lang="" emma:confidence="0">
                  <emma:literal>Minim vm</emma:literal>
                </emma:interpretation>
                <emma:interpretation id="interp3" emma:lang="" emma:confidence="0">
                  <emma:literal>Minim um</emma:literal>
                </emma:interpretation>
                <emma:interpretation id="interp4" emma:lang="" emma:confidence="0">
                  <emma:literal>Minim rm</emma:literal>
                </emma:interpretation>
              </emma:one-of>
            </emma:emma>
          </inkml:annotationXML>
          <inkml:trace contextRef="#ctx0" brushRef="#br0">2972 918 979 0,'6'-5'87'15,"-3"-3"-70"-15,0 3-17 0,0-3 0 16,3-3 86-16,-3 3 14 0,3 3 2 0,-3-3 1 0,0 3-51 0,0-1-9 15,-3 6-3-15,0 0 0 0,6-2-1 0,-6 2-1 16,0 0 0-16,0 0 0 0,0 0-30 0,0 0-8 16,0 0 0-16,0 0 0 0,0 0 0 0,0 0-8 15,0 0 8-15,0 0-12 0,0 0 12 0,0 0 0 16,0 0 0-16,0 0-8 0,0 0 8 0,0 0 14 16,0 0-3-16,0 0-1 0,0 0 17 0,-3 8 3 0,3 2 1 0,-3 3 0 15,-3 1 12-15,3-1 2 16,-3 8 1-16,0 6 0 0,-3 4 1 0,0 4 0 0,4 4 0 0,-4 4 0 15,0 4-15-15,0 4-2 16,-3-4-1-16,6 11 0 0,-3 3-15 0,3 3-3 0,0-1-1 0,6-5 0 16,-3-2-10-16,3-3 12 15,-3-3-12-15,3-2 12 0,0 7-12 0,0-2 8 0,0-5-8 0,-3 2 8 16,0-2-8-16,0 2 0 16,-3-2 0-16,-3 2 0 0,3 3 0 0,-3 0 8 0,-3 0-8 0,4-3 0 15,-1-2 11-15,-3-6-3 0,3-2-8 0,-3-6 12 0,0-2 9 16,3-8 2-16,0-3 0 0,0-5 0 15,-3-3 5-15,3-3 2 0,3-4 0 0,-3-4 0 16,9-2-17-16,-8-2-3 0,2-4-1 0,0-4 0 16,0-1 13-16,0-5 2 0,0 1 1 0,0-9 0 0,3-3-25 0,0-2 0 15,-3-3 0-15,6-7 0 16,-3-1 0-16,0-2 0 0,0-3 0 0,0-3 0 0,0-2-12 0,3-3 3 16,0-3 0-16,0-2 0 15,-6 0-11-15,6 2-1 0,0 1-1 0,6 2 0 16,-3 3-7-16,6 2-2 0,0 3 0 0,3 0 0 0,0-5 31 0,3 5-9 15,-4 2 9-15,7-1 0 16,0 4 0-16,-3-5 8 0,0 5 0 0,0 0 0 0,0 3 4 0,-3 3 0 16,0-6 1-16,-1 3 0 0,-2 3-13 15,3-3 0-15,-9 2 0 0,3 4 0 0,0 4 0 0,-3-4 0 16,-3 4 0-16,3 6 0 0,0 2-11 16,-3-2 11-16,0 11-10 0,0-4 10 0,3 6-13 0,-3 8 3 15,0-5 1-15,0 5 0 0,0 0 9 0,0 0-10 16,0 0 10-16,0 0-10 0,3 13 10 0,3 6 0 15,0-1 0-15,3-2-8 0,-3 3 8 0,3 2 0 0,-3 8 0 0,3-8 8 16,0 11 0-16,2-6 0 16,-5 9 0-16,3 2 0 0,3-5 2 0,0 7 1 0,0 1 0 0,3 0 0 15,6 7 9-15,0 4 1 16,2 7 1-16,1 0 0 0,3 0-5 0,0 3-1 0,-6-3 0 0,2 1 0 16,-2 1-16-16,0 4 0 0,0-6 8 0,0-5-8 15,-3 5 0-15,0-5 8 0,-1-3-8 0,-2-7 0 16,0-1 8-16,-6-2-8 0,3-6 0 0,-6-2 0 0,0-11 12 15,-3-2-12-15,0-1 12 0,-3-7-12 16,3-1 16-16,-3-4-4 0,-3-1-1 0,0-5 0 16,3 0 3-16,0 0 1 0,0 0 0 0,-6-5 0 15,0-6 9-15,0 3 3 0,3-10 0 0,-3 4 0 16,0-2-7-16,6-2 0 0,-3-6-1 0,3 3 0 16,3-6-11-16,0-7-8 0,0 2 9 0,3-7-9 0,0-6 0 15,3 0 0-15,-3-8 0 0,3 8 0 0,0-6 0 0,0 4 0 16,0 2-9-16,3-5 9 15,-4 2-18-15,1-2 2 0,0 7 1 0,0-2 0 0,-3-5 15 0,3 8-11 16,3-1 11-16,0 4-10 16,-3-4 10-16,3 6 0 0,3-2 0 0,0 2 0 0,2 2 0 0,1-4 0 15,0-1-10-15,0 8 10 16,0-2 0-16,-3 10 0 0,0-3 0 0,-4 6 0 0,1 8-14 0,-3 3 4 16,0 2 1-16,0 8 0 0,-6-6 9 0,6 12-13 0,-3 2 5 0,3 5 8 15,-3 5-8-15,0 1 8 16,0 10 0-16,0 3 0 0,-3-1 0 0,3 1 0 0,3 0 0 0,-3 8 0 15,0-1 0-15,2 1 0 16,4 5 0-16,0 0 0 0,6 8 0 0,0 5 0 16,3-2 0-16,0-1 0 0,0 3 11 0,-1 3-3 15,1-8-8-15,-3 5 12 0,3 1-12 0,-3-9 9 0,0 3-9 0,-4-8 8 16,-2 2-8-16,0-2 0 16,0-5 0-16,0 5 0 15,0 0-40-15,-3-3-3 0,-3 1-1 0,3-6-751 0,-6 0-150 0</inkml:trace>
          <inkml:trace contextRef="#ctx0" brushRef="#br0" timeOffset="541.6319">4758 1741 2016 0,'-9'-11'89'0,"6"9"19"0,3 2-87 0,-2 0-21 0,2 0 0 0,0 0 0 0,0 0 52 0,0 0 7 16,0 0 1-16,0 0 0 16,0 5-12-16,5 8-1 0,1 0-1 0,0 9 0 0,0-4-26 0,3 3-6 15,0 11-1-15,0-5 0 0,0-1-13 0,0 6 8 16,0-6-8-16,-3 6 0 0,0-6 0 0,0 1 8 15,0-9-8-15,-3 4 0 16,0-4-30-16,0-5-9 0,-3 1-1 0,3-9-664 16,-3 3-133-16</inkml:trace>
          <inkml:trace contextRef="#ctx0" brushRef="#br0" timeOffset="721.4484">4880 1291 2638 0,'0'0'58'0,"0"0"12"0,6 5 2 0,0-2 3 0,3 2-60 0,-3 1-15 0,0 2 0 0,0-3 0 32,0 3-119-32,3-3-26 0,15 8-6 0,-9-5-1 0</inkml:trace>
          <inkml:trace contextRef="#ctx0" brushRef="#br0" timeOffset="1302.6467">5467 1656 2091 0,'0'0'92'0,"0"0"20"0,0 0-89 0,0 0-23 15,0 0 0-15,0 0 0 0,3 3 48 0,0 2 4 0,-3 6 2 0,3-3 0 16,0 5-14-16,0 6-2 15,-3-1-1-15,3 6 0 0,0 0-16 0,0 2-3 0,0 6-1 0,3 0 0 16,-3 2-17-16,0-2-17 16,-1 0 3-16,1-6 1 0,-3 0 13 0,3-4-11 0,3-4 11 0,-6-5-10 15,3 6 10-15,-3-11 0 16,-3 0 0-16,0-3 0 0,3 0 0 0,0-5 0 0,0 0 0 0,0 0-8 16,0 0 8-16,0 0 0 15,-6 0 0-15,1-5 0 0,2 0 20 0,0-3 0 0,0 0 0 0,0-5 0 16,0-1 9-16,0 1 2 0,3-3 0 0,0-5 0 15,0 0 6-15,3-8 2 0,3 0 0 0,3-3 0 16,-1-5-29-16,1 3-10 0,3 2 0 0,3-3 9 0,3 1-9 16,-3 2 0-16,3 1 9 0,-3 4-9 15,3 3-9-15,-1 3-7 0,-2 8 0 0,-3 0-1 16,3 2 7-16,-3 8 2 0,0 6 0 0,-3 8 0 16,3-3 8-16,-3 10 0 0,3-5-9 0,-4 8 9 15,-2 3 0-15,3 8 15 0,0-5-3 0,0 2 0 0,0 2-12 0,0 6 0 16,-3-5 0-16,6 8 0 15,3 0 0-15,0-1 0 0,-3-4 0 0,-1-4 9 16,1 1-39-16,3-5-8 0,-6-6-2 0,3 3-1124 16</inkml:trace>
        </inkml:traceGroup>
        <inkml:traceGroup>
          <inkml:annotationXML>
            <emma:emma xmlns:emma="http://www.w3.org/2003/04/emma" version="1.0">
              <emma:interpretation id="{4154690A-C0AA-46E9-9966-8B351AC416A4}" emma:medium="tactile" emma:mode="ink">
                <msink:context xmlns:msink="http://schemas.microsoft.com/ink/2010/main" type="inkWord" rotatedBoundingBox="9539,1881 13399,1752 13433,2751 9572,2879"/>
              </emma:interpretation>
            </emma:emma>
          </inkml:annotationXML>
          <inkml:trace contextRef="#ctx0" brushRef="#br0" timeOffset="1582.0892">6526 1728 2509 0,'0'0'55'0,"-2"8"11"0,-1 10 2 0,0-5 4 0,3 6-58 0,3 7-14 0,0 1 0 0,-1-1 0 0,7 1 24 0,-3-6 1 16,0 3 1-16,0-3 0 16,0-3-26-16,0-4 8 0,3-1-8 0,-6-3 0 31,0-2-134-31,0 0-32 0,0-2-6 0,-3-6-2 0</inkml:trace>
          <inkml:trace contextRef="#ctx0" brushRef="#br0" timeOffset="1741.6355">6711 1185 2286 0,'0'0'50'0,"0"0"10"0,0 0 3 0,-6 3 1 0,0-3-51 0,6 0-13 15,-6 5 0-15,6-5-675 0,-6 0-137 0</inkml:trace>
          <inkml:trace contextRef="#ctx0" brushRef="#br0" timeOffset="2465.7446">7041 1619 2188 0,'0'0'97'0,"6"-2"20"15,3 2-93-15,0 0-24 0,0 0 0 0,3 5 0 0,3-2 51 0,-3 4 5 16,-3 4 2-16,0-6 0 15,0 6-16-15,0 0-3 0,0 2-1 0,-4 0 0 0,-5 6-30 0,3-1-8 16,6 3 0-16,-3 0 0 16,-9 3-19-16,3 3-5 0,3-1 0 0,0-7-1 15,3 7-3 1,-3-10-1-16,-9 2 0 0,6 1 0 0,6-11 20 0,-3 3 9 0,-6-4-8 0,0-1 8 0,0 2-13 0,3-8 2 16,-3 0 1-16,-6 0 0 0,0-6 21 0,1 4 4 15,2-4 1-15,-3-7 0 0,0 0 28 0,0 0 7 16,9 0 1-16,0-6 0 0,0-2-5 0,0-6-1 15,0 1 0-15,9-3 0 0,6 0-27 0,-1 2-6 16,-5-2-1-16,9 3 0 0,6-1-12 0,-3 6 0 16,-6-3 0-16,0 8 0 0,3 3 0 0,2 0 0 15,-2 8 0-15,-3-3 0 0,-6 8 0 0,3 0 0 0,3 8 0 0,-3 0 0 16,-3 5 0-16,0 5 0 16,2 1-13-16,-2 2 4 0,0 11-9 0,-3-6-2 15,0 6 0-15,0 2 0 0,6 3 20 0,-6-2 0 16,-3 2-8-16,3 3 8 0,3-6 0 0,0-2 0 0,-3-1 0 0,0-9 0 15,0-1 0-15,0-5 0 0,-3 0 8 0,0-6-8 16,-6-5 8-16,3-5-8 0,6 8 11 0,-6-8-11 16,0 0 12-16,0 0-12 0,6-5 12 0,2 0-12 15,1-3 23-15,-3-5-3 0,-3-1 0 0,6-7 0 16,6 3-2-16,-6-9-1 0,0-5 0 0,3-2 0 16,6 2-17-16,0 1 0 0,-3-9 0 0,2 8 0 15,-2 0 0-15,3 3 0 0,3 3 0 0,-3 7 0 16,-3 1-9-16,0 5 9 0,-1-1-8 0,1 9 8 15,-6 2 0-15,3 3 0 0,-3 8 9 0,0 0-9 16,3 11 0-16,-6-1 0 0,-3 1 0 0,3 5 0 16,3 2 0-16,-3 3-9 0,-6-8 9 0,3 11 0 15,0-5-18-15,3-1 2 0,-3 0 0 0,0-2 0 16,-3-3-120 0,3-2-23-16,0-3-5 0</inkml:trace>
          <inkml:trace contextRef="#ctx0" brushRef="#br0" timeOffset="2851.3905">8601 1643 2340 0,'0'0'52'0,"3"8"10"0,-3 0 2 0,0 3 1 0,0 2-52 0,3 5-13 0,0 3 0 0,0 3 0 16,-3 3 34-16,3 2 4 0,-3-3 1 0,3 6 0 15,-3 0-15-15,3 0-4 0,0-3 0 0,0 0 0 16,3-3-20-16,0 1 0 0,-3-9 0 0,0 3 0 16,0-7-14-16,3-6-1 0,-3 2 0 0,0-5 0 15,0 3 15-15,-3-8 0 0,6 0 0 0,3 0 0 16,-4 0 31-16,4-8-1 0,0-5 0 0,3 3 0 15,-3-4 8-15,0-4 2 0,3-3 0 0,-3-1 0 0,3-1 11 0,-3-4 2 16,0-5 1-16,3 6 0 16,-3-6-43-16,2 3-11 0,-2-3 0 0,0 6 0 15,0-6 0-15,3 0 0 0,-3 1 0 0,0-4 0 16,0 1-108-16,3 2-16 0,0-5-4 0,-3 5-666 16,3 3-133-16</inkml:trace>
          <inkml:trace contextRef="#ctx0" brushRef="#br0" timeOffset="3671.3373">9318 1553 1900 0,'0'0'169'0,"0"0"-135"0,0 0-34 0,6 5 0 0,0-2 114 0,3 0 16 16,0 5 3-16,0-3 1 15,3 3-79-15,0-3-16 0,0 8-3 0,3-5-1 0,-3 3-23 0,0 2-12 16,0 8 12-16,-1-2-12 16,1 2 0-16,-3-2 0 0,0 7-10 0,-3 0 10 0,-3 1-12 0,0-6 12 15,0 3-10-15,0-6 10 0,0 9 0 0,0-11 0 0,0-3 8 0,-3 0-8 16,-3 0 21-16,3-2-2 15,0-6-1-15,0-5 0 0,0 0-4 0,0 0-1 0,0 0 0 0,0 0 0 16,0 0 11-16,-3-5 1 16,0-3 1-16,6-3 0 0,0-4-2 0,0 4-1 0,-3-10 0 0,3 2 0 15,0-7-1-15,3-1 0 16,0 1 0-16,3-6 0 0,0 0-10 0,3 6-3 0,0-11 0 16,2 8 0-16,1 2-9 0,3 1 0 0,-3-1 0 0,0 9 8 15,0-1 1-15,0 6 0 0,-3 0 0 16,2 5 0-16,-2 8-9 0,0-5 0 0,0 10 0 0,-3 3 0 31,3 5-20-31,0 6-7 0,0-1-1 0,-3 3 0 0,0 6 18 0,-3-1 10 0,3-2-12 0,-6 0 12 16,2 5-9-16,1-8 9 15,0 3 0-15,0 2-9 0,0 1 9 0,0-6 0 0,-3-2 0 0,3 2 0 16,0-3 0-16,0 1-10 16,-3-3 10-16,0-3-10 0,0-2 0 0,3 2 0 0,-3-8 0 0,0 3 0 15,-3-8-3-15,0 0-1 0,0 0 0 0,0 0 0 16,0 0 14-16,6-8 0 0,-3 3 12 0,0-8-12 15,0-1 30-15,0-4-1 0,3-1 0 0,0-2 0 0,-3 0 1 16,6-3 0-16,0-2 0 0,5-1 0 16,4 1-30-16,0-1 0 0,3-4 0 0,0 4 0 0,3 3 0 15,-1 3 8-15,-2 3-8 0,0 4 0 16,-3 6 0-16,0 3 0 0,3 2 0 0,-3 6 0 0,-4 2 8 0,1 3-8 16,-3 3 11-16,3 2-11 0,-3 0 0 0,-3 6 0 0,3 2 0 15,-3 6 0-15,0-9 0 0,0 9 0 16,-3-1 0-16,0 0 0 15,-1 1-24-15,4 5-8 0,-3-3-1 16,0 0-1-16,3 3-73 0,0-6-14 0,-3 8-3 0,0-10-1016 0</inkml:trace>
        </inkml:traceGroup>
        <inkml:traceGroup>
          <inkml:annotationXML>
            <emma:emma xmlns:emma="http://www.w3.org/2003/04/emma" version="1.0">
              <emma:interpretation id="{CD1C6FB5-4974-42F9-8C0D-718EED7A97FD}" emma:medium="tactile" emma:mode="ink">
                <msink:context xmlns:msink="http://schemas.microsoft.com/ink/2010/main" type="inkWord" rotatedBoundingBox="15989,1304 22604,1083 22656,2617 16040,2838"/>
              </emma:interpretation>
              <emma:one-of disjunction-type="recognition" id="oneOf1">
                <emma:interpretation id="interp5" emma:lang="" emma:confidence="1">
                  <emma:literal>spanning</emma:literal>
                </emma:interpretation>
                <emma:interpretation id="interp6" emma:lang="" emma:confidence="0">
                  <emma:literal>Spanning</emma:literal>
                </emma:interpretation>
                <emma:interpretation id="interp7" emma:lang="" emma:confidence="0">
                  <emma:literal>spanking</emma:literal>
                </emma:interpretation>
                <emma:interpretation id="interp8" emma:lang="" emma:confidence="0">
                  <emma:literal>spawning</emma:literal>
                </emma:interpretation>
                <emma:interpretation id="interp9" emma:lang="" emma:confidence="0">
                  <emma:literal>spanning's</emma:literal>
                </emma:interpretation>
              </emma:one-of>
            </emma:emma>
          </inkml:annotationXML>
          <inkml:trace contextRef="#ctx0" brushRef="#br0" timeOffset="4672.5283">13661 743 1497 0,'0'0'133'0,"-6"-5"-106"15,0-3-27-15,3 3 0 16,-3 2 36-16,3-7 3 0,-5 2 0 0,2 0 0 16,0-3-19-16,-3 9-3 0,-3-9-1 0,0 3 0 15,0-2-5-15,-3 2-2 0,-3 2 0 0,0 4 0 16,-5-4-9-16,-1 6 0 0,0 6 0 0,-6-4 0 0,0 4 12 0,-2-1 6 0,-1 3 2 0,-3 5 0 15,-2 6 10-15,-1-1 2 16,0-5 1-16,3 8 0 0,4-7-8 0,2 4-1 0,3-5-1 0,6 6 0 16,3 2-5-16,4-8-1 15,2 6 0-15,3-1 0 0,3-4-17 0,0 2 0 0,3 2 0 16,3-5-9-16,3 1 18 0,3-1 4 16,3 5 1-16,3-5 0 0,2 6 23 0,4-3 5 15,3 0 1-15,6 5 0 0,0-8 1 0,3 6 0 16,-1-6 0-16,4 8 0 0,0-2-17 0,0-6-3 15,-1 5-1-15,1-2 0 0,-3 3-23 0,0-1 9 16,-1-5-9-16,4 6 0 0,-3 2 10 0,0-2-10 0,-4-3 8 16,1 7-8-16,-3-7 0 0,-3 8 0 0,0-5 0 0,-9 2 0 15,2 3 0-15,-8 2 0 0,0 0 0 16,-6 1 0-16,0-6 20 0,-6 3-2 0,-6-3 0 0,-2 3 0 16,-1-3 31-16,-6-2 7 0,0-6 0 15,-3 3 1-15,-3-3-15 0,-2-2-3 0,-1-4-1 0,0-1 0 16,-3-1-15-16,4-5-3 0,-4-3-1 0,0 1 0 15,-3-6-35-15,4-3-6 0,2-2-2 0,3 0 0 16,0 0-144-16,4-6-30 0,5 3-6 16</inkml:trace>
          <inkml:trace contextRef="#ctx0" brushRef="#br0" timeOffset="5436.2967">14249 677 2026 0,'0'0'90'0,"0"0"18"0,6 6-86 0,0 2-22 0,0 5 0 0,-3 0 0 16,5 0 28-16,-2 6 2 0,3-1 0 0,0 9 0 15,0-1-8-15,3 1-2 0,-3 12 0 0,3 1 0 16,-3 5-20-16,-3 8 8 0,0 0-8 0,0 5 0 16,-3-8 0-16,0 3 0 0,-3 0 0 0,0-3 8 0,-3 6 18 0,0-6 4 15,0 3 1-15,-3-8 0 16,3-5 10-16,-3 0 3 0,-3-6 0 0,3 3 0 0,0-11-29 0,0 1-6 16,-3-3-1-16,3-3 0 15,-3-8-8-15,3-5 8 0,0 3-8 0,-3-6 8 0,3-2 8 0,1-6 2 16,-4 0 0-16,0 1 0 0,0-6 13 15,0 2 2-15,0-7 1 0,0 0 0 0,0 0-21 16,0-6-4-16,0-2-1 0,0-3 0 0,0-2-8 0,0-1 8 16,-6-10-8-16,7 3 8 0,2-14-8 15,0 6 0-15,-3-3-12 0,3 3 12 16,3-3-29-16,0 0 1 0,6-3 1 0,3-2 0 16,-3-11-1-16,6 11 0 0,3-9 0 0,-1 6 0 0,7 3 12 0,0 3 1 15,6 2 1-15,0-3 0 0,3 3 14 0,-4 19 0 16,1-6 0-16,6 5 0 0,0 1-22 0,0-1 2 0,-4 9 0 0,4 5 0 15,3-1 20-15,11 1 18 16,-5 8-3-16,0 5-1 0,-6 0 3 0,-7 11 1 0,-2 2 0 0,0 8 0 16,-3-8-6-16,0 6 0 0,0 2-1 0,-4-3 0 15,-2 4-11-15,3 4 0 16,-6-2 0-16,-3-3 0 0,0-3 0 0,-3 1 8 16,-3-6-8-16,-3 0 12 0,-3 3-12 0,0 0 0 15,-3-8 0-15,-6 5 0 0,-3 6 0 0,-6-6-9 0,0 0 9 0,-8 1-13 16,-1-1 3-16,-6 0 1 0,-5 6 0 0,-4-6 0 31,0 0-23-31,-5 8-5 0,2-2-1 0,-3-1 0 16,7 3-42-16,-4-2-8 0,6 2-1 0,4-2-567 0,2-6-112 0</inkml:trace>
          <inkml:trace contextRef="#ctx0" brushRef="#br0" timeOffset="6004.4442">15835 931 1555 0,'0'0'68'0,"0"0"16"0,-6-5-68 0,3-3-16 0,-3 3 0 0,0-3 0 16,0 3 164-16,-3-3 30 0,-2 2 6 0,-1-2 0 16,-6 3-158-16,0-3-32 15,0-2-10-15,-3 2 0 16,-3-3-36-16,4 8-12 0,-1-7-2 0,-3 7-1 16,3 3-8-16,3 0-1 0,-3 3-1 0,1 2 0 0,-4 0 43 0,0 3 9 0,3 11 9 0,-6-1-13 15,1 4 48-15,2 4 9 16,0 6 3-16,0 0 0 0,0 2 5 0,3 3 0 0,4 3 1 0,2-6 0 15,0 6-24-15,3-3-5 0,0-5 0 0,3 2-1 16,3-8-23-16,0-7 8 0,3 2-8 0,-3-2 0 16,6-6 0-16,3-5 0 0,0 2 0 0,3-7 0 15,0 2 0-15,3-5 0 0,6 0 0 0,3-8 0 16,0 3 8-16,0-8 4 0,5 2 1 0,1-5 0 16,0 3 19-16,0-5 4 0,0-9 1 0,-1 6 0 15,1-5-10-15,0-4-3 0,0 1 0 0,-3-8 0 0,-1 3-6 16,4-3-2-16,-3 5 0 0,0 3 0 0,-3 3-16 0,0 7 8 15,0 6-8-15,-4 0 0 0,-5 7 32 16,3 1 0-16,-3 5 0 0,0 5 0 0,-3 1-13 0,0 2-3 16,-3 5-1-16,3 5 0 15,0 1-15-15,0 7 9 0,-3-7-9 0,3 7 8 0,-3 1-8 0,0-6 0 16,0 3 0-16,0 2-11 16,0-5-21-16,0 6-5 0,-3-9-1 0,0 3 0 15,0 3-205-15,-3-3-41 16,0 11-8-16,0-11-1 0</inkml:trace>
          <inkml:trace contextRef="#ctx0" brushRef="#br0" timeOffset="6492.4076">16225 900 864 0,'0'0'76'0,"6"5"-60"0,0 3-16 0,3-3 0 16,-3 3 328-16,0 11 64 0,3-6 12 0,-3 8 2 0,3 3-283 0,0-3-57 16,-3 3-11-16,2 2-3 15,-5-5-35-15,3 1-7 0,-3 1-2 0,3 4 0 0,-3-6-8 0,0 3 0 16,0-8 0-16,0 2 8 16,3 1-8-16,-3-6 0 0,-3 0 0 0,0-5 0 0,3-3 0 0,-3-5 0 15,0 0-10-15,0 0 10 0,0 0-9 0,0 0 9 16,0 0-8-16,0 0 8 0,-3-5 0 0,3-3 14 15,-3 0-2-15,3-2 0 0,-3 2 24 0,3-6 4 16,3-4 0-16,0-1 1 0,0 4-5 0,3-4-2 16,0-7 0-16,6-1 0 0,3-5-2 0,3-5 0 15,0 8 0-15,2-3 0 0,1-2-45 0,3 5-10 16,0 3-1-16,0 4-1 0,-1 1 13 0,-2 3 2 16,0 4 1-16,-3 9 0 0,-6-3 9 15,3 8-12-15,0 0 12 0,0 3-12 0,-6 7 12 0,2 4-12 16,4-1 12-16,-3 5-12 0,-3 4 12 0,0 9-13 0,-3-4 5 0,3 5 8 15,-3 2-12-15,0-2 12 16,0 2-10-16,0-2 10 0,3-6 0 0,-3 1 0 0,-6-3 0 0,3-3 0 16,0-3 0-16,0-5 0 15,3-5 0-15,-6 3 0 0,-3-3 0 0,0-3 0 0,3-5 0 0,0 0 0 16,-3 3 0-16,3-3-16 16,0 0 5-16,-6 0 1 15,-3 0-154-15,0-3-30 0,-3 3-6 0,3-5-2 0</inkml:trace>
          <inkml:trace contextRef="#ctx0" brushRef="#br0" timeOffset="6992.3175">17067 905 2131 0,'0'0'189'0,"6"0"-151"0,0 0-30 0,0 0-8 0,-6 0 101 0,9 3 19 16,6 2 4-16,-3 3 1 16,-3 2-71-16,0 4-14 0,6-6-4 0,-6 5 0 0,0 5-36 0,-3-5 0 15,0 9 0-15,0 1 0 0,5 4 0 0,-5-6 9 16,-9 3-9-16,3-3 0 0,3-2 0 0,0 2 0 15,-6-3 0-15,3-4 0 0,-3-1-12 0,3 0 0 0,0-8 0 0,0 1 0 16,-6 1 12-16,6-7 0 16,0 0 0-16,0 0 0 0,0 0 9 0,0 0-1 15,0 0-8-15,3-13 12 0,3 8 10 0,-3-8 2 16,-3 0 0-16,3-9 0 0,9 4 17 0,-6-9 4 0,-3 1 1 0,0-1 0 16,6-12-46-16,0 7 0 15,-3 0 0-15,3 1 0 0,0-4-8 0,6 3 8 0,3 6 0 0,-1-1 0 16,-5 4 0-16,6 7 0 0,0-3 10 0,-3 6-2 31,3 2-32-31,-3 9-7 0,-3-4-1 0,2 12 0 0,1-6 32 0,-3 8 0 16,-6 2 0-16,3 4 0 0,3-1 0 0,-3 8 0 0,-3-3-10 0,-3 4 10 15,3 1 0-15,-3 4 0 0,0-1 0 0,-3 6 8 16,0 2-8-16,3-2 0 0,0-5 0 0,3-1 0 16,-6 6-9-16,3-6-4 0,0-7-1 0,3 7-819 15,-3-10-164-15</inkml:trace>
          <inkml:trace contextRef="#ctx0" brushRef="#br0" timeOffset="7232.4745">17862 849 2545 0,'0'0'112'0,"3"11"24"0,3 2-108 0,-3 0-28 0,0 9 0 0,0 1 0 16,3-1 44-16,-3 1 3 15,3 6 1-15,-3-5 0 0,3-3-23 0,-3 3-4 0,3-8-1 0,0 3 0 16,-3-1-32-16,3-5-6 16,3 1-2-16,-6-6 0 15,3 2-172-15,-3-2-34 0,3-3-7 0</inkml:trace>
          <inkml:trace contextRef="#ctx0" brushRef="#br0" timeOffset="7382.5757">18169 534 2329 0,'0'0'103'0,"0"0"21"0,0 0-99 0,0 0-25 0,0 0 0 0,3 6 0 16,-3 7-59-16,-3 0-17 0,0-7-3 0</inkml:trace>
          <inkml:trace contextRef="#ctx0" brushRef="#br0" timeOffset="7822.1917">18380 820 1843 0,'0'0'164'0,"9"0"-132"16,0 0-32-16,3 0 0 0,0 3 135 0,0 2 20 0,3 0 4 0,-1 3 1 15,-2 0-96-15,0 3-20 16,0 7-3-16,-3-4-1 0,-3-1-25 0,0 8-6 0,0-2-1 0,-6 7 0 16,-3 0-8-16,-3 1 0 15,3-6-10-15,-6 3 10 0,3-3-20 0,0-2 1 0,0-1 1 0,3-5 0 16,0 1 10-16,-3-9 8 0,3 3-12 0,3-8 12 15,0 0-16-15,0 0 4 0,0 0 1 0,0 0 0 16,0 0 26-16,0 0 5 0,0 0 0 0,3-8 1 0,3-5 27 16,0 2 4-16,0-2 2 0,3-6 0 15,0-2-11-15,3 0-3 0,0-3 0 0,3 3 0 16,0-5-19-16,-3-1-4 0,5 3-1 0,-2 6 0 16,3-3-16-16,3 7 0 0,-3-7-8 0,0 11 8 15,0 2-16-15,-1-3 4 0,-2 8 0 0,-3 3 0 16,3 0-4-16,-3 8-1 0,0 0 0 0,-3 8 0 15,-3-3 6-15,0 9 2 0,0-4 0 0,-3 3 0 0,0 3 9 0,0-3 0 16,-3 6 0-16,0-1 0 16,0-7-44-16,3 2-3 0,-3-3-1 0,3 1-741 15,-3 2-149-15</inkml:trace>
          <inkml:trace contextRef="#ctx0" brushRef="#br0" timeOffset="8442.8792">19196 1024 2487 0,'12'-8'110'0,"-3"3"23"0,-1-3-106 0,1 2-27 15,0 6 0-15,3-7 0 0,-3 1 8 0,0-2-8 0,0 3 0 0,-3 0 8 16,0 2 1-16,0-2 0 16,0 0 0-16,-6 5 0 0,3-8-9 0,-3 2 12 0,-3-2-12 0,3 3 12 15,-3-3-29-15,-3 3-6 16,0-3-1-16,-3 3 0 0,0-1 9 0,-3 4 2 0,-3 2 0 0,-3 0 0 15,1 2 13-15,-4 4-12 0,3 7 12 0,-3-5-12 16,0 5 12-16,0 0 0 0,7 3-10 0,-1 5 10 16,0-2-8-16,6 2 8 0,-3-8-10 0,6 6 10 15,6-11-21-15,-3 2 1 0,0-2 1 16,0-3 0-16,3-5 19 0,3 3-10 0,-3-3 10 0,9-3-8 16,0 3 18-16,3 0 4 0,0 0 1 15,6-10 0-15,-4 2 20 0,4-5 4 0,0 2 1 0,3 3 0 16,-3-10-26-16,0 2-5 0,0 3-1 0,2-1 0 0,-2 1-8 0,0-5 10 15,3 4-10-15,-3 1 10 16,-3 8-10-16,0-8 8 0,-1 5-8 0,4-3 8 0,-6 8 4 0,6 3 0 16,-6-5 0-16,0 10 0 15,0-5-12-15,-3 8 0 0,3 6 9 0,-6-1-9 16,0 0 0-16,0 6 0 0,-1 2 0 0,-2 5 0 16,0 6-10-16,0-6 10 0,0 11-12 0,-3-2 12 0,6-3 0 0,-6-1 0 15,0 4 0-15,0-1 0 0,0 3 0 0,-3 3 0 16,0-3 0-16,-6 3 0 0,-2 5 0 0,-1 2 0 15,-3-2 0-15,0-5 0 0,-3 5 11 0,-3-5 2 16,0-1 1-16,0-2 0 0,-2-2 3 0,-1-1 1 16,0-5 0-16,0-2 0 0,0-6 2 0,1-3 1 15,2-4 0-15,-3-7 0 0,3 1-1 0,3-2-1 16,0-6 0-16,1-3 0 0,2 0 17 0,0 1 3 0,3-9 1 0,0 3 0 16,0 0-9-16,3-5-2 15,0 0 0-15,6-6 0 0,0 1 7 0,3-1 2 0,6 3 0 0,0-2 0 16,6-6-14-16,3 3-4 0,6 0 0 15,3-3 0-15,5 3-20 0,4-6 0 0,3-4 0 16,3 4-8-16,5-7-61 16,4 5-12-16,5-1-3 0,4 4 0 15,2 0-108-15,-2 7-23 0,0 1-4 0</inkml:trace>
        </inkml:traceGroup>
        <inkml:traceGroup>
          <inkml:annotationXML>
            <emma:emma xmlns:emma="http://www.w3.org/2003/04/emma" version="1.0">
              <emma:interpretation id="{6C0F6339-54D1-4C34-BC40-9FC7C0D51EE2}" emma:medium="tactile" emma:mode="ink">
                <msink:context xmlns:msink="http://schemas.microsoft.com/ink/2010/main" type="inkWord" rotatedBoundingBox="24294,1304 27197,1208 27238,2442 24336,2539"/>
              </emma:interpretation>
              <emma:one-of disjunction-type="recognition" id="oneOf2">
                <emma:interpretation id="interp10" emma:lang="" emma:confidence="1">
                  <emma:literal>Tree</emma:literal>
                </emma:interpretation>
                <emma:interpretation id="interp11" emma:lang="" emma:confidence="0">
                  <emma:literal>Tree:</emma:literal>
                </emma:interpretation>
                <emma:interpretation id="interp12" emma:lang="" emma:confidence="0">
                  <emma:literal>tree</emma:literal>
                </emma:interpretation>
                <emma:interpretation id="interp13" emma:lang="" emma:confidence="0">
                  <emma:literal>Tres</emma:literal>
                </emma:interpretation>
                <emma:interpretation id="interp14" emma:lang="" emma:confidence="0">
                  <emma:literal>Tree,</emma:literal>
                </emma:interpretation>
              </emma:one-of>
            </emma:emma>
          </inkml:annotationXML>
          <inkml:trace contextRef="#ctx0" brushRef="#br0" timeOffset="9313.754">21258 738 1036 0,'0'0'92'15,"0"0"-73"-15,3-2-19 0,3-4 0 16,3 6 121-16,3-8 21 0,0 3 4 0,0-3 1 16,3 3-62-16,0-3-12 0,3-3-2 0,0 3-1 15,-1 0-17-15,7-2-3 0,0 5-1 0,-6 2 0 16,6-8 10-16,2 3 1 0,4 0 1 0,3 3 0 16,9 5 11-16,-1 0 3 0,10 5 0 0,0-2 0 15,-1 2-43-15,1 1-8 0,-4-6-1 0,19 8-1 16,2-3-10-16,-8-5-1 0,-1 0-1 0,-5 0 0 15,0 0-10-15,-7 0 0 0,1-5 0 0,-15 5 0 16,-4-8-30-16,7-6 2 16,-3 4 0-16,-6-3 0 0,-1-1-167 0,-5-1-33 0</inkml:trace>
          <inkml:trace contextRef="#ctx0" brushRef="#br0" timeOffset="9932.5732">22009 717 864 0,'0'0'38'0,"0"0"8"0,0 0-37 0,0 0-9 16,0 0 0-16,0 0 0 16,0 0 285-16,0 0 55 0,0 0 12 0,0 0 1 15,0 0-263-15,0 0-53 0,0 0-10 0,0 0-3 16,0 0-10-16,0 0-2 0,0 0-1 0,0 8 0 0,3 5-11 0,-3-2 0 15,0 2 0-15,0 0 0 0,0 6 0 0,0 2 0 0,0-3 0 16,0 9 0-16,-3-1 24 0,3 6 7 16,0 8 1-16,0 5 0 0,-3 0-3 0,0 2 0 0,0 4 0 15,0 2 0-15,3-8 10 16,-3 7 1-16,3 1 1 0,-3-8 0 0,3 8 2 0,0-13 0 0,-3-3 0 16,-3-3 0-16,3-2-30 15,-3-5-5-15,0-1-8 0,-3-7 11 0,3 2-11 0,-6-8 0 0,3 0 0 16,-6 0 0-16,0-2-16 0,-2-3-3 15,-1 0 0-15,-3 0 0 16,-3 2-25-16,0-4-4 0,3 2-2 0,1-3 0 16,2-2-120-16,3 2-24 0,-3 0-5 0</inkml:trace>
          <inkml:trace contextRef="#ctx0" brushRef="#br0" timeOffset="10464.5202">22437 1003 2329 0,'0'0'103'0,"6"0"21"0,3 2-99 0,0 4-25 0,3-1 0 0,-3-2 0 16,3 10 46-16,0-3 4 15,-3 4 1-15,3-6 0 0,-4 2-27 0,1 3-6 16,0-5-1-16,-3 6 0 0,0-1-17 0,-3 5 0 16,-3-2 0-16,0 8-9 15,-3-3-20-15,-3 6-4 0,-3-1-1 0,0 6 0 0,0 0 14 0,1-1 2 16,-4 1 1-16,0 3 0 0,3-4 25 0,0-4 4 15,0-1 2-15,0 1 0 0,3-4 10 0,0-1 1 16,0-4 1-16,3-5 0 0,-3 1 2 0,3-6 0 0,0-3 0 16,-3 0 0-16,6-5-4 0,0 0-1 0,0 0 0 0,0 0 0 15,0 0-7-15,0 0-2 0,0 0 0 0,6-10 0 16,-6-4-6-16,0 6 0 0,0-5-8 0,0-5 12 16,3-4-4-16,-3 4-8 0,3-9 11 0,3 9-11 15,-3-8 14-15,6-1-4 0,0 1-1 0,3-1 0 16,0-2 8-16,6 0 2 0,0 2 0 0,2-4 0 15,4-1-5-15,3 0-1 0,3 3 0 0,2 3 0 32,1-6-41-32,6 5-8 0,-6 4-1 0,5 1-1 0,-8 4 16 0,6 5 3 0,-3-1 1 0,-4 7 0 15,1-4-34-15,-6 8-6 0,6-2-2 0,-9 5 0 16,-1 0-147-16,1 0-29 16</inkml:trace>
          <inkml:trace contextRef="#ctx0" brushRef="#br0" timeOffset="10953.2365">22952 1291 1785 0,'0'0'159'0,"0"0"-127"0,0 0-32 0,12 0 0 15,-3 5 111-15,-3 3 16 0,3-8 3 0,0 6 1 16,-3-6-105-16,9 0-26 0,-3-6 0 0,-1 6 0 16,1 0-17-16,6-8-9 15,-6 3-2-15,9 0 0 16,0 2-17-16,-3-7-4 0,2 2-1 0,1 0 0 0,0 2 35 0,0-7 15 0,0 0-12 0,-3 0 12 15,0 0 25-15,-4-1 13 0,4 1 2 0,-6-5 1 16,9 4 8-16,-12-4 2 0,9-3 0 0,-9 2 0 16,3 6-27-16,-6 0-6 0,0-1-1 0,-6 4 0 0,6 2 2 0,-4 0 0 15,-4 3 0-15,-4-1 0 16,6 4-19-16,0 2 0 0,0 0 0 0,-6 0 0 16,0-6 0-16,-3 12-9 0,0-6 9 0,-3 8-8 15,3-3 8-15,0 8-10 0,-6 0 10 0,3 6-10 0,-3 2 10 0,9 6 0 16,-8-6 0-16,5 5 0 15,3 3 20-15,0 6 7 0,-3-4 1 0,3 1 0 0,3 3-13 0,0-4-3 16,3 1 0-16,0 3 0 16,0-4 3-16,3-4 0 0,6 4 0 0,-3-4 0 0,3-9-15 0,-3 4-15 15,3-4 3-15,-1-5-744 16,4 1-148-16</inkml:trace>
          <inkml:trace contextRef="#ctx0" brushRef="#br0" timeOffset="11414.6055">23753 1296 1324 0,'0'0'118'0,"0"0"-94"0,6 3-24 0,-3 8 0 15,-3-9 203-15,0 9 36 0,6-8 7 0,-3 7 2 16,3-7-166-16,0 2-33 0,0 0-6 0,2-2-2 15,-2 0-5-15,3-1-2 0,6-2 0 0,-3 0 0 32,3 0-54-32,3-2-12 0,-6-1-1 0,9 0-1 0,-3-2 1 0,-1 0 0 15,4-3 0-15,-3 0 0 0,3 3 33 0,0-3 0 0,-6-3 0 0,5 3 0 16,1-5 28-16,-3 5-1 0,-6-5 0 0,3 7 0 16,0-7 0-16,-3 0 0 0,-3-5 0 0,0 4 0 15,-9 1-19-15,9 0-8 0,-7 0 8 0,-4-1-8 16,-1-4 0-16,-3 5 0 0,3-1 0 0,-3 6 0 0,-9-5-11 0,3 0 11 15,-3 8-8-15,3-3 8 16,-6 2 0-16,-3 1 0 0,7 5 0 0,-7 5 0 0,3 1 19 0,0 4 2 16,-3 6 1-16,3-3 0 0,-3 9-7 0,1-1-2 0,5 3 0 0,-3 2 0 15,0-5 4-15,-3 3 1 16,9 2 0-16,-6 1 0 0,9-1-1 0,-2 1 0 0,-1-1 0 0,3 6 0 16,0 2 0-16,9 4 0 15,0-4 0-15,9 3 0 0,-3 3 3 0,0-9 0 0,8-2 0 0,1 1 0 16,0-9-20-16,0 0 0 15,-3-3 0-15,6-4 0 16,-6-1-163-16,9-5-33 0,-1-3-6 0,7-5-2 16</inkml:trace>
          <inkml:trace contextRef="#ctx0" brushRef="#br0" timeOffset="13344.3581">23277 1241 518 0,'0'0'46'0,"0"0"-37"0,0 0-9 0,0 0 0 0,6 3 119 0,-6-3 21 15,3 7 5-15,5-7 1 16,-8 0-75-16,6 3-15 0,0 0-4 0,0-3 0 0,-6 0-18 0,9 0-4 16,-3 0-1-16,3-3 0 15,3 0-65-15,-3 3-14 0,-3-7-2 0,0 7-1 16,3-3 8-16,-3 0 1 0,-3 3 1 16,9-5 0-16,-6 5 60 0,3-8 12 0,-4 3 3 0,4-1 0 0,0 4-16 0,-3-3-4 15,3-3 0-15,-3 2 0 0,3-2 32 0,0 3 7 16,0-8 1-16,0 5 0 0,0 3-13 15,-3-9-3-15,3 9 0 0,-3-3 0 0,0-5 2 0,3 8 0 16,-9-3 0-16,8-3 0 0,-2 3-18 0,0 0-3 0,-6 3-1 0,9-6 0 16,-6 9-6-16,0-9-2 15,0 3 0-15,0 3 0 0,3 2-8 0,-3-2 0 0,3 0-12 0,-3 2 12 16,0-2-9-16,0-1 9 16,-3 6 0-16,3-2 0 0,-3 2-8 0,0 0 8 0,3-6 0 0,-3 6 0 15,0-5-8-15,0 3 8 0,0-4 0 16,-6 1 0-16,3 2-10 0,-3 3 10 0,0-5-8 0,3 5 8 15,-3-5 0-15,3 2 0 0,-3 3 0 16,0 0 0-16,0 0 0 0,0 0 0 0,3 0 0 0,-3 0 0 16,1 0 13-16,-4 3 8 0,6 2 2 0,-3-5 0 0,3 5 9 0,-6-2 3 15,6 8 0-15,-3-4 0 16,0-1-12-16,0 2-3 0,-3-3 0 16,3 3 0-16,0 5-10 0,-3-2-2 0,3-1-8 0,0 1 12 15,-3-6-12-15,0 3 0 0,3 0 8 0,0-3-8 0,-2 1 0 16,2 2 0-16,0-3 8 0,-3 3-8 15,9-3 0-15,0-5 0 0,-9 3 0 0,9 2 0 0,0-5 8 16,-3 5-8-16,-3-2 0 0,6 0 0 16,-3 5 8-16,-6-3-8 0,9 3 0 0,-6 0 0 0,3-3 12 15,0 0-4-15,-6 3-8 0,9 0 12 0,-9 3 1 0,6-3 0 16,0-3 0-16,-3 3 0 0,-3-3 2 0,3 1 0 16,3 1 0-16,-3-1 0 0,1 2-15 15,-4-3 11-15,6 3-11 0,0 0 10 0,0 2-2 0,3-2-8 16,0-2 12-16,0 2-4 0,0 5 15 0,0-3 2 0,3 4 1 15,-3-1 0-15,-3 0-6 0,3 3 0 16,-3 3-1-16,0-1 0 0,-3 3 10 0,6 3 3 0,0 2 0 0,0 1 0 16,-6-1 3-16,3-4 1 0,0 1 0 0,3 4 0 15,0-9-17-15,0 4-3 0,-3-4-1 16,9-5 0 0,3 1-124-16,0-9-25 0</inkml:trace>
        </inkml:traceGroup>
      </inkml:traceGroup>
    </inkml:traceGroup>
    <inkml:traceGroup>
      <inkml:annotationXML>
        <emma:emma xmlns:emma="http://www.w3.org/2003/04/emma" version="1.0">
          <emma:interpretation id="{FB417362-0EE6-450C-BA7F-4254ACC10C8F}" emma:medium="tactile" emma:mode="ink">
            <msink:context xmlns:msink="http://schemas.microsoft.com/ink/2010/main" type="paragraph" rotatedBoundingBox="5211,4347 26354,2446 26878,8273 5736,10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342888-ADEC-4D0B-A71F-3EB6418651C2}" emma:medium="tactile" emma:mode="ink">
              <msink:context xmlns:msink="http://schemas.microsoft.com/ink/2010/main" type="line" rotatedBoundingBox="5728,4271 24835,2912 24957,4636 5850,5995"/>
            </emma:interpretation>
          </emma:emma>
        </inkml:annotationXML>
        <inkml:traceGroup>
          <inkml:annotationXML>
            <emma:emma xmlns:emma="http://www.w3.org/2003/04/emma" version="1.0">
              <emma:interpretation id="{3DC5CCAD-9E56-438F-BC25-9DDFC94FE7DD}" emma:medium="tactile" emma:mode="ink">
                <msink:context xmlns:msink="http://schemas.microsoft.com/ink/2010/main" type="inkWord" rotatedBoundingBox="5728,4271 7512,4144 7623,5707 5839,5833"/>
              </emma:interpretation>
              <emma:one-of disjunction-type="recognition" id="oneOf3">
                <emma:interpretation id="interp15" emma:lang="" emma:confidence="0">
                  <emma:literal>let</emma:literal>
                </emma:interpretation>
                <emma:interpretation id="interp16" emma:lang="" emma:confidence="0">
                  <emma:literal>Let</emma:literal>
                </emma:interpretation>
                <emma:interpretation id="interp17" emma:lang="" emma:confidence="0">
                  <emma:literal>bet</emma:literal>
                </emma:interpretation>
                <emma:interpretation id="interp18" emma:lang="" emma:confidence="0">
                  <emma:literal>tet</emma:literal>
                </emma:interpretation>
                <emma:interpretation id="interp19" emma:lang="" emma:confidence="0">
                  <emma:literal>Lit</emma:literal>
                </emma:interpretation>
              </emma:one-of>
            </emma:emma>
          </inkml:annotationXML>
          <inkml:trace contextRef="#ctx0" brushRef="#br0" timeOffset="17812.2455">2776 3871 1094 0,'0'0'97'0,"0"0"-77"0,-3-5-20 0,0-1 0 16,3 1 86-16,0 0 14 0,-6-1 2 0,6 6 1 16,0-5-14-16,0 5-2 0,0 0-1 0,0-5 0 15,0-3-22-15,0 8-4 0,0 0 0 16,-3-5-1-16,3-1-30 0,0 6-5 0,0 0-2 0,0-5 0 16,-3 0-22-16,3-1 9 15,0 1-9-15,0 5 0 0,0 0 10 0,0 0-10 0,0 0 8 0,0 0-8 16,0 0 10-16,0 0-10 15,0 0 12-15,0 0-12 0,0 0 14 0,6 8-4 0,-6 5-1 0,6 3 0 16,-6 3 11-16,0 5 1 0,0 2 1 0,3 6 0 0,0 7-1 16,0 6 0-16,3 8 0 0,-3 0 0 15,3 5-11-15,-3 3-2 0,6-3-8 0,-6 3 12 0,0 0-12 16,0-3 0-16,3 1 0 0,-6-1 0 16,3-5 8-16,0-3-8 0,-3-2 0 0,0-6 0 0,0-2 0 15,0-6 8-15,0 0-8 0,0-7 0 16,-3-1 0-16,0-4 11 0,3-1-11 0,-6 0 10 0,3-8-2 15,0 3-8-15,0-5 12 0,0 2-4 0,0-8 1 0,0 3 0 16,0-3 0-16,3-5 0 0,0 0 7 16,3 6 0-16,-3-6 1 0,0 0 0 15,0 0-17-15,0 0 10 0,0 0-10 0,3 2 8 0,6-2-8 16,-3 3 0-16,0 0 0 0,-6-3 8 0,3 2-8 0,3 1 0 16,-6-3 0-16,6 5 0 0,-3-2 0 15,5-3 0-15,1 2 0 0,0 4 0 0,-3-4 0 0,6 1 0 16,0 0 0-16,3-1 0 0,0 1 0 0,3-3 0 15,6 0 0-15,-1-3 0 0,4 1 0 0,0-4 0 16,3 1 0-16,-1 0 0 0,4-3 0 0,0-3 0 16,-3 1 0-16,-1-1 8 0,1-2-8 0,-3 0 0 0,0-1 0 15,-3 1 0-15,2 0 0 0,-2 0 0 16,3 2 0-16,-6-5 0 0,0 3 11 0,2-3 3 16,-2 3 1-16,0 0 0 0,0-3 4 0,-6 0 1 15,3 0 0-15,-3-2 0 0,-1-1 2 0,1 0 1 0,-3 1 0 16,-3-1 0-16,3-2-23 0,-9 0-12 0,0 0 2 0,0 2 0 15,0-2-6-15,-3 0 0 0,3 5-1 0,-3-2 0 16,-3 2 8-16,3 3 9 0,-3-1-13 0,0 1 5 16,0 3 8-16,0-1 0 0,-3 6 0 0,0-3 0 0,0 2 0 0,3-1 0 15,-3 4 0-15,3-2-8 16,-3 2 8-16,6 3 0 0,-6-3 0 0,0 3 0 0,4 0 0 0,-10 3 0 16,9 0 0-16,-6 2-8 15,3-2 8-15,0-1-8 0,-3 3 8 0,3-2-8 0,-3 2 8 16,0 3-10-16,3 0 10 0,-3 3-10 15,-3-3 10-15,3 5 0 0,0 3 0 0,0 0-8 0,4 2 8 16,-7 3 0-16,3 3 0 0,0-3 0 0,0 3 0 0,0-3 0 16,3 3 0-16,3-3 0 0,-3 1 0 0,3-1 0 15,6-3 0-15,0 1 0 0,0 2 0 0,3-3 0 16,0 1 0-16,3-3 0 0,3 0 0 0,0-3 16 16,5 3-4-16,1-3-1 0,0-2 1 0,0-1 0 15,0-2 0-15,0-3 0 0,3-2-12 16,-1-3 0-16,1-3 0 0,0-2-11 0,3-3 35 0,0-2 6 15,-3-6 2-15,-1 0 0 0,1-3-32 0,3-2 0 0,-3 0-8 0,0-3 8 16,0-5 0-16,2 0 0 16,1-5 0-16,-3-3 9 0,0-3-9 0,-3 0 10 0,6-5-10 0,-4-5 10 15,1 0-10-15,0-6 0 16,0 3 0-16,0-5 0 0,-3 2 0 0,-1-2-9 16,-2 0 9-16,0 5 0 0,0 0-18 0,-3 0 3 15,0 3 1-15,-3 0 0 0,0-1 5 0,-3 4 1 0,3-3 0 0,-3 5 0 16,-3 5 8-16,3 0-12 15,-3 3 12-15,2 5-12 0,-2 3 12 0,0 5-8 0,0 3 8 0,0 8-8 16,-3-3 8-16,3 6 0 0,-3 4 0 0,0 6-8 0,0 0 8 16,0 0-8-16,0 14 8 0,0 9-8 15,0 6 8-15,-3 9 0 0,0 7 0 0,0 5 0 0,-3 8 9 16,1 3 4-16,2 2 1 0,-3 3 0 16,3 9 4-16,0 1 1 0,3 1 0 0,3 0 0 0,0-3-19 0,3-3 10 15,2 6-10-15,4-6 8 16,0-2-8-16,-3-5 0 0,0-9 0 0,0-2 0 15,3-8-23-15,-3-2-6 16,-3-9-2-16,0-5 0 0,6-5-27 0,0-6-6 16,0-7 0-16,-1-3-1 0,1-8-95 15,3-3-18-15,0-5-4 0</inkml:trace>
          <inkml:trace contextRef="#ctx0" brushRef="#br0" timeOffset="18083.1264">3934 4019 2718 0,'0'0'60'0,"15"3"12"0,0-1 2 0,5 1 2 0,1 2-60 0,6-2-16 16,3 0 0-16,6-3 0 0,-1-3 17 0,1 3 1 0,3-5 0 0,2-1 0 31,7-4-35-31,0-1-7 0,2-2-2 0,4 2-783 0,5-2-157 0</inkml:trace>
        </inkml:traceGroup>
        <inkml:traceGroup>
          <inkml:annotationXML>
            <emma:emma xmlns:emma="http://www.w3.org/2003/04/emma" version="1.0">
              <emma:interpretation id="{E8656800-CA6B-46A7-9ABA-15954A211DCA}" emma:medium="tactile" emma:mode="ink">
                <msink:context xmlns:msink="http://schemas.microsoft.com/ink/2010/main" type="inkWord" rotatedBoundingBox="9572,4057 16287,3580 16396,5116 9682,5594"/>
              </emma:interpretation>
              <emma:one-of disjunction-type="recognition" id="oneOf4">
                <emma:interpretation id="interp20" emma:lang="" emma:confidence="0">
                  <emma:literal>G=(ViE)</emma:literal>
                </emma:interpretation>
                <emma:interpretation id="interp21" emma:lang="" emma:confidence="0">
                  <emma:literal>G = (V, E)</emma:literal>
                </emma:interpretation>
                <emma:interpretation id="interp22" emma:lang="" emma:confidence="0">
                  <emma:literal>G = CV, E)</emma:literal>
                </emma:interpretation>
                <emma:interpretation id="interp23" emma:lang="" emma:confidence="0">
                  <emma:literal>G=(V/E)</emma:literal>
                </emma:interpretation>
                <emma:interpretation id="interp24" emma:lang="" emma:confidence="0">
                  <emma:literal>G = (r, E)</emma:literal>
                </emma:interpretation>
              </emma:one-of>
            </emma:emma>
          </inkml:annotationXML>
          <inkml:trace contextRef="#ctx0" brushRef="#br0" timeOffset="18993.5065">7327 3688 1382 0,'0'0'123'16,"0"0"-99"-16,3-5-24 0,0 0 0 15,-3-3 176-15,0 0 29 0,9 0 7 0,-3 0 0 0,-6 3-95 0,6-3-19 16,0 0-4-16,0 0-1 16,3-3-41-16,-6 6-9 0,-3-6-2 0,3 1 0 0,3-1-13 0,-3 1-4 15,-6-1 0-15,0 0 0 16,0-2-35-16,-3 5-7 0,-3-5-2 0,-3-3 0 0,0 6-2 0,0-4-1 15,-3 4 0-15,-3-1 0 16,-5-2 1-16,2 5 0 0,3 0 0 0,-3 3 0 16,-6 2-4-16,3 3-1 0,-2 3 0 0,2-1 0 15,-3 6 27-15,3 3-10 0,-6 0 10 0,1 4 0 16,2 1 0-16,-3 6 11 0,0 1 0 0,1 4 0 0,-7 2 15 0,6 5 3 16,0 1 1-16,4 4 0 15,-1 4-14-15,0 2-4 0,6 0 0 0,0 2 0 0,3 1-4 0,4 2-8 16,2 8 11-16,0 1-11 0,6-1 10 15,0 0-10-15,3-2 8 0,3-4-8 0,6-1 31 0,-3-4 1 16,6 1 0-16,0-3 0 0,3-3-16 0,2-2-4 0,1-3 0 0,0-3 0 16,3-2-1-16,0-5-1 15,3-1 0-15,0-5 0 0,-1-5 0 0,4 0 0 0,3-5 0 0,0-1 0 16,0-7-10-16,2-1 0 16,1 1 0-16,0-6 0 0,3-2 0 0,-4-3 0 15,1 0 0-15,0-2 0 0,9-6 12 0,-7 3 0 16,-11-3 0-16,0 0 0 0,6-5 4 0,0 2 2 0,-6-2 0 0,-4 0 0 15,-5 2-38 1,3-2-8-16,-3 3-2 0,-3-1 0 0,-9 1 30 0,3-1 0 0,3 3 0 0,-6-2 0 16,-3 4-22-16,-3 4 2 0,-3-3 0 0,0-1 0 15,0 6 6-15,-3-2 2 0,-9 5 0 0,7-1 0 16,5 4-5-16,-3-1-1 0,-6 3 0 0,0 0 0 0,3 0 18 16,-3 3 0-16,6-1-8 0,-2 1 8 15,2 0 11-15,0-1 5 0,12-2 2 0,-6 8 0 16,-3-3-6-16,3-2-2 0,6-3 0 0,0 0 0 15,3 8-10-15,-3 0 8 0,0-8-8 0,6 5 8 16,3 3 0-16,0-5 0 0,0 2 0 0,2-2 0 0,13-1-8 0,-3 1 0 16,3-3 9-16,0 0-9 0,0 0 11 15,5 0-3-15,7 0 0 0,-3-3 0 16,-6-2-8-16,5 0 0 0,10 0 0 0,-6-1 0 16,-4 1-35-16,4-3-9 0,3 3-1 0,3-6-766 15,-1 3-153-15</inkml:trace>
          <inkml:trace contextRef="#ctx0" brushRef="#br0" timeOffset="19423.4044">8604 3903 1094 0,'0'0'97'16,"0"0"-77"-16,0 0-20 0,9 2 0 0,0 4 284 0,3-4 52 16,-3 3 12-16,6-5 1 0,3 3-239 0,-1-3-48 15,4 0-10-15,0-3-1 0,3 3 0 0,3-2 0 16,2-1 0-16,1 3 0 0,0-2-43 0,3 2-8 16,2 0 0-16,1 0 0 15,-3 0-14-15,0 0 0 0,-1 0 0 0,1 0 0 0,-3 0-2 0,0-3 0 16,-4 0 0-16,1-2 0 15,0-3-13-15,0 0-3 0,-3 0-1 0,-1 0 0 16,-2-2-178-16,-3-1-35 0,0 0-7 0,-3-2-2 0</inkml:trace>
          <inkml:trace contextRef="#ctx0" brushRef="#br0" timeOffset="19673.4226">8661 4112 1209 0,'-9'13'108'0,"6"-5"-87"0,0 0-21 0,3 2 0 16,0 1 215-16,6 2 38 0,3-2 8 0,3 2 2 0,-1 0-169 0,4-2-34 16,3-3-6-16,3 0-2 15,3-3 0-15,0-2 0 0,2-3 0 0,7-3 0 16,0-5-52-16,6 0-21 0,-1-3 1 0,4 1 0 15,0 2-124-15,-1-5-24 16,1-1-4-16,0 4-2 0,-1-3-58 0,4 2-11 0</inkml:trace>
          <inkml:trace contextRef="#ctx0" brushRef="#br0" timeOffset="20042.2133">10720 3074 1497 0,'-5'0'133'0,"-1"0"-106"15,-3 0-27-15,0 0 0 0,-3 0 55 0,0 3 5 0,-3-3 2 0,-6 3 0 16,0-1-30-16,-2 1-5 15,-10 5-2-15,3 3 0 0,0-1 3 0,3 6 0 0,1 5 0 0,2 6 0 16,-3 7 43-16,3 3 9 0,0 8 1 0,1-3 1 16,2 6-3-16,-3 0-1 0,6 2 0 0,0 3 0 15,3 2 10-15,3 4 1 0,4 4 1 0,2-7 0 16,3-1-18-16,3 3-4 0,3 1-1 0,3 2 0 16,2 2-27-16,1 1-4 15,3-6-2-15,3-5 0 0,0-3-22 0,6-2-4 0,0-3 0 16,0-6-8-16,2-2-27 15,7-5-12-15,0-3-2 0,3-10-1 16,-4-6-107-16,7-5-22 0,0-8-4 0,3-3-622 0,-1-10-125 0</inkml:trace>
          <inkml:trace contextRef="#ctx0" brushRef="#br0" timeOffset="20483.3554">11533 3201 2318 0,'0'0'103'0,"6"8"21"0,0-5-100 0,0 8-24 0,-3-3 0 0,6 7 0 15,0 4 68-15,0 5 9 16,3 8 2-16,-1-3 0 0,1 2-19 0,0 6-3 0,0 3-1 0,0 5 0 15,3 0-13-15,0 8-3 0,6-5-1 0,-3 5 0 16,-4-1-39-16,4-1 0 0,3-4 0 0,0 1 0 16,0-8 8-16,0-1 0 0,0 1 0 0,-4-6 0 15,1-4-8-15,0-4 0 0,-3-5 0 0,-3-2 0 16,3-6 0-16,0-3 8 0,-3-2-8 0,-1-2 0 16,-2-6 0-16,6-3-8 0,-3-5 0 0,-3 0 0 15,3-5 17-15,-3-3 4 0,3-2 1 0,0-1 0 16,0-5 34-16,-3 0 8 0,5-2 0 0,1-3 1 15,0-6-27-15,3-4-6 0,0-6 0 0,3 0-1 16,-3-8-7-16,0 0-2 0,5 0 0 0,-2 0 0 0,6 3-14 0,-3 2-13 16,3 1 2-16,-4 2 1 15,-2 2-2-15,0 4 0 0,0 4 0 0,0 6 0 0,-6 5-8 0,2 1-1 16,1 7-1-16,0-6 0 16,0 1-124-16,3 5-25 0,0 1-5 0,3-1-1060 0</inkml:trace>
          <inkml:trace contextRef="#ctx0" brushRef="#br0" timeOffset="20783.4332">13295 3572 2786 0,'-3'34'124'0,"3"-13"24"0,-3 9-118 0,3 9-30 0,-3 6 0 0,0 0 0 15,-6 0 59-15,0-2 5 0,0 1 2 0,-2-1 0 16,-4-3-21-16,-3-3-4 0,3 0-1 0,-3 0 0 16,-6 0-23-16,3 0-5 0,-8-3 0 0,5 1-1 15,-6-4-43-15,3 1-9 0,-2-3-2 16,2-2 0-16,0-4 11 15,0 1 1-15,0-5 1 0,1-6 0 16,2-2-154-16,3-9-30 0,0-2-6 0</inkml:trace>
        </inkml:traceGroup>
        <inkml:traceGroup>
          <inkml:annotationXML>
            <emma:emma xmlns:emma="http://www.w3.org/2003/04/emma" version="1.0">
              <emma:interpretation id="{5764DFCB-9670-43D0-8515-BF3C5B078351}" emma:medium="tactile" emma:mode="ink">
                <msink:context xmlns:msink="http://schemas.microsoft.com/ink/2010/main" type="inkWord" rotatedBoundingBox="17164,3739 19696,3559 19798,5003 17267,5183"/>
              </emma:interpretation>
            </emma:emma>
          </inkml:annotationXML>
          <inkml:trace contextRef="#ctx0" brushRef="#br0" timeOffset="21126.893">14317 3260 2754 0,'0'0'122'0,"0"0"25"0,3 10-118 0,3 1-29 0,0 2 0 0,3 0 0 15,-3 6 61-15,0-3 7 16,0 0 0-16,-3 2 1 0,3 3-33 0,-3 3-8 0,0 0 0 0,-3 5-1 15,-3 5-18-15,3 3-9 16,-6 6 10-16,0 7-10 0,-6 6 0 0,3 2 0 0,-3 3 0 16,-3 0 0-16,0-1 0 0,0 1 0 0,4-3 0 0,-1-5 0 15,0-5-12-15,3-6-1 0,0-7-1 0,3-6 0 16,3-8-97-16,0-5-19 16,0-6-4-16,3-10-1 15,0 0-116-15,3-13-23 0,9-26-5 0,0-6-1 0</inkml:trace>
          <inkml:trace contextRef="#ctx0" brushRef="#br0" timeOffset="22143.3092">14240 4128 1612 0,'0'21'72'0,"0"-11"14"0,6 1-69 0,-3-1-17 0,0 4 0 0,6-4 0 16,5 3 223-16,1 1 41 16,0-1 8-16,6 0 1 0,0-5-182 0,3 0-37 0,3-3-7 0,2 1-2 15,1-4-30-15,6-2-7 16,2-2 0-16,4-4-8 0,-3-2-8 0,2-2-9 0,1-6-2 0,3 3 0 31,2-1-75-31,1-1-15 0,-3-1-3 0,5-3-1 16,1-2-127-16,-3 3-24 15,50-27-6-15,-24 10-1 0</inkml:trace>
          <inkml:trace contextRef="#ctx0" brushRef="#br0" timeOffset="21823.3031">14350 3675 115 0,'-9'8'10'0,"0"5"-10"0,-3-2 0 0,3 2 0 0,0 0 393 0,3-2 77 16,0-3 15-16,3 0 3 0,0 0-372 0,3-8-76 0,3 5-14 0,-3-5-3 16,6 3-3-16,6-3 0 15,3-3 0-15,3-2 0 0,3-1-36 0,3-2-7 0,5 1-1 0,1-4-1 16,0-2 15-16,3 2 10 16,5-2-12-16,-2 0 12 0,0-3 0 0,2 3 0 15,-2-1 8-15,0 6-8 0,3-2 30 0,-4 2 0 0,1-3 0 0,-3 6 0 16,3 0-14-16,-4-1-2 0,1 1-1 15,0 2 0-15,-3 1 2 0,-1-1 0 0,-2 1 0 0,-3 2 0 16,-3 0-15-16,3-3-12 16,-4 3 3-16,-2 0 0 15,0 0-55-15,-3 0-10 0,-3 0-2 0,3-3-787 0</inkml:trace>
          <inkml:trace contextRef="#ctx0" brushRef="#br0" timeOffset="21477.3854">14392 3209 1785 0,'0'0'159'0,"0"0"-127"16,0 0-32-16,8 0 0 0,1 0 120 0,0 0 19 16,3 0 3-16,0 0 1 0,0-5-60 0,3 2-12 15,0-2-3-15,3 5 0 0,0-8-9 0,2 0-3 0,7 3 0 0,0-6 0 16,6 1-41-16,-1 2-15 15,4-5 9-15,3 5-9 0,6-5 0 0,-1 2 0 0,1 0 0 0,2 1 0 16,-2 2 0-16,-3 0 0 0,-4-3 0 0,-2 6 0 16,0-3 0-16,-3 8-14 0,-4-8 2 15,1 3 0 1,0 5-52-16,-3-8-9 0,-3 5-3 0,-4 1 0 16,1-4-136-16,-6 4-27 0</inkml:trace>
          <inkml:trace contextRef="#ctx0" brushRef="#br0" timeOffset="22524.3475">16389 2889 2833 0,'18'27'125'0,"-6"-9"27"0,5 1-122 0,4 7-30 0,0 9 0 0,6-1 0 0,0 8 38 0,-1 6 2 16,-2 0 0-16,0 2 0 0,0 0 11 0,-3 0 2 16,0 3 1-16,-9-2 0 0,-7-1-37 0,4 3-7 15,0 5-2-15,-6-2 0 0,-6 4-8 0,-6-1 0 16,-5-1 0-16,-1 0 0 0,-6 0 0 0,-6 3 0 16,-6 0 0-16,1-5 8 0,-7-6 0 0,-3-5 0 0,-5-6 0 15,-4-7 0 1,3-5-96-16,1-9-19 0,-1-5-4 0,6-10-781 15,4-6-156-15</inkml:trace>
        </inkml:traceGroup>
        <inkml:traceGroup>
          <inkml:annotationXML>
            <emma:emma xmlns:emma="http://www.w3.org/2003/04/emma" version="1.0">
              <emma:interpretation id="{BBCF6191-DC67-4DDA-8700-D338FF020521}" emma:medium="tactile" emma:mode="ink">
                <msink:context xmlns:msink="http://schemas.microsoft.com/ink/2010/main" type="inkWord" rotatedBoundingBox="22791,3097 24838,2951 24942,4418 22895,4564"/>
              </emma:interpretation>
              <emma:one-of disjunction-type="recognition" id="oneOf5">
                <emma:interpretation id="interp25" emma:lang="" emma:confidence="1">
                  <emma:literal>be</emma:literal>
                </emma:interpretation>
                <emma:interpretation id="interp26" emma:lang="" emma:confidence="0">
                  <emma:literal>he</emma:literal>
                </emma:interpretation>
                <emma:interpretation id="interp27" emma:lang="" emma:confidence="0">
                  <emma:literal>#se</emma:literal>
                </emma:interpretation>
                <emma:interpretation id="interp28" emma:lang="" emma:confidence="0">
                  <emma:literal>Be</emma:literal>
                </emma:interpretation>
                <emma:interpretation id="interp29" emma:lang="" emma:confidence="0">
                  <emma:literal>b,</emma:literal>
                </emma:interpretation>
              </emma:one-of>
            </emma:emma>
          </inkml:annotationXML>
          <inkml:trace contextRef="#ctx0" brushRef="#br0" timeOffset="23667.1826">19779 2439 1796 0,'0'0'80'0,"3"-5"16"0,0-3-77 0,0 0-19 16,-3 6 0-16,0 2 0 0,3-3 23 0,-3 3 1 16,0 0 0-16,0 0 0 0,3-8 7 0,-3 8 1 15,0 0 1-15,0 0 0 0,0 0-14 0,0 0-3 16,9 3-1-16,-3 2 0 0,-3 0-15 0,3 6 0 0,-3-1 0 0,3 4 0 15,0 2 25-15,0 2 3 16,0 6 0-16,0 2 0 0,3 1 8 0,-4 5 3 0,1-1 0 0,-3 6 0 16,3 6-10-16,-3 2-1 15,0 8-1-15,0 0 0 0,-3 5-3 0,0 5 0 0,0-2 0 0,0 5 0 16,0 3 32-16,0-3 5 16,0 0 2-16,0-7 0 0,0-4-35 0,3-5-6 0,-3-5-2 0,0-2 0 15,3-1 3-15,-3-13 0 16,0 3 0-16,0-6 0 0,0-2-23 0,0-5-8 0,0-1 0 0,0-2 0 15,-3-5 8-15,3-1 0 0,0-2 0 16,0-3 0-16,0-5 0 0,0 0 0 0,0 0 0 0,-3 3 0 16,-3 0-8-16,0-3 0 0,0 0 0 0,-3-3 0 15,7 0 8-15,-4-2 0 0,3 2 0 0,0-4 0 16,3-4 0-16,0-2 0 0,3-3 0 0,0-3 0 0,3-2 0 16,-1-3-8-16,4 1 8 0,0-7-8 15,3 4 8-15,3-6-13 0,3 0 5 0,6 3 8 16,0-5-12-16,2 2 12 0,1 0-10 0,3 1 10 0,3-1-12 0,-1 6 3 15,1-9 1-15,0 9 0 16,0 2-28-16,-1 5-6 0,-5 6-1 0,0 5 0 16,0 3 17-16,-6 10 3 0,-7 0 1 0,1 9 0 15,-6 7 22-15,0 0 12 0,-6 8-2 0,-3 0 0 0,-6 0 36 0,0 3 7 16,0 0 2-16,-6-3 0 0,1 0-39 16,-7-2-8-16,3-4-8 0,-3 4 11 0,-3-3 1 0,0-1 1 15,0 1 0-15,1-8 0 0,-1 0-3 0,3-3-1 0,-3-2 0 0,0-3 0 16,3-3-25-16,0-2-4 15,-2-3-2-15,-1-6 0 16,3 1-144-16,-3-6-29 0</inkml:trace>
          <inkml:trace contextRef="#ctx0" brushRef="#br0" timeOffset="24227.6901">21172 3461 2394 0,'0'0'106'0,"0"0"22"16,0 0-103-16,0 0-25 0,3 8 0 0,0-3 0 0,-3-5 42 0,3 8 3 15,3-3 1-15,3 3 0 0,0-5-30 0,3 2-7 16,3-5-1-16,3 0 0 0,2 0-22 0,4 0-5 16,-3-8-1-16,3 3 0 15,6-3-38-15,-4 0-8 0,1-3-2 0,0-2 0 0,0 0 49 0,0-3 10 16,-1 0 9-16,1-5-13 0,-3 0 32 0,0 0 6 0,6 0 2 0,-7-6 0 15,1 1-16-15,0-1-3 16,0 3-8-16,0-2 12 0,-1-1 13 0,-5 4 3 0,-3-1 0 0,-3 0 0 16,-3 3-13-16,0 0-3 15,-3-1 0-15,-3 7 0 0,-3-4-12 0,0 3 0 0,-3 3 8 0,-3 5-8 16,3 0 13-16,-6 3 0 16,-3 2 0-16,0 3 0 0,-3 3 4 0,-3 2 1 0,1 0 0 0,-1 6 0 15,-3 2-18-15,3 3 0 16,-3 3 0-16,0 2 0 0,1 8 0 0,-1 0 0 0,-3 3 8 0,3 2-8 15,0 3 8-15,0 3-8 0,4-3 12 16,-1 3-12-16,0-6 26 0,6 0-2 0,0 3 0 16,6-7 0-16,3 1-6 0,6 1-2 0,3 0 0 0,3 0 0 15,3-3-6-15,6 0-2 0,5 2 0 0,1-4 0 16,6-3-108 0,3-6-23-16,3-2-4 0</inkml:trace>
        </inkml:traceGroup>
      </inkml:traceGroup>
      <inkml:traceGroup>
        <inkml:annotationXML>
          <emma:emma xmlns:emma="http://www.w3.org/2003/04/emma" version="1.0">
            <emma:interpretation id="{71CA2F3B-EE9F-47C0-9205-861652AB61E0}" emma:medium="tactile" emma:mode="ink">
              <msink:context xmlns:msink="http://schemas.microsoft.com/ink/2010/main" type="line" rotatedBoundingBox="5553,6264 26525,4349 26671,5956 5700,7871"/>
            </emma:interpretation>
          </emma:emma>
        </inkml:annotationXML>
        <inkml:traceGroup>
          <inkml:annotationXML>
            <emma:emma xmlns:emma="http://www.w3.org/2003/04/emma" version="1.0">
              <emma:interpretation id="{D508F4BC-EC6B-4135-8B21-2412B25A5F2A}" emma:medium="tactile" emma:mode="ink">
                <msink:context xmlns:msink="http://schemas.microsoft.com/ink/2010/main" type="inkWord" rotatedBoundingBox="5605,6837 7302,6682 7377,7495 5679,7650"/>
              </emma:interpretation>
              <emma:one-of disjunction-type="recognition" id="oneOf6">
                <emma:interpretation id="interp30" emma:lang="" emma:confidence="1">
                  <emma:literal>an</emma:literal>
                </emma:interpretation>
                <emma:interpretation id="interp31" emma:lang="" emma:confidence="0">
                  <emma:literal>on</emma:literal>
                </emma:interpretation>
                <emma:interpretation id="interp32" emma:lang="" emma:confidence="0">
                  <emma:literal>ar</emma:literal>
                </emma:interpretation>
                <emma:interpretation id="interp33" emma:lang="" emma:confidence="0">
                  <emma:literal>oin</emma:literal>
                </emma:interpretation>
                <emma:interpretation id="interp34" emma:lang="" emma:confidence="0">
                  <emma:literal>am</emma:literal>
                </emma:interpretation>
              </emma:one-of>
            </emma:emma>
          </inkml:annotationXML>
          <inkml:trace contextRef="#ctx0" brushRef="#br0" timeOffset="25477.3785">3264 6339 1728 0,'0'0'76'15,"0"0"16"-15,6-8-73 0,0 3-19 0,3-3 0 0,-3 3 0 0,3-3 98 0,-3 3 16 16,3-3 3-16,-3-3 1 16,3 3-50-16,-3-2-9 0,0-1-3 0,-3 1 0 0,-3 2-15 0,0 2-3 15,0-4-1-15,0 2 0 0,-6 0-29 0,0-3-8 0,-3 3 0 0,0-2 0 16,-3-1-19-16,0 3-5 15,0-2 0-15,-3 2-1 0,0-3 5 0,-3 6 0 0,-2 0 1 0,-1-1 0 16,-3 1 3-16,0 2 1 16,-3 6 0-16,1-3 0 0,-4 0-1 0,0 3 0 0,3-1 0 0,0 6 0 15,-2 0 16-15,-1 3 0 16,0 5-10-16,0-1 10 0,-2 4 0 0,-1 2-9 0,0 0 9 0,3 8 0 16,7 3 0-16,2 8 0 15,-3 2 0-15,6 6 0 0,6 2 0 0,3-2 16 0,0 2-4 0,9 0 0 16,0 1 4-16,6-7 0 0,0-1 0 0,0-6 0 15,0-3-7-15,6-5-1 0,-3-2 0 0,6-3 0 16,-3-8 0-16,3-3-8 0,5-3 12 0,-5-4-4 16,0-6-8-16,6-3-11 0,-3-8 3 15,0-4 0-15,3-4-12 0,-4-10-3 0,4-3 0 16,0-5 0-16,0 0 12 0,0-3 3 0,-3-2 0 0,0 0 0 16,-1-3 8-16,1 0 8 0,0-3-8 0,-3 0 11 15,-6 1 11-15,3 2 2 0,0 3 1 16,-3 5 0-16,0 5 20 0,-3 5 4 0,2 6 1 0,-2 5 0 15,0 6 1-15,0 2 0 0,-6 8 0 0,0 0 0 16,0 0-19-16,9 10-3 0,-9 1-1 0,6 10 0 16,-3 6-28-16,3-1 0 0,0 8 0 0,0 1 0 0,3 2 0 0,0 0 0 15,3 3 0-15,0-6 0 16,3 0-10-16,-1-2-8 0,4-5-2 0,-3-1-1200 0</inkml:trace>
          <inkml:trace contextRef="#ctx0" brushRef="#br0" timeOffset="25887.3913">3806 6199 2073 0,'0'0'184'0,"0"0"-147"0,0 0-29 0,0 0-8 16,6-2 103-16,0-4 19 0,3 4 4 0,0-1 1 15,-3 3-83-15,3 3-17 0,-1 5-3 0,-2 2-1 16,3 1-23-16,0 7 0 0,-3 6 0 0,0 3 0 16,0 7 0-16,-3 0-8 15,-3 3 8-15,3 0 0 0,-3 3 0 0,-3-8 0 0,3 2 0 16,0-2 0-16,-6 0 0 0,3-6-12 0,0 1 12 0,0-6-12 31,0 0-15-31,-3-3-3 0,-3-2-1 0,0-5 0 16,4-3 1-16,-1-3 0 0,-3-5 0 0,3 0 0 0,0-2 30 0,0-4 15 0,0-2-2 15,0-5 0-15,0 0 28 0,3-6 6 0,0-2 1 0,3-5 0 16,0-6-12-16,3-5-3 0,3-3 0 0,6-2 0 0,0-6-18 0,6 3-4 16,-1 0-1-16,7 3 0 15,0 8-10-15,0 2 0 0,-3 8 0 0,2 5 0 0,1 6 0 0,0 8 0 16,-3 2 0-16,0 9 0 16,0 2 0-16,-1 5 0 0,-2 8 0 0,-3 3 8 0,6 2-8 0,-3 6 0 15,0 0 0-15,0 2 0 16,2 1-72-16,1-4-16 0,0 1-3 15,3 0-1034-15</inkml:trace>
        </inkml:traceGroup>
        <inkml:traceGroup>
          <inkml:annotationXML>
            <emma:emma xmlns:emma="http://www.w3.org/2003/04/emma" version="1.0">
              <emma:interpretation id="{E4AB4B44-AAEF-4BE6-83BA-B909CBED5948}" emma:medium="tactile" emma:mode="ink">
                <msink:context xmlns:msink="http://schemas.microsoft.com/ink/2010/main" type="inkWord" rotatedBoundingBox="8859,5962 13686,5521 13800,6770 8973,7211"/>
              </emma:interpretation>
              <emma:one-of disjunction-type="recognition" id="oneOf7">
                <emma:interpretation id="interp35" emma:lang="" emma:confidence="1">
                  <emma:literal>undirected</emma:literal>
                </emma:interpretation>
                <emma:interpretation id="interp36" emma:lang="" emma:confidence="0">
                  <emma:literal>ordinated</emma:literal>
                </emma:interpretation>
                <emma:interpretation id="interp37" emma:lang="" emma:confidence="0">
                  <emma:literal>Undirected</emma:literal>
                </emma:interpretation>
                <emma:interpretation id="interp38" emma:lang="" emma:confidence="0">
                  <emma:literal>Ordinated</emma:literal>
                </emma:interpretation>
                <emma:interpretation id="interp39" emma:lang="" emma:confidence="0">
                  <emma:literal>undine-ted</emma:literal>
                </emma:interpretation>
              </emma:one-of>
            </emma:emma>
          </inkml:annotationXML>
          <inkml:trace contextRef="#ctx0" brushRef="#br0" timeOffset="26440.5358">5898 5853 2260 0,'-3'8'50'0,"3"-8"10"0,0 0 3 0,0 7 0 0,-3 1-51 0,0 6-12 0,1-1 0 0,-1 8 0 0,6 5 11 0,-3 6-1 16,0 0 0-16,2 5 0 0,4-3-10 0,-3 3-12 15,3 1 2-15,0-4 1 16,3 0-27-16,0-2-4 0,3-3-2 0,3-2 0 0,-3-4 24 0,3 1 5 0,3-3 1 0,-3-5 0 16,-4-2 26-16,4-4 6 15,-3-5 0-15,3-2 1 0,0-6 26 16,0-5 5-16,0-2 0 0,0-9 1 0,2 3-21 0,1-5-4 16,-3-3 0-16,0 1-1 0,0-4-10 0,-3 1-1 15,0-3-1-15,0-3 0 0,0 0 8 0,-3 0 1 16,-1-2 1-16,1-3 0 0,0 3 10 0,0-1 1 0,-6-2 1 15,-3 0 0-15,3 0-37 0,0 3-10 0,3 2-1 0,0 3 0 32,-3 0-14-32,3 5-3 0,-3 5-1 0,-3 3-745 0,3 3-149 0</inkml:trace>
          <inkml:trace contextRef="#ctx0" brushRef="#br0" timeOffset="26897.4425">6657 5882 2476 0,'0'0'110'0,"6"2"22"0,3 4-105 0,0-1-27 0,3 3 0 0,3 2 0 16,0 1 16-16,0 8-3 16,0 2 0-16,-3 3 0 0,-6 2-5 0,2 3-8 0,-5 0 11 0,0 3-11 15,-6-3 0-15,3 0-20 16,-3-2 2-16,3-1 1 16,-2-5-58-16,-1-2-11 0,-3-1-2 0,0-4-1 15,3-4 44-15,0-2 9 0,-3-5 1 0,6-3 1 0,0 0 56 0,0 0 11 16,-3-6 3-16,-3 1 0 0,3-3 39 0,3 0 8 0,-3-5 1 0,3-3 1 15,3-2-8-15,0-4-1 0,3-1-1 16,0-6 0-16,0-1-41 0,6-1-8 0,2-4-2 0,7-2 0 16,0 0-24-16,3 0 0 0,-3 5 0 15,3 3 0-15,-1 8 8 0,-2 5-8 16,-3 3 8-16,-3 8-8 0,3 2 0 0,0 6 0 16,-3 5 8-16,-1 0-8 0,1 2 0 0,6 6-9 0,0 3 9 0,-3-1-13 15,0 1 13-15,3-1-12 0,5 3 12 16,-2-2-12-1,-9 2-95-15,3 0-18 0,6-2-4 0</inkml:trace>
          <inkml:trace contextRef="#ctx0" brushRef="#br0" timeOffset="27507.2574">8354 5810 2440 0,'0'0'108'0,"0"0"23"0,-3-2-105 0,3 2-26 16,-9-3 0-16,3-2 0 0,-3 2 67 0,3-2 8 0,-3-3 1 0,0 0 1 15,1-3-63-15,-1-2-14 16,-3 0 0-16,0-3 0 0,0 0-18 0,-3 0-2 0,-3 0 0 15,3 6 0 1,3 2-20-16,-8 3-4 0,-10 5 0 0,0 5-1 16,3 3-8-16,-3 5-2 0,-5 3 0 0,-4 2 0 0,0 6 55 0,1 3 0 15,2-1 0-15,0 6 0 0,0 0 0 0,7 5 8 16,14 0-8-16,-3 2 8 0,-6-2-8 0,9 3 10 16,6-6-10-16,3 4 10 0,6-7-10 0,-3-2 0 15,0 0 0-15,9 1 0 0,3-4 12 0,-3 1-4 0,0-6 0 16,3-3 0-16,9-5 22 0,-3-2 4 0,-3-8 1 0,3-3 0 15,0 0-8-15,2-8-2 0,4-6 0 0,-3 1 0 16,-3-5-8-16,6-3-1 0,6-3-1 0,-1-8 0 0,-2-2-15 0,0-6-10 16,6-5 2-16,3-5 0 15,2-6-6-15,-2 1-1 0,-3-6 0 0,6-3 0 0,-1-2 6 0,1-5 1 16,-3-3 0-16,-4 2 0 16,4 9 8-16,-3-4 0 0,3 7 0 0,-4 1 0 0,1 1 0 0,-3 8-8 15,0 5 8-15,-3 8-8 16,-4 8 23-16,-5 8 5 0,-3 5 0 0,0 8 1 0,-3 5 4 0,-9 3 1 15,6 8 0-15,-6 5 0 0,0 3-8 0,-3 8-2 16,0 2 0-16,-3 9 0 0,-3 5-16 16,-3 5 0-16,-3 2 0 0,1 6 0 0,-4 8 0 0,0 2 0 15,3 1 0-15,0-3 0 16,3-6 8-16,0 1-8 0,0-1 0 0,6 1 0 0,0-6 12 0,0-2-12 16,1-6 12-16,-1 1-12 0,3-9 0 15,-3-2-12-15,3-6 0 0,0-7 0 16,0-3-222-16,3-3-44 0</inkml:trace>
          <inkml:trace contextRef="#ctx0" brushRef="#br0" timeOffset="27717.5309">8878 5784 2487 0,'0'8'55'0,"-3"0"11"0,3 5 2 0,0 3 2 0,-3 2-56 0,3 3-14 0,-3 1 0 0,3 1 0 0,-3 4 9 0,3-3-1 15,0-3 0-15,0-3 0 16,-3 1-100-16,3-6-21 0,0-2-4 0,0-6-1 0</inkml:trace>
          <inkml:trace contextRef="#ctx0" brushRef="#br0" timeOffset="27867.7983">9077 5342 2718 0,'0'0'120'0,"0"0"25"0,0 0-116 0,0 0-29 16,9 5 0-16,-3 3 0 0,3-3 0 0,-3 1 0 15,0-1 0-15,-6-5-800 16,0 0-165-16</inkml:trace>
          <inkml:trace contextRef="#ctx0" brushRef="#br0" timeOffset="28477.6271">9497 5564 2016 0,'9'19'89'0,"-6"-6"19"0,-3 0-87 0,3 3-21 15,0 3 0-15,0 4 0 16,0 1 100-16,0 3 16 0,0-1 4 0,0 3 0 0,0-2-41 0,-3-1-8 16,-3 1-2-16,0-1 0 15,3-2-37-15,-3 0-7 0,6 2-1 0,-3-2-1 0,0-3-23 0,0-5 0 16,3-3-10-16,-3 0 10 16,-6-2-16-16,6 0 3 0,3-3 1 0,-3-8 0 0,0 0 12 0,0 0 0 15,0 0 0-15,0 0 0 16,0 0 0-16,3-8-9 0,0-3 9 0,0 0 0 0,0-2 24 0,0-3 9 15,0-2 3-15,6-3 0 0,-3-3 6 0,3-3 2 16,2-2 0-16,1-2 0 0,3-1-28 16,0 3-6-16,0 0-1 0,0 5 0 0,0 3-9 0,-3 2 0 15,3 3 0-15,-1 3 0 0,-5 2 0 16,3 3 0-16,-3 6 0 0,3 2-11 0,-3 2 11 0,0 6-13 16,0 0 5-16,3 3 8 0,0-1-9 15,0 1 9-15,2 0 0 0,1 2 0 16,3-3-48-16,0 1-4 0,0-6 0 0,0 3 0 15,0-2-8-15,3-1-3 0,5-5 0 0,1-3 0 0,0 1 34 0,3-4 6 16,-4 1 2-16,1-3 0 0,0 0 21 0,-3-5 15 16,0 2-3-16,-4-2 0 0,1-3 32 0,-3 3 5 15,-3-3 2-15,-3 0 0 0,0-2 11 0,-3-1 2 0,-3-2 1 0,0 2 0 16,0-2-38-16,-3 3-8 16,0-1-2-16,-3 3 0 0,-3 1-5 0,3 4 0 0,-3 0-1 0,0 3 0 15,-6 3-11-15,0 2 0 16,-3 6 0-16,0 2 0 0,-3 3 0 0,-3 6 0 0,-3 7-9 0,-2 3 9 15,-1 2-11-15,0 3 11 0,-3 6-10 0,0-4 10 0,1 4-16 0,-1-4 4 16,6 1 0-16,3 0 0 16,-3-3-21-16,6 0-4 0,4-5-1 0,2 0 0 31,-3-6-21-31,9 1-4 0,0-6-1 0,3 0 0 16,-3-2-101-16,9-6-21 0,3 3-4 0,0-8-776 0</inkml:trace>
          <inkml:trace contextRef="#ctx0" brushRef="#br0" timeOffset="28763.7212">10670 5699 1792 0,'0'0'80'0,"6"-3"16"0,0-2-77 0,0 0-19 16,0 0 0-16,0 2 0 0,0-2 65 0,0-1 10 15,-1-2 1-15,-2 3 1 0,-3 0-14 0,0 0-3 16,0 5-1-16,-3-6 0 0,-2 1-42 0,-1 0-8 15,0 5-1-15,0 2-8 0,0 1 13 0,-3 5-4 0,0 0-1 0,-3 2 0 16,0 6 28-16,-3 0 4 16,0 5 2-16,0-2 0 0,3 5-24 0,1 0-5 0,-1-3-1 0,0 2 0 15,0 1-12-15,6-3 9 16,0 6-9-16,0-6 8 0,3-2-8 0,3-1 12 0,0-2-12 0,0-3 12 16,0-2-24-16,3-6-5 0,-3-5-1 0,9 3 0 31,3-6-159-31,0-2-32 0</inkml:trace>
        </inkml:traceGroup>
        <inkml:traceGroup>
          <inkml:annotationXML>
            <emma:emma xmlns:emma="http://www.w3.org/2003/04/emma" version="1.0">
              <emma:interpretation id="{F701A300-E77E-4411-B80D-BA3261041A89}" emma:medium="tactile" emma:mode="ink">
                <msink:context xmlns:msink="http://schemas.microsoft.com/ink/2010/main" type="inkWord" rotatedBoundingBox="14152,5582 16575,5361 16685,6562 14261,6783"/>
              </emma:interpretation>
            </emma:emma>
          </inkml:annotationXML>
          <inkml:trace contextRef="#ctx0" brushRef="#br0" timeOffset="28987.7526">11164 5472 288 0,'0'0'25'16,"0"0"-25"-16,9 5 0 0,0-2 0 0,3 2 571 0,6-5 109 0,-1 2 21 0,1-2 5 31,3 0-539-31,3-2-108 0,3-6-22 0,3 3-4 0,-7-9-33 0,7 4 0 16,0-1 0-16,0-2 0 16,-4 2-100-16,4-2-23 0,-3 0-5 0,3 2 0 15,-1-2-133-15,1 0-27 0</inkml:trace>
          <inkml:trace contextRef="#ctx0" brushRef="#br0" timeOffset="29273.6124">11798 4831 2098 0,'-12'27'93'0,"6"-14"19"0,0 3-89 0,0 8-23 0,-6 7 0 0,0 6 0 0,0 6 52 0,1-1 5 16,-4 6 2-16,0 2 0 15,0 0-3-15,0 3 0 0,0 3 0 0,3 2 0 0,-3 5-24 0,0-2-6 16,4 0-1-16,-1-3 0 16,0-2 6-16,3-3 1 0,0 0 0 0,0-8 0 15,0-3-20-15,3-5-3 0,0-2-1 0,3-9 0 16,-3-2-88-16,3-8-19 0,0-3-3 0,0-5-1016 15</inkml:trace>
          <inkml:trace contextRef="#ctx0" brushRef="#br0" timeOffset="29623.4058">11956 5771 2948 0,'12'26'65'0,"-6"-15"14"0,0-3 2 0,2-1 1 0,4 1-66 0,0-2-16 16,3-1 0-16,0-2 0 0,3-6 10 0,3 0-2 15,0-5 0-15,-4-2 0 0,4-1-8 0,0-5 0 0,0 1 0 0,0-7 0 32,-3 1-44-32,0-3-8 0,-4 1-2 0,4-4 0 15,-3-2-10-15,-3 0-1 0,0-3-1 0,-3 3 0 0,0-3 41 0,-3 6 8 16,0-1 1-16,-3 4 1 0,0 1 15 0,0 7 0 0,-6 4 0 0,0 6 0 15,-3 2 30-15,0 6-1 0,-6 5 0 0,-3 2 0 16,0 9 7-16,0 2 2 0,0 5 0 0,-3 3 0 16,-5 3-22-16,5 0-5 0,0 0-1 0,0-1 0 0,0-1-2 15,3-1 0-15,3-3 0 0,1 1 0 16,2-1-8-16,3-5 0 0,0-2 0 16,3-3 0-16,3-1 0 0,-3 1-17 0,3-5 4 15,3-6 1-15,-3-5-154 0,3 5-30 16,6-5-7-16,0 3-1 0</inkml:trace>
          <inkml:trace contextRef="#ctx0" brushRef="#br0" timeOffset="30163.2749">13149 5440 2188 0,'6'-3'97'0,"-3"6"20"0,0-1-93 0,3-2-24 15,-6 0 0-15,0 0 0 0,0 0 81 0,0 0 12 16,0 8 3-16,-3 0 0 0,-3 0-62 0,-6 0-12 16,-6 0-2-16,-2 3-1 0,-4 2-19 0,-3 6 0 15,0-1 0-15,-2 6 0 16,-1 5-27-16,0 0-2 0,0 0-1 0,3 3 0 16,1-3-22-16,-1 3-5 0,0-3-1 0,6 0 0 15,3-3 23-15,3-2 5 0,4-3 1 0,2-2 0 0,3-3 8 0,0 0 1 0,6-3 1 0,0-5 0 16,0-8 19-16,3 5 0 15,3-2 0-15,3-3 0 0,0-3 21 0,2-2 2 0,4-6 0 0,0-2 0 16,3 2 3-16,0-4 1 0,3-4 0 16,-3 1 0-16,2-1 1 0,4-5 0 0,3 0 0 0,-3-2 0 15,3-3 4-15,5-3 2 0,1-5 0 0,0-5 0 16,-3-3-17-16,5-3-3 0,1-2-1 0,-3 0 0 16,0-1-2-16,-1 1-1 0,-2-3 0 0,0 3 0 15,-3-3-10-15,-4 8 0 0,1-3 0 0,-3 9 0 16,-3 2 0-16,0 2 0 0,-3 3 0 0,0 3 0 15,-7 6 0-15,4 1 0 0,-3 6 0 0,-3 3 0 16,-3 3 0-16,3 4-14 0,-3 4 3 0,-3 2 1 16,0 0 10-16,-3 10 0 0,-3 6 0 0,0 3 8 0,-3 5 0 0,-3 7 0 15,1 4 0-15,-1 7 0 16,-3 3 19-16,-3 3 4 0,3 2 1 0,0 3 0 0,0 2-2 0,0 1 0 16,-2 5 0-16,5 0 0 15,-3-3 17-15,6-3 3 0,0-4 1 0,0-4 0 0,3-2-41 0,3-5-10 16,0-3 0-16,0-5 0 15,6-1-114-15,3-7-25 0,0-3-5 0,3-5-660 16,3-2-133-16</inkml:trace>
        </inkml:traceGroup>
        <inkml:traceGroup>
          <inkml:annotationXML>
            <emma:emma xmlns:emma="http://www.w3.org/2003/04/emma" version="1.0">
              <emma:interpretation id="{6758E7BE-444E-4091-9803-745E9ABBF0CF}" emma:medium="tactile" emma:mode="ink">
                <msink:context xmlns:msink="http://schemas.microsoft.com/ink/2010/main" type="inkWord" rotatedBoundingBox="18913,5363 22921,4997 23012,6002 19004,6368"/>
              </emma:interpretation>
              <emma:one-of disjunction-type="recognition" id="oneOf8">
                <emma:interpretation id="interp40" emma:lang="" emma:confidence="0.5">
                  <emma:literal>connected</emma:literal>
                </emma:interpretation>
                <emma:interpretation id="interp41" emma:lang="" emma:confidence="0">
                  <emma:literal>Connected</emma:literal>
                </emma:interpretation>
                <emma:interpretation id="interp42" emma:lang="" emma:confidence="0">
                  <emma:literal>Bonneted</emma:literal>
                </emma:interpretation>
                <emma:interpretation id="interp43" emma:lang="" emma:confidence="0">
                  <emma:literal>bonneted</emma:literal>
                </emma:interpretation>
                <emma:interpretation id="interp44" emma:lang="" emma:confidence="0">
                  <emma:literal>connoted</emma:literal>
                </emma:interpretation>
              </emma:one-of>
            </emma:emma>
          </inkml:annotationXML>
          <inkml:trace contextRef="#ctx0" brushRef="#br0" timeOffset="32247.2445">16433 4852 1209 0,'0'-5'108'16,"3"-3"-87"-16,-3 0-21 0,0 0 0 0,0 0 98 0,0 0 15 15,-3-2 3-15,3-1 1 0,-5 3-75 0,2-5-15 0,-3 3-3 0,0-1-1 16,0 0-1-16,0 1 0 16,0-3 0-16,-3 2 0 0,-3 0-22 0,3 1 0 0,-3-1 0 0,3 6 0 15,0 0 0-15,-3-1 0 16,3 1 0-16,-5 0 0 0,-1 2 12 0,-3 3-3 0,0 3 0 0,0-1 0 16,-3 4 11-16,0 2 1 15,-2 2 1-15,2 1 0 0,-3 2 17 0,0 3 3 0,0 0 1 0,3 2 0 16,1 6 7-16,-1 0 2 15,-3 5 0-15,3 0 0 0,6 3-12 0,0 2-1 0,3 3-1 16,4 6 0-16,2-1-7 0,6 3-2 0,3-3 0 0,6 1 0 16,2-4-9-16,4-2-1 0,6 0-1 15,0-2 0-15,0-3-6 0,0-3 0 16,-1 0-1-16,4-5 0 0,0-6-23 0,3-2-4 0,0-3 0 16,2-2-1-1,-2-3-107-15,6-3-22 0,0-5-4 0</inkml:trace>
          <inkml:trace contextRef="#ctx0" brushRef="#br0" timeOffset="32637.0661">17166 5072 2512 0,'9'-3'56'0,"0"1"11"0,-9 2 2 0,11 0 1 0,7-3-56 0,-6 3-14 0,-12 0 0 0,0 0 0 0,0 0 0 0,0 0 0 16,0 0 0-16,-3 8 0 15,-3-3-12-15,-3 3-6 0,3 6-1 0,-8-1 0 16,-7 8-7-16,0 0-2 0,3 3 0 0,0 2 0 0,-3 1 15 0,0-3 2 0,1 2 1 0,2-2 0 16,6-3 10-16,0 0 16 15,-3 0-4-15,6 1-1 0,6-4-1 0,0 1 0 0,0-6 0 0,3 0 0 16,0-2-10-16,3-1 0 16,6-2-10-16,-3-5 10 0,-6-3-21 0,12 0 1 0,3-5 1 0,3 2 0 15,-3-5 11-15,2 0 8 16,7-3-12-16,0 1 12 0,-6-6-9 0,3 0 9 0,3-2 0 0,2-1-9 15,4 1 28-15,-3-1 5 16,-9 0 2-16,-3-4 0 0,3 2 14 0,-4-3 4 0,-2-3 0 16,-3 1 0-16,-6-1-24 0,0 4-5 0,3-4-1 0,-6 3 0 15,-9 3-14-15,3 3 0 0,0-1 8 16,-6 3-8-16,1 3 0 0,-4 2 0 0,-3 1 0 0,0 2 0 31,0 3-46-31,-6 2-2 0,-3 0-1 0,1 3 0 0,2 3-166 16,0 5-33-16,-32 10-6 0,14 1-2 0</inkml:trace>
          <inkml:trace contextRef="#ctx0" brushRef="#br0" timeOffset="33046.9509">17755 4927 1267 0,'15'2'112'0,"0"6"-89"0,-3-3-23 0,0 6 0 16,3 5 292-16,-4 2 55 16,1 4 10-16,0 4 3 0,-3 0-290 0,-3 1-58 0,0-3-12 0,-6 2 0 15,-3-2 0-15,0-3 0 16,3 0 0-16,-3-2 0 0,0-1-11 0,0-2-1 16,0-2-1-16,0-1 0 0,0-5 13 0,3 0-12 15,-3 0 12-15,3-8-12 0,0 0 12 0,0 0 0 16,0 0 12-16,0 0-12 0,0 0 12 0,3-8-4 15,0-3 0-15,3 0-8 0,-3 1 22 0,3-6-2 0,3 0-1 16,0-5 0-16,3-3 20 0,3-2 4 16,0-1 1-16,3 1 0 0,2-6-18 0,4 3-3 0,-3 2-1 15,6 1 0-15,3 2-11 0,-4 3-3 16,1 5 0-16,0 3 0 0,-6 5 2 0,0 3 0 16,-7 2 0-16,1 6 0 0,-3 2-10 0,-3 3 0 0,0 0 0 0,0 2 0 15,-6 6-9-15,3 3 9 0,-3 2-12 16,0 3 12-16,0 0-18 0,-3 2 3 0,3 1 1 0,-3-1 0 31,0 3-64-31,-3-2-13 0,3-1-2 0,-3-2-688 0,-3 0-138 0</inkml:trace>
          <inkml:trace contextRef="#ctx0" brushRef="#br0" timeOffset="33444.1349">18535 4895 2516 0,'15'2'112'0,"-6"4"22"0,3-1-107 0,-3 3-27 15,0 0 0-15,-1 5 0 0,4 0 28 0,-3 6 0 0,0-1 0 0,0 4 0 16,0-7-28-16,-3 1 0 16,-3 3 0-16,3 2 0 0,-3-5-19 0,3 0 4 0,-3 0 1 0,0 0 0 31,-3-3-26-31,3 0-6 0,-3-2-1 0,-3-1 0 15,0-5 10-15,3-5 1 0,0 0 1 0,0 0 0 0,0 0 35 0,-6-2-8 0,0-1 8 0,3-5 0 16,-3 0 0-16,3-2 0 0,3-1 0 0,0-5 0 16,0 0 49-16,3-2 11 0,3-3 1 0,0-3 1 15,3-3-13-15,3 1-2 0,0-1-1 16,3-2 0-16,2 3-12 0,4-1-2 0,-3 4-1 0,3-1 0 16,3 3-18-16,-3 2-3 15,2 3-1-15,-5 8 0 0,0 0-1 0,0 8 0 0,0 3 0 0,-3 5 0 16,-3 5-8-16,-3 6-14 0,2 5 3 15,1 2 1-15,-3 0 10 0,0 6 0 0,-3 0 0 0,3 2 0 16,-3-5 0-16,0 1 0 0,0 1 0 0,-3-4 0 31,3-3-84-31,-3-3-14 0,0 0-3 0,-3-3-1034 0</inkml:trace>
          <inkml:trace contextRef="#ctx0" brushRef="#br0" timeOffset="33853.6625">19356 5011 230 0,'27'11'20'0,"-15"-6"-20"0,0-5 0 0,6 0 0 16,-3 0 489-16,3 3 94 15,0-3 18-15,2 0 4 0,4 0-468 0,-3-3-93 0,3-2-20 0,0-3-3 16,-4 0-21-16,1 0 0 15,0-3 0-15,0 3 0 0,0-2 0 0,0-3 0 0,-1-1 0 0,-2-1 8 32,3 1-28-32,-3-2-4 0,0-2-2 0,3 2 0 0,-3-2 26 0,-4-1 9 0,1-2 0 15,0 2 0-15,-6-2 7 0,-3 3 0 0,0 2 1 0,-3 0 0 16,-3 3-17-16,-3-1 0 16,-3 4 0-16,0-1 0 0,-6 1 0 0,0 2 0 15,-3 2 0-15,-2 1 0 0,-1 3 0 0,3 4 0 16,-3 3 0-16,3 1 0 0,3-1 13 0,-3 6-1 0,0 2 0 0,4 3 0 15,-1 2 8-15,0 6 2 0,0 0 0 0,0 8 0 0,0-1 3 16,0 4 1-16,0 2 0 0,6 0 0 16,-3 3-6-16,3 2 0 0,3-2-1 0,-3-1 0 0,3-2-19 0,3 0 8 15,0-2-8-15,0-4 0 16,3-1-9-16,3-7-9 0,-3-1-2 0,3-1-792 16,-3-5-160-16</inkml:trace>
        </inkml:traceGroup>
        <inkml:traceGroup>
          <inkml:annotationXML>
            <emma:emma xmlns:emma="http://www.w3.org/2003/04/emma" version="1.0">
              <emma:interpretation id="{91FCCD94-7806-4623-AAA9-2BF05BFA40D8}" emma:medium="tactile" emma:mode="ink">
                <msink:context xmlns:msink="http://schemas.microsoft.com/ink/2010/main" type="inkWord" rotatedBoundingBox="23421,4775 26538,4491 26671,5956 23555,6241"/>
              </emma:interpretation>
            </emma:emma>
          </inkml:annotationXML>
          <inkml:trace contextRef="#ctx0" brushRef="#br0" timeOffset="34123.5652">20791 4606 2563 0,'0'0'56'0,"6"3"12"0,3 2 3 0,-3-2 1 0,-6-3-58 0,3 5-14 15,0 3 0-15,-3-2 0 0,-3 1 11 0,-6 1-1 16,0 0 0-16,0 0 0 0,-6 3-10 0,-3 2 0 15,-2 0 0-15,-1 3 0 0,3 0 0 0,-6 0 0 16,3 0 0-16,-3 2 0 0,1 1 0 0,2 2 0 16,0 0 0-16,3 0 0 0,-3 1 15 0,6-1-3 15,6-3 0-15,1 3 0 0,-1-2 13 0,0-1 3 16,6 1 0-16,3-3 0 0,-3-6-28 0,6 1-11 0,0-3 1 0,6-3 0 31,3-2-83-31,2-3-17 0,1-3-3 0,3-5-622 0,6 0-124 0</inkml:trace>
          <inkml:trace contextRef="#ctx0" brushRef="#br0" timeOffset="34344.5436">21089 4630 2466 0,'0'0'54'0,"0"0"11"0,9 0 3 0,0 3 1 0,3 2-55 0,-3 0-14 0,2-2 0 0,1 0 0 16,3 2 59-16,0-2 9 0,0-6 1 0,6 3 1 0,3-3-50 0,-1 1-9 15,-2-4-3-15,6 1 0 0,3 0-8 0,0 0-11 16,2-1 3-16,-2-4 0 16,3-4-25-16,-3 4-5 0,-1-3-1 0,1-3 0 15,-3 0-85-15,-3 0-16 0,0 0-4 0,-1-2-1 16,-2-1-109-16,0-2-22 16</inkml:trace>
          <inkml:trace contextRef="#ctx0" brushRef="#br0" timeOffset="34603.2524">21541 4038 1843 0,'0'0'164'0,"0"0"-132"0,0 0-32 16,0 0 0-16,0 0 72 0,0 0 7 0,0 0 1 0,6 7 1 15,-6 4-37-15,0 2-7 16,-6 6-1-16,0 7-1 0,0 6-1 0,-3 5 0 0,-5 5 0 0,2 9 0 15,0 4-1-15,-3 6 0 0,3 3 0 0,-3 4 0 16,6 4-5-16,0-1 0 0,0 3-1 0,6-2 0 16,0 2 13-16,0-5 2 0,0-3 1 0,3-8 0 15,-6-5-27-15,3-5-6 0,-5-6-1 0,-1-8 0 16,0 1-42-16,0-9-9 16,0-5-2-16,0-5-755 0,0-8-151 15</inkml:trace>
          <inkml:trace contextRef="#ctx0" brushRef="#br0" timeOffset="34961.8088">21726 4932 2566 0,'9'-3'56'0,"9"1"12"16,-1-1 3-16,7 3 1 0,-3-3-57 0,3 1-15 0,0-1 0 0,0-2 0 0,-4-3 0 0,1-5 0 15,-3-1-12-15,3 4 12 0,-3-4-20 0,3-1 4 16,-4-1 0-16,4-3 0 16,-3 1-16-16,6-3-4 0,-3-1 0 0,0-4 0 0,-1 5 24 0,4-3 12 15,-3-3-12-15,-3 4 12 0,-6 1 0 0,-3 1 8 16,3 5 0-16,-6 3 1 0,-3 3-1 0,0-1-8 0,3 6 12 0,-6 5-4 16,-3-3 8-16,-3 3 2 15,-6 0 0-15,0 5 0 0,-3 6 9 0,-3 2 1 0,0 3 1 0,0 3 0 16,-2 2-14-16,-1 3-3 15,3-3-1-15,0 3 0 0,3-3 4 0,0 3 1 0,3-1 0 0,0 1 0 16,6 3-16-16,1-4 8 0,-1 4-8 0,6-1 0 16,-3-4 0-16,3 4-10 0,0-2 0 0,3-3 0 31,0 0-118-31,2-2-23 0,-2-6-5 0</inkml:trace>
          <inkml:trace contextRef="#ctx0" brushRef="#br0" timeOffset="35477.7982">22931 4585 2491 0,'21'-16'55'0,"-6"11"11"0,-3-6 2 0,3 4 2 15,-6-4-56-15,3 3-14 0,0 3 0 0,-6 2 0 16,-6 3 53-16,0 0 8 0,5-5 2 0,-5 5 0 16,0 0-44-16,-8 0-9 0,-1-3-2 0,-9 6 0 15,-3 5-20-15,-3 0-4 0,-3 2 0 0,-2 3-1 0,-1 3-7 0,-3 3-2 0,3 2 0 0,1 6 0 0,-4-4 13 0,6 6 2 31,3-2 1-31,0-1 0 0,4 3-2 0,5-2 0 0,3-3 0 0,0 2 0 16,3-2 3-16,3 0 0 16,3-3 0-16,3 0 0 0,0-8 9 0,0 3 0 0,3-5 0 0,0-3 0 15,3-3 0-15,3-2 12 16,0-3 0-16,0-3-1 0,6-2-11 0,-1-3 0 0,1-3 0 16,9-2 0-16,-6-3 10 0,3-2 0 0,3-1 0 0,-1-5 0 15,4-2 8-15,0-3 2 0,0-3 0 16,3-5 0-16,-1-3-8 0,4-5-2 0,0 0 0 0,3-2 0 15,-1-4-10-15,1 4 0 0,-3-1 0 16,5 3 0-16,-5 3 14 0,-3-3 1 0,0 3 0 0,-4-1 0 16,1 1-15-16,-9 2 0 0,3 0 0 15,0 3 0-15,0 3 8 0,-4 2 0 0,-5 1-8 0,3-1 12 16,-3 5-12-16,0 4 0 0,-3-1 0 0,-6 5 0 16,6 6 0-16,-9 5 0 0,9 0 0 0,-9 8 0 15,0 0 0-15,-3 11 0 0,-3 2-12 0,-3 11 12 0,6 2 0 0,-9 6-8 16,0 5 8-16,-3 8 0 15,3 5-12-15,-5 6 0 0,2 2 1 0,-3 5 0 0,0 6 21 0,-3 0 4 16,3 8 1-16,-3 2 0 16,1 1-3-16,-1-1-1 0,0 3 0 0,6-3 0 0,0-2-11 15,0-3 0-15,-3-2 0 0,1-9-11 16,-4-10-98-16,9-3-20 16,-6-10-4-16,9-6-603 0,-3-10-120 0</inkml:trace>
        </inkml:traceGroup>
      </inkml:traceGroup>
      <inkml:traceGroup>
        <inkml:annotationXML>
          <emma:emma xmlns:emma="http://www.w3.org/2003/04/emma" version="1.0">
            <emma:interpretation id="{9A5984CD-D696-4922-8B94-2A4A1E67CB22}" emma:medium="tactile" emma:mode="ink">
              <msink:context xmlns:msink="http://schemas.microsoft.com/ink/2010/main" type="line" rotatedBoundingBox="5545,8060 25806,6238 25996,8353 5736,10175"/>
            </emma:interpretation>
          </emma:emma>
        </inkml:annotationXML>
        <inkml:traceGroup>
          <inkml:annotationXML>
            <emma:emma xmlns:emma="http://www.w3.org/2003/04/emma" version="1.0">
              <emma:interpretation id="{9FBBF2BA-674B-4012-8FA6-76D8CFD55718}" emma:medium="tactile" emma:mode="ink">
                <msink:context xmlns:msink="http://schemas.microsoft.com/ink/2010/main" type="inkWord" rotatedBoundingBox="5552,8139 9590,7776 9773,9812 5736,10175"/>
              </emma:interpretation>
              <emma:one-of disjunction-type="recognition" id="oneOf9">
                <emma:interpretation id="interp45" emma:lang="" emma:confidence="1">
                  <emma:literal>graph</emma:literal>
                </emma:interpretation>
                <emma:interpretation id="interp46" emma:lang="" emma:confidence="0">
                  <emma:literal>graphs</emma:literal>
                </emma:interpretation>
                <emma:interpretation id="interp47" emma:lang="" emma:confidence="0">
                  <emma:literal>grape</emma:literal>
                </emma:interpretation>
                <emma:interpretation id="interp48" emma:lang="" emma:confidence="0">
                  <emma:literal>grapes</emma:literal>
                </emma:interpretation>
                <emma:interpretation id="interp49" emma:lang="" emma:confidence="0">
                  <emma:literal>grappa</emma:literal>
                </emma:interpretation>
              </emma:one-of>
            </emma:emma>
          </inkml:annotationXML>
          <inkml:trace contextRef="#ctx0" brushRef="#br0" timeOffset="36855.5866">3291 7959 806 0,'0'0'72'0,"-6"-3"-58"0,3-2-14 0,0 2 0 16,0-2 312-16,3 0 59 15,0-1 12-15,-3-2 2 0,3 0-252 0,-3 0-50 16,3-2-11-16,-6 2-1 0,3 0-23 0,-3 0-5 16,3 0-1-16,-3 0 0 0,0 0-33 0,-3 3-9 0,3-3 0 0,-2 3 0 15,-4-1 0-15,0 6 0 0,-3-5 0 0,0 5 0 16,0 5-12-16,-6 1-6 15,0 4-2-15,-2 1 0 0,2 2 7 0,-3 0 1 0,0 6 0 0,0-1 0 16,1 4 3-16,-1 4 1 16,3 0 0-16,0 1 0 0,0 5-6 0,6-1-1 0,0 4 0 0,4-3 0 15,-1-1-2-15,6-2-1 16,6-5 0-16,0 0 0 0,3-3 5 0,3-2 1 0,3-3 0 0,-1-3 0 16,4-3-4-16,0-2-1 0,3-5 0 0,0-3 0 0,6-3 17 0,-9-2 0 15,6-6 0-15,2 1 0 16,-2-3 17-16,0-3-2 0,3-3-1 0,-3-2 0 15,0 0 14-15,-3 0 2 0,2-6 1 0,-5 3 0 16,3-2-1-16,-9 0 0 0,6-1 0 0,-3 3 0 0,0-2-30 0,-3 2 0 16,3 0 0-16,-3 3 0 15,0 0 0-15,0 0 0 0,0 0 0 0,0 2 0 16,3 3 0-16,-3 3 0 0,-1 2 0 0,1 3 0 0,0 3 0 0,-6 5 0 16,0 0 0-16,9 5 0 15,-3 1 0-15,3 7 0 0,-3 3-11 0,0 5 11 0,-3 3-8 0,3 5 8 16,-3 8 0-16,0 0 0 0,3 5 0 15,-6 6 0-15,0 2-9 0,0 3 9 0,0 0-9 0,-3 0 9 16,-3 0-13-16,-3 2 5 0,3 6-13 0,-3 0-3 0,-3 0 0 0,0 0 0 16,-3 0 7-16,1 0 1 15,-1 2 0-15,-3 3 0 0,-9-2 16 16,3-1 0-16,-5-2 0 0,-1-3 0 0,0-5 0 0,-3-5 0 16,3-3 0-16,4-3 9 0,-4-5 6 0,3-5 1 0,-3-8 0 0,7-6 0 15,2-5 29-15,3-5 7 16,-3-8 0-16,3-8 1 0,3 1-2 0,0-7-1 15,1-4 0-15,2-6 0 0,3-5-13 0,0-8-2 16,3-6-1-16,3-4 0 0,3-3-21 0,9-6-4 0,6-2-1 0,-3-3 0 16,5 3-8-16,7 0-11 15,0 2 3-15,3 0 0 16,3 3-26-16,2 3-5 0,1-3-1 0,9 8 0 0,-1 0-115 0,10 8-23 0,0 0-5 16,-1 6-516-16,7-1-103 0</inkml:trace>
          <inkml:trace contextRef="#ctx0" brushRef="#br0" timeOffset="37295.4746">3901 8133 1670 0,'-12'6'74'0,"12"-6"15"0,0 0-71 0,-6 5-18 16,0 3 0-16,0 5 0 0,3-2 156 0,0 5 28 15,0-1 6-15,3 4 1 0,-3 5-115 0,3 0-22 0,3-1-5 0,-3 6-1 16,3 1-15-16,-3-1-3 15,3 2-1-15,0 6 0 0,-3 0-21 0,3-2-8 0,3-3 0 0,-3-1 9 16,3-2-9-16,0-2 0 16,-3-3 0-16,3-6 0 0,0-4 0 0,0-4 0 0,0-2 0 0,-6-8 0 15,0 0 0-15,6 3-11 16,3-3 11-16,-3-6-8 0,0-2 20 0,0-5 4 0,0-3 0 0,0-2 1 16,-3-3 30-16,0-3 5 0,0 0 2 0,0-2 0 15,2-6-11-15,1 0-3 0,0 0 0 0,0-5 0 16,3 0-20-16,3-2-4 0,3-4 0 0,3 1-1 15,0 0-15-15,3 2 0 0,2-2-12 0,1 4 12 32,-3 4-73-32,0 2-8 0,0 6-2 0,0 2-773 0,-1 3-154 0</inkml:trace>
          <inkml:trace contextRef="#ctx0" brushRef="#br0" timeOffset="37785.2875">4913 8120 2242 0,'-6'-3'49'0,"0"-2"11"0,-3 0 1 0,3-3 3 0,0-3-52 0,-2 1-12 0,-1-1 0 0,0 1 0 15,-3-1 33-15,-3-2 4 16,3 0 1-16,-6 2 0 0,0 0-6 0,0 3-2 16,-2 0 0-16,-1 1 0 0,-3 4-30 0,-3 3 0 15,0 3 0-15,-2 4 0 16,-1 1-19-16,0 8-9 0,-3 3-3 0,4 5 0 0,2 2 21 0,0 1 10 0,6 2-10 0,0 0 10 16,3 3 0-16,6-3 0 0,-2 0-8 0,8-3 8 15,-3-2 0-15,6-3 0 0,6-2 0 0,3-3 0 0,0-3 0 16,6-5 13-16,2 0-4 0,1-3-1 15,6-5-8-15,3-3 0 0,0-5 0 0,6-2 8 0,-1-3-8 16,4-6 10-16,0-2-10 0,0-6 10 16,-1 1-10-16,1-3 0 0,0 0 0 0,-6-6 0 15,2 1 28-15,-5 2 0 0,-3 0 0 0,0 1 0 16,0 4 4-16,-4 3 2 0,-2 3 0 0,-3 3 0 16,0 2 5-16,-3 5 1 0,0 6 0 0,-3 2 0 0,-6 3 4 0,0 8 0 15,3 3 1-15,-3 5 0 16,0 8-45-16,-3-1 0 0,3 6-10 0,3-2 2 15,0 5-16-15,0-3-2 16,-3 3-1-16,3-6-821 0,3 3-164 0</inkml:trace>
          <inkml:trace contextRef="#ctx0" brushRef="#br0" timeOffset="38299.2754">5378 7967 2318 0,'8'2'103'0,"-8"-2"21"0,3 6-100 0,-3-1-24 0,0 3 0 0,0 0 0 0,0 5 51 16,0 3 5-16,0 0 0 0,0 5 1 16,0 3-29-16,-3 2-7 0,3 1-1 0,0 7 0 0,0 3-5 0,0 3-2 15,0 2 0-15,3 0 0 16,0 3-5-16,3 3 0 0,0 2-8 0,0-2 12 15,6 5 2-15,0-3 0 0,-3-5 0 0,0-5 0 16,0-6-14-16,-3-5 0 0,0-5 0 0,-3-5-10 16,-3-6 10-16,0 0 0 0,0-5 0 15,0-3 8-15,0-5-8 0,0 0 9 0,0 0-9 0,0 0 10 16,-3-8 39-16,-3-5 8 0,-3-5 2 0,0-4 0 0,3-4-23 0,0-6-4 16,-3-7 0-16,3-6-1 15,3-3-7-15,0-2-2 0,3-6 0 0,0-5 0 0,6-2-22 0,0-3 0 16,9-3 0-16,3 5 0 15,0 3-12-15,3 3-3 0,5 5-1 0,-2 3 0 16,0 5-2-16,3 3-1 0,0 5 0 0,-1 2 0 16,-2 4 8-16,3 4 2 0,-3 3 0 0,0 8 0 0,-7 3 9 0,1 3 0 15,0 4-9-15,0 4 9 0,3 2 0 0,-6 5 0 0,-3 6 0 16,0 2 0-16,-7 8-11 0,4 5 3 16,-3 3 0-16,-6 6 0 0,-6-1 8 0,-3 3 0 15,-2 0 8-15,-1 0-8 0,-6 3 0 0,-3 0-16 16,-3-6 2-16,0 3 1 0,-2 3-2 0,-1-6 0 15,-3-2 0-15,0 0 0 16,0-3-88-16,-2-5-17 0,-4-3-4 0,0-3-645 0,1-2-129 0</inkml:trace>
          <inkml:trace contextRef="#ctx0" brushRef="#br0" timeOffset="38795.4635">6187 7149 2138 0,'0'0'95'0,"0"-8"19"0,-3 3-91 0,3 0-23 15,0 5 0-15,0-6 0 16,3 1 71-16,-3 5 9 0,0 0 3 0,0 0 0 0,0 0-23 0,0 0-4 15,0 0 0-15,3 8-1 16,-3 5-27-16,3 6-4 0,3 4-2 0,-3 9 0 0,0 5-6 0,0 3 0 16,3 5-1-16,-3 5 0 0,0 3 17 0,-3 5 3 15,3 3 1-15,-3 3 0 0,0 7-13 0,0-5-3 16,0 3 0-16,3-5 0 0,-3 2-20 0,0-5 0 0,0-6 0 0,-3-5 0 31,3-2-41-31,-3-8-3 0,-6-6-1 0,3-5 0 16,0-5 2-16,-3-5 1 0,0-4 0 0,0-4 0 0,0-3 24 0,0-5 5 15,3-1 1-15,-2-4 0 0,-4-6 51 0,3-3 10 16,3-2 3-16,-3-6 0 0,6-2-7 0,0-5-1 16,0-9 0-16,6 1 0 0,3-6-24 0,6 0-6 0,0 1-1 0,5-4 0 15,4 4-13-15,3 2 9 16,0-3-9-16,0 8 8 0,0 6-8 0,-4 7 0 0,1 6 0 0,-3 5 0 16,0 3-10-16,0 5 10 0,0 5 0 0,0 8-9 15,-1 6 9-15,-2 5 0 0,3 2 0 0,0 6 0 16,0 0 0-16,0 5 0 0,0 2 0 0,2 1 0 31,1-3-64-31,0 0-8 0,3 0-2 0,3-2-766 0,-1-6-152 0</inkml:trace>
        </inkml:traceGroup>
        <inkml:traceGroup>
          <inkml:annotationXML>
            <emma:emma xmlns:emma="http://www.w3.org/2003/04/emma" version="1.0">
              <emma:interpretation id="{F770F7BB-7D76-41F0-88AB-42BF1267D7B3}" emma:medium="tactile" emma:mode="ink">
                <msink:context xmlns:msink="http://schemas.microsoft.com/ink/2010/main" type="inkWord" rotatedBoundingBox="11470,7527 15368,7176 15487,8503 11589,8853"/>
              </emma:interpretation>
              <emma:one-of disjunction-type="recognition" id="oneOf10">
                <emma:interpretation id="interp50" emma:lang="" emma:confidence="1">
                  <emma:literal>where</emma:literal>
                </emma:interpretation>
                <emma:interpretation id="interp51" emma:lang="" emma:confidence="0">
                  <emma:literal>whare</emma:literal>
                </emma:interpretation>
                <emma:interpretation id="interp52" emma:lang="" emma:confidence="0">
                  <emma:literal>Where</emma:literal>
                </emma:interpretation>
                <emma:interpretation id="interp53" emma:lang="" emma:confidence="0">
                  <emma:literal>whorey</emma:literal>
                </emma:interpretation>
                <emma:interpretation id="interp54" emma:lang="" emma:confidence="0">
                  <emma:literal>whee</emma:literal>
                </emma:interpretation>
              </emma:one-of>
            </emma:emma>
          </inkml:annotationXML>
          <inkml:trace contextRef="#ctx0" brushRef="#br0" timeOffset="39855.3333">8491 7522 1922 0,'0'0'85'0,"0"0"18"0,0 0-83 0,0-5-20 0,0 0 0 0,3-1 0 16,-3-2 95-16,0 3 14 0,3-3 3 0,0 3 1 16,-3-3-41-16,3 0-8 0,-3 3-1 0,0 2-1 15,0 3-38-15,0 0-8 0,0 0-2 0,6 11 0 16,-3 2-14-16,0 8-10 0,0 5 2 0,0 9 0 15,-3 7 8-15,0 3 0 0,0-3-9 0,0 3 9 16,0-2 0-16,3-4 0 0,3 1 0 0,3-5 0 16,3-4 0-16,-1-4 15 0,-2-6-4 0,3 0-1 15,-3-8-2-15,3-2-8 0,0-3 12 0,3-6-4 16,3-4 12-16,0-6 3 0,2 0 0 0,-2-8 0 0,3-2-23 0,3-6 0 16,0-5 0-16,-3-3 0 15,-1-3 0-15,1-2 8 0,-3 0-8 0,3-2 0 0,-3 2 11 0,-3 0-3 16,3 0 0-16,-4 0 0 15,4 2 10-15,0 3 2 0,-6 3 0 0,0 3 0 16,3 5 6-16,-3 5 2 0,-3 3 0 0,-3 7 0 16,-6 6-20-16,0 0-8 0,3 8 8 0,-3 8-8 0,0 0 0 0,3 8 0 15,-3 8-12-15,3-1 12 0,-3 4-24 0,0-1 2 0,3 3 1 16,3 3 0-16,-3-6 10 0,2 1 3 16,1-4 0-16,3-4 0 0,0-1-5 15,0-5-1-15,3-5 0 0,-3-2 0 0,3-4 14 16,-3-2 0-16,3-5 0 0,-3-1 0 0,0-2 10 15,0 0-2-15,2-5 0 0,-2-3 0 0,0 0 28 16,0-2 6-16,0-4 1 0,0 1 0 0,0-5-25 0,0-4-5 0,0 1-1 16,0-3 0-16,3-2-3 0,-3 0-1 15,3-4 0-15,-3 1 0 0,2 0-8 0,-2 0-17 0,0-3 4 16,-3 3 1 0,3 0-40-16,-3 0-8 0,0-3-2 0,-3 6-782 0,0 2-156 15</inkml:trace>
          <inkml:trace contextRef="#ctx0" brushRef="#br0" timeOffset="42306.5072">9857 6710 1810 0,'0'0'80'0,"0"8"17"0,3-3-77 0,0 8-20 0,-3 6 0 0,0 2 0 15,3 5 70-15,-3 4 10 16,-3-1 3-16,3 8 0 0,-3 2-28 0,0 1-6 0,0 2-1 16,0 6 0-16,-6 2-21 0,3 6-5 15,0 5-1-15,-2 0 0 0,2-3-9 0,-6 0-1 0,3-2-1 16,3-1 0-16,-3-2 13 0,3-3 2 0,0-5 1 0,6 0 0 16,-3-8-11-16,3-5-3 15,0-5 0-15,0-6 0 0,3-3-12 0,-3-5 0 16,0-5 0-16,0 3 0 0,0-6 8 0,0-5-8 15,0 0 11-15,0 0-11 0,0-5 17 0,3-6-3 0,-3-2-1 0,3 0 0 16,0-3 16-16,-3-2 3 0,3-9 1 16,3-2 0-16,-3 0-10 0,0-8-3 0,3 0 0 0,0 0 0 15,0 0-3-15,6 0-1 0,-1 0 0 16,1 0 0-16,0 2-16 0,3 6 0 0,0 0 0 0,-3 10 0 16,-3 4 21-16,3 7 7 0,0 2 2 0,-3 9 0 0,-3 5-30 0,0 5 0 15,-1 6 0-15,1 2 0 16,0 8 0-16,3 0 0 0,-3 3 0 0,0 2 0 15,3 3 0-15,0 3 0 0,0-3 0 0,0 0 0 16,3-3-33-16,-6 1-3 0,3-9-1 0,-3 1 0 16,0-6-188-1,0-3-38-15</inkml:trace>
          <inkml:trace contextRef="#ctx0" brushRef="#br0" timeOffset="42676.22">10542 7586 2257 0,'0'0'100'0,"9"2"20"0,0 1-96 0,0-3-24 0,3 5 0 0,-4-2 0 15,4-3 82-15,3 2 11 16,-3-4 3-16,0-1 0 0,3 3-40 0,0-5-8 16,0 0-2-16,-3-3 0 0,3 2-22 0,-4-4-5 15,4-1-1-15,0 1 0 0,0-1-27 0,-3-5-6 0,3 3-1 16,-3-3 0-16,-3-2 16 0,6-1-9 0,-6-2 9 0,2 0-8 15,-2-3-6-15,0 0-1 16,-3 0 0-16,0 0 0 16,0 3-13-16,-3 0-2 0,-3 0-1 0,0 5 0 15,0 3 31-15,-6 2 0 0,3 3-8 0,-3 3 8 0,-3 2 24 0,-6 6 8 0,4 0 2 0,-7 5 0 16,0 5-20-16,-3 3-4 16,3 0-1-16,0 5 0 0,0 0-9 0,1 5 0 0,-1-2 0 0,3 5 0 15,3 3 0-15,0 0 0 0,0 0-12 0,3 2 12 16,0 0 0-16,0 1 0 0,3-1 0 0,0-2 0 15,3-3-9-15,0 0 9 0,3-2 0 0,0-6 0 32,3-3-104-32,0-5-15 0,3-2-2 0,3-3-965 0</inkml:trace>
          <inkml:trace contextRef="#ctx0" brushRef="#br0" timeOffset="42986.1526">11221 7316 2847 0,'2'5'63'0,"1"11"13"0,0 2 2 0,3 6 2 0,-3 5-64 0,3-2-16 15,-3 2 0-15,-3 0 0 0,3 5 25 0,0-2 3 16,-3-3 0-16,0 0 0 0,-3 3-28 0,0-5 0 16,3-1 0-16,0-5 0 15,-3 0-20-15,-3-5-10 0,6-3-2 0,-3-2 0 0,3-3 15 0,0-3 2 16,0-5 1-16,0 0 0 0,0 0 22 0,0 0 5 15,-3-8 1-15,3 0 0 0,-3 0 30 0,3-5 7 0,0 0 1 0,0-6 0 16,0 1-13-16,3-6-3 16,3-2 0-16,0-1 0 0,3-2-22 0,6-5-5 15,0-1-1-15,3-2 0 0,3-2-26 0,0-4-6 16,5 4 0-16,4-1-1 16,0 0-25-16,0 1-5 0,-4 7-1 0,1 0 0 15,3 6-104-15,-6 2-20 0,0 5-5 0</inkml:trace>
          <inkml:trace contextRef="#ctx0" brushRef="#br0" timeOffset="43356.3955">11974 7435 2246 0,'9'26'200'0,"-4"-18"-160"0,1 3-32 0,3-3-8 0,0 2 106 0,3-2 20 15,3-2 4-15,0-1 1 0,0-3-91 0,3-2-17 16,0-5-4-16,-1-3-1 0,4-5-18 0,0 0-12 15,-3-6 1-15,0 1 1 16,0-3-24-16,-3-6-5 0,2 1-1 0,1-1 0 0,-3 3 13 0,0-2 3 16,0-1 0-16,-3 1 0 0,-3 0 41 0,0-1 9 15,0 1 2-15,-6 2 0 0,3 3 15 0,-3 2 3 16,-3 3 1-16,-3 3 0 0,3 2-2 0,-6 4 0 16,-3 1 0-16,-3 6 0 0,-3 6-29 0,0 1-7 0,0 7-1 0,-6 4 0 15,-3 3-8-15,4 8 0 16,-4 6 0-16,3-1 0 0,-3 6 0 0,3 0 0 15,3-1 0-15,1-2 0 0,2 6 0 0,3-4 0 16,6 1 0-16,-3 0 0 0,6-1 0 0,0 1 0 0,3-3 0 0,0-2 12 16,6-4-12-16,3-4 0 15,3-1 0-15,3-2 0 16,3-5-49-16,8-6-3 0,7-3 0 0,0-4 0 16,3-6-197-16,5-3-40 0,48-13-8 0,-14-10-2 0</inkml:trace>
        </inkml:traceGroup>
        <inkml:traceGroup>
          <inkml:annotationXML>
            <emma:emma xmlns:emma="http://www.w3.org/2003/04/emma" version="1.0">
              <emma:interpretation id="{4B3497A1-0DDB-435A-A9B4-58C2FD3EC983}" emma:medium="tactile" emma:mode="ink">
                <msink:context xmlns:msink="http://schemas.microsoft.com/ink/2010/main" type="inkWord" rotatedBoundingBox="17111,7291 20925,6948 21033,8147 17219,8490"/>
              </emma:interpretation>
              <emma:one-of disjunction-type="recognition" id="oneOf11">
                <emma:interpretation id="interp55" emma:lang="" emma:confidence="1">
                  <emma:literal>each</emma:literal>
                </emma:interpretation>
                <emma:interpretation id="interp56" emma:lang="" emma:confidence="0">
                  <emma:literal>Each</emma:literal>
                </emma:interpretation>
                <emma:interpretation id="interp57" emma:lang="" emma:confidence="0">
                  <emma:literal>Zach</emma:literal>
                </emma:interpretation>
                <emma:interpretation id="interp58" emma:lang="" emma:confidence="0">
                  <emma:literal>Bach</emma:literal>
                </emma:interpretation>
                <emma:interpretation id="interp59" emma:lang="" emma:confidence="0">
                  <emma:literal>Mach</emma:literal>
                </emma:interpretation>
              </emma:one-of>
            </emma:emma>
          </inkml:annotationXML>
          <inkml:trace contextRef="#ctx0" brushRef="#br1" timeOffset="1.17396E6">14146 7253 172 0,'0'0'8'0,"0"0"1"16,0 0-9-16,0 0 0 0,0 0 0 0,-4 0 0 16,-5 0 209-16,9 0 40 0,0 0 8 0,0 0 2 15,-5-8-175-15,5 0-36 0,5 0-6 0,-1 0-2 0,1 0 3 16,-5 8 0-16,9-4 0 0,4 0 0 16,-4-4 1-16,-4 0 1 0,4 4 0 0,0 0 0 0,0 4-7 15,0-4-2-15,-9 4 0 0,9-4 0 0,0 0 6 0,4 4 1 16,-13 0 0-16,14 0 0 0,-1 0-20 0,1 0-4 15,4-4-1-15,0 0 0 0,0 0 10 0,0 0 3 16,0-4 0-16,0 0 0 0,0 0-31 0,0 0 0 16,4-4 0-16,-4 4 0 0,9-4 0 0,-4 4 9 15,4-4-9-15,-5 0 12 0,1 0-12 0,-1 0 0 16,1 0 0-16,-1 4 0 0,0-4 0 0,-8 4 0 16,4-4 9-16,-5 4-9 0,-4-4 8 0,5 4-8 15,-1-8 8-15,1 4-8 0,-1 0 15 0,-4 4-2 16,0-4 0-16,0 0 0 0,0 0-13 0,0 0 0 0,-4 0 8 15,-1 0-8-15,5 4 0 0,-9-3 0 0,0-1 0 16,0-4 0-16,0 8 0 0,0-4 0 0,-4 4 0 0,-5-4 0 16,9-4 0-16,-5 4 0 0,-4 0 0 0,0 4 9 15,-4 0-9-15,-1 0 0 0,10 4 0 0,-5-4-11 16,-5 4 11-16,1 4-8 0,4 0 8 0,-5 0-8 16,1 0 8-16,4 0-12 0,-9 0 12 0,4 0-12 15,5 0 12-15,0 4-13 0,0 4 5 0,1-4 8 16,-1 0 0-16,0 0 0 0,-5 0 0 0,5 0 0 15,0 8 0-15,0-4 0 0,0 0 0 0,0 4 0 16,0-4 0-16,0 0 0 0,0 4 0 0,-4-4 8 16,4 4-8-16,-5-4 8 0,5 4-8 0,0-4 8 15,-4 0-8-15,4-1 0 0,0 1 0 0,0 0 0 16,0 0 0-16,0 4 0 0,0-4 0 0,0 0 0 16,4-4 0-16,-4 4 0 0,5 4 12 0,-5-4-4 0,0 4 8 15,0 0 0-15,4 0 1 0,-4 0 0 0,0 0-9 16,0 4-8-16,0 0 9 0,0 0-9 0,5 0 0 0,-5-4 0 15,0 0 0-15,4 4 0 0,5 0 0 0,0 4 0 16,-4-4 0-16,-1 4 0 0,5-4 0 0,0 0 0 16,0 0 0-16,5 0 0 0,-5 0 0 0,4 0 0 15,-4 0 8-15,5-4-8 0,-1 0 22 0,-4 4-2 16,9 0 0-16,-4 4 0 0,-5-8 1 0,9 4 0 16,-5 0 0-16,5 0 0 0,0-4-1 0,0 4-1 15,5-4 0-15,-5 0 0 0,4 4 9 0,1 0 1 16,4 0 1-16,0-4 0 0,4 0-5 0,1 0-1 15,-1-4 0-15,5-4 0 0,0 0 6 0,5 4 1 16,4 0 0-16,-5-4 0 16,0-8-50-16,5 4-9 0,0 0-3 0,0 0 0 15,0-4-27-15,5-4-6 0,-10 4 0 0,5-4-1 16,0-4-126-16,-4 0-25 0</inkml:trace>
          <inkml:trace contextRef="#ctx0" brushRef="#br1" timeOffset="1.17501E6">15931 6919 748 0,'0'0'67'0,"0"0"-54"0,0 0-13 0,0 0 0 0,-4-8 114 0,-5 4 20 15,4-4 4-15,-4 0 1 0,0 4-82 0,5 0-16 16,-5-4-3-16,0 4-1 0,0 0 11 0,-4 0 3 16,4 0 0-16,0 0 0 0,0 0-31 0,0 0-7 15,-5 4-1-15,1 0 0 0,-1-4 2 0,5 0 0 16,0 8 0-16,0-4 0 0,-4 0 1 0,4 4 0 16,-5-8 0-16,5 8 0 0,0 0 5 0,-4 0 2 15,-1 0 0-15,5 0 0 0,0-4-22 0,-4 4 0 16,4 0 0-16,-5 0 0 0,5 0 0 0,-4 4 0 15,-1-4 0-15,-4 0 0 0,5 4 0 0,-5-4 0 16,4 4 0-16,1 4 0 0,-5-4 0 0,4 4 0 16,14 0-10-16,-4 4 10 0,-1 4 8 0,-8-4 8 0,4 4 1 15,4 0 1-15,-4 3-6 0,0 9 0 0,0-4-1 16,0 0 0-16,5 0-11 0,-1 0 0 0,1-8 0 0,-5 4 8 16,9 3-8-16,0-7 0 0,0 0 0 0,4-4 8 15,1-4-8-15,4 4 8 0,-5-8-8 0,-4-8 8 16,9 8-8-16,0-4 0 0,-9-4 0 0,14 4-11 15,4-8-3-15,-5 0-1 0,1 0 0 0,4-8 0 16,4 0 15-16,-4-4-11 0,0 0 11 0,0 0-10 16,5 0-4-16,-5 1-1 0,-5-5 0 0,5 0 0 15,0 0 26-15,0-4 5 0,-4 0 0 0,4 0 1 16,-5 0-17-16,-4 0 10 0,5 0-10 0,-1 1 8 16,-4 3-8-16,0 0 0 0,0 0 9 0,-4 0-9 15,8 4 24-15,-8 0 0 0,-1 0 0 0,1 4 0 16,4 4 7-16,-5 4 1 0,-4 4 1 0,0 0 0 15,0 0-12-15,0 0-2 0,0 0-1 0,5 12 0 0,-1 8-10 16,-4 0-8-16,0 4 9 0,5 0-9 0,-10 0 17 0,1 0-2 16,4-1-1-16,0 1 0 15,0 0-14-15,4 0 8 16,1-4-8-16,-1 4 0 0,5-4 0 0,0 0-15 16,0 0 2-16,4 0 0 15,5-4-32-15,-4-1-7 0,8-3 0 0,-4-4-1 16,5 0-98-16,4 0-19 0,0-8-4 0,4-4-1 0</inkml:trace>
          <inkml:trace contextRef="#ctx0" brushRef="#br1" timeOffset="1.17561E6">16876 6798 781 0,'-27'0'34'0,"27"0"8"0,9 0-34 0,-9 0-8 15,0 0 0-15,-5 0 0 0,-4 0 60 0,9 0 11 16,0 0 1-16,-9 4 1 0,-4-4-9 0,-1 0-3 0,14 0 0 0,-4 0 0 16,-10 0-4-16,5 0-1 0,5 0 0 0,4 0 0 15,0 0-16-15,-5-4-3 0,-4 0-1 0,9-4 0 16,0 8-6-16,0 0-2 0,-13 0 0 0,4-4 0 16,9 4-3-16,-5-4-1 0,-4 0 0 0,0 4 0 15,-4-4 0-15,-1 4-1 0,5 0 0 0,0 0 0 16,-9 4-13-16,9 0-2 0,0-4-8 0,-4 8 12 15,4 4-12-15,-5 0 0 0,5 0 0 0,0-1 0 16,-4 5 0-16,4 0 9 0,0 0-9 0,4 0 8 16,-4 0-8-16,0 0 10 0,5 4-10 0,-5-4 10 15,0 4-10-15,0-4 0 0,0 8 0 0,4-4 8 16,-4 4-8-16,9-4 8 0,0 0-8 0,0 4 8 16,5 0 19-16,4-4 3 0,-5-4 1 0,10 4 0 15,-1 0-20-15,1 4-11 0,-1-4 12 0,5 0-12 16,-4-4 8-16,4-4-8 0,0-4 0 0,4 0 0 0,1 4 0 15,4 0-20-15,-5-8 2 0,1 0 1 16,-1-4-39-16,1-4-8 0,8 0-2 0</inkml:trace>
          <inkml:trace contextRef="#ctx0" brushRef="#br1" timeOffset="1.17612E6">17190 6322 403 0,'0'0'36'0,"0"0"-36"0,0 0 0 0,0 0 0 16,0 0 294-16,0 0 52 0,0 0 10 0,0 0 3 15,0 0-268-15,14 0-54 0,-14 0-10 0,0 0-3 16,0 0 12-16,9 12 3 0,4-4 0 0,-4 4 0 16,-4-4-23-16,-1 8-4 0,10-4 0 0,-1 8-1 15,1-4 2-15,-1 8 1 0,-8 8 0 0,8 0 0 16,1 4 5-16,-1 4 1 0,-8 0 0 0,-1 8 0 16,5 4-20-16,-4 0 8 0,-1-1-8 0,-4 1 0 15,-4 0 16-15,4-4-3 0,0 0-1 0,-5 0 0 16,1-8 1-16,-1 4 0 0,5-4 0 0,0 0 0 15,-4 0-13-15,4 0 8 0,0-4-8 0,4-8 0 16,1-8 20-16,-1 0-3 0,-8-4 0 0,4 0 0 0,4-8-17 16,-4-8-16-16,0 8 4 0,0-8 0 0,0 0 12 15,0 0 0-15,0 0 12 0,-4-12-12 0,-1 0 15 16,1-4-4-16,8-4-1 0,-4 0 0 0,-4-8-10 0,4 0 10 16,9-4-10-16,-5 0 10 0,1 0-10 0,8-4 0 15,1-4 0-15,4 8 0 0,4-4 0 0,-4 4 0 16,0 4 0-16,0 0 0 0,5 8-15 0,-1 0-1 15,-4 0-1-15,5 12 0 0,-5 0 17 0,0 8 0 16,4 4 0-16,-8 0 0 0,-5 4 0 0,-1 4 9 16,10 4-9-16,-4 4 8 0,-10 4 4 0,10 0 0 15,-1 4 0-15,5 4 0 0,0-4-1 0,-4 4 0 0,-1-4 0 16,1 4 0-16,4-4-11 0,0 4 0 0,-9 4 0 16,0-8 0-16,9-4-13 0,-5 0-5 0,-4-4-1 0,0-4 0 31,0-4-157-31,9-4-31 0,18-4-6 0,-13-20-2 0</inkml:trace>
        </inkml:traceGroup>
        <inkml:traceGroup>
          <inkml:annotationXML>
            <emma:emma xmlns:emma="http://www.w3.org/2003/04/emma" version="1.0">
              <emma:interpretation id="{C66DF341-1FA6-4D71-A64D-30D1B1CF5769}" emma:medium="tactile" emma:mode="ink">
                <msink:context xmlns:msink="http://schemas.microsoft.com/ink/2010/main" type="inkWord" rotatedBoundingBox="22360,6654 25815,6343 25964,7994 22509,8304"/>
              </emma:interpretation>
              <emma:one-of disjunction-type="recognition" id="oneOf12">
                <emma:interpretation id="interp60" emma:lang="" emma:confidence="1">
                  <emma:literal>edge</emma:literal>
                </emma:interpretation>
                <emma:interpretation id="interp61" emma:lang="" emma:confidence="0">
                  <emma:literal>edgy</emma:literal>
                </emma:interpretation>
                <emma:interpretation id="interp62" emma:lang="" emma:confidence="0">
                  <emma:literal>Edge</emma:literal>
                </emma:interpretation>
                <emma:interpretation id="interp63" emma:lang="" emma:confidence="0">
                  <emma:literal>edit</emma:literal>
                </emma:interpretation>
                <emma:interpretation id="interp64" emma:lang="" emma:confidence="0">
                  <emma:literal>edu</emma:literal>
                </emma:interpretation>
              </emma:one-of>
            </emma:emma>
          </inkml:annotationXML>
          <inkml:trace contextRef="#ctx0" brushRef="#br1" timeOffset="1.1769E6">19403 6889 1407 0,'0'0'62'0,"0"0"14"0,0 0-61 0,9 0-15 0,4-4 0 0,-4 0 0 15,5 8 67-15,-1-4 10 0,5-4 3 0,0 4 0 16,0-4-14-16,0 0-2 0,4-4-1 0,1 0 0 16,-1 4-18-16,1-4-3 0,-1-4-1 0,5 4 0 15,0-3-25-15,-4-1-6 0,-1 0-1 0,-4 0 0 16,0-4-9-16,5-4 0 0,-5 4 0 0,-5-4 0 15,5 0 0-15,-4 8-12 0,-5-4 2 0,4 0 1 16,-4-4-3-16,0 4 0 0,-4 0 0 0,-1 0 0 16,1 0-13-16,-5 0-3 0,4 4-1 15,-4 0 0-15,-4-4 29 0,-1 4-9 0,1 0 9 0,-1 0 0 0,-4 0 0 16,-4 0 0-16,4 4 0 0,0 0-8 0,-5 4 8 0,1-4 0 16,-1 4 0-16,1 4-8 0,-5 0 8 0,0 0 0 15,0 8 0-15,0-4-8 0,0 0 8 0,-5 0 0 16,5 0 0-16,-4 0 0 0,4 0 0 0,4 4 0 15,-4 0 8-15,0-4-8 0,5 4 0 0,-5 4 0 16,4 0 0-16,1 0 0 0,-1 4 10 0,5 4-2 16,0 0-8-16,0 8 12 0,0 4 11 0,5 4 1 15,-1-4 1-15,1 4 0 0,4 4-4 0,0 0-1 16,0-5 0-16,4 1 0 0,1 0-7 0,-1-4-1 0,5 0-1 16,5 0 0-16,-5-4-11 0,4 0 0 0,5 0 0 15,0-4 0-15,0-4 0 0,0-4-20 0,5 0 3 16,-5-4 1-1,9-8-92-15,-5 0-17 0,5-4-4 0,0-4-667 0</inkml:trace>
          <inkml:trace contextRef="#ctx0" brushRef="#br1" timeOffset="1.17762E6">20572 6758 1954 0,'0'0'43'0,"0"0"9"0,0 0 1 0,0 0 3 0,-9 0-45 0,4-4-11 0,-4 0 0 0,5-4 0 0,-5 0 18 0,0 0 2 16,0 0 0-16,4 0 0 0,-4 4-4 0,0-4 0 15,0 4 0-15,5 0 0 0,-1 0-6 0,-4-4-2 16,5 4 0-16,-5 0 0 0,0 0-8 0,0 0 0 15,-5 0 0-15,1 4 8 0,4 0-8 0,0 0 0 16,-5 0 0-16,1 0 0 0,-1 8-9 0,1 0-4 16,-1 0-1-16,1 4 0 0,-10-4 14 0,5 4-9 15,5 0 9-15,-1 8-8 0,1 0 8 0,-1 8 0 16,1-4 0-16,-1 3 0 0,5 1 0 0,0 0 0 16,0 0 0-16,-4 0 0 0,8-4 0 0,-4 0 0 0,5-4 0 15,4 4 0-15,-5-4 0 0,5 0 0 0,0-8 0 16,0 0 0-16,0-12 0 0,0 0 11 0,9 8-3 15,0-4 0-15,-9-4 6 0,14 0 1 0,-1-4 0 0,5 0 0 16,0 0 0-16,0-4 0 0,5 0 0 0,-1-4 0 16,5 0-7-16,0-4-8 0,0 0 11 0,0-4-11 15,0 8 13-15,5-8-4 0,-10-4-1 0,5 0 0 16,-4-4-8-16,-1-4 12 0,1-4-12 0,-1-3 12 16,-4-1-12-16,5 0 10 0,-5-4-10 0,0 0 10 15,0-4-2-15,-1 4-8 0,-3 0 12 0,-1-4-4 16,5 0-8-16,-4-4 0 0,-5 0-10 0,0 0 10 15,4 0 0-15,-4 4-9 0,-4-4 9 0,4 8 0 16,-5 4-22-16,1 4 1 0,-1 8 0 0,-4 4 0 16,0 0 9-16,0 8 3 0,0 4 0 0,0 0 0 0,0 0 9 15,-4 4 9-15,4 4-1 0,0 4-8 0,0 0 18 0,0 0-3 16,-9-4-1-16,0 4 0 0,0 0-14 0,0 4 0 16,-9 4 8-16,4 0-8 15,1 4-22-15,-1 0-7 0,-4 8-2 0,5 0 0 0,-5 8 17 0,5 0 3 16,-1 4 1-16,1 4 0 0,4 0 10 0,0 4 0 15,-5-4 0-15,10 0 0 0,-1 4 11 0,1 4 1 16,4-4 0-16,0 4 0 0,0 0-12 0,9 4 8 16,-5 12-8-16,5-4 8 0,0 4-8 0,5-4 0 15,-1 4 0-15,1-8 0 0,4-5 0 0,-5-7 0 16,0-4 0-16,1-4-11 16,-1 0-37-16,5-8-7 0,-4 0-1 0,4-8-1 15,4 0-120-15,1-4-24 0</inkml:trace>
          <inkml:trace contextRef="#ctx0" brushRef="#br1" timeOffset="1.17857E6">21777 6706 1699 0,'0'0'75'0,"0"0"16"15,0 0-73-15,0 0-18 0,0 0 0 0,0 0 0 16,0 0 23-16,9-8 1 0,-5-4 0 0,-4 12 0 16,9-8-16-16,-4 0-8 0,-1-4 10 0,1 4-10 15,-5 8 30-15,4-8 0 0,5 0 0 0,-4 0 0 0,-1-4 2 0,1 4 0 16,-1-4 0-16,-4 8 0 0,0 4-19 0,0-12-3 16,0 4-1-16,0 8 0 0,-4-8 1 0,-1 0 0 15,1 0 0-15,-5 0 0 0,-5 0-10 0,1 4 0 16,-1-4 0-16,-4 4 0 0,0 0 0 0,0-4 0 15,0 4-11-15,-4 0 11 0,-5 0-10 0,4 4 10 16,1 4-12-16,-5-4 12 0,0 4 0 0,0 0 0 16,0 4 0-16,0 0 0 0,0 0 0 0,0 0 0 15,0 4 0-15,0 0 0 0,4 4 15 0,1 0-3 16,4 4-1-16,-5 0 0 0,6 0-11 0,-1 0 10 16,0-4-10-16,0 4 10 0,4 0-10 0,5-4 0 15,0-4 0-15,0 0 0 0,5-4 0 0,4-8 0 0,0 0 0 16,0 0-11-16,0 0-1 0,0 0 0 0,0 0 0 15,0 0 0-15,13 4 12 0,1-4-10 0,4 0 10 0,4-4-10 16,5-4 10-16,0 4 0 0,4 0 0 0,1 0 0 16,4 0 10-16,4 4-2 0,-8 4-8 0,4 0 12 15,0 4-3-15,-5 8-1 0,1 4 0 0,-5 0 0 16,-5 3-8-16,-4 5 0 0,5-4 0 0,-10 4 0 16,-4 4 0-16,-4-4 0 0,-5 0-10 0,0 0 10 15,-5 4-20-15,-8-4 3 0,-1-4 0 0,-4 0 0 16,0-4 17-16,-9 0 0 0,0-4-8 0,-4 0 8 31,4-4-25-31,-5 0-2 0,1 0 0 0,-5-4 0 0,4-4 6 0,1 4 1 0,-1 0 0 0,1-4 0 16,0 4 20-16,-1 0 0 0,1 4-9 0,-1 0 9 15,1 0 0-15,-1 4 17 0,1 0-3 0,4-4-1 16,9 0-3-16,0-4-1 0,0 0 0 0,0 0 0 0,9-4-9 16,0 0 0-16,0-4 0 0,9 0 0 0,0 0-10 15,0 0 10-15,0 0-13 0,9-4 5 0,0-4 8 16,4 0 0-16,10 0 8 0,4-8-8 0,4 0 10 0,5 0-2 15,5 0-8-15,-1 0 12 0,5 0 1 0,-4 0 0 16,8 4 0-16,0 0 0 0,10 0 12 0,-10 4 3 16,5-4 0-16,0 0 0 0,5 0-8 0,-5 0 0 15,0-4-1-15,-5 4 0 0,5-4-9 0,-5 4-2 16,5-8 0-16,-4 0 0 0,-1-4-8 0,5 0 0 16,5-4 0-16,-1 0 0 0,-4 0 0 0,0-4 0 15,-4 0 0-15,-1 0 0 0,0 0 0 0,-4-3 0 0,-4 7 0 16,-1-8 8-16,-4 4 8 0,-4 0 2 0,-10 0 0 0,1 4 0 15,-1 4-2-15,-8 0-1 0,-1 0 0 16,-8 4 0-16,4 0 11 0,-5 4 2 0,-4 0 1 0,-4 0 0 16,-1 0-6-16,-4 4-2 0,0 0 0 0,0 0 0 15,-9 0-21-15,5 4 0 0,-1 4 0 0,1 0 0 16,-5 0 0-16,0 4 0 0,0 0 0 0,0 4 0 16,0 4 0-16,0 4 0 0,-9 4 0 0,9 4 0 15,-5 4 0-15,5 0-13 0,0 4 1 0,1 8 1 16,-1 4 11-16,4 8 14 0,5 0-3 0,5 4-1 15,4-8-10-15,0 3 0 0,4 1 0 0,5-4 0 16,0 0 0-16,9-4 0 0,0-4 0 0,9 4 0 16,4 0 0-16,5-4-12 0,5 0 0 0,8-4 1 15,10 4-26-15,4-12-6 16,0-8-1-16,4-8-1000 0</inkml:trace>
        </inkml:traceGroup>
      </inkml:traceGroup>
    </inkml:traceGroup>
    <inkml:traceGroup>
      <inkml:annotationXML>
        <emma:emma xmlns:emma="http://www.w3.org/2003/04/emma" version="1.0">
          <emma:interpretation id="{A66A0A0C-4BA1-47E9-8C8B-EA606DEE2798}" emma:medium="tactile" emma:mode="ink">
            <msink:context xmlns:msink="http://schemas.microsoft.com/ink/2010/main" type="paragraph" rotatedBoundingBox="6342,10816 22586,9782 22701,11587 6457,12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0DC55B-194B-4447-9116-64600D4C5636}" emma:medium="tactile" emma:mode="ink">
              <msink:context xmlns:msink="http://schemas.microsoft.com/ink/2010/main" type="line" rotatedBoundingBox="6342,10816 22586,9782 22701,11587 6457,12621"/>
            </emma:interpretation>
          </emma:emma>
        </inkml:annotationXML>
        <inkml:traceGroup>
          <inkml:annotationXML>
            <emma:emma xmlns:emma="http://www.w3.org/2003/04/emma" version="1.0">
              <emma:interpretation id="{69B45051-3C07-4423-8859-47364C9511A6}" emma:medium="tactile" emma:mode="ink">
                <msink:context xmlns:msink="http://schemas.microsoft.com/ink/2010/main" type="inkWord" rotatedBoundingBox="6342,10816 9430,10619 9545,12424 6457,12621"/>
              </emma:interpretation>
              <emma:one-of disjunction-type="recognition" id="oneOf13">
                <emma:interpretation id="interp65" emma:lang="" emma:confidence="1">
                  <emma:literal>has</emma:literal>
                </emma:interpretation>
                <emma:interpretation id="interp66" emma:lang="" emma:confidence="0">
                  <emma:literal>hos</emma:literal>
                </emma:interpretation>
                <emma:interpretation id="interp67" emma:lang="" emma:confidence="0">
                  <emma:literal>hors</emma:literal>
                </emma:interpretation>
                <emma:interpretation id="interp68" emma:lang="" emma:confidence="0">
                  <emma:literal>bras</emma:literal>
                </emma:interpretation>
                <emma:interpretation id="interp69" emma:lang="" emma:confidence="0">
                  <emma:literal>ha'</emma:literal>
                </emma:interpretation>
              </emma:one-of>
            </emma:emma>
          </inkml:annotationXML>
          <inkml:trace contextRef="#ctx0" brushRef="#br1" timeOffset="1.18021E6">3768 10375 345 0,'-27'-12'15'0,"18"8"4"16,5 0-19-16,4 4 0 0,0-12 0 0,-5 4 0 16,-8-4 129-16,8 0 23 0,14-4 4 0,-9 0 0 15,-9 0-72-15,5 4-14 0,4 0-3 0,0 0-1 0,0-4-2 16,-5 4 0-16,1 0 0 0,4 4 0 0,13 0-11 0,-13 0-2 15,-9 0-1-15,9 8 0 0,9-8-34 0,-9 8-6 16,0-12-2-16,0 12 0 0,-4-8 12 0,4 0 3 16,0 4 0-16,-5-4 0 0,-4 4 14 0,9 4 3 15,0 0 1-15,0 0 0 0,0 0-12 0,0 12-2 16,0 0-1-16,0 8 0 0,9 8-13 0,-4 0-2 16,-10 8-1-16,5 4 0 0,0 4 6 0,-4 4 2 15,-10 4 0-15,1 7 0 0,4 9 4 0,0 0 1 16,-9 12 0-16,0 0 0 0,-5-4-11 0,10 4-3 15,4-4 0-15,-5 0 0 0,1 0-9 0,-1 0 0 16,14-4 0-16,-4 4 8 0,-5-8-8 0,0-4-9 16,0-4 9-16,4-4-13 0,1-5 5 0,-1-3 8 15,-13-8-13-15,9-8 5 0,5-4 8 0,-1-4 0 0,-4-8 0 16,5-4 0-16,-5-4 16 0,9-8 0 0,0 0-1 0,0 0 0 16,-5-4 3-16,1-8 1 0,8-4 0 0,5-8 0 15,-9 0-7-15,5-8 0 0,8-8-1 16,5 0 0-16,0-8 4 0,0-7 1 0,-4-5 0 0,8 0 0 0,10 0-16 0,-5 0 0 0,-9 4 8 15,0 4-8-15,9 8 0 0,-5 4 0 0,-4 4 0 16,-9 4 0-16,0 4 0 0,0 8 0 0,5 4 0 16,-10 0 0-16,-4 0 0 0,9 8 9 0,5 0-1 15,4 4 0-15,-18 4-8 0,8 0 8 0,6 0-8 0,-1 4 8 16,5 4-8-16,-4 0 0 0,-5 4-10 0,4 0 10 16,5 8-15-16,0 0 3 0,-4 0 1 0,-1 8 0 15,5 0 11-15,0 0-8 0,5 4 8 0,-1 0-8 16,-4 0 8-16,0 0 0 0,0 0 0 0,5-4 0 15,-5 4 0-15,4-8 0 0,-4 0 0 0,0 0 0 16,5 0-25-16,-1-4 0 0,5 0 0 0,-4-4 0 16,8-4-25-1,1 8-5-15,-5-4-1 0,4 0 0 0,0 4-24 0,5-4-4 16,5-1-2-16,-1 5-451 0,1-4-91 0</inkml:trace>
          <inkml:trace contextRef="#ctx0" brushRef="#br1" timeOffset="1.18112E6">5472 11262 1652 0,'0'0'73'0,"0"0"15"0,0 0-70 0,0 0-18 15,0 0 0-15,-4-4 0 0,-5 0 61 0,0 0 9 0,0-4 2 16,0 4 0-16,0-4-23 0,0 4-4 0,0-4-1 0,-5 0 0 16,5 4-24-16,-4-4-4 0,4 0-2 0,-5 4 0 15,1-4-3-15,-1 0-1 0,-4 4 0 0,5-4 0 16,-5 0-10-16,0 0 8 0,0 4-8 0,-5-4 8 16,1 0-8-16,-1 0 10 0,1-4-10 0,-5 8 10 15,-5-4-10-15,5 4 0 0,0 4 0 0,0 0 8 16,1 0-8-16,3 4 0 0,1 0 0 0,-1 4 0 15,1 4-8-15,-1 4 8 0,1 0-10 0,4 4 10 16,-5 4 0-16,5 0-9 0,-4 4 9 0,8 8 0 16,-4 0 0-16,5 0-8 0,-1 4 8 0,1 0 0 15,-1-4 0-15,10-4-10 0,-1 0 10 0,5-4 0 16,0 0-12-16,0-4 4 0,9-4 8 0,-4-1-13 16,-1-3-2-16,5-8 0 0,5 4 0 0,-5-8 0 15,9 0 7-15,-5-4 8 0,1-4-13 0,4-4 5 0,0-4 8 16,0-4 0-16,4-3 0 0,5-9 0 0,0 0 0 15,0 0 0-15,0-4 8 0,0-4-8 0,4 0 0 16,1-4 0-16,-5 4 0 0,0 0 0 0,0 0 8 0,0 4 1 16,0 0 0-16,-5 8 0 0,-4-4 4 0,0 8 1 15,-4 4 0-15,-1 0 0 0,1 0 6 0,-10 8 2 16,1 0 0-16,-5 8 0 0,0 0 8 0,0 0 2 16,0 0 0-16,0 12 0 0,0 0-13 0,-5 8-3 15,-4 0 0-15,0 4 0 0,0 8-16 0,0 4 0 16,5 4 8-16,-1 0-8 0,-4 4 0 0,9 0 0 15,-4 0-8-15,-1 0 8 0,5-4-15 0,5 0 3 16,4 0 1-16,-5-5 0 0,1-3-7 0,4-4-2 16,0-4 0-16,0-8 0 0,4 0 0 0,1-4-1 0,-1-4 0 15,1 0 0-15,4-8 7 0,0 0 2 0,4-8 0 16,-4 4 0-16,5-12 12 0,-1 0 0 0,1-8 0 0,4 0 0 16,-5-4 20-16,5-4-4 0,5-3 0 0,-1-9 0 15,0 4 6-15,1-8 1 0,4 0 0 0,-5 0 0 16,1 4-9-16,4 4-2 0,0-4 0 0,-5 8 0 15,5 4-1-15,-4 0-1 0,-1 8 0 0,-4 0 0 16,0 0 3-16,0 8 1 0,-4 0 0 0,-1 4 0 16,-4 4-14-16,5 0 8 0,-1 0-8 0,-4 4 0 15,0 0 0-15,0 0 0 0,4 4 0 0,1 0 0 16,-1 4-12-16,1 0 0 0,-5 4 1 0,4 4 0 16,-4 0 2-16,0 0 0 0,0 4 0 0,-4 0 0 15,4 0 9-15,-5 0-8 0,1 4 8 0,-5 4-8 0,-5-4 8 16,1 4 11-16,-1 0-3 0,1 4 0 0,-14-4 2 0,4 0 0 15,-4 0 0-15,-4 4 0 0,-5 0-1 16,4-4 0-16,-4 0 0 0,0 0 0 0,-4-4-9 0,-1 0 10 16,-4-4-10-16,5 0 10 0,-5-4-10 0,4-4 0 15,-4-4 0-15,1 0 0 0,-1-8-19 0,-5 4 1 16,1-8 0-16,-1 0 0 16,1-4-95-16,-1 0-19 0,5-4-4 0</inkml:trace>
        </inkml:traceGroup>
        <inkml:traceGroup>
          <inkml:annotationXML>
            <emma:emma xmlns:emma="http://www.w3.org/2003/04/emma" version="1.0">
              <emma:interpretation id="{57BB1A84-15DA-4088-9EBC-CF07985572BA}" emma:medium="tactile" emma:mode="ink">
                <msink:context xmlns:msink="http://schemas.microsoft.com/ink/2010/main" type="inkWord" rotatedBoundingBox="11828,11147 12780,11086 12832,11907 11881,11967"/>
              </emma:interpretation>
              <emma:one-of disjunction-type="recognition" id="oneOf14">
                <emma:interpretation id="interp70" emma:lang="" emma:confidence="1">
                  <emma:literal>a</emma:literal>
                </emma:interpretation>
                <emma:interpretation id="interp71" emma:lang="" emma:confidence="0">
                  <emma:literal>A</emma:literal>
                </emma:interpretation>
                <emma:interpretation id="interp72" emma:lang="" emma:confidence="0">
                  <emma:literal>9</emma:literal>
                </emma:interpretation>
                <emma:interpretation id="interp73" emma:lang="" emma:confidence="0">
                  <emma:literal>o</emma:literal>
                </emma:interpretation>
                <emma:interpretation id="interp74" emma:lang="" emma:confidence="0">
                  <emma:literal>.</emma:literal>
                </emma:interpretation>
              </emma:one-of>
            </emma:emma>
          </inkml:annotationXML>
          <inkml:trace contextRef="#ctx0" brushRef="#br1" timeOffset="1.18207E6">9748 10530 1609 0,'0'0'35'0,"0"0"7"0,0 0 2 0,0 0 2 0,-4-8-37 0,-1 4-9 0,1 0 0 0,-1 0 0 15,1-4 47-15,-5 0 7 0,0 4 2 0,0-4 0 16,0 4 8-16,-5 0 3 0,5 0 0 0,-9 0 0 16,5 0-19-16,-1 0-4 0,-4 0-1 0,-4 0 0 15,-1-4-24-15,5 5-5 0,-4-1-1 0,-5 0 0 16,-5 4-13-16,1-4 8 0,-1 0-8 0,1 4 0 16,4 0 0-16,-5 4 0 0,1-4 0 0,-1 4-10 15,1 0 10-15,0 0-12 0,-5-1 12 0,9 5-12 16,0 4 12-16,0 0 0 0,0 0-9 0,4 4 9 15,-4 4 0-15,9 0 0 0,0 8 8 0,-4 0-8 16,-1 4 16-16,5 0-1 0,0 8-1 0,5 0 0 0,-1 4-6 16,5-4 0-16,-4 4-8 0,13-4 12 0,0 4-12 15,0-4 8-15,4 0-8 0,5 0 0 0,-4-8 0 0,4 4 0 16,4-8-8-16,1-4 8 0,-5 0-18 0,4-4 3 16,5-8 1-16,0 0 0 0,5-4-2 0,-1-8 0 15,5-4 0-15,5-4 0 0,4-4-2 0,0-4-1 16,0-4 0-16,4-4 0 15,5 0-17-15,-5-8-3 0,1 0-1 0,-5 0 0 0,0-4 27 0,0 0 5 16,-5-4 8-16,-8 0-13 0,-1-4 31 0,1 0 6 16,-1-4 2-16,-4-4 0 0,-4 8 15 0,4 0 3 15,-5 4 1-15,1 4 0 0,-1 8-15 0,-4 4-3 0,0 4-1 0,0 8 0 16,-4 4 2-16,-5 8 1 0,0 0 0 0,0 0 0 16,4 12-9-16,-4 8-1 0,-4 4-1 0,-1 12 0 15,5 0-4-15,-4 8-1 0,-1 8 0 16,1 0 0-16,-5 0-13 0,9-4 9 0,0 0-9 0,0-8 8 15,0 4-20-15,9-4-5 0,-5-4-1 0,10-4 0 32,-1 0-82-32,1-8-16 0,4-4-3 0,4 0-539 0,1-12-108 0</inkml:trace>
        </inkml:traceGroup>
        <inkml:traceGroup>
          <inkml:annotationXML>
            <emma:emma xmlns:emma="http://www.w3.org/2003/04/emma" version="1.0">
              <emma:interpretation id="{D662D8D3-135A-423F-B850-9F8D51797CED}" emma:medium="tactile" emma:mode="ink">
                <msink:context xmlns:msink="http://schemas.microsoft.com/ink/2010/main" type="inkWord" rotatedBoundingBox="15101,10796 18774,10563 18847,11718 15175,11952"/>
              </emma:interpretation>
              <emma:one-of disjunction-type="recognition" id="oneOf15">
                <emma:interpretation id="interp75" emma:lang="" emma:confidence="0.5">
                  <emma:literal>number</emma:literal>
                </emma:interpretation>
                <emma:interpretation id="interp76" emma:lang="" emma:confidence="0">
                  <emma:literal>Number</emma:literal>
                </emma:interpretation>
                <emma:interpretation id="interp77" emma:lang="" emma:confidence="0">
                  <emma:literal>Numbers</emma:literal>
                </emma:interpretation>
                <emma:interpretation id="interp78" emma:lang="" emma:confidence="0">
                  <emma:literal>numbers</emma:literal>
                </emma:interpretation>
                <emma:interpretation id="interp79" emma:lang="" emma:confidence="0">
                  <emma:literal>Numbery</emma:literal>
                </emma:interpretation>
              </emma:one-of>
            </emma:emma>
          </inkml:annotationXML>
          <inkml:trace contextRef="#ctx0" brushRef="#br1" timeOffset="1.18379E6">12190 10614 1267 0,'0'0'112'0,"0"0"-89"0,-9 4-23 0,0 0 0 15,-5-4 121-15,10 0 20 0,-5-4 4 0,0 4 1 16,0-8-62-16,4 4-12 0,-4-4-2 0,5 4-1 16,4-4-39-16,-5-4-8 0,-4 4-2 0,5-4 0 15,4-4-20-15,0 0 0 0,-5 0 0 0,10 0 0 0,-1-4 0 0,1-4 0 16,4 1-11-16,4-1 11 0,1-4 0 0,4 0-9 16,-5 0 9-16,5-4 0 0,0 4 0 0,0 0-8 15,0 4 8-15,4 0 0 0,-4 0 0 0,0 8 0 16,0 0 0-16,-4 4 0 0,4 0 0 0,-5 8 12 15,1 0-4-15,-1 0 0 0,5 8-8 0,-4 0 12 16,-1 8-4-16,5-4 0 0,-4 8-8 0,-1 0-10 16,1 8 10-16,-5 4-13 0,0 4 1 0,0 0 1 15,-5 8 0-15,1 0 0 0,-1 0 11 0,1 4 0 16,-5-1-9-16,0-3 9 0,-5 0 0 0,1 0 0 0,-1 0 0 0,5 0 0 16,-4-4 0-16,-1 0 0 0,1 0 0 15,-5-4 0-15,0 0 8 0,0-4-8 0,4-4 8 0,-8 0-8 16,4 0 0-16,0-4 0 0,0-4 0 0,0-4 0 15,0-4 0-15,0 0 0 0,9-8 0 0,0 0 0 16,-5 4 0-16,5-4 0 0,0 0 8 0,0 0-8 16,0 0 10-16,0 0-10 0,-4-8 12 0,-1 0-12 15,5-4 18-15,0-4-3 0,5-4-1 0,-1-4 0 16,1-4 6-16,4-4 2 0,0-4 0 0,0-4 0 16,4 0-10-16,1 0-1 0,-1-4-1 0,5 4 0 15,0 0-10-15,5 0 0 0,4-4 0 0,-5 4 0 16,1 5 0-16,-1-1 0 0,5 4 0 0,5 0 8 15,-1 8-8-15,1 0 0 0,-5 4 0 0,-5 4 0 16,5 8 0-16,0 0 0 0,-5 0 9 0,5 8-1 16,-9 0 12-16,5 4 2 0,-1 4 1 0,-4 4 0 15,0 8-11-15,-4 0-1 0,-1 8-1 0,1 0 0 16,-1 8-10-16,-4 4 0 0,0-1 0 0,-4 5 0 16,-5 4 0-16,4 4 0 0,1 4 0 0,-5-4 0 0,0 4 0 15,0-8-14-15,0 0 3 0,0 0 1 16,-5-4-38-16,1-8-8 0,-1 4-2 15,1-8 0-15,-5 4-139 0,4-4-28 0,-8 20-6 16,-1-20-1-16</inkml:trace>
          <inkml:trace contextRef="#ctx0" brushRef="#br1" timeOffset="1.18434E6">13669 10446 1868 0,'0'0'41'0,"-9"0"9"0,4 0 2 0,-4 0 0 0,5 0-42 0,-1 0-10 0,5 0 0 0,0 0 0 15,0 0 15-15,-9 4 1 0,0 0 0 0,5 0 0 16,-1 8-16-16,1 0 0 0,-1 4 0 0,1 4 0 16,4 4 9-16,-5 4-1 0,5 4 0 0,0 4 0 0,0 8 10 0,5 0 2 15,-1-4 0-15,1 4 0 0,-1 0 5 0,5-4 2 16,0-4 0-16,5 0 0 0,-1-8 8 0,1 0 1 15,-1-8 1-15,1 0 0 0,4-8-24 0,-5 0-5 16,-4-4 0-16,5-4-8 0,4-4 20 0,0-4-2 16,-4-4-1-16,9 0 0 0,-5-4 19 0,4 0 3 15,1-8 1-15,-1-4 0 0,5-4-22 0,0-4-4 16,0-4-1-16,0 4 0 0,-4-12 15 0,3 4 2 16,-3-4 1-16,4-4 0 0,0 4-31 0,-5 0 0 15,5 4 0-15,-9 4 0 0,5-4-8 0,-1 8-8 16,-8 1-2-16,4 3 0 0,-5 4 0 0,-4 0 0 15,0 4 0-15,0-4 0 16,-9 8-139-16,5-4-28 0,-5 4-6 0,0 0-1 0</inkml:trace>
          <inkml:trace contextRef="#ctx0" brushRef="#br1" timeOffset="1.18514E6">14794 10395 1688 0,'0'0'75'0,"0"0"15"0,0 0-72 0,0 0-18 16,0 0 0-16,0 0 0 0,9-12 72 0,0 8 10 15,4 0 2-15,-4-4 1 0,-9 8-41 0,0 0-9 16,18-4-2-16,-4 4 0 0,-1 8-9 0,-4-4-3 15,5 8 0-15,-5 4 0 0,4 0-21 0,-4 7 0 16,0 5 0-16,-4 4-12 0,-1 4 3 0,-4 4 0 0,0 0 0 0,-4 0 0 16,-1 0-1-16,1-4 0 0,-1 0 0 0,-4-4 0 15,0-4 10-15,5-4-13 0,-5 0 5 0,4-8 8 16,-4 0 0-16,0-4 8 0,9-4 2 0,0-8 0 16,-9 4 22-16,9-4 4 0,-4 0 0 0,-5-4 1 15,4-4-9-15,5-4-1 0,-4-4-1 0,8 0 0 16,1-8 22-16,-1 0 4 0,1-4 0 0,4-4 1 15,0-4-1-15,0 0 0 0,0-4 0 0,4 4 0 16,1-4-35-16,4 0-7 0,4 4-2 0,1 0 0 16,-1 5-8-16,1 3 8 0,-1 0-8 0,1 0 8 15,4 8-8-15,-9 0 0 0,4 4 0 0,1 8 0 16,-5 0 0-16,4 4 0 0,-4 4 0 0,-4 4-11 16,3 12 2-16,1 0 0 0,-4 4 0 0,4 4 0 15,-5 4-18-15,1 4-3 0,-1-1-1 0,1 5 0 0,-1 4 10 0,-4 4 1 16,0-4 1-16,0 0 0 0,-4-4-5 0,-1 4 0 15,1-8-1-15,-5 0 0 0,0-4 7 0,0-4 2 16,0-8 0-16,0 0 0 0,0-4 16 0,0-4-12 16,0-8 12-16,0 0-10 0,0 0 28 0,0 0 6 15,0 0 0-15,0 0 1 0,-9-4 11 0,4-8 3 16,1 0 0-16,4 0 0 0,0-8 1 0,0-4 1 16,0-4 0-16,4-4 0 0,5 0-24 0,0 0-5 15,-4 0 0-15,8-4-1 0,5 0-11 0,0 0 0 16,0 0 0-16,0 4 0 0,5 0 0 0,-1 9 0 15,-4-1 0-15,0 8 0 0,0 0 0 0,-4 8 0 16,-1 4-14-16,1 4 5 16,-1 8 9-16,-4 0-8 0,5 4 8 0,-5 4-8 15,0 4 0-15,0 3 0 0,-5 5 0 0,5 4 0 16,0 0-20-16,-4 4-3 0,-5-4-1 16,9 4 0-16,-5 4 16 0,1 0 4 0,-1 0 0 0,1 0 0 15,-1-12-40-15,1 0-8 0,-1-4-2 0,1-4 0 16,4-4-123-16,-9-4-25 0,4 0-5 0,-4-12-607 0</inkml:trace>
        </inkml:traceGroup>
        <inkml:traceGroup>
          <inkml:annotationXML>
            <emma:emma xmlns:emma="http://www.w3.org/2003/04/emma" version="1.0">
              <emma:interpretation id="{DCB2B6B7-D730-4EBE-A5D3-5D11BDADC472}" emma:medium="tactile" emma:mode="ink">
                <msink:context xmlns:msink="http://schemas.microsoft.com/ink/2010/main" type="inkWord" rotatedBoundingBox="19424,10052 22590,9851 22687,11372 19521,11573"/>
              </emma:interpretation>
            </emma:emma>
          </inkml:annotationXML>
          <inkml:trace contextRef="#ctx0" brushRef="#br1" timeOffset="1.18578E6">16462 9359 2016 0,'0'0'179'0,"0"0"-143"0,0 0-36 0,0 0 0 0,0 0 111 16,0 0 15-16,0 0 3 0,9 8 1 0,0 4-94 0,0 4-18 15,0 8-4-15,-5 4-1 0,1 0-13 0,4 4 0 16,0 8 0-16,0 0 0 0,-5 8 0 0,5 0 0 16,0 12 0-16,-4 0-10 0,-1 8 10 0,1 0 0 15,-5 12 0-15,4-4 0 0,1-4 0 0,-5 0 9 16,-5-8 0-16,1 0 0 0,4-8-9 0,4-1 0 16,-8-3 0-16,-1-4 8 0,1-4-8 0,-1-4 0 15,1-4 0-15,-5-8 0 0,0-4 0 0,4-4 0 16,1-4 0-16,-5-4 8 0,0-4-8 0,4 0 0 15,5-8 0-15,-9 4 0 0,9-4 0 0,0 0 0 16,-4 0 0-16,4 0 0 0,0 0 15 0,0 0 1 16,-9-4 0-16,9 4 0 0,0 0 9 0,-5-12 3 0,5 4 0 15,0-8 0-15,0 4-28 0,9-4 0 0,0 4 0 16,0-4 0-16,5-4 0 0,-1 0 0 0,5-4 0 16,5 0-11-16,-1 0 11 0,1-8 0 0,4 4 0 15,9 0 8 1,0-4-33-16,0 4-7 0,-9-3 0 0,4 7-1 0,5 4 19 0,-4 0 4 0,-10 8 1 0,1 0 0 15,-1 4 1-15,1 4 0 0,-5 0 0 0,0 8 0 16,-18-4 8-16,9 8 11 0,4 4-3 0,1 4 0 16,-14 0-8-16,0 4 0 0,0 4 0 0,0 3 0 15,-9 1 0-15,0 4 8 0,-5 0-8 0,5 0 12 16,0 0-12-16,-9 0 0 0,-9 0 0 0,5-4-11 16,4-4 11-16,-9 4-13 0,-5-4 5 0,-4-4 8 15,5 0-12-15,-1-4 12 0,1-4-12 0,4 0 12 16,-5-4-47-16,5 0-1 0,9-8-1 0,-4 4 0 15,4-8-82-15,0 4-16 0,0-4-3 0,4 0-1 0</inkml:trace>
          <inkml:trace contextRef="#ctx0" brushRef="#br1" timeOffset="1.1863E6">17604 10435 403 0,'0'0'17'0,"0"0"5"0,0 0-22 0,0 0 0 0,14 7 0 0,-14-7 0 16,0 0 422-16,9 4 80 0,9 4 16 0,-1-4 3 15,-3 0-417-15,-1 0-84 0,1-4-20 0,4 4 0 16,4-4 0-16,1-4 0 0,-10 4 0 0,10-4 0 16,4 0 0-16,0 0 0 0,-5-4 0 0,1-3 0 15,4-1 12-15,4 0-4 0,1-4 0 0,-5-4 0 16,-9 0 6-16,4-4 1 0,5 0 0 0,-4-4 0 16,-5 4-15-16,0-4 0 0,4-4 0 0,-4 0 0 15,5 4 0-15,-10-4 9 0,-4 4-1 0,0-4 0 16,0 4 14-16,-4 4 2 0,-19 0 1 0,10 0 0 15,-1 8-25-15,-4 0 0 0,-9 4 8 0,-4 0-8 16,-5 4 0-16,4 8 0 0,-4-4 0 0,0 4 0 0,-9 4 8 16,5 4 2-16,-1 4 1 0,5 0 0 0,-4 8-11 15,-1 0 0-15,1 4 0 0,4 8 0 0,0 4 0 0,-5 4 0 16,-4 4 0-16,9 0 0 0,9 4 0 0,-4-4 0 16,-9 4 0-16,8 0 0 0,5-4 0 0,5-5 0 15,4 1 0-15,-5-8 0 0,1 0 8 0,13 0-8 16,13-4 0-16,-4 0 8 0,0-4-8 0,5-4-12 15,13-4 2-15,4 0 1 16,0 0-31-16,5-4-5 0,-4-4-2 0,4 0-665 16,4-8-132-16</inkml:trace>
          <inkml:trace contextRef="#ctx0" brushRef="#br1" timeOffset="1.18681E6">18688 9951 403 0,'0'0'17'0,"9"8"5"16,-9-8-22-16,9 8 0 0,0 4 0 0,0-4 0 0,0 4 425 0,0 4 81 16,0 0 16-16,4 8 3 0,1 4-400 0,-1 4-80 15,1 0-16-15,-5 4-3 0,4 4-14 0,1-4-2 16,-5 0-1-16,4 0 0 0,-4-4-9 0,0-4 0 16,4 0 0-16,-4-5 0 0,-4 1 0 0,4-4-9 15,-5-4 9-15,1-4-10 0,-5 0 1 0,0-12 0 16,-5 8 0-16,5-8 0 0,0 0 1 0,0 0 0 15,-4 4 0-15,-5-4 0 0,4 0 24 0,5 0 4 16,-9 0 2-16,0-8 0 0,0 4 47 0,0 0 10 16,1-8 1-16,3 4 1 0,-4 0-37 0,9-4-8 15,0 4-2-15,0-4 0 0,-4-4 18 0,8 1 4 16,-4-1 1-16,9-4 0 0,0 0-15 0,4-8-3 16,-4 0-1-16,5-4 0 0,8-4-29 0,1-4-9 15,4-4 0-15,4-4 0 16,1 0-20-16,4 0-10 0,0 4-2 0,4 4-1 0,-4 4 6 0,5 8 2 0,-5 4 0 0,9 0 0 31,4 8-38-31,1-4-7 0,4 4-2 0,8 4-764 0,6-4-154 0</inkml:trace>
        </inkml:traceGroup>
      </inkml:traceGroup>
    </inkml:traceGroup>
    <inkml:traceGroup>
      <inkml:annotationXML>
        <emma:emma xmlns:emma="http://www.w3.org/2003/04/emma" version="1.0">
          <emma:interpretation id="{36041D77-F733-4E78-82FB-F99340E24D8A}" emma:medium="tactile" emma:mode="ink">
            <msink:context xmlns:msink="http://schemas.microsoft.com/ink/2010/main" type="paragraph" rotatedBoundingBox="6804,13362 25879,11814 26066,14119 6991,15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F6D032-0BCF-4E05-BC3F-A9DC6FD0100E}" emma:medium="tactile" emma:mode="ink">
              <msink:context xmlns:msink="http://schemas.microsoft.com/ink/2010/main" type="line" rotatedBoundingBox="6804,13362 25879,11814 26066,14119 6991,15667"/>
            </emma:interpretation>
          </emma:emma>
        </inkml:annotationXML>
        <inkml:traceGroup>
          <inkml:annotationXML>
            <emma:emma xmlns:emma="http://www.w3.org/2003/04/emma" version="1.0">
              <emma:interpretation id="{4FF9CE16-4331-4268-B5B6-8E54A29F125B}" emma:medium="tactile" emma:mode="ink">
                <msink:context xmlns:msink="http://schemas.microsoft.com/ink/2010/main" type="inkWord" rotatedBoundingBox="6892,14455 11980,14042 12066,15104 6979,15517"/>
              </emma:interpretation>
              <emma:one-of disjunction-type="recognition" id="oneOf16">
                <emma:interpretation id="interp80" emma:lang="" emma:confidence="1">
                  <emma:literal/>
                </emma:interpretation>
              </emma:one-of>
            </emma:emma>
          </inkml:annotationXML>
          <inkml:trace contextRef="#ctx0" brushRef="#br1" timeOffset="1.1929E6">4667 13764 1177 0,'0'0'25'0,"-13"-4"6"0,-1 4 1 0,1-4 2 0,-5 4-34 0,0 0 0 0,0 0 0 0,-5 0 0 16,5-4 68-16,-4 4 6 0,-1 4 2 0,5-4 0 16,-4 4-36-16,4-4-6 0,0 4-2 0,4-4 0 15,-3 0-19-15,-1 0-4 0,4 0-1 0,-4-4 0 16,5 4-8-16,-1-4 8 0,-4 4-8 0,5-4 8 15,-5 4 4-15,0 0 0 0,0 0 0 0,4 4 0 16,1-4 24-16,-1 4 4 0,-4 0 2 0,0 4 0 16,0-4-1-16,0 4 0 0,0 0 0 0,5 0 0 0,-5 4-13 15,-5 0-2-15,5 0-1 0,0 0 0 0,5 4-13 16,-5 0-4-16,-5 0 0 0,5 0 0 0,9 4 3 16,-4 0 0-16,4 4 0 0,0 0 0 0,0 8-11 0,9-1 10 15,4 5-10-15,1 4 10 0,-1-4-10 0,5 4-12 16,0 0 2-16,5-4 1 0,4 0 9 0,0 0 0 15,4-4 0-15,-4 0 0 0,9-4 0 0,-9 0-10 16,5-8 10-16,-1-4-10 0,1 0 0 0,-1 0 0 16,1-12 0-16,-1 0 0 0,-4-4-1 0,5-4 0 15,-1-8 0-15,-4 0 0 0,5-8 11 0,-1-4 0 16,-4-4 0-16,0 0 0 0,0-8 21 0,0-4 0 16,-5 0 0-16,1-4 0 0,-5 0 6 0,0-4 1 15,0 0 0-15,0 4 0 0,-5-7-3 0,5 7 0 0,0 0 0 16,0 4 0-16,-4 4-9 0,4 8-1 0,-5 0-1 15,5 8 0-15,-4 4 11 0,-1 4 3 0,-4 0 0 16,0 12 0-16,0 0-6 0,0 0-1 0,0 0 0 0,0 0 0 16,0 0-12-16,0 16-9 0,0 0 12 0,0 4-12 15,0 4 0-15,0-4 0 0,5 8 0 0,-1 4 0 16,1-4 0-16,-1 4 0 0,5 0 0 0,-4 0 0 16,8-1 0-16,-4 1 0 0,5 0 0 0,-1 0 0 15,5 0-16-15,5-4-3 0,-5 0-1 0,4-4 0 31,5-8-120-31,0 0-24 0</inkml:trace>
          <inkml:trace contextRef="#ctx0" brushRef="#br1" timeOffset="1.19354E6">5832 13660 921 0,'0'0'82'0,"0"0"-66"0,0 0-16 0,0 0 0 16,0 0 163-16,0 0 29 0,0 0 5 0,0 0 2 15,0 0-147-15,0 0-28 0,0-8-7 0,-5 0-1 16,1 0 9-16,-1 8 2 0,5 0 0 0,-9-4 0 15,-4 0-3-15,-1 0-1 0,1 0 0 0,-5 4 0 16,-5-4 18-16,1 4 4 0,-1 4 1 0,1 0 0 16,-1-4-25-16,5 8-5 0,-9 0 0 0,10 0-1 15,-6 4-15-15,5-4 0 0,0 4 8 0,0 4-8 16,0-4 0-16,0 4 0 0,5-4 8 0,-1 4-8 16,5 0 0-16,0 0 8 0,0-4-8 0,9 0 0 0,0 4 0 15,5 0 0-15,-1 0 0 0,10 0 0 0,4-4 0 16,0 0-13-16,4 0 1 0,1 0 0 0,8 0-5 0,-4 4-1 15,4-4 0-15,1 0 0 0,-1-4 18 0,1 4 0 16,4 0 0-16,-9 0 0 0,-5-4 0 0,-4 4 0 16,0 0 8-16,-4 0-8 0,-1-1 8 0,-4 5 0 15,-4-4-8-15,-1 4 12 0,-4 0 16 0,0 4 2 16,0 4 1-16,-4-4 0 0,-5 0-5 0,-5 4-1 16,1 4 0-16,-1-4 0 0,-4 0-25 0,-4-4-12 15,-1 0 0-15,1 0 1 0,-5-4-2 0,4-4-1 16,5 0 0-16,-4 0 0 15,4-4-15-15,-5-4-3 0,10 0-1 0,0-8 0 16,-1 0-47-16,5 0-10 0,0-8-2 0</inkml:trace>
          <inkml:trace contextRef="#ctx0" brushRef="#br1" timeOffset="1.19411E6">6722 13764 748 0,'0'0'33'0,"-13"0"7"16,4 0-32-16,-5 4-8 0,1-4 0 0,-1 4 0 0,-4-4 198 0,0 0 38 16,-4 0 7-16,4 0 1 0,-5 0-150 0,1 4-30 15,4-4-7-15,-5 4-1 0,5-4-26 0,-9 0-6 16,5 0 0-16,-1 4-1 0,1-4-23 0,-1 4 0 0,1 0 0 0,-1 4 0 15,1 0 0-15,-1 0 0 0,5 4 0 0,0 4 0 16,0-4 0-16,0 0 0 0,10 0 0 0,-1 4 0 16,-5-4 15-16,10 4-2 0,-1 0 0 0,5 0 0 15,9 0-13-15,-4 0 0 0,8 0 8 0,0 4-8 16,5-4 0-16,0 4 0 0,5 3 0 0,4-3 0 16,0 4 0-16,4-8-12 0,-4 4 12 0,0-4-10 15,-4 0 10-15,4 4 0 0,0-8 0 0,0 4 8 16,0-4 8-16,0 0 3 0,-5-4 0 0,-4 0 0 15,5 0-8-15,-10-4-2 0,5 4 0 0,-4-4 0 16,-5 0-9-16,0 0 12 0,-9-4-12 0,0 0 12 16,9 12-12-16,-9 0 0 0,-5 0 0 0,1 4 0 31,-10 0-19-31,-4 4-5 0,0-4-2 0,-9 8 0 0,0-4-23 16,0 4-5-16,0 0-1 0,-4 0 0 0,-5 0-5 0,4-4 0 15,-4 0-1-15,5 0-431 0,-1-4-87 0</inkml:trace>
          <inkml:trace contextRef="#ctx0" brushRef="#br1" timeOffset="1.19466E6">7513 13872 1904 0,'0'0'84'0,"0"0"18"0,0 0-82 0,0 0-20 0,0 0 0 0,0 0 0 15,0 0 69-15,0 0 10 0,0 0 1 0,-9 0 1 16,5 4-51-16,-5 0-10 0,0 0-3 0,0 0 0 15,0 0-8-15,0-4-1 0,-5 4-8 0,5 0 12 16,0 4-12-16,-4 4-8 0,4 0 8 0,-4 4-13 16,-1 4 13-16,1 0 0 0,-1 8 0 0,5 0 0 15,0 3-16-15,5-3 2 0,-5 4 1 0,4-4 0 16,1 4 13-16,4-4-12 0,0 0 12 0,4-4-12 16,5-4 1-16,-4 0 1 0,4-4 0 0,4-4 0 15,1 0-1-15,4-4 0 0,-5 0 0 0,5-4 0 0,4-4 0 16,1-4 0-16,4-4 0 0,-5-4 0 0,5-4 11 15,-4 0 0-15,8-8 0 0,-4 0 0 0,-4-4 0 16,4-4 0-16,0 0 0 0,0 4 0 0,0 0 17 0,-9 0-1 16,0 0 0-16,0 1 0 0,-5-1 6 0,1 4 1 15,-5 0 0-15,-5 4 0 0,-8 0 5 0,-1 4 2 16,1 0 0-16,-10 0 0 0,5 4-2 0,-9 0 0 16,0 4 0-16,0 0 0 0,-4 4-13 0,-1 0-3 15,-4 0-1-15,5 0 0 0,-1 8-25 0,1-4-5 16,-5 0-1-16,4 0 0 15,1 8-40-15,-1-4-9 0,-4 4-2 0,5-4-922 0</inkml:trace>
          <inkml:trace contextRef="#ctx0" brushRef="#br1" timeOffset="1.19581E6">8957 13572 1792 0,'0'0'80'0,"0"0"16"0,0 0-77 0,-9 0-19 0,0 4 0 0,0-4 0 15,4 0 62-15,-4 0 9 0,0-4 1 0,0 4 1 16,-4-4-42-16,4 4-9 0,0 0-2 0,-5-4 0 15,-4 4-9-15,5-4-3 0,-5 4 0 0,0 0 0 16,0 0-8-16,0 4 0 0,-5-4 0 0,5 8 0 16,0 0 0-16,0 0 0 0,0 0 0 0,0 4 8 15,0 0 8-15,5 4 0 0,4 0 1 0,-4 0 0 16,-5 4 9-16,0 4 2 0,0-4 0 0,9 8 0 16,0-4 12-16,-5 8 2 0,1 0 1 0,4 0 0 0,0 4-21 0,4 4-4 15,5-4-1-15,0 0 0 0,5-1 5 0,-1 1 1 16,5-8 0-16,5 4 0 0,-5 0-23 15,4 0-8-15,1-4 0 0,8 0 0 0,5-4 0 0,0-4 0 16,4-8 0-16,1 4 0 16,-1-4-37-16,1-8-7 0,4-8-2 15,0 0-674-15,0-4-136 0</inkml:trace>
        </inkml:traceGroup>
        <inkml:traceGroup>
          <inkml:annotationXML>
            <emma:emma xmlns:emma="http://www.w3.org/2003/04/emma" version="1.0">
              <emma:interpretation id="{EA20CBCF-8822-4B2C-8CD7-A45CE564EFEC}" emma:medium="tactile" emma:mode="ink">
                <msink:context xmlns:msink="http://schemas.microsoft.com/ink/2010/main" type="inkWord" rotatedBoundingBox="12533,13247 17280,12862 17439,14819 12692,15204"/>
              </emma:interpretation>
              <emma:one-of disjunction-type="recognition" id="oneOf17">
                <emma:interpretation id="interp81" emma:lang="" emma:confidence="1">
                  <emma:literal/>
                </emma:interpretation>
              </emma:one-of>
            </emma:emma>
          </inkml:annotationXML>
          <inkml:trace contextRef="#ctx0" brushRef="#br1" timeOffset="1.1963E6">9649 13808 2026 0,'0'0'90'0,"0"0"18"0,-4 8-86 0,-1 0-22 0,1 4 0 0,-1 0 0 15,1 4 81-15,-1 0 12 0,1 0 3 0,4 0 0 16,-5-4-26-16,5 4-5 0,-4 0-1 0,4 0 0 16,0 4-25-16,4 0-6 0,-4 0-1 0,5 4 0 0,-5 3-32 0,4-3 0 15,1 4 0-15,4-4 0 16,-5-4-19-16,5 0-10 0,0 0-3 0,0-4 0 0,0-4 7 0,5-4 1 15,-1 0 0-15,-4-8 0 16,9-8-112-16,-4-4-21 0,4-4-5 0,0-8-486 16,-5-4-96-16</inkml:trace>
          <inkml:trace contextRef="#ctx0" brushRef="#br1" timeOffset="1.19635E6">9860 13244 2383 0,'-18'8'52'0,"9"-4"12"0,0 0 1 0,1 4 2 0,-6-4-54 0,1 4-13 0,-1 0 0 0,1 0 0 16,4 0 26-16,-5-4 2 0,5 0 1 0,0 0 0 31,9-4-182-31,0 0-37 0,-13 4-7 0</inkml:trace>
          <inkml:trace contextRef="#ctx0" brushRef="#br1" timeOffset="1.19688E6">10764 13776 1940 0,'0'0'86'0,"-9"8"18"0,0-4-84 0,-4 4-20 16,8-4 0-16,-4-4 0 0,-4 4 56 0,4-4 6 16,-5-4 2-16,5 4 0 0,0-4-41 0,5 0-8 15,-10 0-2-15,1 0 0 0,-1 0-13 0,1-4 8 16,-1 4-8-16,1 0 0 0,-1 4 0 0,1-4 0 16,4 0 0-16,-9 0 0 0,4 0 0 0,1 0 8 15,4 4-8-15,-5-4 0 0,1 4 0 0,4 0 0 16,-5 0 0-16,1 0 0 0,0 0 0 0,-1 4-12 15,-4 4 1-15,5 0 0 0,-1 4 2 0,1 0 0 16,-1 4 0-16,1 4 0 0,-1 0 9 0,5 4 0 16,0 0 0-16,5 0 8 0,-5 0 4 0,9 0 2 0,0 0 0 15,0-4 0-15,0-4-14 0,4 0 0 0,-4-4 0 16,5 0 0-16,4-5 0 0,-9-7-10 0,9 8 2 0,4-8 0 16,1-4-4-16,-1-4 0 0,1-3 0 0,-1-1 0 15,10-4 12-15,-1-4-10 0,-4-4 10 0,9-4-10 16,-5 4 10-16,5-4 0 0,-4 4 0 0,-1 0 0 15,5 0 19-15,-9 4-1 0,5 4 0 0,-5 4 0 16,-5 4 25-16,1 8 5 0,-1 0 0 0,1 4 1 16,-1 8 3-16,-4 4 1 0,0 4 0 0,5 8 0 15,-1 0-31-15,-4 8-6 0,0 0-2 0,5 4 0 16,-5-4-29-16,0 3-5 0,0 1-2 0,0-4 0 16,-5-8-125-16,1-4-25 15,4-4-4-15</inkml:trace>
          <inkml:trace contextRef="#ctx0" brushRef="#br1" timeOffset="1.19715E6">11043 13316 2188 0,'0'0'97'0,"4"8"20"0,1 0-93 0,4 0-24 0,0 0 0 0,4-4 0 16,5 0 48-16,5 0 4 0,4-4 2 0,9 0 0 15,4 0-36-15,1-4-7 0,4-4-2 0,0 4 0 16,4-8 7-16,5 0 2 0,-4 0 0 0,-1 0 0 16,5-4-18-16,0-4 0 0,-5 4-11 0,1-4 11 31,-1 0-38-31,1 0-1 0,-10 0 0 0,5 0 0 15,0 0-120-15,-4 0-24 0,-5 0-5 0,0 4 0 0</inkml:trace>
          <inkml:trace contextRef="#ctx0" brushRef="#br1" timeOffset="1.19746E6">11776 12373 2278 0,'0'20'101'0,"-5"-8"21"0,5 0-98 0,0 4-24 0,-4 8 0 0,4 0 0 16,-5 0 52-16,5 4 6 0,-4 0 1 0,-1 8 0 15,1 8-59-15,-5 4 0 0,0 12-10 0,0 8 1 16,-5-1-5-16,5 9-1 0,-4 8 0 0,-1 8 0 15,1 12 15-15,-1 4 0 0,1 0 0 0,0-4 0 16,4 0 29-16,0-8-1 0,0-4 0 0,0-8 0 16,4-4-12-16,5-9-4 0,0-7 0 0,5-8 0 15,-5-12-115 1,4-4-23-16,1-8-5 0,4-12-874 0</inkml:trace>
          <inkml:trace contextRef="#ctx0" brushRef="#br1" timeOffset="1.19798E6">12383 13804 2257 0,'0'0'100'0,"0"0"20"0,0 0-96 0,9 8-24 16,4-4 0-16,1-4 0 0,-1 0 15 0,5-4-3 15,5-8 0-15,-1-4 0 0,-4-4-12 0,5 0-18 16,-1-4 4-16,1 0 1 16,-1-4-22-16,1-4-4 0,-5 4-1 0,-5-4 0 0,5 4 20 0,-4-4 3 0,-5 0 1 0,0 0 0 15,-5 0 16-15,5 4 17 0,0-4-3 0,-4 4-1 16,-5 4 21-16,0 4 4 0,0 0 1 0,-5 4 0 16,1-4-18-16,-1 8-3 0,1 4-1 0,-5 0 0 15,-5 4 2-15,1 4 0 0,-5 4 0 0,0 4 0 16,0 0 10-16,0 4 3 0,-5 4 0 0,5 4 0 15,0 4-32-15,-4 4 8 0,4 0-8 0,0 12 0 16,0 0 0-16,0 8 0 0,4-4 0 0,1 0 0 16,-1 4 12-16,5-4 0 0,5 0 0 0,-1-4 0 15,1-4-12-15,-1 0 0 0,10-4 0 0,-1-4-10 16,5 0-38 0,5-4-7-16,-1-8-1 0,14 0-656 0,0-4-130 0</inkml:trace>
          <inkml:trace contextRef="#ctx0" brushRef="#br1" timeOffset="1.19844E6">13949 13516 1440 0,'0'0'128'0,"0"0"-103"15,-14 4-25-15,5 4 0 0,-4-4 185 0,-1-4 32 16,-4 0 7-16,0-4 0 0,0 4-162 0,-4-4-33 15,-1 0-6-15,-5 4-2 0,1 0-5 0,0 0 0 16,-4 0-1-16,-1 4 0 0,1 0-15 0,-5 4-16 0,0 4 3 0,4 4 1 16,-4 0-3-16,0 4 0 0,5 4 0 0,0-4 0 15,-1 8 15-15,5-4 0 0,0 4 0 0,0 0 0 32,5 4-29-32,4 4 0 0,0 0 0 0,4 4 0 0,5 0 7 0,0 0 2 0,5-8 0 15,4 4 0 1,-5-1 20-16,10-3 15 0,-1-4-3 0,5-4 0 0,0-4 0 0,5-4 0 0,-1-4 0 15,1-4 0-15,4-4 5 0,9-8 1 0,0-8 0 16,4-8 0-16,5 0-33 0,0-8-6 0,0-8-2 16,4 0 0-16,1 1 23 0,-1-5 0 0,-4 0 0 0,0 0 0 15,0 0 20-15,0-4 9 0,-4 0 2 0,0 0 0 16,0 0 0-16,-1-4 0 0,1-4 0 0,-1-4 0 16,-4-4 2-16,5 0 1 0,-5-4 0 0,-5 0 0 15,1 4-13-15,-6-4-2 0,-8 0-1 0,-4-4 0 16,4 0-18-16,-5 0 0 0,-4 5-8 0,0 3 8 15,0 0 0-15,0 8 0 0,0 4 0 0,0 4 0 16,-9 12 0-16,5 4 0 0,4 8 0 0,-5 4-12 16,1 4 2-16,-1 8 1 0,-4 0 0 0,1 0 0 15,3 8 9-15,-4 4 0 0,0 8 0 0,5 0 8 0,-5 8-8 16,4 12 12-16,-4 8-4 0,5 4 0 0,-5 8-8 0,4 8 11 16,1 12-11-16,-1 3 12 0,5 5 18 0,0 0 4 15,5 4 1-15,4 0 0 0,-5-4-16 0,5 4-3 16,0-4-1-16,5 0 0 0,4-8-15 0,4-8 0 15,-4-4 0-15,9-4-10 16,-5-8-33-16,10-4-6 0,-5-8-2 0,4-8 0 16,1-1-161-16,-1-11-33 0,37 4-7 0,-10-24 0 0</inkml:trace>
        </inkml:traceGroup>
        <inkml:traceGroup>
          <inkml:annotationXML>
            <emma:emma xmlns:emma="http://www.w3.org/2003/04/emma" version="1.0">
              <emma:interpretation id="{0B8DF8C6-4024-4F22-8B36-81FCFFDDFA4A}" emma:medium="tactile" emma:mode="ink">
                <msink:context xmlns:msink="http://schemas.microsoft.com/ink/2010/main" type="inkWord" rotatedBoundingBox="19418,12339 23746,11987 23924,14185 19596,14536"/>
              </emma:interpretation>
              <emma:one-of disjunction-type="recognition" id="oneOf18">
                <emma:interpretation id="interp82" emma:lang="" emma:confidence="1">
                  <emma:literal/>
                </emma:interpretation>
              </emma:one-of>
            </emma:emma>
          </inkml:annotationXML>
          <inkml:trace contextRef="#ctx0" brushRef="#br1" timeOffset="1.19925E6">16547 12960 2574 0,'0'0'56'0,"0"12"12"0,0 0 3 0,0 4 1 0,0 0-57 0,0 4-15 0,-4 4 0 0,4 4 0 15,-5 0 9-15,5 8-1 0,0 0 0 0,-4 8 0 16,4 8-8-16,-5 4-14 0,10 8 3 0,-5 0 1 16,0-4 10-16,0-8 0 0,4 0 0 0,5-8-8 15,0-8 8-15,0-4 0 0,5-4 8 0,-1-12-8 16,1 0 0-16,4-8-15 0,-5-4 3 0,5-8 0 31,5-4-44-31,4-12-9 0,4-8-2 0,-8 0 0 0,4-4 44 0,0-8 9 0,0 4 2 0,0 0 0 16,-5-4 21-16,-4-4 5 0,5 4 1 0,-1 0 0 15,-4 0 39-15,0 4 8 0,0 4 2 0,0 0 0 16,0 8-10-16,-5 0-2 0,-4 8 0 0,0 0 0 16,5 8-16-16,-5 0-3 0,-5 0-1 0,-4 8 0 15,0 0 0-15,0 0 0 0,5 12 0 0,-5 8 0 16,-5 4-51-16,1 8-10 0,8 8-3 0,-8 4 0 0,-1 4 7 16,1-4 1-16,4 0 0 0,9-4 0 15,-5-8-11-15,5-4-1 0,-4-4-1 0,-1-4 0 0,10-4 13 0,-1-4 4 16,-13-12 0-16,9 4 0 0,9-4 20 15,0 0-9-15,-4-4 9 0,-1-4 0 0,-4-4 0 0,5 0 0 16,4-4 12-16,-9 0-3 0,0-4 28 0,0 0 6 16,4-4 1-16,-4 0 0 0,0 0-26 0,-4 0-5 15,4 4-1-15,0-4 0 0,4 0-3 0,-4 0-1 16,-9 0 0-16,0-4 0 0,9 4-22 0,-4-4-5 16,-5 0-1-16,-9-4 0 15,4 4-168-15,1-8-33 0</inkml:trace>
          <inkml:trace contextRef="#ctx0" brushRef="#br1" timeOffset="1.19969E6">17874 13328 2271 0,'13'20'100'0,"-8"-8"22"0,-5-4-98 0,0 8-24 15,0-4 0-15,4 4 0 0,1-4 65 0,-5 4 8 16,-5 4 2-16,5-4 0 0,5 4-59 0,-5 0-16 15,-5 0 0-15,5 0 0 0,0 0-14 0,0-4-8 16,0 0-2-16,-4 0 0 16,-1-4-18-16,10 0-4 0,4 0-1 0,-5-4 0 15,-4-8-105-15,0 0-22 0,0 0-4 0</inkml:trace>
          <inkml:trace contextRef="#ctx0" brushRef="#br1" timeOffset="1.19986E6">17964 12845 2260 0,'0'0'100'0,"0"0"21"16,0 0-97-16,0 0-24 0,0 0 0 0,0 0-664 15,0 0-139-15</inkml:trace>
          <inkml:trace contextRef="#ctx0" brushRef="#br1" timeOffset="1.20019E6">18818 12777 2473 0,'14'24'54'0,"-5"-16"11"0,-5 0 3 0,5 0 2 0,-4-4-56 0,8 0-14 0,0 0 0 0,5-4 0 16,5 0 28-16,-1-4 4 0,5 4 0 0,0-4 0 15,0-4-24-15,5 0-8 0,-1-4 0 0,1 0 9 16,4 0-9-16,0 4 0 0,0-4 0 0,4 4 0 15,-4-4-13-15,5 4-5 0,4-4-1 0,-5 4 0 32,0 0-17-32,-4-4-4 0,0-4-1 0,-4 0 0 15,4 0-144-15,0 0-29 0,-5-4-6 0,5-4 0 0</inkml:trace>
          <inkml:trace contextRef="#ctx0" brushRef="#br1" timeOffset="1.20061E6">19560 11841 2476 0,'0'0'55'0,"0"0"11"0,4 8 2 0,-4 4 1 0,0-4-55 0,0 4-14 15,0 4 0-15,0 8 0 0,0 0 15 0,-4 12 0 16,4 12 0-16,-5 8 0 0,1 8-15 0,-5 8 0 15,-5 8 0-15,1 4-10 0,-1 8 10 0,-4 4 0 16,-4 4 0-16,0 0 0 0,-5-9 0 0,0 5 0 16,4-8 0-16,-4-4 0 0,0 0-8 0,5-8 0 15,-1-4 0-15,1-8 0 16,4-12-36-16,-5-8-6 0,5-8-2 0,5-8 0 16,-5-4-102-16,4-8-21 0,1-8-4 0,4-4-394 0,0-4-79 0</inkml:trace>
          <inkml:trace contextRef="#ctx0" brushRef="#br1" timeOffset="1.20114E6">20468 11318 1958 0,'0'0'87'0,"0"0"17"0,14 8-83 0,-10 0-21 16,5 0 0-16,0 0 0 0,0 4 120 0,0 4 19 16,0 0 4-16,0 8 1 0,5 4-101 0,-5 8-20 15,4 4-4-15,-8 8-1 0,4 8-18 0,-5 7 0 16,5 5 0-16,-9 12 0 0,0 8 0 0,0 4 0 15,-4 4 0-15,-5 0 0 16,0-4-8-16,0-4 8 0,-5-4 0 0,-4 0-9 0,5 0 1 0,-5-8 0 16,0-8 0-16,4-4 0 0,1-5 8 0,-5-3-8 15,4-8 8-15,1-8-8 0,-1-12-9 0,1 0-2 16,-1-4 0-16,1-8 0 0,4-4 19 0,0 0 0 16,-5-4 0-16,5-4 0 0,0 0 18 0,9-4 1 15,0 0 0-15,0 0 0 0,5-12-11 0,-1 0-8 0,5-4 12 16,0-4-12-16,5 0 17 0,4-4-3 0,0 0-1 15,9-4 0-15,0-4-5 0,0 0-8 0,4 0 11 16,5 0-11-16,-4 0 8 0,-1 5-8 0,-8 3 0 0,4 8 0 16,-1 4 8-16,-3 8-8 0,-1 4 12 0,-4 4-12 15,-4 12 32-15,4 0-1 0,-5 0 0 0,1 11 0 16,-1 1-31-16,-4 8 0 0,0 0 0 0,-4 4 0 16,4 0 0-16,-5-4 0 0,-4 4 0 0,5-4 0 15,-5-4-34 1,0 0-13-16,0-4-2 0,0-8-1 0,4 0-90 15,1-8-19-15,-5 0-3 0,0-12-800 0</inkml:trace>
        </inkml:traceGroup>
        <inkml:traceGroup>
          <inkml:annotationXML>
            <emma:emma xmlns:emma="http://www.w3.org/2003/04/emma" version="1.0">
              <emma:interpretation id="{387DBC9E-2120-4A37-8008-579FFB98E3AB}" emma:medium="tactile" emma:mode="ink">
                <msink:context xmlns:msink="http://schemas.microsoft.com/ink/2010/main" type="inkWord" rotatedBoundingBox="25640,12671 25946,12646 26043,13840 25737,13865"/>
              </emma:interpretation>
              <emma:one-of disjunction-type="recognition" id="oneOf19">
                <emma:interpretation id="interp83" emma:lang="" emma:confidence="1">
                  <emma:literal>i</emma:literal>
                </emma:interpretation>
                <emma:interpretation id="interp84" emma:lang="" emma:confidence="0">
                  <emma:literal>;</emma:literal>
                </emma:interpretation>
                <emma:interpretation id="interp85" emma:lang="" emma:confidence="0">
                  <emma:literal>j</emma:literal>
                </emma:interpretation>
                <emma:interpretation id="interp86" emma:lang="" emma:confidence="0">
                  <emma:literal>,</emma:literal>
                </emma:interpretation>
                <emma:interpretation id="interp87" emma:lang="" emma:confidence="0">
                  <emma:literal>:</emma:literal>
                </emma:interpretation>
              </emma:one-of>
            </emma:emma>
          </inkml:annotationXML>
          <inkml:trace contextRef="#ctx0" brushRef="#br2" timeOffset="3.23119E10">22737 12689 403 0,'0'0'17'0,"0"0"5"0,0 0-22 0,9-4 0 16,-9 4 0-16,13-8 0 0,-4 1 118 0,4-1 19 16,-4 0 4-16,0 0 1 0,4 4-66 0,-4 0-12 15,-9 4-4-15,8-4 0 0,1-3 0 0,-9 7 0 16,5-8 0-16,-5 8 0 0,0 0-4 0,0 0 0 15,0 0-1-15,0 0 0 0,0 0-15 0,0 0-4 16,0 0 0-16,0 0 0 0,0 0-16 0,0 0-4 16,0 0-1-16,0 12 0 0,0-5 0 0,0 5 0 0,-5 0 0 0,1 3 0 15,-1-3 5-15,1 0 0 0,0 3 1 16,-1-3 0-16,1 0 7 0,-1 3 0 0,-3-3 1 0,3 4 0 16,1-5-1-16,-5 5-1 0,5 0 0 0,-5-1 0 15,0 5-5-15,0-1-1 0,1 1 0 0,3-1 0 16,-3 1-3-16,-1-1-1 0,0 5 0 0,0-1 0 15,9-4-5-15,-4 1-2 0,-1-1 0 0,1 1 0 16,8-4-10-16,-4-5 0 0,0 5 9 0,0-4-9 16,5-5 0-16,-1 1 0 0,-4-8 0 0,5 8 8 15,-5-8-18-15,8 8-3 0,-8-8-1 0,9 4 0 16,4-4-124-16,0-4-25 0,5-4-5 16,-5 0 0-16</inkml:trace>
          <inkml:trace contextRef="#ctx0" brushRef="#br2" timeOffset="3.23119E10">22913 12046 1706 0,'-22'-24'76'0,"13"16"15"0,0-3-73 0,5 3-18 0,-5 0 0 0,5 0 0 16,4 1 21-16,0 7 1 0,0 0 0 0,0 0 0 15,0 0-22-15,0 0 9 0,9-8-9 0,-9 8 0 32,13-4-30-32,-13 4-13 0,0 0-2 0,8 0-707 0</inkml:trace>
        </inkml:traceGroup>
      </inkml:traceGroup>
    </inkml:traceGroup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2.60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  <inkml:trace contextRef="#ctx0" brushRef="#br0" timeOffset="-29757.1555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8.34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1739.4419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0,13 0-1 0,-3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0,6 0 0 16,-1 0 0-16,1 4 0 0,-6-4 10 0,1 4-10 16,-1-4 0-16,5-4-10 0,-4 4 0 0,4-4 0 31,-5-4-38-31,1 4-8 0,-5-4-2 0,0 4-570 0,4-4-113 0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12:13.972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 contextRef="#ctx0" brushRef="#br0">102 106 403 0,'0'0'17'0,"9"-3"5"0,0-5-22 0,0-4 0 16,-1 4 0-16,1-3 0 0,-4 3 132 0,3-4 23 15,-3 4 4-15,3 0 1 0,-3 1-98 0,-1-1-19 16,1 0-4-16,-5 8-1 0,0-8 9 0,0 8 1 0,0 0 1 0,0 0 0 16,0 0 6-16,0 0 1 0,0 0 0 0,0 0 0 15,0 0-10-15,0 0-2 0,0 0 0 0,0 0 0 16,0 0-20-16,0 0-4 0,-9 8 0 0,4 0-1 16,-3-4-4-16,-1 4-1 0,5 3 0 0,-1 1 0 15,1 4 1-15,-5 3 0 0,0 1 0 0,5-1 0 16,-5 1 7-16,0 7 2 0,5-4 0 0,-5 8 0 15,0 1 0-15,1 3 1 0,3 0 0 0,-4 4 0 16,5-4 3-16,-5 4 0 0,5 4 0 0,-5-4 0 16,9-4-7-16,-4 4-1 0,-1-4 0 0,1 0 0 15,4 4-4-15,-4-8-2 0,-1 0 0 0,5 1 0 16,-4-1-14-16,4 0 8 0,-5-4-8 0,5 1 0 16,0 3 8-16,0-4-8 0,0-3 0 0,5 3 9 0,-1 4-9 15,-4-8 0-15,5 1 0 0,-1-5 0 0,0 1 0 16,1-1 0-16,-1-3 0 0,-4-4 0 0,9-1-15 0,-5-3-5 15,1 0 0-15,-5-8-1 16,8 4-119-16,-8-4-24 0,14 0-5 0,-1 0-626 16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0" timeOffset="-5862.5679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0.9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1717-369 748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3 0 16,10 5 0-16,-10-4 0 0,1 4 0 0,-10 0 8 15,1 0-8-15,4 0 0 0,-4 0 36 0,-1 8 4 0,-4 0 0 16,5 0 0-16,-10 0-12 0,5 7-1 0,0 1-1 16,0-4 0-16,0 4-18 0,5-4-8 0,-9 4 8 0,8-4-8 15,-4 0 0-15,0 0-11 0,0 0 1 0,5-1 0 16,-10-3-3-16,5 4-1 0,0-4 0 0,0 0 0 15,9-8 14-15,1-4 0 0,3-4 0 0,10-8 0 16,-1 0-11-16,10-8 1 0,-5 4 0 0,9-4 0 16,0-4 0-16,4 0 0 0,1 0 0 0,-1-8 0 31,1 4-34-31,-1-4-8 0,5-4 0 0,0 4-569 0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4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5.63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  <inkml:trace contextRef="#ctx0" brushRef="#br0" timeOffset="1207.7869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7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12:14.515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 contextRef="#ctx0" brushRef="#br0">0 114 403 0,'0'0'36'0,"8"0"-36"16,-8 0 0-16,0 0 0 0,0 0 137 0,0 0 21 15,14-7 4-15,-14 7 1 0,0 0-48 0,0 0-10 16,0-8-1-16,8 4-1 0,-3-4-37 0,4 4-7 16,-5-4-2-16,5 5 0 0,0-1-34 0,-1-4-7 15,5 4-2-15,-4 0 0 0,4 0 2 0,1 0 1 16,-1 0 0-16,4 0 0 0,-4 1 29 0,5 3 6 15,-5-8 0-15,5 4 1 0,4 4-7 0,-5 0-2 16,5-4 0-16,4 4 0 0,-4 0-33 0,0-4-11 16,5 4 0-16,-5 0 0 0,4 0 9 0,0 0-9 0,1 0 0 15,3-4 9 1,1 0-50-16,0 0-11 0,-1 0-1 0,5 4-802 0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7.9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  <inkml:trace contextRef="#ctx0" brushRef="#br0" timeOffset="952.894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  <inkml:trace contextRef="#ctx0" brushRef="#br0" timeOffset="1327.8085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2.2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0:42.9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1110 0 691 0,'0'0'61'0,"0"0"-49"15,-9 4-12-15,0 0 0 0,5 0 114 0,-5 4 20 16,0-8 4-16,9 0 1 0,-9 4-63 0,0-4-13 16,0 4-3-16,-5-4 0 0,5 0-12 0,5 0-4 15,-10 0 0-15,5-4 0 0,0 4-30 0,0 0-6 16,-4 0-8-16,4 0 11 0,-5 0-11 0,1 4 0 16,4 0 0-16,0-4 8 0,-5 0-8 0,5 0 8 15,0 0-8-15,0 0 8 0,0 0 5 0,-4 0 1 0,-1 0 0 0,1 4 0 16,8-4-3-16,-8 4-1 0,4-4 0 0,-5 4 0 15,1 4 12-15,0-4 2 0,-1 4 1 0,-4 0 0 16,5 0-11-16,-1-4-2 0,-4 4-1 0,0-4 0 16,-4 4-11-16,4 0 0 0,-5-4 0 0,5 4 8 15,-4-4-8-15,4 4 0 0,-5 0 0 0,5 0-11 16,0 0 1-16,-4 0 0 0,4 4 0 0,0 0 0 16,4 0 10-16,-4 0 0 0,0 0 0 0,5 4 0 15,-5 0 12-15,4 0-1 0,-4 0-1 0,5 0 0 16,-1 0 1-16,1 0 0 0,-1 0 0 0,1 0 0 15,-1 0 1-15,5 0 1 0,-4 4 0 0,-1-4 0 16,5 4-1-16,0-4-1 0,-4 4 0 0,4-4 0 16,5 0-11-16,-5 0 0 0,0-4 0 0,0 4 0 15,9 0-11-15,0 0 3 0,-5-4 0 0,5 4 0 16,0-4-1-16,0 4 0 0,0-5 0 0,0 1 0 0,0 0 9 16,0 4 0-16,0-8 0 0,5 4 0 0,-1 0 0 15,1 0 0-15,-1 0 0 0,5 0-8 0,0 4 8 16,0 0 0-16,0 0 0 0,4 0 0 0,1 4 0 0,-1 4 0 15,-4-4 0-15,5 0 0 0,-1 0-8 0,1 0 8 16,-1 0-8-16,1 0 8 0,-1 0 0 0,1 0-8 31,-5-4 8-31,4 4 0 0,-4-4 0 0,5 0 0 16,-1-4 0-16,1 0 0 0,-1 0 0 0,1-4 0 0,4 4 0 0,-5-4 8 0,5 0 0 16,-4 0 1-16,-1-4 0 0,5 0 0 0,-4 0-1 0,-1 0-8 15,5-4 12-15,-4 0-4 0,8 0-8 0,-4 0 8 16,0-4-8-16,0 4 8 0,5-4-8 0,-5 4 8 15,4-8-8-15,-4 4 8 0,0-4-8 0,0 0 0 16,0-4 0-16,4 4-11 0,1-4 11 0,-5 4-13 16,0-4 5-16,0 0 8 0,0-4-14 0,-5 4 5 15,-4-4 1-15,5 0 0 0,-1 0 8 0,1-4 0 16,-5 0-9-16,0 4 9 0,-5 0 0 0,5 0 0 16,-4-4 0-16,4 8 0 0,-9-4 0 0,0 4 0 0,0 0 0 15,0 0 0-15,-5 0 12 0,1 4-2 0,-1 0-1 0,-4 0 0 16,9 8 18-16,-4-8 3 0,-1 0 1 0,-4-4 0 15,5 4-31-15,-5 4 0 0,0-4 0 0,4 4 0 16,-4 0 0-16,0-4 0 0,0 4 0 0,-4-4 0 16,-1 4 8-16,5 0-8 0,0-4 11 0,-4 4-11 15,-1 0 19-15,1 0-3 0,-1 0-1 0,5 4 0 16,0-4-6-16,-4 0-1 0,0 4 0 0,-1-4 0 16,-4 0 4-16,0 4 0 0,-4-4 0 0,-1 4 0 15,-4 0 0-15,5 0 0 0,-5 0 0 0,0 0 0 16,-5 4-12-16,1 0 10 0,-1 0-10 0,1 0 10 15,-1 0-10-15,-4 4 0 0,0 0 0 0,0 0 0 16,-4 0-9-16,4 4-4 0,0-4-1 0,0 0 0 16,9 4-10-16,0-4-3 0,0 0 0 15,5-4 0-15,-1 0-133 0,1-8-26 0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-504 423 576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  <inkml:trace contextRef="#ctx0" brushRef="#br0" timeOffset="48637.7722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6.5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2042 0 403 0,'-5'8'36'0,"-4"0"-36"0,0 0 0 0,0 4 0 16,0-4 133-16,0 4 20 0,-4-4 4 0,-1 4 1 15,-4-4-81-15,9 4-16 0,-4-4-3 0,4 0-1 16,-5-4-10-16,1 4-3 0,-1 0 0 0,5-4 0 16,0 0-19-16,0 0-4 0,0 0-1 0,0 4 0 15,5-4-8-15,-5 0-1 0,4 0-1 0,-4 0 0 16,0-4 19-16,5 4 4 0,-5-4 1 0,0 8 0 15,-5-4-34-15,1 4 0 0,-5-4 0 0,0 4 0 16,0 4 0-16,-5-4 0 0,1 4 0 0,-5 0 0 16,0 4 0-16,-4 0 0 0,-5 0 0 0,4 0 0 15,-4 4 13-15,-4 0 3 0,4 4 0 0,-5 0 0 16,5 0 16-16,-9 3 4 0,5 5 1 0,-5 0 0 0,0 0-9 16,0 4-1-16,-5-4-1 0,1 4 0 0,4 0-9 0,0 0-1 15,0 0-1-15,0 0 0 0,0-4-15 0,0 0 9 16,5 4-9-16,-1-4 8 0,-4 0-8 0,0 4 0 15,5 0-12-15,-5 4 12 0,5-4-22 0,-1 8 3 16,-4 0 1-16,5-4 0 16,-5 0-22-16,4 0-5 0,5 0-1 0,0-4 0 15,0 0-18-15,5 0-3 0,-5 0-1 0,4-4-601 0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1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562 2394 183 0,'0'0'8'0,"0"0"2"0,0 0-10 0,0 0 0 16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6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2414 57 0,'0'0'0'0,"0"0"0"15,0 0 0-15,0 0 0 0,0 12 136 0,0-12 23 16,0 0 4-16,0 0 1 0,0 0-109 0,0 0-22 15,0 8-4-15,0-8-1 0,0 0-9 0,0 0-3 0,0 0 0 0,0 0 0 16,0 0-3-16,0 0-1 0,0 0 0 0,0 0 0 16,0 0 0-16,0 0-1 0,0 0 0 0,0 0 0 15,0 0-1-15,0 0 0 0,0 0 0 0,0 0 0 16,0 0-10-16,0 0 8 0,0 0-8 0,0 0 8 16,0 0-8-16,0 0 0 0,0 0 0 0,0 0 0 15,0 0 0-15,0 0 0 0,0 0 0 0,0 0 8 16,0 0-8-16,5 12 10 0,-5-12-10 0,0 0 10 15,0 0-1-15,0 0 0 0,0 0 0 0,0 0 0 16,4 8 16-16,-4-8 3 0,0 0 1 0,0 0 0 16,0 0-29-16,0 0 0 0,0 0 0 0,0 0 0 15,0 0 0-15,0 0 0 0,0 0 0 0,0 0 0 16,0 0 0-16,0 0 11 0,0 0-11 0,0 0 10 16,0 0-10-16,0 0 8 0,0 0-8 0,0 0 8 15,0 0-8-15,0 0 0 0,0 0 0 0,-4 12 0 16,4-12 0-16,-5 8 0 0,5 0 0 0,0-8 8 0,0 0 1 15,-4 8 0-15,4-8 0 0,0 0 0 0,-5 8 3 16,5-8 1-16,0 0 0 0,0 0 0 0,0 0-13 16,0 0 0-16,0 0 0 0,0 0 0 0,0 0 0 15,0 0-12-15,0 0 3 0,0 0 0 0,0 0 9 0,0 0-8 16,0 0 8-16,0 0-8 0,0 0 8 0,0 0 0 16,0 0 8-16,0 0-8 0,0 0 22 0,-4 8 0 15,4-8 0-15,0 12 0 0,0-4-2 0,4 4-1 16,1 4 0-16,-5-4 0 0,4 0-11 0,1 4-8 15,-1-9 12-15,1 5-12 16,8 0-15-16,-4-4-9 0,5-4-3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02:30.2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B0BCE44-B7DD-4181-B20B-923C731EDB91}" emma:medium="tactile" emma:mode="ink">
          <msink:context xmlns:msink="http://schemas.microsoft.com/ink/2010/main" type="writingRegion" rotatedBoundingBox="7211,1317 27850,-447 29193,15255 8555,17021"/>
        </emma:interpretation>
      </emma:emma>
    </inkml:annotationXML>
    <inkml:traceGroup>
      <inkml:annotationXML>
        <emma:emma xmlns:emma="http://www.w3.org/2003/04/emma" version="1.0">
          <emma:interpretation id="{9885E0F9-CB21-4466-A0B8-5D7906AF0047}" emma:medium="tactile" emma:mode="ink">
            <msink:context xmlns:msink="http://schemas.microsoft.com/ink/2010/main" type="paragraph" rotatedBoundingBox="7482,1191 26255,335 26322,1824 7550,2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40E6F3-6F4E-44C6-BC5D-3C8765098844}" emma:medium="tactile" emma:mode="ink">
              <msink:context xmlns:msink="http://schemas.microsoft.com/ink/2010/main" type="line" rotatedBoundingBox="7482,1191 26255,335 26322,1824 7550,2680"/>
            </emma:interpretation>
          </emma:emma>
        </inkml:annotationXML>
        <inkml:traceGroup>
          <inkml:annotationXML>
            <emma:emma xmlns:emma="http://www.w3.org/2003/04/emma" version="1.0">
              <emma:interpretation id="{301DF5C9-56CC-4A73-AE4C-4BF32FB07B56}" emma:medium="tactile" emma:mode="ink">
                <msink:context xmlns:msink="http://schemas.microsoft.com/ink/2010/main" type="inkWord" rotatedBoundingBox="7485,1254 9042,1183 9097,2406 7541,24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2580 1453 543 0,'0'0'24'0,"0"0"5"0,0 0-29 0,0 0 0 0,0 0 0 0,0 0 0 16,0 0 70-16,0 0 8 0,0 0 2 0,0 0 0 15,0 0-37-15,0 0-7 0,0 0-2 0,0 0 0 16,0 0 22-16,0 0 5 0,0 0 1 0,0 0 0 16,0 0-9-16,0 0-1 0,0 0-1 0,0 0 0 15,0 0-11-15,0 0-3 0,0 0 0 0,0 0 0 16,0 0-7-16,0 0-2 0,0 0 0 0,0 0 0 15,0 0-12-15,0 0-4 0,0 0 0 0,0 0 0 0,0 0-3 16,0 0-1-16,0 0 0 0,0 0 0 0,0 0 0 0,0 0 0 16,0-6 0-16,0 6 0 0,0 0 3 0,0 0 0 15,6 0 0-15,-4-8 0 0,1 3 3 0,3 5 1 16,0-5 0-16,0-1 0 0,3 4 0 0,-3 2 0 16,3-5 0-16,6 5 0 0,-3-8 5 0,3 2 2 15,3 1 0-15,-3 2 0 0,5-2 6 0,4 0 0 16,-6-3 1-16,6 3 0 0,-3-1-29 0,3 4 0 15,-1-6 0-15,1 2-10 0,-3-2 10 0,0 3 0 16,3 0 0-16,-4-3 8 0,1 3 1 0,0-1 1 16,3 4 0-16,-6-4 0 0,0 1-10 0,-3 2 0 0,-1-2 0 15,-2 0 0-15,3 2 0 0,0 3 0 0,-6-5 0 16,0 0 0-16,3 5 0 0,3-3 0 0,-6 3 0 0,0-5 0 16,3 5 0-16,-4 0-11 0,4-6 3 0,-6 6 0 15,-6 0-14-15,9-2-2 0,0 2-1 0,-9 0 0 31,0 0-10-31,0 0-1 0,0 0-1 0,0 0 0 16,6 0-25-16,-6 0-5 0,0 0-1 0,0 0-665 0</inkml:trace>
          <inkml:trace contextRef="#ctx0" brushRef="#br0" timeOffset="577.9884">2958 1408 1152 0,'0'0'102'0,"0"0"-82"16,0 0-20-16,0 0 0 0,0 0 37 0,0 0 3 0,0 0 1 0,0 0 0 16,0-6 7-16,0 6 2 15,0-8 0-15,0 3 0 0,0 5-11 0,0 0-3 0,0 0 0 0,0-8 0 16,-3 3-20-16,3 5-5 0,0 0-1 0,0 0 0 16,0 0-10-16,0 0 0 0,0 0 0 0,0 0 8 15,0 0-8-15,0 0 12 0,0 0-12 0,0 0 12 16,0 0-4-16,0 0-8 0,0-5 12 0,0 5-4 15,0 0 7-15,0 0 1 0,0 0 0 0,0 0 0 16,-6-3 4-16,6 3 0 0,0 0 1 0,0 0 0 16,-3 0-9-16,3 0-3 0,-6 0 0 0,6 0 0 15,0 0-9-15,0 0 0 0,-6 8 9 0,6-8-9 16,-3 5 11-16,3-5-3 0,-3 3 0 0,0 7 0 16,0-2 0-16,3 6-8 0,-6-1 12 0,3 0-4 15,0 6 10-15,0 2 2 0,-3 2 0 0,3 4 0 16,-3-1-4-16,0 1 0 0,0 5 0 0,0-3 0 15,3 0-5-15,-3 5-2 0,3-7 0 0,-3 4 0 16,0 1-9-16,3-3 0 0,0 3 0 0,-2 0 0 16,2-8 0-16,-3 5 0 0,3-3 0 0,-3-2 0 0,6 2 0 15,-9-7 8-15,3 2-8 0,-3-8 0 0,3 6 0 16,0-6 0-16,0 0 0 0,0-5 0 16,3 0-32-16,-6 3-1 0,3-9-1 0,0 1-566 15,3 5-112-15</inkml:trace>
          <inkml:trace contextRef="#ctx0" brushRef="#br0" timeOffset="1655.8545">3544 1069 979 0,'-9'-13'87'0,"9"7"-70"0,3 1-17 0,0-3 0 0,-3 0 62 0,3 3 9 16,3-3 1-16,-6 3 1 0,0-3-38 0,3 2-8 15,0 1-2-15,0 3 0 0,0-4 3 0,0 1 1 16,-3 2 0-16,3-2 0 0,0 5-17 0,0-5-3 16,-3 2-1-16,0 3 0 0,0 0 0 0,0 0 0 15,0 0 0-15,0 0 0 0,-3 0-8 0,3 0 0 16,0 0 0-16,0 0 0 0,-6 8 16 0,0-3 2 15,3 3 0-15,-3 5 0 0,6 1-8 0,-6-1-2 16,0 0 0-16,3 0 0 0,-3 6 18 0,3 7 3 16,-3-4 1-16,0 4 0 0,0 3 5 0,0 6 1 15,0-4 0-15,0 9 0 0,-3 5-8 0,1 0 0 16,2 8-1-16,0 0 0 0,0-6-10 0,0 4-1 16,3-6-1-16,0 0 0 0,0-6-15 0,-3 4 11 0,3-1-11 15,-3-2 10-15,3-1-10 0,-3 1 8 0,0-8-8 16,0 0 8-16,0-1-8 0,0-4 0 0,0-1 0 0,0-5 0 15,0-2 8-15,0-3-8 0,0-3 8 0,0-2-8 16,3-6 11-16,-2 3-3 0,5-8-8 0,0 0 12 16,-3 0 0-16,3 0 0 0,-3-8 0 0,0 3 0 15,0-3 2-15,0 2 0 0,3-7 0 0,0-5 0 16,0 4-14-16,3-9 8 0,0 1-8 0,0 1 0 16,0-11 0-16,2 1 0 0,1 2 0 0,0 5-10 15,0-3-2-15,3 1 0 0,0 2 0 0,0 3 0 16,-3 0 4-16,3 2 0 0,0 6 0 0,0-6 0 15,0 6 8-15,-3 0 0 0,3 5 0 0,-3-5-8 16,3 8 8-16,0-1 0 0,-7 4 0 0,7-1-8 16,0 0 8-16,-3 3 0 0,0 3 0 0,0 0-8 15,3 5 8-15,0-3 0 0,0 3 0 0,0 0 8 0,-3 5-8 16,3 3 0-16,3 0 0 0,0 2 0 0,0 3 0 16,-1 3 0-16,7-5 0 0,-3 2 0 0,3 0 0 0,0 3-8 15,0-3 8-15,0-2-12 0,-1-12 12 0,1 7 0 16,0-1 10-16,-3-2-10 0,0-4 12 0,3-1-4 15,-3-6-8-15,3 2 12 0,-4-4 4 0,4-4 0 16,0 1 0-16,3 0 0 0,-3 2 4 0,3-10 2 16,0 0 0-16,-1 5 0 0,-2-3-7 0,3 3-2 15,-6-2 0-15,3 2 0 0,-3 0-1 0,0-3-1 16,-7 3 0-16,4 0 0 0,-3-2 5 0,-3 2 2 16,0 0 0-16,-6 3 0 0,3-6-1 0,0 3 0 0,0 0 0 15,-3-2 0-15,0 2-9 0,0-6-8 0,-3 1 9 16,-3 5-9-16,3-5 0 0,-6 2 8 0,0 4-8 15,0-7 0-15,1 1 0 0,-1 0-15 0,-6 0 3 16,0-1 1-16,3 4-5 0,-3 2 0 0,0 0-1 0,3 3 0 16,0-1 9-16,0 6 8 0,-2 0-12 0,2 6 12 15,-3-4-10-15,3 9 10 0,0-6-8 0,0 6 8 16,-3 2 0-16,3 3 16 0,0 0-3 0,3 2 0 16,-2 3-1-16,2 3-1 0,3 3 0 0,-3-1 0 15,3 1-11-15,3 4 0 0,0 1 9 0,3 0-9 16,3 2 0-16,6-7 8 0,0-4-8 0,3 4 0 15,-1-6 8-15,7 0-8 0,0-5 10 0,3 0-10 16,3-3 0-16,3-2 8 0,-1-3-8 0,1 0 0 16,3 0-82-16,3-6-19 15,2-2-4-15,1-2-872 0</inkml:trace>
        </inkml:traceGroup>
        <inkml:traceGroup>
          <inkml:annotationXML>
            <emma:emma xmlns:emma="http://www.w3.org/2003/04/emma" version="1.0">
              <emma:interpretation id="{3C063FE9-7D33-4206-836C-57AAF45FFB94}" emma:medium="tactile" emma:mode="ink">
                <msink:context xmlns:msink="http://schemas.microsoft.com/ink/2010/main" type="inkWord" rotatedBoundingBox="10821,1047 14196,893 14259,2268 10884,242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08.6379">5931 1283 1314 0,'6'-5'28'0,"-6"5"7"0,0 0 1 0,0-8 1 0,6 8-29 0,-3-5-8 0,0-1 0 0,-3 6 0 16,0-5 57-16,0 5 11 0,3-3 1 0,-3 3 1 16,0 0-26-16,3-5-6 0,0 0-1 0,-3 5 0 15,0 0-20-15,0 0-4 0,0 0-1 0,0 0 0 16,0 0-12-16,0 0 0 0,0 0 0 0,-3 10 0 16,3 4 0-16,-3-1 0 0,0 0 0 0,0 6 0 15,0 7 13-15,0 1 0 0,0 4 0 0,0 4 0 16,0 2 11-16,0 5 1 0,6 0 1 0,0 6 0 15,0-8 2-15,3 5 0 0,3-6 0 0,-3-2 0 16,3 3-7-16,-3-13-1 0,3 4 0 0,-3-4 0 16,3-6-20-16,0-2 0 0,-3-6 0 0,-1 0-8 15,4-5 8-15,-3-3 0 0,0-2 10 0,3-3-10 16,-3-3 10-16,0 3-10 0,3-10 10 0,0-1-10 16,-3-2 9-16,3-6-9 0,0 6 8 0,0-5-8 0,-3-6 12 15,0 0-4-15,3 0 0 0,-3-2 0 0,2-1 5 0,-2 1 1 16,3-6 0-16,0 0 0 0,0 3-5 0,0 0-1 15,0 3 0-15,0 4 0 0,-3 1 0 0,3 3-8 16,-3 7 12-16,0 3-4 0,-3 3 5 0,3 10 1 16,0 0 0-16,-3 9 0 0,0 4-14 0,0 3 0 15,-3 11 0-15,0-3 0 0,0 3 0 0,3 5 0 16,-3 3 0-16,3-6 0 0,0-2 0 0,0 0 8 16,2 2-8-16,1-2 0 0,0-11 0 0,-3 3 9 15,0-6-9-15,3-4 8 0,0 1-8 0,-3-4 0 16,3-6 0-16,-3 3 0 0,0-5 14 0,3-1-2 15,3-7-1-15,0 5 0 0,0 0 23 0,0-8 5 16,3 3 1-16,0-8 0 0,-3 7 20 0,-1-7 4 0,4-5 0 16,-3-1 1-16,3 3-37 0,-3-2-7 0,0-9-1 15,0 6-1-15,0-5-6 0,0 2-1 0,-3-3 0 0,3-4 0 16,-3-1-12-16,3 3 0 0,-3-3 0 0,0-5-10 31,-1 3-26-31,4-3-6 0,-3 2-1 0,0 1 0 16,3 5-31-16,0 0-6 0,0-3-2 0,-3 5 0 15,6 1-110-15,-3-1-23 0,0 9-4 0</inkml:trace>
          <inkml:trace contextRef="#ctx0" brushRef="#br0" timeOffset="3780.3559">6905 1659 1616 0,'0'0'36'0,"0"0"7"0,0 0 1 0,0 0 1 0,5 3-36 0,4-1-9 0,-9-2 0 0,0 0 0 16,9-2 42-16,-3 2 6 0,3-6 2 0,-3 6 0 16,3-8-34-16,0 3-6 0,0-3-2 0,0 3 0 15,-3-6-8-15,3 3 0 0,0-5 0 0,0 5 0 16,0-5 0-16,-1 0 0 0,-2-1 0 0,3 4 0 15,0-6 0-15,0 5 8 0,-3-2-8 0,0 0 8 16,3-6-8-16,-3 6 0 0,3-3 0 0,-6 6 0 16,-3-3 12-16,6-1-4 0,3 1 0 0,-6 5 0 15,-6-5 6-15,0 8 1 0,6-9 0 0,0 6 0 16,-6-2-1-16,3 5 0 0,-3-3 0 0,3 2 0 16,-3-2-14-16,0 3 11 0,-6 2-11 0,6-2 10 15,0 5-10-15,0-5 0 0,-6 5 0 0,3 0 0 16,0-3 0-16,-3 3 13 0,6 3-1 0,-6 2-1 0,0-5-20 15,3 5-4-15,0-2-1 0,-2 2 0 0,2 1 14 16,0 2 13-16,-3 5-2 0,3-5-1 0,0 5 1 0,-3 0 0 16,0 3 0-16,0-3 0 0,0 3-2 0,0 8 0 15,-3-5 0-15,0 2 0 0,3-3-1 16,3 3 0-16,-5-7 0 0,5 4 0 0,3 1 1 0,0 2 0 16,3-3 0-16,0-2 0 0,0 8 15 0,3-5 4 15,3 2 0-15,3 5 0 0,-1-7 8 0,1 2 3 16,3 3 0-16,3-3 0 0,0-3-23 0,-3-2-4 15,0 0 0-15,0 0-1 0,6 3-11 0,-3-6 0 16,-7 0-10-16,7-8 10 16,0 1-92-16,3-6-13 0,0-6-3 0,-3 1-854 0</inkml:trace>
          <inkml:trace contextRef="#ctx0" brushRef="#br0" timeOffset="4198.541">7387 1521 1440 0,'0'0'128'0,"0"0"-103"0,9 0-25 0,-9 0 0 15,0 0 16-15,6 0-3 0,3 0 0 0,-4 0 0 16,-5 0 14-16,0 0 2 0,0 0 1 0,0 0 0 16,9-2-18-16,-9 2-3 0,0 0-1 0,0 0 0 15,9 0-8-15,-9 0 0 0,0 0 0 0,0 0 0 0,3 5 19 0,0 3 1 16,-3 5 1-16,-3-5 0 0,0 3 31 0,3 2 5 15,3 3 2-15,-3-3 0 0,-3 0-9 0,0 3-2 16,0-3 0-16,6-2 0 0,0 5-16 0,-3-3-4 16,0 0-1-16,3-5 0 0,3 0-18 15,-3 3-9-15,-3-11 10 0,3 8-10 0,3-3 0 0,-6-5 0 16,0 0-13-16,0 0 4 16,0 0-145-16,0 0-29 0</inkml:trace>
          <inkml:trace contextRef="#ctx0" brushRef="#br0" timeOffset="4354.7464">7643 1193 2152 0,'-21'0'96'0,"21"0"19"0,0 0-92 16,0 0-23-16,-6 6 0 0,0 2 0 15,0-3-129-15,3 3-31 0,0-3-5 0,-3 3-2 0</inkml:trace>
          <inkml:trace contextRef="#ctx0" brushRef="#br0" timeOffset="5220.2201">7979 1408 1094 0,'12'-6'97'0,"-12"6"-77"0,0 0-20 0,0 0 0 16,6-8 136-16,-6 8 23 0,0 0 5 0,3-5 0 16,0-3-108-16,0 3-21 0,-3 5-5 0,0-8-1 15,-6 3-13-15,3-6-2 0,6 3-1 0,-3 0 0 16,-3 3-4-16,0-3-1 0,3 3 0 0,-3-3 0 15,3-3-8-15,-3 8 0 0,-3-2 0 0,6 5-11 16,0 0 11-16,-3 0 0 0,-6-8 0 0,0 8 0 16,3 0 0-16,0 3 9 0,0 2 0 0,-6 0 0 15,1 3-9-15,-1-2 12 0,3 7-12 0,-3-5 12 16,-3 2-2-16,3 1 0 0,3 2 0 0,-3 3 0 16,0-3 10-16,3 3 1 0,0-3 1 0,6-2 0 15,0 2-22-15,0-5 0 0,-5 3 0 0,2 2 8 0,6-5 0 16,0-3 1-16,0 3 0 0,0-8 0 0,0 0-9 15,0 0 0-15,8 0 9 0,-8 0-9 0,0 0 0 0,9-8 0 16,6-2 0-16,-3 2 8 0,-3-3 0 0,3 1 0 16,0-4 0-16,6 4 0 0,-3 2-8 0,0-5 0 15,-4-1 0-15,7 1 0 0,3 0 9 0,-6 8 7 16,-3-9 2-16,3 6 0 0,0 3 8 0,-3-5 2 16,0 7 0-16,-6-2 0 0,-1 5-13 0,1-6-3 0,9 6 0 0,-9 0 0 15,-6 0-12-15,0 0 0 0,9 11 0 0,-3-3 0 16,-6 0 0-16,3 5 0 0,3 3 0 0,-3 5 0 15,-3 6-8-15,-3-4 8 0,3 12-12 0,-3-4 12 16,0 1 0-16,0 3 0 0,-3-4 0 0,0 4 0 16,-6-3 0-16,0-1 0 0,3 1 0 0,-2 2 9 15,-10-2-9-15,6-3 12 0,3 8-12 0,-3-5 12 16,-6-5-4-16,0 2 0 0,4 0 0 0,2-11 0 16,-3 3-8-16,-3-5 10 0,-6 0-10 0,6-3 10 15,6-5-10-15,-5 6 0 0,-7-14 9 0,6 5-9 0,9-2 10 16,0-1-2-16,-3-4-8 0,3-1 12 0,-2 3 16 15,5-5 2-15,6-3 1 0,0 2 0 0,-6-2 22 0,9 3 5 16,9-8 1-16,6 0 0 0,5 2-32 0,-2-5-7 16,-3 3 0-16,3-6-1 0,6 1-5 0,0-1-1 15,-7 4 0-15,7-4 0 0,3-2-13 0,-3 5 0 16,-3 0 0-16,2-5 0 16,1 5-20-16,0 0-6 0,3 3-2 0,-6-6 0 15,-3 6-110-15,2 0-22 0,10-6-5 0,0 6-883 0</inkml:trace>
          <inkml:trace contextRef="#ctx0" brushRef="#br0" timeOffset="6266.8449">8533 865 576 0,'0'0'51'0,"0"0"-41"15,0 0-10-15,0 0 0 0,0 0 264 0,6 0 52 16,0 0 9-16,0-5 3 0,-3 5-223 0,2-5-44 15,4 5-9-15,-3-6-1 0,0 4-29 0,0-4-6 16,3 6 0-16,-3 0-1 0,0-5-7 0,0 5-8 16,0 5 11-16,0 3-11 0,0 3 0 0,-6 7 0 15,0-2 0-15,0 8 0 0,-6 11 42 0,3 2 14 16,-3 2 4-16,0 6 0 0,-3-2-48 0,0 7-12 16,3-5 0-16,0 2 0 15,-3 6-45-15,3-2-11 0,3 2-3 0,0-6 0 0,3-2 59 16,-3-5 17-16,1-3 1 0,-1-5 0 0,3-6 13 0,-3 1 2 15,0-6 1-15,0-3 0 0,-3-5-9 0,3 1-1 16,3-4-1-16,-3 1 0 0,3-6-8 0,-3 0-2 0,3-5 0 16,0 0 0-16,0 0-5 0,0 0-8 0,0 0 11 0,0 0-11 15,-3-8 12-15,0 3-4 0,3-8 0 0,0 0-8 16,3 0 0-16,3-1 0 0,0-4 0 0,0-6 0 16,6 0 0-16,-4 0 0 0,1-2 0 0,3-6 0 15,3 11 0-15,0-6 0 0,-3 9 0 0,0-3 0 16,0 8 9-16,-3 2-9 0,-3 3 0 0,0 3 9 15,-6 5-9-15,0 0 0 0,6 5 0 0,-3 0 0 16,-3 6 0-16,0 2 0 0,0 3 0 0,-3 5 0 16,0 3 0-16,3-3 10 0,-3 0-1 0,0 3 0 15,3-3-9-15,-3-7 0 0,3 4 0 0,0-5-11 16,0 1 11-16,0-1 0 0,0-8 0 0,3 8 0 16,-3-5 0-16,3-2 11 0,-3-6-3 0,0 0 0 15,0 0-8-15,0 0 0 0,6 5 0 0,-6-5 0 0,0 0 0 16,0 0 0-16,6 2 0 0,-6-2 0 0,5 0 8 0,-5 0-8 15,0 0 8-15,9 0-8 0,-3-2 8 0,3-3-8 16,-3-1 0-16,0 1 8 0,3-3-8 0,-3 0 12 16,3-3-12-16,-3 4 12 0,0-7 7 0,0 1 1 15,3 0 1-15,0 0 0 0,-3-6 3 0,0-2 0 16,3 2 0-16,-1-4 0 0,-2-4-3 0,3 6 0 16,0-5 0-16,0-1 0 0,-3 3-7 0,3-2-2 15,0-1 0-15,0 1 0 0,0-1-12 0,-3 1-12 16,0-1 3-16,3 1 0 0,0-6 9 0,0 6-13 0,-3-6 5 15,-1 0 8 1,1 3-29-16,3-3 1 0,0 6 1 0,-3 0 0 0,0-6 27 0,0 5-10 16,0 1 10-16,0 2 0 0,0 3-12 0,-3-6 4 0,3 4 8 15,0 1-13-15,0 1 13 0,-3 3 0 0,3-1 0 16,-3 6 0-16,3 0-12 0,-3 0 3 0,-3-1 1 0,-3 6 0 16,3 3-2-16,0 5 0 0,0 0 0 0,0 0 0 15,0-5 10-15,0 5-12 0,0 0 12 0,0 0-12 16,0 0 12-16,-3 5-12 0,3 8 12 0,-3 1-12 15,0 4 12-15,0 3-13 0,0-2 5 0,3 7 8 16,0 9 0-16,-3 2 0 0,3 2 0 0,0 1 8 16,0 5 8-16,3-5 2 0,0 5 0 0,0-6 0 15,3 1 0-15,-3-3 0 0,3-2 0 0,0-4 0 16,-3-4-6-16,0-1 0 0,0 6-1 0,3-6 0 16,-1 1-11-16,-2-6 0 0,3 3 0 0,0-3 8 15,0 3-8-15,-3-3 0 0,0 0 0 0,0-5-11 16,0 0-13-16,0-3-2 0,-3 0-1 15,0-2 0-15,3-3-53 0,-3-3-12 0,0-5-1 16,0 0-1-16,0 0-30 0,0 0-7 0,0 0-1 16</inkml:trace>
          <inkml:trace contextRef="#ctx0" brushRef="#br0" timeOffset="6579.3123">8393 1101 2235 0,'0'0'99'0,"0"0"21"0,0 0-96 0,0 0-24 0,6-6 0 0,3 6 0 16,3-5 21-16,-1 2 0 0,4 3 0 0,6-5 0 15,0 5-11-15,6-8-2 0,0 8-8 0,5-5 12 16,7-6-12-16,3 3 0 0,-1 0 0 0,4-2 0 16,0 2 0-16,5 0-10 0,1-5 2 0,2 7 0 15,1-7-10-15,0 5-2 0,-7-5 0 0,1 3 0 16,0 2-75-16,-1-6-15 16,-2 1-3-16</inkml:trace>
        </inkml:traceGroup>
        <inkml:traceGroup>
          <inkml:annotationXML>
            <emma:emma xmlns:emma="http://www.w3.org/2003/04/emma" version="1.0">
              <emma:interpretation id="{07A3FC99-1663-4035-86E1-74F165B1FD5D}" emma:medium="tactile" emma:mode="ink">
                <msink:context xmlns:msink="http://schemas.microsoft.com/ink/2010/main" type="inkWord" rotatedBoundingBox="15386,1249 15684,1235 15707,1728 15408,174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297.8541">10670 1148 1911 0,'0'0'84'0,"0"0"19"0,0 0-83 0,0 0-20 0,0 0 0 0,0 0 0 0,0 0 43 0,0 0 4 15,0 0 1-15,0 0 0 0,0 0-20 16,0 0-3-16,0 0-1 0,0 0 0 0,-9 6-24 0,0-1-11 16,-6 3 1-16,0 5 0 0,3 0 0 0,-6 1 0 15,4 4 0-15,-1-5 0 0,0 6 10 0,3-3-8 16,-3 2 8-16,6 1-8 0,-3 2 8 0,6-8 0 16,0 0 0-16,3 6-8 0,0-6 8 0,0 0 0 15,3-5 8-15,3 5-8 0,0-2 16 0,0 2 0 16,3-5-1-16,0 3 0 0,0-3 13 0,3-3 2 15,3-5 1-15,-3 8 0 0,3-8-20 0,3 5-11 16,-3-5 12-16,2 0-12 0,1-5 18 0,0-3-3 16,-3 3-1-16,3-3 0 0,0 3 3 0,-3-6 1 15,0 0 0-15,0 1 0 0,0 2 6 0,-4-3 2 16,4 3 0-16,-3-5 0 0,-3-5-18 0,0 2-8 0,3 2 0 16,-6-1 8-16,0-1 12 0,0-8 3 15,-3 3 0-15,0-3 0 0,0 3-6 0,0-6-1 0,-3 1 0 16,0-1 0-16,0 1-16 0,0-1-12 0,0 4 1 15,-3 1 1-15,3 9-8 0,0 0-2 0,0 2 0 16,0 9 0-16,0-4 20 0,-3 1-10 0,-3 10 10 16,1 3-8-1,-4 6-36-15,-3 4-6 0,0 3-2 0,0 3-662 0,-6-5-133 0</inkml:trace>
        </inkml:traceGroup>
        <inkml:traceGroup>
          <inkml:annotationXML>
            <emma:emma xmlns:emma="http://www.w3.org/2003/04/emma" version="1.0">
              <emma:interpretation id="{F0BF7012-CD58-44E2-9E9A-7768EC356E61}" emma:medium="tactile" emma:mode="ink">
                <msink:context xmlns:msink="http://schemas.microsoft.com/ink/2010/main" type="inkWord" rotatedBoundingBox="15957,1433 16402,1413 16406,1486 15961,1507"/>
              </emma:interpretation>
              <emma:one-of disjunction-type="recognition" id="oneOf3">
                <emma:interpretation id="interp3" emma:lang="" emma:confidence="1">
                  <emma:literal>-</emma:literal>
                </emma:interpretation>
                <emma:interpretation id="interp4" emma:lang="" emma:confidence="0">
                  <emma:literal>~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_</emma:literal>
                </emma:interpretation>
                <emma:interpretation id="interp7" emma:lang="" emma:confidence="0">
                  <emma:literal>,</emma:literal>
                </emma:interpretation>
              </emma:one-of>
            </emma:emma>
          </inkml:annotationXML>
          <inkml:trace contextRef="#ctx0" brushRef="#br1" timeOffset="3.23106E10">11035 1262 655 0,'0'0'28'0,"0"0"8"0,0 0-36 0,0 0 0 15,0 0 0-15,0 0 0 0,0 0 11 0,0 0-11 16,0 0 10-16,0 0-10 0,0 0 12 0,0 0-4 15,0 0-8-15,0 0 12 0,0 0 33 0,0 0 7 16,0 0 0-16,0 0 1 0,0 0 17 0,0 0 3 0,0 0 1 16,0 0 0-16,0-8-7 0,0 8-2 0,0 0 0 15,0 0 0-15,0 0-21 0,0 0-4 0,0 0 0 0,0 0-1 16,0-8-14-16,0 8-2 0,0 0-1 0,0 0 0 16,0 0 22-16,0 0 4 0,4-11 0 0,-4 11 1 15,9-4-19-15,-9 4-4 0,4-8-1 0,-4 8 0 16,9 0 19-16,0-12 3 0,4 5 1 0,0-1 0 15,0 4-20-15,0 4-3 0,5-8-1 0,-1 8 0 16,1 0-3-16,0 0-1 0,-5 0 0 0,0 0 0 16,4 0-4-16,-3 0-2 0,3 0 0 0,1 0 0 15,-1 0-14-15,-4 4 0 0,5 0 0 0,-1 0 0 16,1-4-8-16,-5 0-5 0,5-4-1 0,-5 4 0 16,0 0 14-16,5 0 0 0,-10 0 0 0,-8 0-9 15,14-4 9-15,-6 0 0 0,-8 4-9 0,0 0 9 16,0 0-16-16,0 0 0 0,0 0 1 0,0 0 0 15,0 0-30-15,0 0-7 0,0 0 0 0,0 0-1 16,5 12-109-16,-5-1-22 0,-5-3-4 0</inkml:trace>
        </inkml:traceGroup>
        <inkml:traceGroup>
          <inkml:annotationXML>
            <emma:emma xmlns:emma="http://www.w3.org/2003/04/emma" version="1.0">
              <emma:interpretation id="{582E26D2-3CB8-4EFF-8D76-941608730349}" emma:medium="tactile" emma:mode="ink">
                <msink:context xmlns:msink="http://schemas.microsoft.com/ink/2010/main" type="inkWord" rotatedBoundingBox="15969,804 16409,784 16461,1931 16022,195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1" timeOffset="3.23106E10">11188 1153 345 0,'0'0'31'0,"0"0"-31"0,0 0 0 0,0 0 0 16,9-4 120-16,0-4 17 0,-1 0 4 0,1 4 1 16,0 1-60-16,-9 3-12 0,9-8-2 0,0 0-1 15,4 0-46-15,0 4-9 0,-4-4-1 0,-1 1-1 16,6 3-10-16,-6-8 12 0,1 4-12 0,4-7 12 16,0 3 8-16,-4-4 1 0,0 5 1 0,4-5 0 0,-4 4 2 0,0 1 1 15,4-1 0-15,-4-8 0 16,-1 5-1-16,1-1-1 0,0-3 0 0,0-5 0 0,-5 5-4 0,5-1-1 15,0 1 0-15,-5-1 0 0,0 9-18 16,1-9 10-16,-5 1-10 0,0 7 8 0,0-4-8 16,-5 5 0-16,1 3 0 0,-5-4 8 0,5 8-8 0,-5 0 0 15,5-7 0-15,-5 3 8 0,0 0-8 0,-4 4 0 16,4-4 0-16,1 8 8 0,-1-11 0 0,0 7 0 16,0 0 0-16,5-4 0 0,4 8-8 0,-9-4 12 15,5-4-12-15,4 8 12 0,0 0-4 0,0 0 0 16,-5-7 0-16,1 3 0 0,4 4 2 0,0 0 0 15,-9-4 0-15,9 4 0 0,-4-8-2 0,-1 4 0 16,-3 4 0-16,8 0 0 0,-5 0 2 0,1-8 0 0,4 8 0 16,-9 0 0-16,0-4-1 0,0 4 0 0,9 0 0 15,0 0 0-15,0 0 9 0,-4 4 2 0,-5 4 0 0,9-8 0 16,0 0-20-16,0 0 0 0,-4 8 0 0,-1 0 0 16,1 0 0-16,0 3 0 0,-1 1 0 0,5-4 0 15,0 3 0-15,0-3 0 0,0 4 0 0,0 0 0 16,0-1 9-16,0 5-1 0,0 3-8 0,0-7 12 15,-4 0 2-15,0 11 0 0,8-3 0 0,-4-1 0 16,-4-7-5-16,4 7-1 0,0-3 0 0,0 4 0 16,0-1-8-16,0 1 0 0,-5-1 0 0,5 0 0 15,0 1 0-15,0-1 0 0,0-3 0 0,5 4 0 16,-1-1 8-16,0 1 0 0,-4-5 0 0,0 1 0 16,0 3 13-16,0 1 3 0,0 3 0 0,0-7 0 15,0-1-1-15,-8 5 0 0,8-5 0 0,-5 5 0 16,5-1 0-16,-4-3 0 0,-5 4 0 0,5-5 0 0,4 5-8 15,-5-1-2-15,1-3 0 0,-1 3 0 0,-3 1-3 16,8-1-1-16,-5-3 0 0,1 3 0 0,0 1-9 0,-1 7 0 16,1-7 0-16,-1-1 0 0,-3-7 0 0,-1 7 0 15,0-3 0-15,0 3 0 0,0 1 0 0,1-1 0 16,3-7 0-16,-3 4 0 16,3-5-29-16,1 1-5 0,-1 0-1 0,1-4-932 0</inkml:trace>
        </inkml:traceGroup>
        <inkml:traceGroup>
          <inkml:annotationXML>
            <emma:emma xmlns:emma="http://www.w3.org/2003/04/emma" version="1.0">
              <emma:interpretation id="{332FAD90-9E88-4D13-8B14-77E49509647C}" emma:medium="tactile" emma:mode="ink">
                <msink:context xmlns:msink="http://schemas.microsoft.com/ink/2010/main" type="inkWord" rotatedBoundingBox="17827,1136 18550,1103 18572,1576 17848,1608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8943.1515">13444 1101 2062 0,'0'0'45'0,"0"0"10"0,0 0 1 0,0 0 3 0,6 0-47 0,0-6-12 0,-3 1 0 0,-3 2 0 0,3-10 10 0,-3 8 0 16,-3-8 0-16,3 2 0 0,-3 3-10 0,0-5-14 15,0 0 3-15,0 5 1 16,-3-5-19-16,0-1-4 0,-3 1-1 0,0 3 0 15,-3-4 3-15,3 6 1 0,-3-2 0 0,-2 2 0 0,-7 0 30 16,3-3-9-16,-6 9 9 0,0-4 0 0,0 1-16 0,-2 2 1 16,-1 3 1-16,3 3 0 0,-3 2 22 0,3 1 5 15,4 2 1-15,-1-3 0 0,3 3-3 0,-3 5-1 16,0 6 0-16,3-1 0 0,1 3 6 0,2 6 0 16,0 4 1-16,0-4 0 0,3-1-1 0,3 6-1 15,3-5 0-15,3-1 0 0,0 1-1 0,3-1 0 16,3-8 0-16,0 1 0 0,3-3-4 0,0-3-1 0,0 0 0 15,3-2 0-15,0-3-9 0,0-3 0 0,6-5 9 16,0 0-9-16,5 0 9 0,1-5-9 0,6-3 12 16,0-3-12-16,0 3 16 0,2-5-3 0,1 0-1 0,-3 0 0 15,3-1 12-15,-7-4 3 0,1 5 0 0,-3-8 0 16,0 2 12-16,0-2 2 0,-3 2 1 0,0-7 0 16,-1 7-10-16,-2-2-3 0,-3 3 0 0,0 4 0 15,-3 1-2-15,-3 8-1 0,0-3 0 0,-6 8 0 16,0 0-9-16,0 0-1 0,6 8-1 0,-6 5 0 15,3-2-15-15,-3 5 0 0,0 2 0 0,0 3 0 16,0-2 0-16,0 2 0 0,0 3 0 0,3-6 0 16,3 4 0-16,-3-9-10 0,3 5 10 0,0-5-8 31,3 6-22-31,-1-6-4 0,1 0-1 0,6-5 0 16,0 0-170-16,3-2-35 0,27 7-6 0,-10-13-2 0</inkml:trace>
        </inkml:traceGroup>
        <inkml:traceGroup>
          <inkml:annotationXML>
            <emma:emma xmlns:emma="http://www.w3.org/2003/04/emma" version="1.0">
              <emma:interpretation id="{B8D1D8AB-09A6-4811-BC1E-2B8A4BB61D20}" emma:medium="tactile" emma:mode="ink">
                <msink:context xmlns:msink="http://schemas.microsoft.com/ink/2010/main" type="inkWord" rotatedBoundingBox="20239,923 22529,818 22563,1565 20273,166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032.9262">15944 672 633 0,'-18'-8'28'0,"13"8"6"0,-1 0-34 0,0 0 0 0,3 0 0 0,-6 0 0 15,-6-5 136-15,3 5 21 0,3 0 4 0,-3 0 1 16,-3 0-79-16,0 0-16 0,0 0-3 0,-2 5-1 16,2-5-49-16,-3 0-14 0,0-5 0 0,-3 10 8 15,3 0 4-15,0 3 2 0,-2-2 0 0,-1-6 0 16,3 8-14-16,0-8 0 0,-3 5 0 0,0-2 0 16,1 2 0-16,-1 0 0 0,3 3-8 0,0-3 8 15,-3-2 0-15,3 2 0 0,3 3 0 0,0 3 0 16,1-9 0-16,-1 4 0 0,-3 4 8 0,6-7-8 15,3 2 27-15,0 1 2 0,3-4 1 0,-3 3 0 16,6 1-5-16,3-6-1 0,0 0 0 0,0 0 0 16,0 0-8-16,0 0-3 0,0 0 0 0,3 8 0 15,3-3-3-15,3-2-1 0,3 2 0 0,3 0 0 16,0-2-9-16,0 2 0 0,3 0 0 0,2-5 8 16,4 8-8-16,0-8 0 0,3 6 0 0,0-4 0 0,-1 4 0 0,1 4 8 15,0-2-8-15,3-3 8 0,-4 3 4 0,4 6 0 16,-3-9 0-16,3 8 0 0,-6-5-4 0,-1 5-8 15,-8-5 12-15,3 3-4 0,-6-6-8 0,0 3 0 16,0 0 0-16,0 3 0 0,-6-4 0 0,0 1 0 16,0 3 9-16,-3-3-9 0,0 5 18 0,-3-8-1 15,-3 3 0-15,3 0 0 0,-3 8 12 0,-3-8 3 16,0 5 0-16,-6 1 0 0,0-1-7 0,-3-5-1 16,0 2 0-16,-3 4 0 0,-3-9-4 0,1 8 0 15,2-5-1-15,-3-3 0 0,0-2-9 0,3 2-2 16,-3 1 0-16,7-6 0 0,-7 0-8 0,3 2 0 15,0-2-10-15,3 0 10 16,0 6-47-16,0-12-3 0,0 4-1 0,1 2 0 16,-1 0-167-16,0 0-34 0,-18 0-6 0,12 0-2 0</inkml:trace>
          <inkml:trace contextRef="#ctx0" brushRef="#br0" timeOffset="11923.3334">16540 738 806 0,'0'0'72'0,"0"0"-58"15,0 0-14-15,0 0 0 0,0 0 68 0,0 0 10 16,6-2 2-16,-6 2 1 0,0 0-38 0,0 0-8 15,3 0-2-15,3 0 0 0,-6 0 7 0,0 0 0 0,0 0 1 0,5-6 0 16,-5 6-32-16,0 0-9 0,0 0 0 0,0 0 0 16,6 6 13-16,-3 1-1 0,0 1-1 0,-3 3 0 15,-3 2 7-15,0 0 2 0,3 1 0 0,-3 4 0 16,0 3 12-16,-2-2 4 0,5-1 0 0,-6 4 0 16,3-1-12-16,-3 3-1 0,3 7-1 0,-3-4 0 15,0-1 6-15,3 1 0 0,-3-1 1 0,3-5 0 16,0 3-19-16,0 3-10 0,0-9 10 0,-3 3-10 15,3-2 15-15,-3-3-3 0,3 0-1 0,0-1 0 16,-3-1 5-16,3-4 0 0,0 3 1 0,0-5 0 16,0 0 12-16,-3 3 3 0,3-3 0 0,0-3 0 15,-3 0-16-15,3 3-4 0,0-2 0 0,0-4 0 16,-3 4 7-16,1-4 1 0,2 1 0 0,3-3 0 16,-6 3 9-16,6-3 3 0,0 0 0 0,0 0 0 15,-6 5-32-15,6-5 0 0,0 0 0 0,0 0 0 0,-3-5 12 16,3 5-3-16,-3-6-1 0,3 4 0 0,3-6-8 0,-3 2 0 15,0 1 0-15,3-3 0 0,0-2 0 0,0 2 0 16,0-6 10-16,0 6-10 0,3-5 15 0,-4 0-4 16,4 0-1-16,-3-6 0 0,0 6-10 0,3-5 0 15,-3-4 0-15,3 4 0 0,-3-9 0 16,3 4-14-16,0-7 3 0,0-1 1 0,0 4-2 0,0 1 0 16,3-1 0-16,0 4 0 15,0 1-30-15,0 4-6 0,3-3-2 0,0 7 0 16,-1-4-16-16,1-1-3 0,0 6-1 0,0 0 0 0,3 0 54 0,0 5 16 15,3-3 0-15,-3 3 0 0,-3 0-11 0,5 3 11 16,4 0-8-16,-3-1 8 0,-6 4 0 0,3 2 0 0,3-6 0 0,0 6 0 16,-3 0 0-16,-7 6-8 0,1-4 8 0,3 4 0 15,0-1 0-15,-6 3 0 0,-3 3 0 0,0 2 0 16,3-5 0-16,-3 0 0 0,0 2 9 0,-3 3-9 16,0-5 8-16,0 0-8 0,0 3 0 0,-3-3 0 15,-3 2 12-15,3-2-4 0,0-2 0 0,-3 2-8 16,-3 0 24-16,-3 2-1 0,3-7-1 0,0 7 0 15,-5-7 4-15,-1 2 1 0,-6 1 0 0,0 2 0 16,3-8-27-16,-3 5 0 0,1-5 0 0,-4 5 0 31,6-5-31-31,-3 0-11 0,0 0-2 0,3 0-1 16,3-5-82-16,1 5-16 0,-1-5-3 0</inkml:trace>
          <inkml:trace contextRef="#ctx0" brushRef="#br0" timeOffset="12641.9133">17578 894 1152 0,'0'0'102'0,"0"0"-82"0,0 0-20 0,3-2 0 16,3-4 26-16,0 1 1 0,-6 5 0 0,0 0 0 15,-3-3-27-15,3 3 0 0,0-5-14 0,0 0 5 16,-9 2 25-16,6-2 4 0,3 5 2 0,-3-5 0 16,1-1 8-16,-1 4 2 0,-3-4 0 0,6-2 0 15,0 3 6-15,0 5 2 0,-9-5 0 0,3 2 0 16,6-2-26-16,-6 5-5 0,-3-5-1 0,0 2 0 16,0 3-8-16,3 0-14 0,-3 0 3 0,-3 0 1 15,0 0 10-15,3 3 0 0,0 2 0 0,0-5 0 16,-5 5 0-16,2 3 8 0,0-8-8 0,6 5 0 15,0 3 12-15,-6-2-1 0,-3-4-1 0,0 9 0 0,6-6-10 16,-6 3 8-16,0 5-8 0,1 1 8 0,5-1-8 16,-3 0 0-16,-6 0 0 0,3 6 8 0,0-1-8 15,3-2 0-15,3 3 0 0,-3-1 0 0,1 3 0 0,5-2 8 16,6-6-8-16,0 6 8 0,-3-6-8 0,3 0 0 16,3-5 0-16,5 0 0 0,-2 3 8 0,3-9 0 15,0 1 0-15,6 0 0 0,6-6-8 0,-3 3 8 16,-3 0-8-16,3-5 8 0,2-3-8 0,1 2 0 15,-6-4 0-15,3 2 8 0,-3-5 18 0,3-1 3 16,0-4 1-16,-3-3 0 0,-1 2 10 0,1-2 3 16,0 2 0-16,-3 1 0 0,-3 2-18 0,3-2-3 15,0-1-1-15,3 1 0 0,-3 10-7 0,-3-6-2 0,-6 6 0 16,5 3 0-16,4 5 0 0,-6-5 0 0,-6 5 0 0,0 0 0 16,0 0-12-16,6 10 0 0,-3-2 0 0,-6 6-10 15,-3-1 10-15,3 0 0 0,3 0 0 0,0 6 0 16,-6-1 0-16,6-4 0 0,3 7 0 0,0-3 0 15,-3-5-12-15,3 3 0 0,-3 0 0 0,6-3 0 32,3 1-144-32,-3-6-28 0,-3 5-7 0,3-8-1 0</inkml:trace>
        </inkml:traceGroup>
        <inkml:traceGroup>
          <inkml:annotationXML>
            <emma:emma xmlns:emma="http://www.w3.org/2003/04/emma" version="1.0">
              <emma:interpretation id="{0EF40A1E-C9F9-4659-AC65-834BEDB8547A}" emma:medium="tactile" emma:mode="ink">
                <msink:context xmlns:msink="http://schemas.microsoft.com/ink/2010/main" type="inkWord" rotatedBoundingBox="22991,899 26273,749 26322,1824 23040,197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3126.1825">18070 762 1882 0,'0'0'41'0,"0"0"9"0,6 5 2 0,2 3 1 0,1-2-42 0,3 1-11 15,-3 1 0-15,0 3 0 0,0 2 8 0,0 0 0 16,0 3 0-16,-3 0 0 0,0 5-8 0,-3-7 8 15,-3 4-8-15,3-2 8 0,-3 3-8 0,0-1 0 16,0 1 0-16,-3-6 8 0,0 0-8 0,0-5 0 16,3 5 0-16,-3-8 0 0,3-5 0 0,0 0 0 0,-3 6 0 0,3-6 0 15,0 0 0-15,0 0 12 0,0 0-12 0,0 0 12 16,0 0 16-16,0 0 3 0,0-6 1 0,0-4 0 16,0 2 7-16,3 0 1 0,-3-3 1 0,6 3 0 15,0-10-9-15,0 2-1 0,0 6-1 0,3-9 0 16,0 3-19-16,2-2-11 0,1-1 12 0,3 3-12 15,0-2 0-15,0-1 0 0,3 6 0 0,-3-6 0 16,0 11 0-16,0 1 0 0,-4-4 0 0,1 8 0 16,-3 3 0-16,0 0 0 0,0 3-10 0,-3 2 10 15,0 1-8-15,3 1 8 0,-6 1-10 0,3 3 10 16,-3-3 0-16,3 5-9 0,-3 0 9 0,3 6 0 16,-3-6 0-16,0 0 0 0,0 1 0 0,3 4 0 15,-3-2 0-15,0 3 0 0,0-6 0 0,0 5 0 16,-3 1-36-16,3-6-1 15,0 0-1-15,-3 0 0 0,0 1-179 16,0-1-36-16</inkml:trace>
          <inkml:trace contextRef="#ctx0" brushRef="#br0" timeOffset="13610.4417">18790 810 1612 0,'0'0'144'0,"0"0"-116"0,6 5-28 0,3 0 0 16,0 3 82-16,0-3 10 0,3 3 3 0,-6 6 0 15,2-4-49-15,-2 3-10 0,0 1-1 0,0-1-1 16,3 0-14-16,-6 3-2 0,3-3-1 0,-3 3 0 15,3-3-17-15,-3 1 10 0,0 1-10 0,0 4 8 16,-3-11-8-16,0 2 0 0,0-2 0 0,-3 0 0 16,3-8 0-16,0 0-16 0,0 0 3 0,-3 6 0 15,-3-1-2-15,0-5 0 0,0 0 0 0,6 0 0 16,0 0 15-16,-3-8 0 0,-3 3 0 0,3-3 0 16,0 2 0-16,3-7 15 0,-3 0-3 0,3 0-1 15,0-6 17-15,3 6 4 0,0-5 1 0,0-4 0 16,3 4-5-16,3-3-2 0,0 2 0 0,3 1 0 15,-3-4-10-15,3 4-1 0,0 5-1 0,0-1 0 16,3 1-3-16,-4 5-1 0,1 3 0 0,3 0 0 16,0 5-10-16,-3 0 12 0,0 0-12 0,0 5 12 0,-3 0-12 15,3 9 0-15,0-7 0 0,-1 1 0 0,-2 6-10 16,0-1 10-16,0 0 0 0,0 6-9 0,-3-9 9 0,0 3 0 16,0 1 0-16,3-1 0 0,-3 0-10 0,0 0 0 15,0 1 0-15,-3-1 0 16,3 0-147-16,-6-5-30 0,3 3-5 15</inkml:trace>
          <inkml:trace contextRef="#ctx0" brushRef="#br0" timeOffset="13891.6202">19510 855 1555 0,'0'0'138'0,"0"0"-110"0,0 0-28 0,6 0 0 16,0 0 113-16,3 0 18 0,-3 0 3 0,0 5 1 16,0-5-92-16,0 5-19 0,0 3-3 0,-3-3-1 15,0 3-20-15,0-2 0 0,3 2 0 0,-3 5 0 16,-3 0 0-16,6 0 0 0,-3 1 0 0,0-4 0 15,0-2 0-15,3 5-15 0,-3-5 3 0,2 3 0 16,1-3-53 0,0 0-11-16,0-3-1 0,3 0-490 0,0-5-97 0</inkml:trace>
          <inkml:trace contextRef="#ctx0" brushRef="#br0" timeOffset="14056.3318">19859 611 2055 0,'2'-18'91'0,"1"10"19"0,3-3-88 0,-3 9-22 0,-3 2 0 0,0 0 0 15,0 0 25-15,0 0 1 0,0 0 0 0,0 0 0 16,0 0-38-16,0 0-8 0,0 0-2 0</inkml:trace>
          <inkml:trace contextRef="#ctx0" brushRef="#br0" timeOffset="14603.1224">20061 828 172 0,'15'0'8'0,"-6"0"1"15,0 0-9-15,3 5 0 0,-1-5 0 0,4 0 0 0,0 3 411 0,0 2 80 0,-3 1 16 0,0 2 3 16,3-3-354-16,-3 0-70 0,-3 8-14 0,3-5-4 15,-4 6-59-15,1-1-9 0,0-5 0 0,-3 5-12 16,3-2 12-16,-3 2 0 0,0-5 0 0,0 2 0 16,-3-2 0-16,0-2 0 0,0 1 0 0,-3-7 0 15,0 0-25-15,0 0 1 0,-3 6 0 0,3-6 0 16,-6 8 5-16,0-8 2 0,0 0 0 0,0 0 0 16,0 0 17-16,0 0 0 0,0-6 0 0,0 4 0 15,3-4 14-15,0 6 6 0,0-7 2 0,3-4 0 0,3 3 18 16,0 0 4-16,0-8 1 0,3 3 0 0,0-3 0 0,3 3 0 15,3 2 0-15,0-2 0 0,6-3-29 16,-3 6-7-16,3-4-1 0,2 1 0 0,-2 5-8 16,0-2 0-16,0 7 0 0,0-2-11 0,-3-3 11 0,0 8 0 15,-3 0 0-15,0 0 0 0,2 8-10 0,-5-3 10 16,-3-2-12-16,3 7 12 0,-3-2-13 0,0 5 4 16,3-5 1-16,-3 3 0 15,-3 2-29-15,0 0-6 0,0 6-1 0,0-6 0 16,0 0-48-16,0 1-9 0,3-1-3 0</inkml:trace>
          <inkml:trace contextRef="#ctx0" brushRef="#br0" timeOffset="15349.2502">21165 881 1497 0,'9'-3'133'0,"-3"3"-106"0,0-5-27 0,3 5 0 16,0-8 85-16,0 8 12 0,0-10 3 0,0 4 0 16,-3-2-44-16,3 0-8 0,0 3-1 0,-4-3-1 15,1 3-30-15,-3-3-5 0,3-3-2 0,-3 9 0 16,0-4-9-16,-3-1 0 0,0 1 0 0,-3 1 0 0,-3 2-12 15,3-2 12-15,-6 5-12 0,1-5 12 0,2 5-27 0,-6-6 3 16,-3 4 0-16,0 2 0 16,0-6-4-16,-3 6-1 0,0 6 0 0,0-6 0 0,1 2 12 0,-4 4 2 15,3-1 1-15,0 3 0 0,0-3 14 0,0 3 0 16,0 3 12-16,1 2-12 0,2 0 12 0,0-5-12 16,0 5 12-16,6-5-12 15,-3 3 12-15,3 2-4 0,0-8 0 0,0 9-8 16,0-6 10-16,6-3-10 0,-3-5 8 0,6 0-8 0,0 0 8 15,0 0-8-15,0 0 0 0,0 0 8 0,0 0-8 16,12 0 0-16,3 0 0 0,-3 0 0 0,3-5-11 0,0-3 11 16,0 8-8-16,0-6 8 0,0 6 0 0,-1-8 0 15,1 3 9-15,0 0-9 0,3 2 27 0,-6-2-2 16,0 0 0-16,-3-3 0 0,3 8 4 0,0-6 1 16,-3 1 0-16,-3 2 0 0,2 3-2 0,-2 0 0 15,0 0 0-15,0 0 0 0,-6 0-20 0,0 0-8 16,6 0 0-16,0 8 9 0,0-2-9 0,-3 2 0 15,0 2 0-15,3-2 0 0,0 5-9 0,-3 6 9 16,0-6 0-16,0 3 0 0,0 3-8 0,0 4 8 0,-3 4 0 16,-3-1 0-16,0 1 0 0,0 4 0 0,0 4 0 15,0-3 0-15,-6-6 0 0,3 6 0 0,-3 0 0 16,-6-3 0-16,3 2 8 0,-5-4-8 0,2 5 0 16,-6-6 9-16,0 6-9 0,-3-6 0 0,-3 1 0 0,-2-1 8 15,-4-5-8-15,-3 3 0 0,-3-8-10 0,1 0 10 16,2-3-19-16,3 0 3 0,4-10 0 0,2 2 0 15,3-5 16-15,3 0 11 0,6-5-2 0,0-3 0 16,3 3 51-16,4-3 11 0,2-5 1 0,6-1 1 16,6 1 11-16,-1-8 1 0,7-3 1 0,3 3 0 15,6-3-43-15,3 3-9 0,6-3-2 0,5 3 0 16,4-3-7-16,3 8-1 0,-1-2-1 0,1 5 0 16,-3-1-23-16,2 6 0 0,-2-5 0 0,-3 8-12 15,6 0-14-15,-7 2-3 16,4 3-1-16,-3 0 0 0,-1-5-99 0,-5 5-20 0,3 5-4 15,-6-5-581-15,0 3-116 0</inkml:trace>
        </inkml:traceGroup>
      </inkml:traceGroup>
    </inkml:traceGroup>
    <inkml:traceGroup>
      <inkml:annotationXML>
        <emma:emma xmlns:emma="http://www.w3.org/2003/04/emma" version="1.0">
          <emma:interpretation id="{FD73A8CD-4A51-46D2-A4F9-C24208B9FA87}" emma:medium="tactile" emma:mode="ink">
            <msink:context xmlns:msink="http://schemas.microsoft.com/ink/2010/main" type="paragraph" rotatedBoundingBox="7581,2957 27056,1665 27160,3233 7685,4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80B144-E952-4999-A4AF-843692E69189}" emma:medium="tactile" emma:mode="ink">
              <msink:context xmlns:msink="http://schemas.microsoft.com/ink/2010/main" type="line" rotatedBoundingBox="7581,2957 27056,1665 27160,3233 7685,4525"/>
            </emma:interpretation>
          </emma:emma>
        </inkml:annotationXML>
        <inkml:traceGroup>
          <inkml:annotationXML>
            <emma:emma xmlns:emma="http://www.w3.org/2003/04/emma" version="1.0">
              <emma:interpretation id="{2B872A97-E069-43B5-A4E6-8DC96AD57898}" emma:medium="tactile" emma:mode="ink">
                <msink:context xmlns:msink="http://schemas.microsoft.com/ink/2010/main" type="inkWord" rotatedBoundingBox="7591,3108 10385,2922 10466,4130 7671,4315"/>
              </emma:interpretation>
              <emma:one-of disjunction-type="recognition" id="oneOf8">
                <emma:interpretation id="interp12" emma:lang="" emma:confidence="1">
                  <emma:literal>tree</emma:literal>
                </emma:interpretation>
                <emma:interpretation id="interp13" emma:lang="" emma:confidence="0">
                  <emma:literal>free</emma:literal>
                </emma:interpretation>
                <emma:interpretation id="interp14" emma:lang="" emma:confidence="0">
                  <emma:literal>Free</emma:literal>
                </emma:interpretation>
                <emma:interpretation id="interp15" emma:lang="" emma:confidence="0">
                  <emma:literal>Tree</emma:literal>
                </emma:interpretation>
                <emma:interpretation id="interp16" emma:lang="" emma:confidence="0">
                  <emma:literal>tvee</emma:literal>
                </emma:interpretation>
              </emma:one-of>
            </emma:emma>
          </inkml:annotationXML>
          <inkml:trace contextRef="#ctx0" brushRef="#br0" timeOffset="16548.5403">2719 3474 1137 0,'0'0'50'0,"0"-3"11"0,-5 1-49 0,2 2-12 0,0-3 0 16,3 3 0-16,0 0 96 0,0 0 17 0,0 0 3 0,0 0 1 15,-3-5-36-15,3 5-7 0,0 0-2 0,0 0 0 16,0 0-43-16,0 0-9 0,0 0-1 0,0 0-1 16,9 0-18-16,2 2 0 0,1 1 8 0,6 0-8 15,3-1 0-15,0 1 0 0,3 0 0 0,2-1-9 16,1-2 9-16,3 3 0 0,0-3 0 0,3-3 0 16,2 1 0-16,-2-1 0 0,6 0 8 0,-10-2-8 15,4 0 12-15,0-1-3 0,-6-1 0 0,-1 1 0 16,1-2-9-16,-3 3 0 0,-3-6 0 0,-3 3 0 31,-3 3-36-31,0 0-2 0,-4-3-1 0,4 3 0 16,-6 2-21-16,0-5-5 0,3 3-1 0,-3 2 0 0,-3 1-27 15,3-1-6-15,-3 0-1 0,-6 3-483 0</inkml:trace>
          <inkml:trace contextRef="#ctx0" brushRef="#br0" timeOffset="16954.7077">3214 2850 1267 0,'0'0'112'0,"3"-6"-89"0,0-2-23 0,-1 3 0 15,1 0 71-15,-3 5 9 0,0 0 3 0,0 0 0 16,0 0-41-16,0 0-8 0,6 5-2 0,-3 0 0 16,0 3 26-16,0 6 5 0,0-1 1 0,-3 5 0 15,-3 1-45-15,3 7-9 0,0-2-2 0,-3 8 0 16,0-3-8-16,0 3 0 0,0 5 9 0,0 5-9 15,0 0 0-15,3 9 0 0,0-6 0 0,0 8 0 16,0 2 0-16,0 1 0 0,0 2 0 0,0 0 0 16,3 0 0-16,0-2-13 0,0-6 1 0,-3 0 1 31,0-7-20-31,0-1-4 0,-3-5-1 0,0-3 0 0,0-2-19 16,1-3-4-16,-4-5-1 0,3-3-432 0,-3-5-86 0</inkml:trace>
          <inkml:trace contextRef="#ctx0" brushRef="#br0" timeOffset="17407.7133">3868 3429 1324 0,'0'0'118'0,"0"8"-94"0,3 3-24 0,0-1 0 16,3 6 136-16,0-3 24 0,0 3 4 0,3 3 0 16,-3-4-116-16,3 4-24 0,-3 0-5 0,3-1-1 15,0-2-7-15,-3 0-2 0,-3 2 0 0,3 1 0 16,0-3-17-16,0 0-4 0,-3 2-1 0,0-5 0 15,-3 3-1-15,3-3 0 0,0 1 0 0,-3-1 0 16,0-5 0-16,0 0 0 0,0 0 0 0,0-8 0 16,0 0-6-16,0 0-2 0,0 0 0 0,0 0 0 15,0 0 37-15,0 0 7 0,0 0 2 0,3-8 0 16,-1 0 36-16,1-5 7 0,0-1 1 0,0 1 1 16,0-3-4-16,0-2-1 0,3-1 0 0,-3-5 0 15,3 1-21-15,0-4-5 0,0-2-1 0,3 0 0 16,3 0-22-16,-3 0-5 0,6 0-1 0,-3 2 0 15,3 1-9-15,-1 2 0 0,1 0 0 0,0 6 0 16,-3-1 0-16,3 6-14 0,-3 0 5 0,3 2 1 16,-3-2-62-16,3 2-12 0,0 6-2 15,-4-3-602-15,4 3-120 0</inkml:trace>
          <inkml:trace contextRef="#ctx0" brushRef="#br0" timeOffset="17891.9775">4491 3614 2127 0,'0'0'47'0,"0"0"9"0,2 8 3 0,4-3 1 0,6 1-48 0,-3-1-12 0,3-5 0 0,-3 0 0 16,3-3 0-16,3-2 0 0,-3-3 0 0,6 0 0 31,-3-2-28-31,2-1-7 0,1-2-1 0,-3-3-1 0,3 0-32 0,-3 0-7 0,0 0 0 0,-3 3-1 16,0-5 50-16,-1 2 11 0,-2-3 1 0,0 3 1 15,0 0 37-15,-3-5 7 0,0 0 2 0,-3 5 0 16,0 0 17-16,0 0 4 0,0 1 1 0,-3 1 0 15,0 1-11-15,-3 5-3 0,0 3 0 0,-3-3 0 0,3 5-3 0,-6 1-1 16,3 2 0-16,0 2 0 0,-3 6-28 16,1 0-8-16,-4 3 0 0,3 2 0 0,-3 6 10 0,0-4-2 15,-3 4-8-15,3-1 12 0,3 4-12 0,-3 1 0 16,-3-1 0-16,0-1 0 0,7 0 0 0,-4 0 0 16,3 0 0-16,0 0 0 0,3 1 0 0,3-4 0 15,0 3 0-15,0-2 0 0,3-1 0 0,3-2 0 16,0-3 0-16,3 1 0 15,0-1-28-15,3 0-8 0,3-8-1 0,0 1-1 16,5-1-149-16,1-5-29 0,18-3-7 0,-3-5-1 0</inkml:trace>
          <inkml:trace contextRef="#ctx0" brushRef="#br0" timeOffset="18329.3679">5127 3575 1911 0,'0'0'42'0,"0"0"9"0,0 0 1 0,6 5 2 0,0 0-43 0,3 0-11 0,0-2 0 0,0 0 0 15,0-3 29-15,3-3 4 0,0 0 1 0,0-5 0 16,3 1-20-16,0-1-4 0,2-6-1 0,1 1 0 15,3 0-9-15,-3 2 0 0,3-7 0 0,-3 2 0 16,0 3 0-16,-7-6 0 0,4 3 0 0,0 0 0 16,0-5 0-16,-3 3 12 0,-3-1-2 0,0 1 0 0,3-1 12 15,-3 3 2-15,-3-5 1 0,0 3 0 0,-3 2-6 16,-3 0-2-16,0 3 0 0,0 2 0 0,0 0-1 0,0 1-1 16,-3 2 0-16,0 3 0 0,-3 2-15 0,-3 3 0 15,0 0 8-15,0 3-8 0,-3 5 0 0,0 2 0 16,3 3 0-16,-3 1 0 0,0 2 0 0,0 5 0 15,-2-3 8-15,2 6-8 0,0 0 0 0,-3 2 0 16,3 1 0-16,0-1-10 0,0 1 10 0,0-1 0 16,3 3 0-16,3 0 0 0,0-5 0 0,3 5 0 15,0-2-9-15,6-3 9 16,0-1-28-16,6 1-2 0,0 0 0 0,6-3 0 16,6-5-46-16,6 3-10 0,0-6-2 0,5 0-793 0</inkml:trace>
        </inkml:traceGroup>
        <inkml:traceGroup>
          <inkml:annotationXML>
            <emma:emma xmlns:emma="http://www.w3.org/2003/04/emma" version="1.0">
              <emma:interpretation id="{831DA869-0280-40AA-AE42-A002C313A251}" emma:medium="tactile" emma:mode="ink">
                <msink:context xmlns:msink="http://schemas.microsoft.com/ink/2010/main" type="inkWord" rotatedBoundingBox="12293,3021 12912,2980 12964,3753 12344,3794"/>
              </emma:interpretation>
              <emma:one-of disjunction-type="recognition" id="oneOf9">
                <emma:interpretation id="interp17" emma:lang="" emma:confidence="1">
                  <emma:literal>is</emma:literal>
                </emma:interpretation>
                <emma:interpretation id="interp18" emma:lang="" emma:confidence="0">
                  <emma:literal>in</emma:literal>
                </emma:interpretation>
                <emma:interpretation id="interp19" emma:lang="" emma:confidence="0">
                  <emma:literal>io</emma:literal>
                </emma:interpretation>
                <emma:interpretation id="interp20" emma:lang="" emma:confidence="0">
                  <emma:literal>'is</emma:literal>
                </emma:interpretation>
                <emma:interpretation id="interp21" emma:lang="" emma:confidence="0">
                  <emma:literal>us</emma:literal>
                </emma:interpretation>
              </emma:one-of>
            </emma:emma>
          </inkml:annotationXML>
          <inkml:trace contextRef="#ctx0" brushRef="#br0" timeOffset="19001.0859">7399 3138 1897 0,'0'0'84'0,"6"-5"17"0,-6 5-81 0,0 0-20 0,0 0 0 0,0 0 0 16,6 5 13-16,-1-2-1 16,-8 5-1-16,6-1 0 0,-3 4 13 0,3 2 2 0,-3 8 1 0,0 1 0 15,-3 1-15-15,0 4-2 0,6-1-1 0,-3 3 0 16,-5-2-9-16,2 2 0 0,6-3 0 0,2-2 0 15,-5-3 0-15,3-2 0 0,6 2 0 0,-3-8 0 16,6 1 8-16,-6-6-8 0,-3-1 8 0,6-1-8 16,6-4 12-16,-3-2-4 0,-3-5 0 0,3 0 0 15,3-6 5-15,-1-2 1 0,7-3 0 0,-6 0 0 16,0-2 9-16,0-1 1 0,6-5 1 0,-6-2 0 16,0 0 3-16,2-1 0 0,7 1 0 0,0-4 0 15,0 1-13-15,0 3-3 0,-3 7 0 0,2-7 0 16,7 5-12-16,-9 2 0 0,-6 3 0 0,0 6 0 15,6-1 0-15,-4 6 0 0,-5 2 0 0,0-2 0 16,0 10 0-16,0-5 0 0,0 6 0 0,-6 2 0 16,-3-1-11-16,-3 4 11 0,6 2-10 0,0 3 10 0,-9-3 0 15,3 3 0-15,3 0 0 0,-3 3 0 0,-3-3 0 0,0 2 10 16,-6 1 0-16,3-1 0 0,0-5 3 0,-3 3 1 16,-6-3 0-16,3 1 0 0,0-6-4 0,3 0-1 15,-5-1 0-15,2-1 0 0,-3-4-9 0,0 1 0 16,3-6 0-16,-6 1 0 15,-3-1-108-15,0-2-26 0,4-3-6 16,-4-5 0-16</inkml:trace>
          <inkml:trace contextRef="#ctx0" brushRef="#br0" timeOffset="19146.2756">7619 2760 2574 0,'9'2'56'0,"-9"-2"12"0,0 0 3 0,0 0 1 0,6 8-57 0,3-3-15 0,-9-5 0 0,6 6 0 16,0 4-35-16,0-4-9 0,-6-6-3 0,0 0-1050 15</inkml:trace>
        </inkml:traceGroup>
        <inkml:traceGroup>
          <inkml:annotationXML>
            <emma:emma xmlns:emma="http://www.w3.org/2003/04/emma" version="1.0">
              <emma:interpretation id="{3831FD8A-1897-40D9-B75E-69FA3E96E464}" emma:medium="tactile" emma:mode="ink">
                <msink:context xmlns:msink="http://schemas.microsoft.com/ink/2010/main" type="inkWord" rotatedBoundingBox="14852,2475 17054,2328 17136,3559 14933,3706"/>
              </emma:interpretation>
              <emma:one-of disjunction-type="recognition" id="oneOf10">
                <emma:interpretation id="interp22" emma:lang="" emma:confidence="1">
                  <emma:literal>the</emma:literal>
                </emma:interpretation>
                <emma:interpretation id="interp23" emma:lang="" emma:confidence="0">
                  <emma:literal>tho</emma:literal>
                </emma:interpretation>
                <emma:interpretation id="interp24" emma:lang="" emma:confidence="0">
                  <emma:literal>thx</emma:literal>
                </emma:interpretation>
                <emma:interpretation id="interp25" emma:lang="" emma:confidence="0">
                  <emma:literal>thee</emma:literal>
                </emma:interpretation>
                <emma:interpretation id="interp26" emma:lang="" emma:confidence="0">
                  <emma:literal>The</emma:literal>
                </emma:interpretation>
              </emma:one-of>
            </emma:emma>
          </inkml:annotationXML>
          <inkml:trace contextRef="#ctx0" brushRef="#br0" timeOffset="19833.8224">10000 2945 691 0,'-6'-3'61'0,"3"3"-49"16,3 0-12-16,-6 0 0 0,3 0 170 0,-3-5 31 15,3 5 7-15,3 0 0 0,0 0-89 0,0 0-19 16,0 0-3-16,0 0-1 0,0 0-28 0,0 0-5 0,0 0-2 15,6 5 0-15,3-2-35 0,3-1-7 0,0 4-2 0,6-4 0 16,3 1 4-16,0 0 1 0,2 2 0 0,1-2 0 16,3-1 14-16,3-2 2 0,0 3 1 0,2-3 0 15,1 0-10-15,3-3-1 0,-4 3-1 0,4-2 0 16,-3-1-19-16,3-2-8 0,-1-1 0 0,-2-2 8 16,-3 3-24-16,0-8-4 0,-4 5-2 0,1-5 0 31,-3 2-36-31,0 3-7 0,-3-2-2 0,0-1-580 0,-1-5-116 0</inkml:trace>
          <inkml:trace contextRef="#ctx0" brushRef="#br0" timeOffset="20239.7696">10667 2320 288 0,'0'0'25'0,"0"0"-25"16,0 0 0-16,0 0 0 0,0 0 288 0,0 0 52 16,0 0 10-16,0 0 2 0,0 0-229 0,0 0-47 15,0 0-8-15,3 0-3 0,-3 0-41 0,0 0-9 16,6 3-2-16,-6-3 0 0,0 0-13 0,3 8 0 15,0 3 0-15,-3 2 0 0,0 5 0 0,0 1 0 16,-3 2-8-16,0 5 8 0,0 6 11 0,-3 0 5 0,-3 2 2 16,0 3 0-16,0 3 26 0,-3 2 4 0,0 3 2 15,-3 6 0-15,3 2-2 0,-5-6 0 0,2 3 0 0,0-2 0 16,-3 2-25-16,3-7-6 0,-3-1-1 0,0 0 0 16,1-2-16-16,-1-3 8 0,3-2-8 0,-3-6 0 15,0 0 0-15,3-3 0 0,3-5 0 0,-3-2-12 31,4-1-19-31,-1-2-3 0,3-3-1 0,3 1 0 16,0-9-106-16,0 3-22 0,6-3-4 0,0-5-626 0</inkml:trace>
          <inkml:trace contextRef="#ctx0" brushRef="#br0" timeOffset="21130.1878">11390 2133 1209 0,'0'0'108'0,"0"0"-87"0,0 0-21 0,6 5 0 16,-6-5 111-16,6 8 17 0,-3-3 4 0,3 3 1 15,0 0-63-15,-3 3-13 0,0 2-2 0,0 3-1 16,0 7-14-16,-3-1-4 0,0 9 0 0,-6-4 0 15,3 7-16-15,0 3-3 0,-6 0-1 0,0 3 0 16,0 0-16-16,-6 2 10 0,0 0-10 0,1 3 8 16,-1 6 0-16,0-4 0 0,-3-2 0 0,0 3 0 15,0-1-8-15,0-2 0 0,-3-5 0 0,4 0 8 16,2-3-8-16,-3-3 0 0,0-2 0 0,0 0 8 16,0-3-8-16,3 0 0 0,-2 0 9 0,2-5-9 15,0 0 8-15,3-6-8 0,0-2 8 0,3-3-8 16,3 1 9-16,0-9-9 0,0-3 12 0,6-2-12 15,0 0 35-15,0 0 0 0,0 0 0 0,6-5 0 0,-3-5-20 16,6-4-4-16,0-2-1 0,0-2 0 0,6-3-10 0,0 0 0 16,3-3 0-16,-1 0 0 0,4-2 8 0,0 2-8 15,3 3 8-15,0-1-8 0,-3 4 0 0,-1 5 0 16,1 2 8-16,-3 3-8 0,-3 3 0 0,3 0 10 16,-3 2-10-16,3 3 10 0,-1 0-10 0,1 8 10 15,-3-8-10-15,3 5 10 0,-3 3-10 0,3-3 0 16,-3 3-10-16,0 0 10 0,-1 0-24 0,1 3 2 15,3 2 0-15,-3-2 0 0,0 2 2 0,3-3 0 0,3 1 0 0,-1 0 0 16,1-4 20-16,3 1-9 0,3 0 9 0,-3-5 0 16,0 2 0-16,-1-5 12 0,4 0 0 15,0-2 0-15,3-4-12 0,-4 1 0 0,-2 0 0 0,3-6 0 16,-3 1 0-16,-3-1 0 0,0 6 0 0,2-8 0 16,-5-1 0-16,3 1-10 0,-3 2 10 0,-3-2-8 15,0 0 8-15,3-3 0 0,-4 0 0 0,-2 0 0 16,0 3 12-16,-3-3-1 0,3 0-1 0,-6 3 0 15,0-5-10-15,-6 2 0 0,0-3 0 0,0 3 0 16,0 1 0-16,0 1 0 0,-6 4 0 0,0-4 0 16,-3 1 0-16,3 3-9 0,0 4 9 0,-3 1 0 15,-3 2-12-15,3 1 4 0,-2 2 8 0,2 5-13 16,-6 6 13-16,3-1 8 0,0 1 0 0,0 2-8 16,-3 8 22-16,0 0-2 0,0 1-1 0,3 4 0 15,-5 0-5-15,2 1-1 0,-3 2 0 0,0 0 0 16,3 0-13-16,-3 0 8 0,3-2-8 0,1 2 0 15,5-3 0-15,3-2 0 0,0 3-11 0,3-6 11 16,6 0-33 0,6-3 1-16,3-2 0 0,2 6-649 0,7-9-130 0</inkml:trace>
        </inkml:traceGroup>
        <inkml:traceGroup>
          <inkml:annotationXML>
            <emma:emma xmlns:emma="http://www.w3.org/2003/04/emma" version="1.0">
              <emma:interpretation id="{077103A6-6289-478C-8C71-35B0D2EE8334}" emma:medium="tactile" emma:mode="ink">
                <msink:context xmlns:msink="http://schemas.microsoft.com/ink/2010/main" type="inkWord" rotatedBoundingBox="18933,2757 21701,2573 21739,3147 18971,3330"/>
              </emma:interpretation>
              <emma:one-of disjunction-type="recognition" id="oneOf11">
                <emma:interpretation id="interp27" emma:lang="" emma:confidence="1">
                  <emma:literal>sum</emma:literal>
                </emma:interpretation>
                <emma:interpretation id="interp28" emma:lang="" emma:confidence="0">
                  <emma:literal>sunn</emma:literal>
                </emma:interpretation>
                <emma:interpretation id="interp29" emma:lang="" emma:confidence="0">
                  <emma:literal>Sum</emma:literal>
                </emma:interpretation>
                <emma:interpretation id="interp30" emma:lang="" emma:confidence="0">
                  <emma:literal>sun</emma:literal>
                </emma:interpretation>
                <emma:interpretation id="interp31" emma:lang="" emma:confidence="0">
                  <emma:literal>suns</emma:literal>
                </emma:interpretation>
              </emma:one-of>
            </emma:emma>
          </inkml:annotationXML>
          <inkml:trace contextRef="#ctx0" brushRef="#br0" timeOffset="22254.927">14513 2516 576 0,'0'0'51'0,"0"0"-41"16,0 0-10-16,0 0 0 0,3-5 304 0,-3 5 60 15,0 0 11-15,-3 0 2 0,3 0-285 0,-3-8-58 16,0 5-11-16,-3 1-3 0,0-4-12 0,-3 4-8 15,0-4 8-15,-6 6-8 16,0 0-27-16,0 0-9 0,0 3-3 0,-3 2 0 0,4 1 12 0,-4 2 3 16,0 2 0-16,-3-2 0 0,3 5 24 0,-3 1 8 15,1-1 0-15,-1-3 0 0,0 4 4 0,3-1 0 16,0 0 1-16,0 0 0 0,3 1-13 0,6-1 8 0,4 0-8 16,-1 0 0-16,6 3 0 0,0 0 0 0,8-3 0 0,1-2-10 15,0-1-1-15,3 4 0 0,3 1 0 16,0 1 0-16,6-8 11 0,-3 3 0 0,3 2 8 15,-1-5-8-15,1 0 20 0,0-3 0 0,0 3 0 16,-3 0 0-16,3-3 21 0,-4 1 4 0,-2-1 1 0,0 0 0 16,0 3 1-16,-6-2 0 0,0 1 0 0,0 1 0 15,-3 3-30-15,0-3-5 0,-3 0-2 0,-3 0 0 16,0 0-2-16,-3-3 0 0,-6 3 0 0,0 0 0 16,-6 3 0-16,0-4 0 0,0 1 0 0,-3 6 0 15,-2-9-8-15,2 3 0 0,-3 0 0 0,0 0 8 16,-3 0-8-16,0-3 0 0,4 0-12 0,-4 1 12 15,-3-4-34-15,3 3 1 0,-3-2 0 0,4 0 0 0,-1-3-55 0,0 0-10 16,3 0-2-16,0 0-780 0</inkml:trace>
          <inkml:trace contextRef="#ctx0" brushRef="#br0" timeOffset="22754.8047">15099 2577 1267 0,'0'0'112'0,"0"0"-89"0,0 0-23 0,0 0 0 0,0 0 121 0,0 0 20 0,0 0 4 0,0 0 1 32,0 0-110-32,0 0-21 0,0 0-5 0,0 3-1 15,-3 5-9-15,0-6 0 0,-3 4 0 0,3 2 0 16,0-1 0-16,0 4 0 0,0 2 0 0,-3-5 0 16,0 11 0-16,0-9-12 0,3 11 2 0,-3-7 1 0,3 7 9 0,0-3 0 0,0 1 0 0,0 2 0 15,3 0 0-15,0 3 12 0,0-8-2 0,3 0-1 16,3 2 36-16,-3-2 7 0,3 3 2 0,0-11 0 15,0 2-18-15,-3 1-3 0,3-6-1 0,0 0 0 16,3 1 8-16,-3-4 2 0,3-2 0 0,3-2 0 16,-3-1-18-16,3-2-3 0,3-6-1 0,-1 1 0 0,1-1 13 15,3-2 3-15,3-3 0 0,-3-3 0 0,0 4-36 16,3-7 0-16,-4 4 0 0,1-3 0 0,0-3 0 0,3 0 0 16,-3 3 0-16,-3 0 0 31,0 0-16-31,-1 2-9 0,1 0-3 0,-3 1 0 0,0-1-31 0,0 4-6 0,-3 1-2 0,0 1 0 31,0 3-152-31,-6 2-30 0,9-14-7 0,-3 12 0 0</inkml:trace>
          <inkml:trace contextRef="#ctx0" brushRef="#br0" timeOffset="23457.7645">15825 2537 2016 0,'0'0'179'16,"0"0"-143"-16,0 0-36 0,6 0 0 31,3 6 85-31,-3 2 11 0,3 0 1 0,-3 2 1 15,-6 1-57-15,6 5-11 0,-3-3-2 0,0 0-1 0,-6 3-27 0,6 0 0 0,0 0 0 0,0 0 0 16,-3 5-11-16,3-5-7 0,0-1-2 0,0 1 0 31,-3-2-12-31,0-1-4 0,0 0 0 0,-3-2 0 0,0-3 22 0,3-8 4 0,0 5 1 0,0-5 0 0,0 0 9 0,0 0 16 16,0 0-4-16,0 0-1 0,-3 0 13 0,3 0 4 16,3-5 0-16,0-3 0 0,0 0 18 15,0-3 4-15,3-2 1 0,0 0 0 0,0-1-31 0,3-4-5 16,-1 2-2-16,1 0 0 15,3-2 5-15,0 2 1 0,3-3 0 0,0 3 0 0,0-2-19 0,0-1 0 16,3 3 0-16,-1 1 0 0,4-1 0 0,-3 2 0 31,3 1 0-31,-3 8-12 0,0-3 12 0,-3 5-9 0,-1 1 9 0,1 4-8 0,0 1 8 0,0 5 0 16,-3 0 0-16,-3 5 0 0,3-2-11 0,-3 5 0 16,0-1 0-16,0 7 0 0,-3-7 11 0,0 9-12 15,-3-5 12-15,0 2-12 0,-1 3 12 0,-2 0 0 0,3-6 0 16,0 1 8-16,-3 2-8 0,0-3 0 0,3 1-8 15,0-6 8-15,0 0 0 0,0-7 0 0,0 2 0 16,0-3 0-16,-3-5 0 0,0 0 0 0,6 2 0 0,0-2 0 16,0-2 0-16,3-1 0 0,-3 1 8 0,0-6-8 15,3-6 11-15,0 1-3 0,-3 3 0 0,3-4 0 16,-3-2 16-16,3 1 2 0,0-1 1 0,2-3 0 16,-2 1-27-16,3-4 0 0,0 4 0 0,0-1 0 15,3 1 12-15,0 2-4 0,0 5 0 0,-3 1 0 16,0-1-8-16,-1 3 8 0,4 0-8 0,-3 3 8 15,-3 2-8-15,3 3 0 0,3 0 0 0,0 3 0 16,-3 0 0-16,0 2 0 0,-3 3 0 0,3 3 0 16,2 2 0-16,-2-5 0 0,-6 5 0 0,0 0-11 15,6 6 3-15,-3-9 0 0,-3 4 0 0,3 1 0 16,-6-1-39-16,6 4-7 16,3-5-2-16,0-5 0 0,-9 3-156 0,6-1-32 0</inkml:trace>
        </inkml:traceGroup>
        <inkml:traceGroup>
          <inkml:annotationXML>
            <emma:emma xmlns:emma="http://www.w3.org/2003/04/emma" version="1.0">
              <emma:interpretation id="{4A666B5F-6E01-49C0-BEAA-123CD3A4735C}" emma:medium="tactile" emma:mode="ink">
                <msink:context xmlns:msink="http://schemas.microsoft.com/ink/2010/main" type="inkWord" rotatedBoundingBox="23429,2181 24699,2097 24785,3390 23514,3475"/>
              </emma:interpretation>
              <emma:one-of disjunction-type="recognition" id="oneOf12">
                <emma:interpretation id="interp32" emma:lang="" emma:confidence="1">
                  <emma:literal>of</emma:literal>
                </emma:interpretation>
                <emma:interpretation id="interp33" emma:lang="" emma:confidence="0">
                  <emma:literal>off</emma:literal>
                </emma:interpretation>
                <emma:interpretation id="interp34" emma:lang="" emma:confidence="0">
                  <emma:literal>oof</emma:literal>
                </emma:interpretation>
                <emma:interpretation id="interp35" emma:lang="" emma:confidence="0">
                  <emma:literal>ot</emma:literal>
                </emma:interpretation>
                <emma:interpretation id="interp36" emma:lang="" emma:confidence="0">
                  <emma:literal>oaf</emma:literal>
                </emma:interpretation>
              </emma:one-of>
            </emma:emma>
          </inkml:annotationXML>
          <inkml:trace contextRef="#ctx0" brushRef="#br0" timeOffset="24168.5098">18763 2442 2001 0,'0'0'88'0,"0"0"20"0,3-3-87 0,-3 3-21 16,0 0 0-16,0 0 0 0,0 0 0 0,0 0 9 16,0 0-9-16,0 0 0 0,0 0 20 0,0 6-4 31,-3 2 0-31,-3-3 0 0,-3 3-16 0,0 0 0 0,-3 2 0 0,1 4 0 0,-4-6-8 0,0 5-3 16,-3 0 0-16,6 6 0 0,0-4 11 0,0 1 11 15,-3 3-3-15,3-3 0 0,0 2-8 0,1-2-11 16,2 0 3-16,0-3 0 0,3 0 8 0,3 1 0 15,3-9 0-15,0-5 0 0,0 8 0 0,0-8 0 0,6 5 0 16,3-2 0-16,3-6 0 0,-1 1 0 0,1-1 0 0,0-8 0 16,6 3 0-16,0 0 16 0,-3 1-4 0,3-1-1 15,0-6 10-15,-4 4 3 0,1-1 0 0,0 3 0 16,0-5 5-16,-3 0 2 0,3 0 0 0,-3-1 0 16,0 1-2-16,0-3 0 0,0 0 0 0,-4 3 0 31,1 0-1-31,0-6 0 0,-3 4 0 0,0-4 0 0,-3 6-3 0,3-3-1 15,-3 3 0-15,-3 2 0 0,0-5-15 0,0 8-9 16,-3-5 10-16,0 8-10 0,-3-1-13 0,-3 4-9 16,0 2-2-16,0 0 0 15,-2 0-83-15,-4 2-17 0,-3 9-3 0,-3-6-533 0,0 9-106 16</inkml:trace>
          <inkml:trace contextRef="#ctx0" brushRef="#br0" timeOffset="24777.7475">19653 2484 1958 0,'0'0'174'0,"0"0"-139"16,0 0-35-16,0 0 0 0,6 0 85 0,3 0 11 15,-6 0 1-15,3-5 1 0,0 3-68 0,-6 2-14 16,3-6-2-16,3 1-1 0,-3-8-13 0,0 2-18 16,0 3 4-16,3 0 1 15,-6-5-21-15,3 0-4 0,-3 0-1 0,0-3 0 0,0 2 18 0,0 1 3 16,0 0 1-16,0 0 0 0,-3 0 17 0,3-3 8 15,0-3-8-15,-3-2 12 0,0 5 13 0,3 0 3 16,-3-5 0-16,0 0 0 0,0 5-12 0,0-8-3 16,3 8 0-16,-3-7 0 0,3 7-13 0,0-8 0 15,-3 5 8-15,3 3-8 0,0-10 0 0,3 7 0 16,-3-4 0-16,0 7 0 0,3-5 0 0,0 10 0 0,0-2 0 16,0 0 9-16,0 5-9 0,0 2 0 0,-3-2 0 0,0 8 0 15,0 0 0-15,0 0 0 0,0 0 0 0,0 0 0 16,0 0 0-16,0 0 0 0,0 0 0 0,3 8 0 15,-3 6 0-15,-3 4 0 0,0 1-9 0,3 4 9 16,-3 4 0-16,3 2 0 0,-6-3 8 0,3 6-8 16,-3-5 21-16,3 2-1 0,0-3-1 0,0 3 0 15,0 0 9-15,0 1 3 0,0-4 0 0,0 3 0 16,0 3-11-16,3 5-3 0,-3-3 0 0,3 3 0 16,-3 6-5-16,3-1-2 0,-3 6 0 0,3-9 0 15,0 6-1-15,0 0 0 0,-3 8 0 0,3-8 0 16,0 8 7-16,0-11 0 0,0 6 1 0,0-8 0 15,-3-1-7-15,0-4-2 0,-3-6 0 0,0-3 0 16,0-4-8-16,-3-4 0 0,3-2-12 0,1-8 12 16,-4 0-56-16,0-6-4 15,-3-2-1-15,0-5-1069 0</inkml:trace>
          <inkml:trace contextRef="#ctx0" brushRef="#br0" timeOffset="24997.122">19388 2664 2073 0,'0'0'184'0,"9"0"-147"0,6-2-29 0,-3 2-8 16,3 0 117-16,3 0 23 0,3 0 4 0,-4-6 0 16,1 4-92-16,0 2-18 0,0-6-4 0,0 1-1 15,3 0-19-15,-4 2-10 0,1 3 10 0,0-5-10 16,3 0-12-16,0 2-9 0,3 3-2 0,-3-5 0 31,-1 2-113-31,4-2-24 0,3 5-4 0,-3-8-842 0</inkml:trace>
        </inkml:traceGroup>
        <inkml:traceGroup>
          <inkml:annotationXML>
            <emma:emma xmlns:emma="http://www.w3.org/2003/04/emma" version="1.0">
              <emma:interpretation id="{5703485F-1E9E-47B7-8BE8-187E671D76A1}" emma:medium="tactile" emma:mode="ink">
                <msink:context xmlns:msink="http://schemas.microsoft.com/ink/2010/main" type="inkWord" rotatedBoundingBox="25691,1843 27061,1752 27137,2894 25767,2985"/>
              </emma:interpretation>
              <emma:one-of disjunction-type="recognition" id="oneOf13">
                <emma:interpretation id="interp37" emma:lang="" emma:confidence="1">
                  <emma:literal>the</emma:literal>
                </emma:interpretation>
                <emma:interpretation id="interp38" emma:lang="" emma:confidence="0">
                  <emma:literal>tho</emma:literal>
                </emma:interpretation>
                <emma:interpretation id="interp39" emma:lang="" emma:confidence="0">
                  <emma:literal>thx</emma:literal>
                </emma:interpretation>
                <emma:interpretation id="interp40" emma:lang="" emma:confidence="0">
                  <emma:literal>The</emma:literal>
                </emma:interpretation>
                <emma:interpretation id="interp41" emma:lang="" emma:confidence="0">
                  <emma:literal>thee</emma:literal>
                </emma:interpretation>
              </emma:one-of>
            </emma:emma>
          </inkml:annotationXML>
          <inkml:trace contextRef="#ctx0" brushRef="#br0" timeOffset="25371.3507">20817 2275 1324 0,'-6'8'118'0,"6"-8"-94"16,0 0-24-16,0 0 0 0,0 0 140 0,9 0 24 16,0 0 5-16,3-5 1 0,3 2-89 0,-3 1-17 15,2-1-4-15,1-5-1 0,6 3-19 0,3 0-3 16,0-3-1-16,6 2 0 0,-4-2-21 0,7 3-5 16,-3 0-1-16,3 2 0 0,2-5-9 0,1 3 0 15,3-3 0-15,-4 3-11 16,4-1-19-16,-6-4-4 0,0 2-1 0,-1 0 0 15,1-5-49-15,0 0-9 0,-3-1-3 0,-1 1-489 0,1-5-99 0</inkml:trace>
          <inkml:trace contextRef="#ctx0" brushRef="#br0" timeOffset="25808.7476">21493 1744 864 0,'0'0'76'0,"0"0"-60"16,0 0-16-16,0 0 0 0,0 0 71 0,-3 5 11 16,0 3 2-16,0 2 1 0,-3-4-29 0,-3 7-7 15,0 0-1-15,0 0 0 0,-3 1 8 0,-3 7 2 16,0 3 0-16,0 2 0 0,1 6-9 0,-4 2-1 16,0 3-1-16,-3 0 0 0,6 0 0 0,-3 3 0 15,-3 5 0-15,7-8 0 0,-4 3 11 0,3-1 2 16,0 6 1-16,0-2 0 0,3-6-21 0,-3-3-4 15,3 1 0-15,-3-4-1 0,4 1-22 0,-4 0-4 0,3-14-1 16,-3 9 0-16,0-6-8 0,0 0 0 0,3-5 0 16,0 0 8-1,-3 0-40-15,3-6-8 0,1 1-1 0,-1-6-1 16,0-2-135-16,3 2-27 0,-6-5-6 0,15 0-1 0</inkml:trace>
          <inkml:trace contextRef="#ctx0" brushRef="#br0" timeOffset="26589.8584">21889 1524 1612 0,'0'0'72'0,"0"0"14"0,0 0-69 0,0 0-17 16,0 0 0-16,5 0 0 0,-5 0 64 0,0 0 8 15,0 0 3-15,6 8 0 0,0-5-57 0,-6 7-18 16,0-2 10-16,-3 5-10 0,0 6 0 0,-3-1 0 16,1 9 0-16,-4-1 0 0,0 1 0 0,-3 7 0 15,-3 3 0-15,-3 3 0 0,-3 5 0 0,0 2 0 0,1 4 0 16,-7 2 0-16,6-3 0 0,-3 3 0 0,-3-6 0 0,6 4 0 15,4-9 0-15,-4 8 0 0,3-5 0 0,0-5 0 16,0-6 8-16,-3 3-8 0,3-10 8 0,1-1-8 16,2-2 11-16,0-3-3 0,0-7-8 15,0-1 12-15,3-3 11 0,6-2 1 0,-3-2 1 0,3 2 0 16,0-8-7-16,6 0-2 0,0 0 0 0,0 0 0 16,0 0 4-16,3-8 0 0,0-6 0 0,3 4 0 15,3-3-3-15,3-1 0 0,3 1 0 0,3-5 0 16,0 2-9-16,0 0-8 0,2 3 9 0,-2-1-9 15,0 6 0-15,0-2 0 0,0 7 0 0,-3-5 0 16,0 8 8-16,0 3 0 0,-4 2-8 0,-2 1 12 16,0 1-28-16,0 7-7 0,0-1-1 0,0-2 0 15,-3 2 12-15,3 0 3 0,0 0 0 0,0 0 0 16,3-5-8-16,0 0-2 0,0 0 0 0,2-2 0 16,4-1 2-16,0-5 0 0,0 0 0 0,0 0 0 0,3 0 17 15,0 0 0-15,-4-5 8 0,4-1-8 0,-3 4 28 16,0-6 0-16,-3 2 0 0,3-4 0 0,-3-1 8 0,-4 6 0 15,4-8 1-15,-3-1 0 0,0-4-6 0,0 5-2 16,0-1 0-16,0-7 0 0,-3-3-12 0,3 3-2 16,0 3-1-16,-3-9 0 0,-1 4 3 0,1 1 1 15,0 4 0-15,-3-1 0 16,-3-2-41-16,0 3-8 0,0 2-1 0,-3-3-1 16,-3 6 33-16,0 2 0 0,0 1 8 0,0 5-8 0,-3-6 0 0,3 8 0 15,-6 3 0-15,4-5-10 0,-4 5 10 0,-3 5 0 16,3-5 0-16,-3 6 0 0,0 2 0 0,-3-3 0 15,3 3 0-15,-3 0 0 0,3 2 0 0,-3 1 0 16,4-1 0-16,-1 9 0 0,0-6 0 0,3 3 0 0,-3 3 0 16,3-1-8-16,0 3 8 0,3 3-8 0,0 3 8 15,3-6-8-15,0 3 8 0,3 2 8 0,0 0-8 0,3 1 11 16,0-9-11-16,3 9 0 0,0-6 9 0,0-2-9 16,3-1 0-16,0 1-13 0,3-6 1 0,0 0 1 31,0-2-129-31,5-1-27 0,4-7-5 0,0 2-693 0</inkml:trace>
        </inkml:traceGroup>
      </inkml:traceGroup>
    </inkml:traceGroup>
    <inkml:traceGroup>
      <inkml:annotationXML>
        <emma:emma xmlns:emma="http://www.w3.org/2003/04/emma" version="1.0">
          <emma:interpretation id="{1C4E2661-2E53-46E7-ACFE-84BB9B3C257A}" emma:medium="tactile" emma:mode="ink">
            <msink:context xmlns:msink="http://schemas.microsoft.com/ink/2010/main" type="paragraph" rotatedBoundingBox="7947,4790 24150,3407 24269,4809 8067,6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22ACAE-D26B-4AF4-998C-C0559FF896D7}" emma:medium="tactile" emma:mode="ink">
              <msink:context xmlns:msink="http://schemas.microsoft.com/ink/2010/main" type="line" rotatedBoundingBox="7947,4790 24150,3407 24269,4809 8067,6192"/>
            </emma:interpretation>
          </emma:emma>
        </inkml:annotationXML>
        <inkml:traceGroup>
          <inkml:annotationXML>
            <emma:emma xmlns:emma="http://www.w3.org/2003/04/emma" version="1.0">
              <emma:interpretation id="{52DAE284-9836-47A4-B952-000996984479}" emma:medium="tactile" emma:mode="ink">
                <msink:context xmlns:msink="http://schemas.microsoft.com/ink/2010/main" type="inkWord" rotatedBoundingBox="7959,4928 11831,4597 11938,5851 8066,6181"/>
              </emma:interpretation>
              <emma:one-of disjunction-type="recognition" id="oneOf14">
                <emma:interpretation id="interp42" emma:lang="" emma:confidence="1">
                  <emma:literal>weight</emma:literal>
                </emma:interpretation>
                <emma:interpretation id="interp43" emma:lang="" emma:confidence="0">
                  <emma:literal>Weight</emma:literal>
                </emma:interpretation>
                <emma:interpretation id="interp44" emma:lang="" emma:confidence="0">
                  <emma:literal>wright</emma:literal>
                </emma:interpretation>
                <emma:interpretation id="interp45" emma:lang="" emma:confidence="0">
                  <emma:literal>weights</emma:literal>
                </emma:interpretation>
                <emma:interpretation id="interp46" emma:lang="" emma:confidence="0">
                  <emma:literal>weighty</emma:literal>
                </emma:interpretation>
              </emma:one-of>
            </emma:emma>
          </inkml:annotationXML>
          <inkml:trace contextRef="#ctx0" brushRef="#br0" timeOffset="28190.8019">3100 5017 1440 0,'0'0'64'0,"0"0"12"0,0 0-60 0,0 0-16 15,0 0 0-15,0 0 0 0,0 0 140 0,0 0 26 16,0 0 5-16,0-6 1 0,6 1-96 0,-3 0-18 15,0-1-4-15,-3 6-1 0,0-5-40 0,0 5-13 16,12-5 8-16,-12 2-8 0,0 3 8 0,0 0-8 16,0 0 9-16,0 0-9 0,0 0 0 0,0 0 0 15,3 5-8-15,0 6 8 16,0 2-32-16,-3 6 0 0,-3 5 0 0,0 2 0 0,0 3 22 0,3 3 10 16,-6 5-8-16,0 0 8 0,3 3-8 0,3 2 8 15,-3 0-8-15,0-2 8 0,0 5 0 0,3-5 0 0,6-1 0 16,0-2 0-16,0-5 0 0,0-3 0 0,3 0 0 15,0-5 0-15,0-5 0 0,3-6 0 0,0-3 0 16,-6-2 8-16,3-2-8 0,0-4 0 0,3-2 8 0,-3-5-8 16,-1-6 0-16,4 1 8 0,0-3-8 0,0-3 0 15,-3 0 0-15,3-5 9 0,0-3-9 0,0-3 0 16,-3 1 16-16,0-6-4 0,3 1-1 0,-3 1 0 16,-1-1 8-16,1 4 1 0,0-2 1 0,0 3 0 15,3 2 0-15,-3 3 0 0,-3 2 0 0,3 6 0 16,-3 2-3-16,3 3-1 0,-6 3 0 0,-3 5 0 15,0 0-17-15,6 5 8 0,0 6-8 0,-3 2 0 16,3 3 0-16,-3 5 0 0,0 0 0 0,0 3 0 16,0 3-21-16,0-1 1 0,2 3 1 0,4-2 0 0,-3-6-5 15,0 0 0-15,0-2-1 0,3-4 0 0,0-1 1 0,-3-1 1 16,3-3 0-16,3-4 0 0,-6-4 23 0,0 1 0 16,0 0 10-16,3-3-10 0,0 0 40 15,6-3 2-15,-7-2 0 0,7-1 0 0,-3-7 10 0,3 3 1 16,-3-4 1-16,3 1 0 0,-3-3-2 0,3-2 0 15,0 2 0-15,-1-3 0 0,1-2-36 0,-3-3-8 16,-3 6-8-16,3-6 11 0,0 0-11 0,0 0 0 16,-3-2 0-16,0 0 0 0,3-4-13 0,0 1-5 15,-3 0-1-15,-1-2 0 16,1-1-43-16,0-3-9 0,0 4-1 0,-3-4-676 16,3 1-134-16</inkml:trace>
          <inkml:trace contextRef="#ctx0" brushRef="#br0" timeOffset="28784.417">4178 5387 864 0,'-3'8'38'0,"3"-8"8"0,0 0-37 0,0 0-9 15,0 0 0-15,0 0 0 0,0 0 239 0,0 0 45 16,0 0 10-16,6 5 2 0,3-5-216 0,0 0-42 15,-3-2-9-15,3-1-1 0,0-5-28 0,0 0-20 16,2 0 3-16,1-3 1 0,0 4 16 0,0-7-10 16,0 4 10-16,0-4-8 0,0 1 8 0,0-3-10 15,0-2 10-15,0 2-10 0,2 0 10 0,-2-2 0 16,-3-4 8-16,3 1-8 0,0 0 21 0,0 0 0 16,-3 0 0-16,3 2 0 0,-3-5-21 0,-3 1-13 15,3 4 1-15,-6-2 1 0,3 0 11 0,-3 2 14 16,-3 1-3-16,0-1-1 0,-3 3-10 0,0 3 0 15,6 0 0-15,-3 2 0 0,-3 3 15 0,0 3-3 0,0 0 0 16,-3 5 0-16,0 0-1 0,-3 2-1 0,0 4 0 16,0 2 0-16,0 2-10 0,-3 1 0 0,3 5 0 0,-3 0 0 15,0-1 0-15,-2 7 0 0,2 1 0 0,0 4 0 16,-3-1 0-16,3 1 0 0,0 5 0 0,0-1 0 16,0 4 0-16,3-1 0 0,-3 3 0 0,6-5 0 15,3 2 0-15,0 1 15 0,1-1-4 0,4-2-1 16,-2-3 3-16,3 0 1 0,3-3 0 0,0-2 0 15,0-5-14-15,0-1 11 0,3 1-11 0,0-6 10 32,0-5-31-32,3 0-7 0,0-3 0 0,6-2-1 0,-3-6-181 15,2 1-36-15</inkml:trace>
          <inkml:trace contextRef="#ctx0" brushRef="#br0" timeOffset="29065.7763">4869 5244 1670 0,'0'0'148'0,"0"0"-118"0,-3 8-30 0,-3 0 0 16,3 3 131-16,0-1 20 0,3 3 4 0,-3 1 1 16,3-1-119-16,-3 0-23 0,3-5-5 0,3 3-1 15,0-4-8-15,3 1 0 0,0-2 0 0,2 2-11 32,-2-3-27-32,0 0-6 0,3-5 0 0,0 0-595 0,0 0-118 0</inkml:trace>
          <inkml:trace contextRef="#ctx0" brushRef="#br0" timeOffset="29227.9358">5145 4715 2041 0,'0'0'90'0,"0"0"19"0,0 0-87 0,0 0-22 15,0 0 0-15,0 0 0 0,0 0-8 0,-3 5-7 16,0 6-1-16,0-1-875 0</inkml:trace>
          <inkml:trace contextRef="#ctx0" brushRef="#br0" timeOffset="30013.44">5613 5141 1825 0,'0'0'80'0,"0"0"18"0,0 0-78 0,0 0-20 15,0 0 0-15,0 0 0 0,0 0 16 0,0 0 0 16,0-3 0-16,0 3 0 0,0 0-16 0,0-8 0 15,-3 0 8-15,0 3-8 0,3 5 0 0,0-5 0 16,-3-1 0-16,0 1-9 0,-3 3-4 0,6-4-1 16,-3 1 0-16,0 0 0 0,-3-1 14 0,3 1 0 15,-3-3 0-15,0 3 0 0,0-3 0 0,0 3 0 16,0-1 0-16,-3 4 0 0,0-1 0 0,0 0 0 16,-3 1 0-16,4 2 0 0,-4 0 0 0,0 2 0 15,-3 1 0-15,0 5 10 0,0 0-10 0,0 0 0 16,0 2 0-16,0 1 0 0,-2 0 8 0,-1-1 2 15,0 3 1-15,0 3 0 0,0-2-11 0,0 4 12 16,6-2-12-16,-3 2 12 0,4-4-12 0,2-1 0 16,3-3 0-16,0 4 0 0,0-6 0 0,3 2 0 0,0-4 0 15,3-6 0-15,0 0 0 0,0 0 0 0,0 0 0 0,9 2 8 16,3-2-8-16,0-5 0 0,-1 0 0 0,4-6 8 16,3 0-8-16,0 1 0 0,0-3 9 0,0-1-9 15,-3 1 34-15,3 3 2 0,-1-1 1 0,1 3 0 16,0 0 12-16,0 5 3 0,-3 1 0 0,0 2 0 15,0 2-32-15,0 1-5 0,-4 5-2 0,4 0 0 16,0 3-13-16,-3 2 0 0,0 3 0 0,0 0 0 16,-3-1 0-16,0 7 0 0,0-4-8 0,-3 3 8 15,-3 0 0-15,0-2 0 0,-3-1 0 0,0 4 0 16,-6 1 0-16,3 4 0 0,-3-1 0 0,-3 1 0 16,-3-3 0-16,-3-1 0 0,-3 1 0 0,0 3 0 15,3-9-9-15,-5 3-8 0,-1-2-2 0,0-1 0 0,0 1 6 16,3-6 1-16,0 0 0 0,0-2 0 0,1 0 12 0,-1-3 0 15,6-3 0-15,0 0 0 0,0 0 0 0,3-2 0 16,0-3 0-16,3-3 10 0,0 3 9 0,6 0 1 16,-3-5 1-16,3 5 0 0,0-5-5 0,3-3 0 15,-3 3-1-15,6-3 0 0,0 0-4 0,0-3-1 16,3 3 0-16,3-2 0 0,0-1-10 0,3 0 0 16,3 1 0-16,-3-3 0 0,2 2 0 0,1-2 0 15,3-3 0-15,3 3-11 0,0-1-9 0,2-4-1 0,-2-1-1 0,3 1 0 31,0-3-25-31,0 0-5 0,-1-1 0 0,1-1-1 16,0-1-167-16,3 0-32 0,29-26-8 0,-11 10 0 0</inkml:trace>
          <inkml:trace contextRef="#ctx0" brushRef="#br0" timeOffset="30560.1882">6202 4413 1728 0,'0'0'153'0,"0"0"-122"0,0 8-31 0,0 5 0 15,0-2 69-15,0 5 8 0,3 5 2 0,-3 3 0 16,0 0-49-16,0 5-10 0,0 3-1 0,0-1-1 16,-3 1-18-16,0 2 10 0,0 3-10 0,0-2 8 15,0 5-8-15,3-3 0 0,-6 2 0 0,3 9 0 16,0-3 0-16,-3 3 0 0,0-4 0 0,0 1 0 15,0 0 8-15,0-5 0 0,3-3 0 0,-2-2 0 16,2-4 22-16,0-4 4 0,0-1 1 0,0-2 0 16,-3-5-35-16,3-4 0 0,0-4 0 0,0-3 0 15,0 0 13-15,0-3-1 0,3-5 0 0,0 0 0 16,0 0 13-16,-3-5 3 0,0-3 0 0,3-3 0 16,0-2 0-16,3-3 0 0,0-2 0 0,0-3 0 15,0-3-4-15,6-3 0 0,-3 1 0 0,6-1 0 16,-1-2-24-16,1 0 0 0,3 5 0 0,0 3 0 15,3 5 0-15,-3 3 0 0,-3 3-14 0,0 2 5 16,0 2 9-16,-4 6-13 0,4 3 5 0,0 2 8 0,-3 8-21 16,0 1 3-16,0 2 1 0,-3-1 0 15,0 1-22-15,3 3-4 0,0-3-1 16,0 2 0-16,-3-2-121 0,3 0-25 0,0-3-5 0,3-2-1 16</inkml:trace>
          <inkml:trace contextRef="#ctx0" brushRef="#br0" timeOffset="31341.2563">6774 4506 1440 0,'0'0'128'0,"0"0"-103"0,0 0-25 0,0 0 0 15,0 0 141-15,0 0 23 0,0 0 5 0,0 0 1 16,5 3-93-16,-2 2-18 0,-3 3-4 0,3 0-1 15,-3 2-26-15,0 3-4 0,-3 6-2 0,3 5 0 16,-3 0-13-16,1 5-9 0,2 2 12 0,-3 1-12 16,0 3 15-16,0-1-4 0,-3 3-1 0,3 0 0 15,0 0-1-15,-3 3 0 0,3-3 0 0,-3 3 0 0,0-6-9 16,0-2 0-16,3-1 0 0,0-4 0 16,-3-3-36-16,3-3-8 0,0-5-3 15,3-3 0-15,-3-2-170 0,3-1-35 0</inkml:trace>
          <inkml:trace contextRef="#ctx0" brushRef="#br0" timeOffset="31591.2069">6568 4786 1900 0,'0'0'84'0,"0"0"18"0,0 0-82 0,-3 6-20 0,3-6 0 0,0 0 0 16,0 0 157-16,0 5 27 0,0-5 6 0,3 5 1 15,3-2-143-15,3-1-28 0,3 1-5 0,0-3-2 16,3-3-13-16,3 1 11 0,5-1-11 0,4-2 10 31,0 0-39-31,6 2-8 0,-4-2-2 0,4-1 0 0,-3 4-130 0,3-4-27 16,-1-1-4-16,1 1-715 0</inkml:trace>
        </inkml:traceGroup>
        <inkml:traceGroup>
          <inkml:annotationXML>
            <emma:emma xmlns:emma="http://www.w3.org/2003/04/emma" version="1.0">
              <emma:interpretation id="{8BAFA200-05D3-4054-BBE8-9C62BD0C01D0}" emma:medium="tactile" emma:mode="ink">
                <msink:context xmlns:msink="http://schemas.microsoft.com/ink/2010/main" type="inkWord" rotatedBoundingBox="13364,4380 14915,4248 15031,5598 13479,5730"/>
              </emma:interpretation>
              <emma:one-of disjunction-type="recognition" id="oneOf15">
                <emma:interpretation id="interp47" emma:lang="" emma:confidence="1">
                  <emma:literal>of</emma:literal>
                </emma:interpretation>
                <emma:interpretation id="interp48" emma:lang="" emma:confidence="0">
                  <emma:literal>ot</emma:literal>
                </emma:interpretation>
                <emma:interpretation id="interp49" emma:lang="" emma:confidence="0">
                  <emma:literal>Of</emma:literal>
                </emma:interpretation>
                <emma:interpretation id="interp50" emma:lang="" emma:confidence="0">
                  <emma:literal>oh</emma:literal>
                </emma:interpretation>
                <emma:interpretation id="interp51" emma:lang="" emma:confidence="0">
                  <emma:literal>of.</emma:literal>
                </emma:interpretation>
              </emma:one-of>
            </emma:emma>
          </inkml:annotationXML>
          <inkml:trace contextRef="#ctx0" brushRef="#br0" timeOffset="32169.1925">8798 4773 518 0,'0'0'46'0,"0"0"-37"0,0 0-9 0,-3 0 0 15,3 0 344-15,-6-3 66 0,3 1 14 0,0-3 2 16,-3-1-329-16,3 1-65 0,-3 0-14 0,0-3-2 16,0 0-16-16,3 0 8 0,-3 3-8 0,0 2 0 15,0-2 0-15,-3 5 0 0,3 0-11 0,-3 5 11 16,0 0-13-16,-3 6 5 0,-2 2 8 0,-1 0-13 16,0 3 13-16,0 3 0 0,-3 2-10 0,3 0 10 15,0 5 0-15,3 4 0 0,0-4 8 0,1 8-8 16,5-2 10-16,0 0-10 0,0 0 12 0,0-6-12 15,6 1 8-15,0-6-8 0,0-3 0 0,3 1 0 16,3-6 11-16,0-2-2 0,6-4 0 0,-4-1 0 16,4-4-1-16,0-2 0 0,3-2 0 0,3-6 0 15,6 0 13-15,0-5 3 0,-1-1 0 0,1-1 0 0,0-4-12 16,-3-2-1-16,6-3-1 0,-6 0 0 0,2 0 1 0,-2 1 0 16,3 1 0-16,-3-1 0 0,0-1 9 0,-3 3 1 15,-1-3 1-15,-2 0 0 0,0 3 6 0,-6-3 2 16,0 3 0-16,-3 0 0 0,0 2-13 0,-3 3-2 15,-3 3-1-15,-6 0 0 0,3 2-5 0,-6 3-1 16,0 0 0-16,0 3 0 0,-6 2-22 0,3 1-5 16,-2-1-1-16,-1 3 0 15,0 3-47-15,0-1-9 0,0 1-3 0,3 0-962 0</inkml:trace>
          <inkml:trace contextRef="#ctx0" brushRef="#br0" timeOffset="32637.8267">9655 4725 2012 0,'21'-5'89'0,"-9"0"19"0,-1 0-87 0,4-3-21 0,3 0 0 0,3 0 0 16,0-5 92-16,0-3 15 0,0-3 2 0,-1 3 1 15,1-2-58-15,-3-3-11 0,0 2-2 0,-3 1-1 16,-3-6-26-16,-3 0-4 0,0 0-8 0,0 0 11 0,-1 0-11 16,1-2 0-16,-3 2-12 0,0-5 12 15,0 0-22-15,0 0 3 0,-3-3 1 0,0 3 0 16,-3 0-7-16,0 2-2 0,0 1 0 0,-3 2 0 0,3 3 6 0,-3 3 1 16,-6-4 0-16,6 9 0 0,-3 0 4 0,0 2 2 15,3 3 0-15,3 0 0 0,-6 6 14 0,6 2-11 16,-5 2 11-16,-1 1-10 0,-3 0 10 0,0-1 12 15,3 4-2-15,0 2-1 0,0 2 0 0,0 1 0 16,-3 2 0-16,6 3 0 0,-3 0 5 0,0 5 1 16,0 8 0-16,-3 0 0 0,3 3 9 0,0 0 1 15,-3 5 1-15,6 0 0 0,-3 2-3 0,0 4-1 16,1 2 0-16,-1 5 0 0,0 6 7 0,0-1 2 16,3 1 0-16,-3 2 0 0,3-3-14 0,-3 1-2 15,0 2-1-15,3 0 0 0,0-2-14 0,0 0 11 16,0-9-11-16,0-2 10 0,3-5-10 0,-3-3 0 0,0-5 0 15,3-3-11-15,-3-3 11 0,3-5-13 0,-3-2 5 16,3-6 8 0,-3 0-109-16,0-5-15 0,3-8-2 0</inkml:trace>
          <inkml:trace contextRef="#ctx0" brushRef="#br0" timeOffset="32840.9006">9694 5054 2530 0,'0'0'112'0,"0"0"24"16,8 0-109-16,1 2-27 0,3 1 0 0,3 2 0 15,0-2 52-15,3-3 4 0,0 0 2 0,3 0 0 16,-1-3-37-16,1-2-7 0,6 2-2 0,-6-2 0 0,3 0-25 0,0-3-6 16,-1 2-1-16,1-2 0 15,3 1-164-15,0-1-34 0,0 0-6 0</inkml:trace>
        </inkml:traceGroup>
        <inkml:traceGroup>
          <inkml:annotationXML>
            <emma:emma xmlns:emma="http://www.w3.org/2003/04/emma" version="1.0">
              <emma:interpretation id="{FD52CD07-1101-45E0-8158-BD658D35F4F5}" emma:medium="tactile" emma:mode="ink">
                <msink:context xmlns:msink="http://schemas.microsoft.com/ink/2010/main" type="inkWord" rotatedBoundingBox="16625,4134 18100,4008 18191,5085 16717,5211"/>
              </emma:interpretation>
              <emma:one-of disjunction-type="recognition" id="oneOf16">
                <emma:interpretation id="interp52" emma:lang="" emma:confidence="1">
                  <emma:literal>its</emma:literal>
                </emma:interpretation>
                <emma:interpretation id="interp53" emma:lang="" emma:confidence="0">
                  <emma:literal>it,</emma:literal>
                </emma:interpretation>
                <emma:interpretation id="interp54" emma:lang="" emma:confidence="0">
                  <emma:literal>ifs</emma:literal>
                </emma:interpretation>
                <emma:interpretation id="interp55" emma:lang="" emma:confidence="0">
                  <emma:literal>Hs</emma:literal>
                </emma:interpretation>
                <emma:interpretation id="interp56" emma:lang="" emma:confidence="0">
                  <emma:literal>'its</emma:literal>
                </emma:interpretation>
              </emma:one-of>
            </emma:emma>
          </inkml:annotationXML>
          <inkml:trace contextRef="#ctx0" brushRef="#br0" timeOffset="33200.1957">11810 4628 1785 0,'0'0'79'0,"0"0"17"16,0 0-77-16,-3 8-19 0,0 2 0 0,0 1 0 16,0 5 116-16,3-1 20 0,-3 1 4 0,0 3 1 15,0-3-112-15,0 2-29 0,3-2 8 0,-3 3-8 16,0-6 0-16,3 5 0 0,0-4 0 0,3-1 0 16,-3-3-29-16,3 1-2 0,0 0 0 0,3-6-629 15,-6-5-125-15</inkml:trace>
          <inkml:trace contextRef="#ctx0" brushRef="#br0" timeOffset="33387.6485">12015 4172 2566 0,'0'0'114'0,"0"0"23"0,0 0-109 0,3 6-28 0,0 2 0 15,3 0 0 1,-6-8-77-16,3 8-21 0,-3-8-4 0,0 0-936 0</inkml:trace>
          <inkml:trace contextRef="#ctx0" brushRef="#br0" timeOffset="33684.9898">12688 3805 2170 0,'0'18'96'0,"0"-7"20"0,0 5-92 0,0 2-24 15,0 9 0-15,-3 2 0 0,0 8 74 0,0 5 10 16,0-2 3-16,-6 7 0 0,3 1-18 0,-3 2-3 15,-3 1-1-15,0-1 0 0,1 3-26 0,-1 0-6 16,0 2-1-16,-6-2 0 0,3 0-32 0,-3-3 0 16,3-2 0-16,-3-6 0 15,3-2-19-15,-2-6-10 0,2-4-3 0,0-4-788 16,0-2-157-16</inkml:trace>
          <inkml:trace contextRef="#ctx0" brushRef="#br0" timeOffset="33918.7823">12292 4604 2473 0,'0'0'54'0,"0"0"11"0,0 0 3 0,6 0 2 0,3 0-56 0,3 0-14 0,0 0 0 0,3 0 0 15,3-3 0-15,-1-2 0 0,-2 2 0 0,6-2 0 16,-3 0-10-16,3-1-5 0,3 1-1 0,-4 0 0 31,4-1-19-31,0 1-4 0,0-3-1 0,-3 3 0 0,0 0-16 16,-1-1-4-16,1-2-1 0,-3 3-575 0,-6-3-116 0</inkml:trace>
          <inkml:trace contextRef="#ctx0" brushRef="#br0" timeOffset="34485.6902">13227 4384 1555 0,'0'0'138'0,"0"0"-110"16,0 0-28-16,0 0 0 0,0 0 124 0,0 0 20 15,0 0 4-15,-3 0 1 0,3 0-114 0,-6 0-23 16,-3 0-12-16,0 0 12 0,0 3-12 0,0-3 8 16,0 5-8-16,0 0 8 0,-3 1-8 0,3 4 0 15,-3-2 0-15,4 3-11 0,-1-1 11 0,0 1 0 16,0 2 0-16,3 0-8 0,3 1 8 0,0-1 0 15,3-3 8-15,0 4-8 0,0-1 0 0,6 0 0 16,-3 0 0-16,6 1 0 0,-3-4 32 0,3 3 1 16,0 1 1-16,-1-1 0 0,-2 0 18 0,3-2 3 0,0 2 1 0,-3-3 0 15,0 1-10-15,0 0-2 0,0-1 0 0,-3 1 0 16,-3-1-9-16,-3 4-3 0,0-1 0 0,0-3 0 16,-3 4-22-16,-3 2-10 0,-3-3 8 15,0-3-8 1,-5-2-89-16,-1 3-23 0,-3-3-5 0,0 0-979 0</inkml:trace>
        </inkml:traceGroup>
        <inkml:traceGroup>
          <inkml:annotationXML>
            <emma:emma xmlns:emma="http://www.w3.org/2003/04/emma" version="1.0">
              <emma:interpretation id="{3C6C7F46-9543-4229-BD3A-78CDE914EB5B}" emma:medium="tactile" emma:mode="ink">
                <msink:context xmlns:msink="http://schemas.microsoft.com/ink/2010/main" type="inkWord" rotatedBoundingBox="19832,3776 24150,3407 24246,4533 19928,4902"/>
              </emma:interpretation>
              <emma:one-of disjunction-type="recognition" id="oneOf17">
                <emma:interpretation id="interp57" emma:lang="" emma:confidence="1">
                  <emma:literal>edges.</emma:literal>
                </emma:interpretation>
                <emma:interpretation id="interp58" emma:lang="" emma:confidence="0">
                  <emma:literal>$dses.</emma:literal>
                </emma:interpretation>
                <emma:interpretation id="interp59" emma:lang="" emma:confidence="0">
                  <emma:literal>edses.</emma:literal>
                </emma:interpretation>
                <emma:interpretation id="interp60" emma:lang="" emma:confidence="0">
                  <emma:literal>@dses.</emma:literal>
                </emma:interpretation>
                <emma:interpretation id="interp61" emma:lang="" emma:confidence="0">
                  <emma:literal>lobes.</emma:literal>
                </emma:interpretation>
              </emma:one-of>
            </emma:emma>
          </inkml:annotationXML>
          <inkml:trace contextRef="#ctx0" brushRef="#br0" timeOffset="35219.8895">14980 4392 2066 0,'12'5'92'0,"-12"-5"18"0,6 3-88 0,3 5-22 0,0-5 0 0,3 2 0 16,2 0 30-16,-2-2 2 0,0-1 0 0,3-2 0 15,3-2-20-15,0 2-4 0,-3-5-8 0,3-1 12 16,-1 1-12-16,1-3 0 0,3-3 0 0,0 4 0 0,0-4-9 15,0 3-5-15,-1-5-1 0,1 2 0 0,0-5-3 0,-3 3-1 16,3 0 0-16,-6 0 0 0,0-6 19 0,-3 6-12 16,-1-3 12-16,1 0-10 0,0 0 10 0,-3 0 0 15,0 0 0-15,-3 1 0 0,3-4 0 0,-6 3 12 16,0 0-2-16,-3 3-1 0,-3 3 6 0,0-1 1 16,-3 0 0-16,-3 6 0 0,-3 0 2 0,3-1 1 15,0 4 0-15,3 2 0 0,-9 2-1 0,1 4 0 16,-1-1 0-16,0 3 0 0,0 3 14 0,-3 4 2 15,0 1 1-15,3 6 0 0,-2 1-6 0,2 1-1 16,0 3 0-16,0-1 0 0,3 1-9 0,0-1-3 16,-3 3 0-16,6-2 0 0,0-1 20 0,3-2 3 15,0 2 1-15,0 1 0 0,3-3-40 0,3-1 0 16,0 1 0-16,3-3 0 0,-3-2 0 0,6-1 9 16,0-2-9-16,0-3 0 15,0-2-92-15,6-3-24 0,0-5-6 0,3-1-966 0</inkml:trace>
          <inkml:trace contextRef="#ctx0" brushRef="#br0" timeOffset="35813.5263">16162 4220 1612 0,'0'0'144'0,"0"0"-116"0,6-3-28 0,-6 3 0 16,0 0 124-16,0 0 20 0,0 0 3 0,0 0 1 15,0 0-89-15,-3-5-18 0,3-3-3 0,0 8-1 16,-6-5-10-16,0 2-3 0,-6 3 0 0,3-2 0 0,-3 2-16 0,-3 2-8 16,0 1 0-16,-3 0 8 0,0 2-8 0,-2 3-11 15,-1 2 3-15,-3 4 0 0,-3-1 0 0,0 3 0 16,10 2 0-16,-4 3 0 0,0 1 8 0,0-1 0 16,3 0 0-16,0 3-8 0,0-3 8 0,4 0 0 15,2 0 0-15,0-2 0 0,3-3 0 0,3 0 0 16,-3-3 0-16,6-3 0 0,-3 1 0 0,6-3 9 15,0-8-9-15,0 0 0 0,0 0 0 0,0 0 0 16,6 0 0-16,3-3 0 0,0-2 0 0,3-6-16 16,0 1 4-16,3-3 0 0,-1-1 0 0,4-2 1 15,-3 1 0-15,3-4 0 0,6-2 11 0,-3 0 0 16,2-3 0-16,-2 0 8 0,0-2 0 0,3-4 0 16,0 4 0-16,0-3 0 0,2-5 1 0,-2 2 1 0,0-3 0 15,0 4 0-15,0 2 6 0,-1-3 2 0,4 3 0 16,0-3 0-16,-3 0-5 0,0-2-1 0,-1 2 0 0,1 0 0 15,-3-7-12-15,0 4 0 0,0-2 0 0,-3 3 0 16,-3-3-14-16,-1 2 4 0,1 6 1 16,0-3 0-16,-3 3 9 0,-3 3-13 0,0 2 5 0,0-5 8 15,-3 8-10-15,3 2 10 0,-6 3 0 0,3 3-9 16,-3 5 9-16,-3 3-10 0,0 5 10 0,0 0-10 16,0 0 10-16,-3 13 0 0,0 3 0 0,-3 5 0 15,-3 3 11-15,-3 3 4 0,3 4 1 0,-3 6 0 16,-3 3 5-16,0 0 2 0,-3 7 0 0,1 1 0 15,2-3 3-15,-3 3 1 0,0-3 0 0,0 2 0 16,0 1-16-16,3-3-3 0,0-3-8 0,1 0 12 16,2-2-12-16,0-3 0 0,0-5 0 0,3 0 0 15,0-6 0-15,3-2 0 0,0-3 0 0,0-5 0 16,3-3-102-16,0-2-26 0,0-6-6 0,3-5-554 16,0 0-110-16</inkml:trace>
          <inkml:trace contextRef="#ctx0" brushRef="#br0" timeOffset="37078.8336">16775 4188 921 0,'0'0'82'0,"0"0"-66"0,0 0-16 0,0 0 0 16,9 6 265-16,-9-6 50 0,0 0 9 0,0 0 3 16,0 0-259-16,0 0-51 0,0 0-17 0,0 0 10 15,0-8-10-15,3 2-17 0,3-2 4 0,0-2 1 16,-9-1-10-16,3 1-2 0,3 2 0 0,0 0 0 16,0-3 8-16,0 6 0 0,0-3 1 0,-1 5 0 15,7-2 24-15,-6 2 5 0,-3 3 1 0,0 0 0 16,6-2 1-16,-6 2 0 0,-6-5 0 0,6 5 0 15,-3 0-16-15,0 0 8 0,-5 0-8 0,-1 0 0 16,-3 2 0-16,3 1 8 0,-3-1-8 0,0 4 0 16,-3-1 12-16,3 0 0 0,0 3 0 0,0-2 0 15,3-1-3-15,-3 3-1 0,-2 0 0 0,2 2 0 16,3-2 0-16,-3 0-8 0,-3-3 12 0,3 3-4 16,0-2-8-16,3-1-9 0,-3-2 9 0,3 2-13 0,3 0 3 15,0-2 1-15,1 2 0 0,-1 0 0 0,3-2 9 16,3-3-13-16,0 0 5 0,0 0 8 0,0 0-14 0,0 0 5 15,6 3 1-15,2-1 0 0,1-2 0 0,3 0 0 16,0 0 0-16,3 0 0 0,6-5 0 0,-6 2 0 16,3 1 0-16,3-1 0 0,5 3 8 0,-5 0 0 15,-9 0 8-15,0 5-8 0,-3 1 33 0,0 2 3 16,3 0 0-16,0 2 0 0,-9 1-3 0,3-1 0 16,3 4 0-16,-7-1 0 0,1 0-6 0,0 3-2 15,-6 0 0-15,3-3 0 0,0 3 11 0,-3 0 3 0,-8 0 0 16,-4 0 0-16,6-3-29 0,-6 0-10 0,-6 0 0 15,3-2 9 1,-3-1-29-16,1 1-7 0,2-3-1 0,0-3 0 0,-3-2 12 0,3 2 1 0,0-2 1 0,3 2 0 16,-3-5 3-16,1 0 1 0,2 0 0 0,3 0 0 15,-3 0 10-15,3 0 0 0,3 0 0 0,0 0 0 16,0 0 0-16,3 0 0 0,-3-5 0 0,6 2 0 16,3 3 0-16,0 0 0 0,0 0 0 0,0 0 0 15,6-2 0-15,3-1 0 0,0 0-12 0,3 1 4 16,0-1 8-16,3 3 0 0,0 0-9 0,6 0 9 15,-4-3-16-15,4 1 0 0,6 2 1 0,0-3 0 16,12 0-5-16,-7-2 0 0,-5 2-1 0,3-2 0 16,12-3 2-16,-7 3 1 0,-2-3 0 0,0 0 0 15,0 0-11 1,2-3-3-16,-2 1 0 0,0-3 0 0,-4-1 15 0,7 1 2 0,6-3 1 0,-6-2 0 0,-7-1 14 16,4-2 0-16,0 0 0 0,-3-3 0 0,-4 0 24 15,-2 1-1-15,0-4-1 0,3 3 0 0,-3 6 14 0,-7-1 4 16,-5 3 0-16,0 0 0 0,0 6 2 0,-3-1 1 15,-3 3 0-15,0 3 0 0,-6 0-11 16,0 5-1-16,3-6-1 0,-3 6 0 0,-6-2-6 0,6 2-2 16,0 0 0-16,-9 0 0 0,0 0-22 0,0 2-15 15,0 1 3-15,3 2 0 0,-3-2 12 0,-2 2-11 16,-1 3 11-16,-3-2-10 0,3 4 2 0,0 1 0 16,-9 2 0-16,0 3 0 0,0 0 8 0,4 2 0 15,-1-2 0-15,0 5 0 0,-3-2-12 0,6-1 2 16,6 1 1-16,0-6 0 0,0 6 34 0,3-4 7 15,0 1 2-15,3-2 0 0,3-1-22 0,0 0-4 0,0-2 0 16,3-1-8-16,6-4 17 0,0-1-3 0,-9-5-1 0,9 5 0 16,3-2-13-16,3-3 8 0,-3 0-8 0,0 0 0 15,0-3 0-15,6-2 0 0,2 0-8 0,1-1 8 16,0-2 0-16,0 0-8 0,9-2 8 0,-3-1 0 16,-1 1 0-16,4-4 11 0,0 1-2 0,6-3 0 15,2 0-1-15,1-2-8 0,-6-3 12 0,5 2-4 16,1-2 20-16,0 0 4 0,-6 0 1 0,2 0 0 15,-2-1-20-15,3 4-4 0,-1 2-1 0,-2 3 0 16,3 2-8-16,-3 3 8 0,-1 0-8 0,1 6 8 16,-6 4 10-16,3 1 2 0,-7 2 0 0,4 3 0 15,-3 0-20-15,-3 0 0 0,-3 3 0 0,0 2 0 16,-6 0 0-16,-1 0 0 0,1 3 0 0,-3 3 0 16,-3-1 0-16,-3 1 0 0,3-1 0 0,-6 1 0 0,0-3 0 15,0 0-11-15,0-1 11 0,-3-1-13 0,-3-4 13 16,-3 1 0-16,0-1 0 0,-3-2 0 0,-5 0 0 0,-1-2 8 15,-3-1 1-15,-6 0 0 0,0-2-9 0,1 2 0 16,-4-5 0-16,0 3 0 0,0-3 20 0,3 2 11 16,-5-4 2-16,2-1 1 0,0-2-34 0,0-3 0 15,1-3 0-15,-4 1 0 16,0-1-30-16,3-5-10 0,7 0-1 0,-7-2-1 16,-3 2-126-16,6 3-26 0,6-1-5 0,1-1-1 0</inkml:trace>
          <inkml:trace contextRef="#ctx0" brushRef="#br0" timeOffset="37516.2369">19275 4255 2534 0,'12'5'112'0,"-12"-5"24"0,6 5-109 0,-3 0-27 15,3 3 0-15,0-5 0 0,0 2 55 0,-6-5 5 16,0 0 2-16,3 3 0 0,-3-3-54 0,0 0-8 15,0 0 0-15,0 0-10 16,3-5-124-16,-6-1-25 0,3-2-5 0,-3 3-888 0</inkml:trace>
        </inkml:traceGroup>
      </inkml:traceGroup>
    </inkml:traceGroup>
    <inkml:traceGroup>
      <inkml:annotationXML>
        <emma:emma xmlns:emma="http://www.w3.org/2003/04/emma" version="1.0">
          <emma:interpretation id="{57CE62D0-9420-48B9-93ED-D8605F69EDED}" emma:medium="tactile" emma:mode="ink">
            <msink:context xmlns:msink="http://schemas.microsoft.com/ink/2010/main" type="paragraph" rotatedBoundingBox="7772,7879 28411,6114 28538,7591 7899,93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852315-B0D5-4DE5-BC5F-4765DEB9CCF1}" emma:medium="tactile" emma:mode="ink">
              <msink:context xmlns:msink="http://schemas.microsoft.com/ink/2010/main" type="line" rotatedBoundingBox="7772,7879 28411,6114 28538,7591 7899,9356"/>
            </emma:interpretation>
          </emma:emma>
        </inkml:annotationXML>
        <inkml:traceGroup>
          <inkml:annotationXML>
            <emma:emma xmlns:emma="http://www.w3.org/2003/04/emma" version="1.0">
              <emma:interpretation id="{41B666DF-DC94-48AF-BB97-B87B8ACD90B3}" emma:medium="tactile" emma:mode="ink">
                <msink:context xmlns:msink="http://schemas.microsoft.com/ink/2010/main" type="inkWord" rotatedBoundingBox="7391,8829 8533,7697 9624,8797 8482,9930"/>
              </emma:interpretation>
              <emma:one-of disjunction-type="recognition" id="oneOf18">
                <emma:interpretation id="interp62" emma:lang="" emma:confidence="1">
                  <emma:literal>MST</emma:literal>
                </emma:interpretation>
                <emma:interpretation id="interp63" emma:lang="" emma:confidence="0">
                  <emma:literal>MSTT</emma:literal>
                </emma:interpretation>
                <emma:interpretation id="interp64" emma:lang="" emma:confidence="0">
                  <emma:literal>MSST</emma:literal>
                </emma:interpretation>
                <emma:interpretation id="interp65" emma:lang="" emma:confidence="0">
                  <emma:literal>MSMT</emma:literal>
                </emma:interpretation>
                <emma:interpretation id="interp66" emma:lang="" emma:confidence="0">
                  <emma:literal>MTST</emma:literal>
                </emma:interpretation>
              </emma:one-of>
            </emma:emma>
          </inkml:annotationXML>
          <inkml:trace contextRef="#ctx0" brushRef="#br0" timeOffset="39887.746">3315 7893 1177 0,'0'0'52'0,"0"0"11"0,0 0-51 0,0 0-12 16,0 0 0-16,0 0 0 0,0 0 89 0,0 0 15 15,0 0 4-15,0 0 0 0,0 0-36 0,0 0-6 16,0 0-2-16,-6 2 0 0,6-2-16 0,0 0-4 0,-6 3-1 15,0-1 0-15,0 4-31 0,0-1-12 0,0 3 11 16,0 3-11-16,-3 2 19 0,3 5-3 0,-6 3 0 0,3 9 0 16,0 7-16-16,-2 0 0 0,-1 5 0 15,-3 3 0-15,0 0 10 0,-3 5-2 16,0 1 0-16,3 1 0 0,-6 4-8 16,4 2 0-16,-1 0 0 0,-3 1 0 0,3-1 0 0,3-5 0 0,3-6 0 0,0-2 0 15,3-5 0-15,6-3 0 0,0 3 0 0,0-6 0 16,3-2 0-16,0-6 0 0,0-2 0 0,0-5 0 15,0-6 9-15,0-2-9 0,0-1 10 0,0-5-10 16,0-5 24-16,0 0-2 0,0 0 0 0,0 0 0 16,0 0-4-16,0-10-1 0,0-6 0 0,0-3 0 15,-5-4 1-15,5-4 0 0,5 1 0 0,-5-6 0 16,0 0 2-16,3-5 1 0,0-5 0 0,0-1 0 16,6-2-11-16,-3-2-2 0,0-3-8 0,0-1 12 15,3 1-12-15,0 2 0 0,0 1 0 0,3-3 0 16,-3 2 0-16,0-2 0 0,0 5 0 0,0-3-10 0,0 6 10 15,-1 2 0-15,1 6 0 0,0 2 0 0,-3-3 0 0,0 6 0 16,3 6 0-16,-3 1 0 0,0 4 0 0,-3 2 0 16,3 5 0-16,-6 1 11 0,3 5-3 0,0 2-8 15,-3 3 12-15,0 0-4 0,0 0-8 0,3 8 0 16,3 5 0-16,-6 6 0 0,3 4 0 0,3 6 0 16,0 3 0-16,0 3-11 0,6 4 11 0,0 4 0 15,2-1 0-15,4 3-8 0,0-5 8 0,3-1 0 16,0 1 0-16,3-3 0 0,-1 3 0 0,1-1 0 15,0 4 0-15,0-6 0 0,3 0 0 0,-7-5 0 16,1 5 0-16,-6-6 8 0,0 1-8 0,6 0 0 0,-9-6 8 16,3-2-8-16,-6 0 10 0,0-5-2 0,2-4-8 15,-2-1 12-15,-3-4 8 0,0-2 0 0,3 0 1 16,-6-3 0-16,-3-5-21 0,0 0 9 0,0 0-9 16,0 0 0-16,0 0 19 0,3-5-3 0,0 0-1 0,-3-3 0 15,6-5 2-15,-6-1 1 0,0-4 0 0,0-1 0 16,0-4-9-16,0-1-1 0,3-5-8 0,0-3 12 15,-3-3 3-15,3-2 0 0,3-5 0 0,-3 2 0 16,0-5-7-16,0 3-8 0,0-6 11 0,3 1-11 16,0-6 0-16,0 3-9 0,-3-6-1 0,6 6 0 15,0-3 10-15,-3 5 0 0,2-2 0 0,1 5 0 16,0 0-23 0,0 5-5-16,0 3-2 0,0 3 0 0,-3 7 18 0,3 1 12 0,-3 5-13 0,0 5 5 15,0 3 8-15,0 2 0 0,0 3 0 0,-3 3-8 0,-3 5 8 16,0 0 0-16,6 5-9 0,3 3 9 0,0 5 0 15,0 6-11-15,-1 5 11 0,1 2-8 0,3 1 8 0,0 4 0 16,0 1 0-16,0-3-8 0,3 0 8 16,0 6 0-16,3 2 10 0,-4 0-10 0,1 5 16 15,3 0-4-15,6 3 0 0,-3 3 0 0,0 0 8 0,-3-3 0 16,2 0 1-16,-2-6 0 0,3 4 4 0,-3-4 1 16,0 1 0-16,3-3 0 0,-3 0-14 0,-4-2-2 15,1-4-1-15,0 1 0 0,0-5-9 0,-3-1 0 16,0-5 0-16,0 3 0 0,0-3-24 0,-3-2-1 15,-3 2 0-15,2-8 0 16,-2 3-167-16,0-6-34 0</inkml:trace>
        </inkml:traceGroup>
        <inkml:traceGroup>
          <inkml:annotationXML>
            <emma:emma xmlns:emma="http://www.w3.org/2003/04/emma" version="1.0">
              <emma:interpretation id="{4A0D2768-39F7-4497-9238-D61877F433C8}" emma:medium="tactile" emma:mode="ink">
                <msink:context xmlns:msink="http://schemas.microsoft.com/ink/2010/main" type="inkWord" rotatedBoundingBox="9750,7918 11945,7731 12054,9001 9859,9189"/>
              </emma:interpretation>
            </emma:emma>
          </inkml:annotationXML>
          <inkml:trace contextRef="#ctx0" brushRef="#br0" timeOffset="40752.5003">5369 7795 1638 0,'0'0'36'0,"-6"-8"7"0,3-3 1 0,-3 1 3 0,0-1-38 0,-3 3-9 0,3-5 0 0,-3 0 0 0,0-1 34 0,0 1 5 16,0-3 1-16,-3 6 0 0,3 2-7 0,-6 2-1 16,4 1 0-16,-1 0 0 0,-3 2-19 0,0 3-4 15,-3 3-1-15,3 2 0 0,-3 3-8 0,0 0 0 16,-2 3 0-16,-1 2 0 0,3 0 0 0,-3 0 12 16,0 0-12-16,0 6 12 0,4 0-12 0,-4-1 0 15,3 1 0-15,0 2 0 0,-3 0 20 0,3 3 1 16,6 0 1-16,0-3 0 0,4 0-14 0,2 0-8 15,0 0 10-15,3-2-10 0,0-1 24 0,6 1 0 16,3-3-1-16,3 0 0 0,2-3 10 0,1 3 3 16,3-3 0-16,3 0 0 0,6-2-36 0,3-1 0 15,2-2 0-15,1 0 0 0,3 3 0 0,-3-3 0 0,2 0 0 16,-2 2 0-16,3 1-14 0,0 2-6 0,-1 0-2 0,4 0 0 16,-3-2 22-16,0 2 0 0,-4 0 0 0,1-2 0 15,0 0 11-15,-3 2 9 0,-6-3 3 0,-1 1 0 16,-2 0 9-16,-3 2 1 0,-3-5 1 0,-3 2 0 15,-3 1 7-15,0 0 2 0,-3-4 0 0,0 4 0 16,-9 0-3-16,3 2 0 0,-3 0 0 0,0 3 0 16,-3 0-14-16,0 2-3 0,-6 1-1 0,0-1 0 15,-2-2-3-15,-1 0-1 0,-3 3 0 0,0-3 0 16,6-3-5-16,-6 0-1 0,0-2 0 0,1-1 0 16,2 1 8-16,0-3 2 0,-3 0 0 0,0-3 0 15,0-2-39 1,4-3-8-16,-1-3-2 0,0 0 0 0,0 3-6 0,0-5-2 15,3 0 0-15,-3-3 0 0,0 0-154 0,4-3-31 0,2 3-7 16,-3-2-753-16</inkml:trace>
          <inkml:trace contextRef="#ctx0" brushRef="#br0" timeOffset="41252.383">6080 7813 1497 0,'-9'-5'133'0,"9"5"-106"0,0 0-27 0,0 0 0 16,-3-8 84-16,3 3 12 0,0 5 3 0,3-6 0 15,3 1-73-15,0 0-14 0,0 2-4 0,3 0 0 16,3-4 4-16,3 1 1 0,0 4 0 0,2-1 0 0,7 0 19 0,0 1 4 15,0 2 1-15,3-3 0 0,2 0 8 0,-2 3 2 16,6 0 0-16,0-2 0 0,-4-4 3 0,4 1 1 16,0 0 0-16,0-3 0 0,-1 0-9 0,4-3-2 15,-3-2 0-15,3 3 0 0,-1-4-28 0,4 1-12 16,-3 0 8-16,-4-3-8 0,1 3 0 0,-3-3-14 16,0 3 2-16,-3-1 0 15,-4 1-16-15,-5 5-4 0,0-2 0 0,-3 2 0 16,0 0-15-16,-3 3-3 0,-3-1-1 0,-3 4 0 15,-6 2-142-15,0 0-29 0,0 0-6 0,0 0 0 0</inkml:trace>
          <inkml:trace contextRef="#ctx0" brushRef="#br0" timeOffset="41658.547">6812 7649 1677 0,'0'0'74'0,"0"0"16"0,0 0-72 0,0 0-18 0,0 0 0 0,0 0 0 15,0 0 28-15,-6 8 1 0,0-3 1 0,0-2 0 16,0 2-30-16,6-5 0 0,-6 6 0 0,1 2 0 0,-4-1 0 0,3 1 0 16,-3 3 10-16,3 0-2 0,0 2 28 0,-3 5 5 15,3 6 2-15,-3 5 0 0,3 6 34 0,0 2 7 16,-3 2 2-16,3 12 0 0,-3 4-13 0,0 3-2 16,0 6-1-16,0-3 0 0,1-3-10 0,-1 0-3 15,3 0 0-15,0-5 0 0,0 0-29 0,0-5-7 16,0-3-1-16,0-3 0 0,3-5-20 0,-3-2 0 15,0-9 0-15,0-2-8 16,3 0-32-16,-3-11-7 0,3 0-1 0,-3-2 0 16,3-9-172-16,3-2-36 0,0 0-6 0,0 0-2 0</inkml:trace>
        </inkml:traceGroup>
        <inkml:traceGroup>
          <inkml:annotationXML>
            <emma:emma xmlns:emma="http://www.w3.org/2003/04/emma" version="1.0">
              <emma:interpretation id="{C427A4FB-4A15-40EB-B718-C3C0C2F89127}" emma:medium="tactile" emma:mode="ink">
                <msink:context xmlns:msink="http://schemas.microsoft.com/ink/2010/main" type="inkWord" rotatedBoundingBox="12815,8051 13572,7987 13601,8335 12844,8400"/>
              </emma:interpretation>
              <emma:one-of disjunction-type="recognition" id="oneOf19">
                <emma:interpretation id="interp67" emma:lang="" emma:confidence="1">
                  <emma:literal>=</emma:literal>
                </emma:interpretation>
                <emma:interpretation id="interp68" emma:lang="" emma:confidence="0">
                  <emma:literal>a</emma:literal>
                </emma:interpretation>
                <emma:interpretation id="interp69" emma:lang="" emma:confidence="0">
                  <emma:literal>c</emma:literal>
                </emma:interpretation>
                <emma:interpretation id="interp70" emma:lang="" emma:confidence="0">
                  <emma:literal>-</emma:literal>
                </emma:interpretation>
                <emma:interpretation id="interp71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42111.5813">7908 8027 1555 0,'0'0'68'0,"0"0"16"0,6-2-68 0,2-1-16 16,-8 3 0-16,12-2 0 0,6-4 155 0,-3 1 27 15,0 0 6-15,-3-3 0 0,3 2-138 0,6-2-28 16,5-2-6-16,4 2 0 0,-9-3-7 0,6 3-1 16,6-2 0-16,-4 2 0 0,-2 0-8 0,0 0 0 15,6-5 0-15,-4 5 0 0,-2 0-12 0,3 0 12 16,-6 0-10-16,3 0 10 0,-4-2-16 0,1-1 4 0,-3 3 0 0,0-3 0 31,0 4-56-31,0-4-10 0,-7 0-2 0,1 3-1 16,-3 0-167-16,3 1-32 0,6-9-8 0,-3 8 0 0</inkml:trace>
          <inkml:trace contextRef="#ctx0" brushRef="#br0" timeOffset="42392.7392">8241 8070 979 0,'0'0'87'0,"0"0"-70"16,0 0-17-16,0 8 0 16,-6 0 216-16,6-8 40 0,0 0 8 0,0 8 2 0,-3-3-151 0,3 3-31 15,3-3-5-15,3 0-2 0,-6-5-36 0,0 0-7 16,0 0-2-16,15 3 0 0,-3 0-15 0,3-3-3 16,-3 0-1-16,-1-3 0 0,4 3-3 0,3-3-1 15,-3 1 0-15,3-1 0 0,0-2-9 0,0-3 0 16,5 3 0-16,-2-3 8 15,0-3-29-15,6 3-7 0,-3-2 0 0,3-1-1 16,-4 0-92-16,4-2-19 0,3-3-3 0,-3 3-740 0</inkml:trace>
        </inkml:traceGroup>
        <inkml:traceGroup>
          <inkml:annotationXML>
            <emma:emma xmlns:emma="http://www.w3.org/2003/04/emma" version="1.0">
              <emma:interpretation id="{F2E54906-52F5-4088-9974-B23F2694A10E}" emma:medium="tactile" emma:mode="ink">
                <msink:context xmlns:msink="http://schemas.microsoft.com/ink/2010/main" type="inkWord" rotatedBoundingBox="14699,7556 15977,7514 15998,8148 14720,8190"/>
              </emma:interpretation>
              <emma:one-of disjunction-type="recognition" id="oneOf20">
                <emma:interpretation id="interp72" emma:lang="" emma:confidence="1">
                  <emma:literal>minimum</emma:literal>
                </emma:interpretation>
                <emma:interpretation id="interp73" emma:lang="" emma:confidence="0">
                  <emma:literal>Minimum</emma:literal>
                </emma:interpretation>
                <emma:interpretation id="interp74" emma:lang="" emma:confidence="0">
                  <emma:literal>minimums</emma:literal>
                </emma:interpretation>
                <emma:interpretation id="interp75" emma:lang="" emma:confidence="0">
                  <emma:literal>Minimums</emma:literal>
                </emma:interpretation>
                <emma:interpretation id="interp76" emma:lang="" emma:confidence="0">
                  <emma:literal>minimum's</emma:literal>
                </emma:interpretation>
              </emma:one-of>
            </emma:emma>
          </inkml:annotationXML>
          <inkml:trace contextRef="#ctx0" brushRef="#br0" timeOffset="43673.6876">9777 7403 1868 0,'0'0'83'0,"3"-5"17"0,0-1-80 0,0-1-20 16,3 1 0-16,-3-2 0 0,3 0 61 0,0 0 9 16,3 0 2-16,0 1 0 0,-4-1-24 0,4 2-4 15,0 4 0-15,3-1-1 0,-3 6-31 0,0 5-12 16,3 0 11-16,0 5-11 0,0 5 0 0,0 3 0 15,0 3 0-15,-3 0 0 0,2 3 0 0,-2 4 0 16,6 1 0-16,-6 0 0 0,0 2 0 0,0-2 0 16,-3 0 0-16,0-1 0 0,-3 1 0 0,0 0 0 15,0-6 0-15,0-2 0 0,0 0 9 0,-3 0-9 16,0-6 8-16,0-2-8 0,0 0 20 0,0-5 0 16,-3-1-1-16,3-4 0 0,-3 2 11 0,3-8 2 15,0 0 1-15,0 0 0 0,-6 0-7 0,6 0-2 16,0 0 0-16,-3-6 0 0,-3 1-8 0,3-3-1 0,0-3-1 15,0-2 0-15,6-3 4 0,0-2 1 0,-3-3 0 16,6-6 0-16,0-2-19 0,3-3 8 0,0-2-8 0,3 0 0 16,0-4 0-16,2 1 0 0,1 0 0 0,3 3 0 15,0 0-20-15,-3 4-2 0,3 1 0 0,0 6 0 16,0-1 22-16,-4 8-9 0,4 0 9 16,-3 5 0-16,0 6 0 0,0 0 0 0,3 2 0 0,-3 3 0 15,0 8 0-15,-1 3 0 0,1-1 0 0,3 6 0 16,0 3 0-16,0 2-12 0,0 0 12 0,-3 0-10 15,0 8 10-15,-4-2-12 0,1-3 12 0,-3 5-12 16,0-3 12-16,-3 3-10 0,0 0 10 0,-6-2-10 16,0-3 10-16,0-1 0 0,-3-1 0 0,-3-1-8 15,3 0 8-15,-3-5 0 0,0 0 0 0,-3 0 0 16,0-6 0-16,3 1 0 0,1-3 0 0,-1-3 0 16,0 0 0-16,6-5 9 0,-6 3-9 0,6-3 0 0,0 0 10 15,-3-3-10-15,3-2 8 0,0 0-8 0,0-3 13 16,3-3-2-16,3-2-1 0,3-3 0 0,2-5 11 0,1-6 3 15,3 1 0-15,0-6 0 0,0-2-24 0,3 2 0 16,3-2 0-16,0-3 0 0,-4-3 0 0,7 0-12 16,-3 1 4-16,6-1 0 0,-3 3 8 0,2 5 14 15,-2 6-3-15,3 4-1 0,0 7-23 0,-6 4-5 16,-3 6-1-16,-4 2 0 0,4 6 19 0,0 7 0 16,-3 4 0-16,-3 4 0 0,0 3 0 0,0 6 9 15,-3-4-9-15,0 4 12 0,-3-1-1 0,0 1 0 16,2-1 0-16,-2 1 0 0,0-1-11 0,0 1 12 15,0-4-12-15,0-1 12 0,0-1-12 0,0-3 0 16,0-7 0-16,-3 2-11 16,3-2-36-16,0-1-7 0,-3-2-2 0,0-2 0 15,-3-6-166-15,9 2-34 0,-9-2-6 0,12-2-2 0</inkml:trace>
        </inkml:traceGroup>
        <inkml:traceGroup>
          <inkml:annotationXML>
            <emma:emma xmlns:emma="http://www.w3.org/2003/04/emma" version="1.0">
              <emma:interpretation id="{7DA449AC-C3A8-484F-86E1-2C44D13FD267}" emma:medium="tactile" emma:mode="ink">
                <msink:context xmlns:msink="http://schemas.microsoft.com/ink/2010/main" type="inkWord" rotatedBoundingBox="16486,7134 19846,6846 19920,7708 16559,7995"/>
              </emma:interpretation>
            </emma:emma>
          </inkml:annotationXML>
          <inkml:trace contextRef="#ctx0" brushRef="#br0" timeOffset="48768.0588">11667 7414 1177 0,'0'0'25'0,"0"0"6"0,0 0 1 0,0 0 2 0,0 0-34 0,-6 2 0 15,0-4 0-15,0-1 0 0,0 0 0 0,0 1 0 16,0-1 0-16,0 3 0 0,0-5-9 0,0 2-9 16,3 0-2-16,0-2 0 15,0 0-9-15,1 0-3 0,2 5 0 0,0-6 0 0,0 6 52 0,0 0 9 16,0-5 3-16,0 5 0 0,0-8 0 0,0 3 0 16,0 5 0-16,0-3 0 0,2-5 49 0,-2 8 11 15,0 0 1-15,0-5 1 0,0 5-59 0,3-5-12 0,-3-1-3 16,0 6 0-16,0 0 1 0,0 0 0 0,0 0 0 0,0 0 0 15,0 0-9-15,0 0-1 0,0 0-1 0,0 0 0 16,0 0 4-16,0 0 1 0,0 0 0 0,0 0 0 16,0 0 7-16,0 0 2 0,0 0 0 0,0 0 0 15,0 0 3-15,0 0 1 0,0 0 0 0,0 0 0 16,0 0 2-16,0 8 1 0,3 0 0 0,-3 0 0 16,-3 0-4-16,3 3-1 0,3 2 0 0,-3 0 0 15,0-2-14-15,0 2-4 0,3-2 0 0,3 2 0 16,-3-3 0-16,0 4 0 0,6-1 0 0,0-5 0 15,0 2 0-15,-3-2 0 0,0-2 0 0,3-1 0 16,-3-3-112-16,0 1-24 16</inkml:trace>
          <inkml:trace contextRef="#ctx0" brushRef="#br0" timeOffset="49049.4379">11661 6951 921 0,'0'0'40'0,"0"0"10"0,0 0-40 0,0 0-10 0,6 5 0 0,3-2 0 16,0-1 296-16,-3 1 58 0,-6-3 11 0,6 5 3 16,3-2-284-16,0-1-56 0,0 1-11 0,-9-3-2 31,0 0-165-31,8 5-33 0</inkml:trace>
          <inkml:trace contextRef="#ctx0" brushRef="#br0" timeOffset="44080.2567">11706 7027 1209 0,'0'0'108'16,"0"0"-87"-16,0 0-21 0,0 0 0 0,0 0 266 0,3 6 49 0,-3-1 9 0,0-5 3 31,0 0-385-31,0 0-77 0,0 0-15 0</inkml:trace>
          <inkml:trace contextRef="#ctx0" brushRef="#br0" timeOffset="50129.0194">12057 7183 1882 0,'0'0'84'0,"0"0"16"0,0 0-80 0,0 0-20 0,6 6 0 0,-3 2 0 15,0 2 46-15,0 1 5 0,3-1 1 0,-3 1 0 16,0 2-40-16,3 0-12 0,-3 1 0 0,3-1 0 16,-3 3 8-16,3 0-8 0,-3 0 0 0,2-1 0 0,1 1 0 0,0 3 0 15,-3-3 0-15,3 0 0 0,-3 2 0 16,3-5 0-16,-3 3 0 0,0 0 0 0,0-3 8 0,-3-2 2 16,3 2 0-16,0 0 0 0,-3-2 10 0,0 2 3 15,3-5 0-15,0 0 0 0,-3-3-15 0,0 3-8 16,-3-2 10-16,3-6-10 0,0 0 12 0,0 0-3 15,0 7-1-15,0-7 0 0,0 0-8 0,0 0 0 16,0 0 0-16,0 0 0 0,0 0 0 0,0 0 15 16,0 0-1-16,0 0 0 0,0 0 11 0,6-5 3 15,-3 0 0-15,3 0 0 0,0-3-11 0,-3-3-1 0,0 3-1 16,0-2 0-16,0-1-7 0,0-2-8 16,0 2 11-16,0-2-11 0,0 0 11 0,0-3-11 0,0 0 10 15,0-3-10-15,-3 1-10 0,3-3-8 0,-6 0-2 0,6 2 0 0,0 1 6 0,3-1 1 16,0-2 0-16,2 5 0 0,-2-3 13 0,3 6-9 15,0 3 9-15,0-1-8 0,-3 3 8 0,3 0 0 16,0 3 0-16,0 2-8 0,0 1 8 0,-3 4 0 16,0 4 0-16,-3-1 8 0,3 0 0 0,-3 6 0 15,0-3 0-15,0 8 0 0,0-1 0 0,-3 9 0 16,3-3 0-16,-3 6 0 0,-3-3-8 0,3 2 11 0,3-2-11 16,-3-3 12-16,3 0-12 0,0 0 0 0,-3 1 0 15,3-4 8-15,-1-2-21 0,1-3-5 0,0-2-1 0,-3-1 0 31,0-4-92-31,0-6-18 0,3 8-4 0,-3-8-784 0</inkml:trace>
          <inkml:trace contextRef="#ctx0" brushRef="#br0" timeOffset="50394.6432">12664 6795 2484 0,'0'0'55'0,"0"0"11"0,0 0 2 0,-3 7 1 0,0-1-55 0,0 2-14 16,0-3 0-16,3 0 0 16,0-5-141-16,3 6-31 0,0-1-7 0</inkml:trace>
          <inkml:trace contextRef="#ctx0" brushRef="#br0" timeOffset="44725.5087">12727 7271 2473 0,'0'13'109'0,"0"-5"23"0,3 3-105 0,3 2-27 0,-3 3 0 0,3-1 0 16,-1 1 44-16,1 0 3 0,0 0 1 0,0 0 0 31,-3-5-60-31,0 2-11 0,0-5-2 0,-3-3-1 15,0-5-132-15,0 0-26 0,0 0-6 0</inkml:trace>
          <inkml:trace contextRef="#ctx0" brushRef="#br0" timeOffset="51394.4419">13164 7268 2253 0,'0'0'100'0,"6"0"20"0,-3 0-96 0,3 3-24 0,0-1 0 0,0 1 0 16,3-3 33-16,0 0 2 0,3 0 0 0,-3 3 0 16,3-1-27-16,-3 4-8 0,-1 2 0 0,1 2 0 15,0 1 0-15,0 5 0 0,0-1 0 0,-3 1 0 16,0 3-22-16,0 2 2 0,-3-2 0 0,3-1 0 15,-6 1 4-15,0-4 2 0,0 1 0 0,0-2 0 16,0-1 3-16,0-3 1 0,-3 1 0 0,3-3 0 16,-3-3 10-16,3-5 0 0,0 0 0 0,0 0 0 15,0 0 16-15,0 0 1 0,0 0 1 0,0 0 0 0,0 0 6 0,0 0 0 16,3-5 1-16,0-3 0 0,0 0 20 0,0-3 4 16,3-2 1-16,0 0 0 0,0 0-30 0,-3-6-5 15,6-2-2-15,-3 3 0 0,0-4-13 0,0 4 0 16,2-1 0-16,-2 1 0 0,3 2 0 0,-3 3 0 15,3 2 0-15,-6 6 0 0,3 0 0 0,-6 5 0 16,0 0 0-16,6 2 0 0,0 6 0 0,0 3 0 16,0 2-13-16,-3 0 4 0,3 6 9 0,-3-3-8 15,0 2 8-15,0 3-8 0,0-5 0 0,3 3 0 16,-3-3 0-16,0 2 0 0,3-5 8 0,-3 3 0 16,-3-5-9-16,3 2 9 0,0-5 0 0,0-3 0 15,0 1 0-15,-3-6 0 0,0 0-9 0,0 0 9 16,0 0 0-16,0 0 0 0,0 0 0 0,0 0 0 15,0 0 0-15,0 0 0 0,0 0 0 0,0-6 8 16,0-2-8-16,3-2 9 0,0 2 2 0,-1-3 0 0,-2-2 0 16,3 0 0-16,0-3-3 0,0 0 0 0,0 0 0 0,3-2 0 15,3-1 10-15,0 1 2 0,-3 2 0 0,3 5 0 16,0 0-7-16,-3 4-1 0,0 1 0 0,-6 6 0 16,6 3-12-16,0 5 0 0,0 2 0 0,-3 4 0 15,3 2 0-15,0-1 0 0,0 4 0 0,0-1 0 16,3 1-16-16,-1-1-5 0,1-2-2 0,-3 0 0 31,3 0-21-31,-3 0-4 0,0-3 0 0,0 0-704 0,0-2-140 0</inkml:trace>
          <inkml:trace contextRef="#ctx0" brushRef="#br0" timeOffset="51722.2109">13888 7300 2415 0,'0'0'53'0,"2"8"11"0,-2 2 3 0,0 1 1 0,0 5-55 0,0 2-13 16,0 1 0-16,3-1 0 0,0 1 19 0,0-1 1 15,0-2 0-15,0 0 0 0,0-3-20 0,0-2 0 16,0 0 0-16,3-3 0 0,0-1 0 0,3-1 0 15,-3-4 0-15,3 1 0 16,-3 0-20-16,3-3-7 0,3 0-1 0,-3-3-1 0,0 0 29 0,0 1 0 16,3-6 0-16,-4 0 0 0,-2 0 18 0,6 0 0 0,-3-3 0 0,3 1 0 15,-3-3-2-15,0 2-1 0,0-2 0 0,0 0 0 16,-3-3-15-16,3-3 0 0,-6 1 8 0,3 2-8 16,0-3 0-16,-3 1-12 0,0-3 3 0,3-3 0 31,-1 0-111-31,-2 3-23 0,0-3-4 0</inkml:trace>
          <inkml:trace contextRef="#ctx0" brushRef="#br0" timeOffset="52347.0309">14426 7281 2574 0,'0'0'56'0,"0"0"12"0,0 0 3 0,3 11 1 0,0 2-57 0,3 0-15 15,3 1 0-15,-3-1 0 0,3 3 9 0,0 0-1 16,-3-3 0-16,0 0 0 0,0 0-8 0,-3 1 0 15,0-4 0-15,0 3 0 0,0-2-26 0,0-1 2 0,0 1 1 0,0-6 0 32,-3-5-11-32,0 0-2 0,0 8-1 0,0-8 0 0,0 0 10 0,0 0 3 15,0 0 0-15,0 0 0 0,0 0 24 0,0 0 11 0,0 0-1 16,3-8 0-16,0 0 28 0,0 0 6 0,0 1 0 0,0-4 1 16,-1 0-11-16,1-2-2 0,0 0-1 0,3-3 0 15,-6 0 8-15,6-2 1 0,0-1 1 0,3 1 0 16,3-9-24-16,0 6-5 0,3-3 0 0,-3 6-1 15,3-1-11-15,0 3-9 0,-4 3 9 0,4 5-13 16,-3 3 13-16,0 0-9 0,0 5 9 0,-3 2-8 16,0 3 0-16,3 6 0 0,-3 2 0 0,0 3 0 15,0 0 8-15,3 0 0 0,-4 5 0 0,1 0 0 16,3 0-28-16,-6-2-3 16,0-1-1-16,3 1 0 0,-3-1 24 0,3-2 8 0,-3-5 0 0,-3 0-9 15,3-4 1-15,-3 1 0 0,-3-8 0 0,0 0 0 16,0 0 8-16,0 0 0 0,0 0 0 0,0 0 0 0,0 0 9 15,0 0 1-15,3-5 0 0,0 0 0 0,-6-6 18 0,3 1 3 16,0-4 1-16,3-1 0 0,0-1-16 0,-3 0-4 16,3-3 0-16,3 1 0 0,-3 2 0 0,3 0 0 15,-3 5 0-15,3 1 0 0,0 2-12 0,3 3 0 16,-1-1-12-16,-2 6 12 0,-6 0-21 0,6 8 2 16,3 0 1-16,-3 3 0 15,-3-1-174-15,3 1-36 0,9 13-6 0,3-11-2 0</inkml:trace>
        </inkml:traceGroup>
        <inkml:traceGroup>
          <inkml:annotationXML>
            <emma:emma xmlns:emma="http://www.w3.org/2003/04/emma" version="1.0">
              <emma:interpretation id="{55CE44D3-4C15-428D-978E-92E8150CB9FD}" emma:medium="tactile" emma:mode="ink">
                <msink:context xmlns:msink="http://schemas.microsoft.com/ink/2010/main" type="inkWord" rotatedBoundingBox="20854,6932 25323,6549 25417,7653 20949,8035"/>
              </emma:interpretation>
              <emma:one-of disjunction-type="recognition" id="oneOf21">
                <emma:interpretation id="interp77" emma:lang="" emma:confidence="0.5">
                  <emma:literal>spanning</emma:literal>
                </emma:interpretation>
                <emma:interpretation id="interp78" emma:lang="" emma:confidence="0">
                  <emma:literal>Spanning</emma:literal>
                </emma:interpretation>
                <emma:interpretation id="interp79" emma:lang="" emma:confidence="0">
                  <emma:literal>spamming</emma:literal>
                </emma:interpretation>
                <emma:interpretation id="interp80" emma:lang="" emma:confidence="0">
                  <emma:literal>Spamming</emma:literal>
                </emma:interpretation>
                <emma:interpretation id="interp81" emma:lang="" emma:confidence="0">
                  <emma:literal>spawning</emma:literal>
                </emma:interpretation>
              </emma:one-of>
            </emma:emma>
          </inkml:annotationXML>
          <inkml:trace contextRef="#ctx0" brushRef="#br0" timeOffset="53612.5542">16376 6858 1497 0,'0'0'66'0,"0"0"14"0,0 0-64 0,0-5-16 0,0-3 0 0,0-3 0 16,0 3 108-16,0 0 19 0,-3 0 3 0,3 0 1 16,-3-5-105-16,0 3-26 0,0-1 0 0,-3 0 0 15,0-2 8-15,-3 5-8 0,3-2 8 0,0-1-8 16,-3 1 0-16,-3-1 8 0,1 0-8 0,-4 6 0 16,0 0 19-16,0 0-2 0,0 2 0 0,0 0 0 15,-3 6 16-15,0 0 3 0,1-1 1 0,-1 6 0 16,0-3-14-16,0 6-3 0,0 0-1 0,0-1 0 15,0 1-19-15,1 2 0 0,-1 5 0 0,3-2-9 16,0 0 9-16,3 0 0 0,3 0 10 0,0 2-10 0,0 4-13 16,6-4-9-16,0 1-2 0,3-3 0 15,3 2-1-15,0 1-1 0,6-6 0 0,0 3 0 0,3-3 10 0,0 0 1 16,0 0 1-16,6 1 0 0,2-4 4 0,1 1 1 16,3-3 0-16,0 0 0 0,3 2 9 0,0-2 0 15,-1 5 10-15,4 1-10 0,-3-1 12 0,0 0-3 16,-7 0-1-16,1 6 0 0,-3-1 17 0,-3 1 3 15,-3-1 1-15,-3 1 0 0,0-1 13 0,-3 1 2 16,-6 2 1-16,0-2 0 0,-3-6-12 0,-3 3-2 16,-3-3-1-16,-3 0 0 0,0 0-10 0,-3-2-3 15,-6 0 0-15,1-3 0 0,-1 2-17 0,0-2 8 16,3-3-8-16,-3 1 0 16,3-4-24-16,0 1-12 0,-2-3-3 0,2-3 0 15,0 1-11-15,0-4-2 0,3 1-1 0,-3-5 0 16,0 2-134-16,1-6-26 0,-13-12-6 0,9-1-1 0</inkml:trace>
          <inkml:trace contextRef="#ctx0" brushRef="#br0" timeOffset="54221.5649">16906 6887 1922 0,'0'0'85'0,"0"0"18"0,-3-3-83 0,0-2-20 16,3 5 0-16,0 0 0 0,0 0 53 0,0 0 7 15,-9-2 0-15,3 2 1 0,6 0-37 0,-6 2-7 16,-3 3-1-16,0 3-1 0,6 3-15 0,-3 5 0 15,0 0 0-15,0 5 0 0,-3 3 0 0,3 2-10 16,0 3 10-16,0-2-8 0,-2 4 8 0,2-1 0 16,9 1 0-16,-3-2 0 0,0-2 13 0,-3-1 5 15,3-2 1-15,0 0 0 0,3 0 13 0,-3-3 2 16,0-5 1-16,3-3 0 0,5 0-11 0,-5-2-3 16,-6-6 0-16,3-5 0 0,0 0-2 0,-2 5-1 0,-1-2 0 15,-3 0 0-15,0-6-18 0,6 3 8 0,0-5-8 16,-3-3 0-16,-3-3 16 0,3 3-3 0,3-5-1 0,0 0 0 15,0-6 0-15,-3 1-1 0,3-3 0 0,0-3 0 16,9-3 13-16,-6-2 4 0,-3-2 0 0,3-1 0 16,12 0-28-16,-7 0 0 0,1-2 0 0,0 0 0 15,3-4 0-15,3 1 0 0,0 3 8 0,0 0-8 16,-3 5-20 0,3-1-8-16,2 1-3 0,4 6 0 0,-6-1 20 0,3 5 11 0,3 3-12 0,0 3 12 15,3-3-11-15,-1 6 11 0,-2-1-10 0,3 3 10 16,3 3 0-16,-3 5 0 0,-7 0 0 0,-2 5 0 15,3 0-12-15,-3 6 3 0,-3 2 1 0,0 3 0 16,-3 3 8-16,-3-1 0 0,3 1 0 0,-9 2 0 16,-6 0 0-16,0 3 0 0,3 0 0 0,-3-1 8 0,-6-1-8 15,-6-1 0-15,-6 3 0 0,1-6 0 0,2-2-16 16,-6 0 3-16,0-3 0 0,0 0 0 16,6-5-35-16,-2 0-8 0,-4-3 0 15,3 1-1-15,0-6-159 0,0 2-31 0</inkml:trace>
          <inkml:trace contextRef="#ctx0" brushRef="#br0" timeOffset="54819.4053">17727 6929 1152 0,'0'0'102'0,"0"0"-82"0,0 0-20 0,0 0 0 16,9 0 279-16,-9 0 51 0,0 0 10 0,0 0 3 0,3-7-279 0,0-1-55 15,-3 0-9-15,-3 0 0 0,0-3-22 0,-3 1 2 16,3-1 0-16,-3 3 0 0,-3-3-2 0,6 1 0 15,3 2 0-15,-3-3 0 0,-5 3 4 0,5 3 1 16,0-3 0-16,3 8 0 0,0 0 17 0,0-8 0 16,-9 3-8-16,6 2 8 0,3 3 18 0,0 0 7 15,-6-5 2-15,0 5 0 0,6 0-27 0,0 0 8 16,-6 0-8-16,0 0 0 0,-6 3 13 0,6-1-2 16,0 4-1-16,-6-1 0 0,0-2-10 0,-3 2 0 15,6-3 0-15,3 4 0 0,-2 2 0 0,-1 0 0 16,0 0 0-16,0 2 0 0,3 3 0 0,0 1 0 15,-6 1 0-15,3 1 0 0,6 0-11 0,-3 0 3 16,0 3 0-16,3-4 0 0,0 1 8 0,3 0 0 16,0-5 0-16,0-1 0 0,-3 1 0 0,6-3 0 0,3 0 0 15,-3-3 0-15,-3-5 0 0,6 5 0 0,3-5 0 16,0 0 0-16,3 0-15 0,-3-2-1 0,0-1 0 0,6-2 0 16,2-3 16-16,-2 0 10 0,-9 0-2 0,6-3 0 15,3 1 8-15,0-1 0 0,-3-2 1 0,-6 0 0 16,0 0 14-16,3-1 2 0,3-1 1 0,-4-1 0 15,1 0-2-15,-3 3-1 0,9-1 0 0,-6 6 0 16,-3 3 3-16,0 2 1 0,-3 3 0 0,3 0 0 16,-6 0-22-16,0 0-4 0,3 6-1 0,3 2 0 15,0 2 3-15,-3 3 0 0,-6 3 0 0,0-2 0 16,3-1-35 0,0 3-6-16,-3 0-2 0,0-3 0 0,-3 0-75 0,0 0-15 15,6 0-3-15,-3-2-904 0</inkml:trace>
          <inkml:trace contextRef="#ctx0" brushRef="#br0" timeOffset="55254.5949">18067 6739 1728 0,'0'0'153'0,"0"0"-122"15,9 5-31-15,-4 3 0 0,1 3 137 0,0 2 22 16,3 3 4-16,-3 2 1 0,0 4-130 0,0-1-26 16,0 0-8-16,0 0 0 0,0 0 12 0,-3-2-4 15,-3-1 0-15,6-2 0 0,-6 0-8 0,6-3 0 0,-3-2 9 16,0-3-9-16,0 0 0 0,0-3 9 0,-3-5-9 0,0 0 0 16,0 0 11-16,0 0-11 0,0 0 10 0,0 0-10 15,6 0 22-15,-6 0-2 0,6-5 0 0,0-1 0 16,0 1 12-16,0-5 3 0,-3-1 0 0,3-2 0 15,-3-3 3-15,-1 0 1 0,4-3 0 0,0 1 0 16,0-1-7-16,3-2 0 0,0 0-1 0,0 3 0 16,0-1-3-16,0 1 0 0,0 4 0 0,3 1 0 15,-3 2-28-15,0 4 0 0,0 1 0 0,0 1 0 32,-3 5-21-32,2 3-7 0,-2 5-2 0,3-1 0 0,-3 1 30 0,0 6 0 0,-3 2 0 0,3 5 0 15,-3-3 0-15,3 3 0 0,-3 1 0 0,0-4 0 16,-3 1-12-16,6-1 3 0,-6 1 1 0,3-4 0 15,-3-1-13-15,0-4-3 0,0 4 0 0,0-7 0 16,0-7-137-16,-3 6-28 0,3-6-6 0</inkml:trace>
          <inkml:trace contextRef="#ctx0" brushRef="#br0" timeOffset="55691.601">18418 6784 806 0,'0'0'36'0,"0"0"7"0,6-3-35 0,0 3-8 15,0-2 0-15,3-1 0 0,-3-2 288 0,3 2 55 16,-1 3 11-16,1-3 2 0,-3 3-280 0,0 0-56 16,0 3-11-16,0 2-9 0,-3 1 28 0,3 4 0 0,-3 6-1 15,0 0 0-15,-3 2-15 0,3 1-2 0,-3 2-1 0,-3-2 0 16,6-1-1-16,-3 1 0 0,0-3 0 0,0-3 0 15,3 0 8-15,-3-2 2 0,0-1 0 0,0-4 0 16,0-6-8-16,0 0-2 0,0 0 0 0,0 0 0 16,0 0-8-16,0 0 0 0,0 0 0 0,9 0 0 15,-3-3 22-15,0 0-1 0,3-5 0 0,0 0 0 16,-3-2-4-16,0-3-1 0,3-1 0 0,-3-2 0 16,5-2 9-16,-2 2 2 0,-3 0 0 0,0 3 0 15,3-6-4-15,0 1-1 0,3 2 0 0,3 0 0 16,-3 0-2-16,3 6-1 0,0 2 0 0,-1 2 0 15,-2-1-19-15,0 4 0 0,0 6 0 0,-3-1 0 16,3 3 0-16,-3 3 0 0,-3 3 0 0,0 2 0 16,3 6 0-16,-3-1-9 0,-3 1 1 0,0-1 0 0,6-2 8 15,-6 5 0-15,0-5 0 0,0 0 0 16,0-3-44-16,-1-2-6 0,-2-3-2 16,0 0-722-16,0-8-145 0</inkml:trace>
          <inkml:trace contextRef="#ctx0" brushRef="#br0" timeOffset="55910.7541">19022 6789 2084 0,'0'0'92'0,"3"6"20"0,0 1-90 0,3 4-22 0,0 0 0 0,3-1 0 15,-6 3 56-15,3-2 8 0,0 0 0 0,0-1 1 16,-3 1-40-16,0-1-8 0,3-4-1 0,-3 2-1 16,-3-8-15-16,6 5-13 0,-6-5 2 0,0 0-686 15,0 0-138-15</inkml:trace>
          <inkml:trace contextRef="#ctx0" brushRef="#br0" timeOffset="56082.1427">19052 6657 2318 0,'12'-13'103'16,"-6"7"21"-16,-3 1-100 0,3-3-24 0,3 0 0 0,-3-2 0 16,-1 2-131-16,1-3-31 0</inkml:trace>
          <inkml:trace contextRef="#ctx0" brushRef="#br0" timeOffset="56519.531">19579 6699 2217 0,'12'11'98'0,"-3"-6"21"0,-1 3-95 16,1 0-24-16,-3 5 0 0,3 3 0 0,0 3 24 0,3-1 1 0,-3 1 0 0,0 2 0 16,0-3-25-16,0 1 0 0,-3-6 0 0,0 3 0 15,-3-5 0-15,3 2 0 0,-3-5 0 0,0 0 0 16,-3-8-16-16,0 0-3 0,0 0 0 0,0 0 0 15,0 0 6-15,0 0 1 0,0 0 0 0,-3-6 0 16,0-4 28-16,0 2 5 0,3-5 2 0,0-1 0 16,0 1 36-16,3-3 7 0,-3 0 2 0,3-2 0 15,3-1-30-15,0-2-6 0,0 0 0 0,-1 3-1 16,1-1-9-16,3 6-2 0,0 0 0 0,0 2 0 16,-3 3-5-16,3 3-2 0,-3 2 0 0,3 3 0 0,0 5-13 15,-3 3 0-15,3 0 0 0,-3 5 0 0,3 3 0 16,-3 3-10-16,0 2 2 0,3-2 0 15,-7-4-28-15,4 1-4 0,0 0-2 16,0 0 0-16,-3-3-86 0,3-2-18 0,-3-3-3 0,0 2-1 16</inkml:trace>
          <inkml:trace contextRef="#ctx0" brushRef="#br0" timeOffset="57082.0594">20210 6683 1094 0,'0'0'97'0,"0"0"-77"0,0 0-20 0,0 0 0 16,0 0 192-16,0 0 36 0,0 0 6 0,0 0 2 15,0 0-161-15,0 0-32 0,-3-2-7 0,3 2 0 16,0 0-22-16,-3 0-4 0,-6 2-1 0,3 4 0 15,0 2 9-15,-3 5 2 0,0 0 0 0,-3 3 0 16,0 5-5-16,3 0-1 0,-3 0 0 0,4 1 0 16,2-4-14-16,-3 1 0 0,6-6 8 0,0 0-8 15,0-2 0-15,0-1 8 0,3-10-8 0,0 0 0 16,6 8 8-16,-6-8-8 0,3 3 0 0,6 2 9 0,0-5 1 0,-1-2 0 16,1-1 0-16,3 0 0 0,3-2 11 0,-3-3 3 15,3-3 0-15,0 3 0 0,3-2 5 0,0 2 2 16,-1 0 0-16,1 0 0 0,-3 3-19 0,3 2-3 15,-3-2-1-15,3 2 0 0,-6 8-8 0,3-2 0 16,-1 2 0-16,-2 3 0 0,-3 3 0 0,0 5 8 16,-3 2-8-16,0 6 8 0,-3 0-8 0,-3 2 0 15,-6 4 0-15,0 1 0 0,-3-2 0 0,-3 6 8 16,-3-1-8-16,-2 1 0 0,-1-4 9 0,-3 4-9 16,0-4 10-16,0-1-10 0,-3-1 8 0,4-6-8 15,-1-1 0-15,0-1 0 0,3-5 16 0,0-3-4 16,0-5 0-16,0 0 0 0,7-3 17 0,-4-2 3 0,3-3 1 15,0 0 0-15,3 0 12 0,0-3 3 0,3 0 0 16,3-2 0-16,0 0-1 0,0-3 0 0,3-3 0 0,0 1 0 16,0-1-15-16,6-5-2 0,0 0-1 0,3-2 0 15,3-1-41-15,3-2-8 0,3 3-1 0,-1-6-1 32,4 3-66-32,3-3-14 0,0 0-2 0,6 0-1 15,-4 0-138-15,7 3-27 0</inkml:trace>
          <inkml:trace contextRef="#ctx0" brushRef="#br0" timeOffset="68769.9918">20379 6845 172 0,'0'0'8'0,"0"0"1"0,0 0-9 0,0 0 0 0,0 0 0 0,0 0 0 15,0 0 209-15,0 0 40 0,0 0 8 0,0 0 2 16,0 0-182-16,0 0-36 0,6 0-7 0,-6 0-2 16,3 0 7-16,-3 0 1 0,0 0 0 0,9-3 0 15,-3 0-26-15,0 1-5 0,-3-3-1 0,0 2 0 16,0 0 7-16,-3 3 1 0,0 0 0 0,6-5 0 16,-3 0-16-16,0-1 0 0,-3 6 0 0,0 0 0 15,3-2 0-15,-3 2 0 0,0 0 0 0,0 0 0 16,3-6 22-16,-3 6 8 0,0 0 2 0,0 0 0 15,0 0 4-15,0-2 2 0,3-3 0 0,-3 5 0 16,0 0 6-16,0 0 0 0,0 0 1 0,-3-3 0 16,-3 0-11-16,6 1-2 0,-3-4-1 0,0 4 0 15,-3-1-15-15,6 3-4 0,0-5 0 0,0 2 0 16,-3-2 0-16,0-1 0 0,0 1 0 0,0 0 0 0,0 0-12 16,0-1-10-16,0 1 2 0,-3 2 0 0,3-5 8 0,-3 3 0 15,-3 0 0-15,1 0-8 0,-1-6-9 0,-3 0-2 16,0 3 0-16,0 1 0 15,-3-1-25-15,3 0-4 0,-3 2-2 0,3 1 0 16,-3 2-92-16,1 1-18 0,-19-6-4 0,6 5-1 0</inkml:trace>
        </inkml:traceGroup>
        <inkml:traceGroup>
          <inkml:annotationXML>
            <emma:emma xmlns:emma="http://www.w3.org/2003/04/emma" version="1.0">
              <emma:interpretation id="{00EEC403-F712-4EC4-9A90-2180ADA1AEB3}" emma:medium="tactile" emma:mode="ink">
                <msink:context xmlns:msink="http://schemas.microsoft.com/ink/2010/main" type="inkWord" rotatedBoundingBox="25853,6731 28445,6510 28516,7341 25924,7563"/>
              </emma:interpretation>
              <emma:one-of disjunction-type="recognition" id="oneOf22">
                <emma:interpretation id="interp82" emma:lang="" emma:confidence="0.5">
                  <emma:literal>Tree</emma:literal>
                </emma:interpretation>
                <emma:interpretation id="interp83" emma:lang="" emma:confidence="0">
                  <emma:literal>tree</emma:literal>
                </emma:interpretation>
                <emma:interpretation id="interp84" emma:lang="" emma:confidence="0">
                  <emma:literal>Tre</emma:literal>
                </emma:interpretation>
                <emma:interpretation id="interp85" emma:lang="" emma:confidence="0">
                  <emma:literal>Three</emma:literal>
                </emma:interpretation>
                <emma:interpretation id="interp86" emma:lang="" emma:confidence="0">
                  <emma:literal>True</emma:literal>
                </emma:interpretation>
              </emma:one-of>
            </emma:emma>
          </inkml:annotationXML>
          <inkml:trace contextRef="#ctx0" brushRef="#br0" timeOffset="65536.3536">20936 6585 172 0,'0'0'16'0,"0"0"-16"16,0 0 0-16,0 0 0 0,0 0 164 0,0 0 29 16,0 0 7-16,0 0 0 0,0 0-113 0,0 0-23 15,0 0-5-15,0 0-1 0,0 0-21 0,0 0-4 16,0 0-1-16,0 0 0 0,0 0 16 0,0 0 4 15,0 0 0-15,0 0 0 0,0 0-13 0,9 0-3 16,-9 0 0-16,6-2 0 0,3 2-1 0,0-3-1 16,0 1 0-16,0-1 0 0,-3 0-17 0,3 1-3 15,-1-1-1-15,4-2 0 0,0 2 19 0,0-2 4 0,0-1 1 0,0 1 0 16,6-3-2-16,0 3-1 0,-3 2 0 16,5-2 0-16,1-3 0 0,3 3 0 0,-6-1 0 15,6 4 0-15,0-3-15 0,-1 2-3 0,-2-2-1 0,3 5 0 16,0 0-15-16,3-3 11 0,-4 0-11 0,1 3 10 15,0 0-10-15,-3 3 0 0,3-3 0 0,-3-3 0 32,-4 3-35-32,4-2-5 0,-3-4-2 0,3 4 0 15,0-6-39-15,-3 2-8 0,-1 1-2 0,-2 0 0 0,0-6-89 16,-3 3-17-16,3 0-4 0</inkml:trace>
          <inkml:trace contextRef="#ctx0" brushRef="#br0" timeOffset="66130.1421">21391 6538 882 0,'0'0'39'0,"0"0"8"0,0-5-38 0,0 5-9 0,3-8 0 0,0 2 0 16,0 1 71-16,-3 5 12 0,0-5 2 0,3-1 1 15,0-1-28-15,0-1-6 0,-3 0 0 0,3 2-1 16,-3-2-21-16,3 3-4 0,-3 5-1 0,0 0 0 16,0 0-25-16,0 0 0 0,0 0 0 0,0 0 0 15,0 0 0-15,0 0 0 0,0 0 0 0,0 0 0 16,0 0 0-16,0 0 0 0,0 0 0 0,0 0 0 16,-6-3 0-16,6 3 0 0,0 0 0 0,-6 0 0 15,6 0 28-15,-6 3 0 0,0-3 0 0,6 0 0 16,0 0-15-16,0 0-2 0,0 0-1 0,0 0 0 15,0 0 15-15,0 0 3 0,0 0 1 0,0 0 0 16,0 0 15-16,0 0 2 0,0 0 1 0,-3 5 0 0,0 3 5 16,1 6 2-16,2-1 0 0,-3 0 0 0,3 6-2 0,0 2 0 15,0 0 0-15,0 5 0 0,-3 6-26 0,0 0-6 16,0 8 0-16,0-1-1 0,0 1 18 0,0-3 4 16,3 3 1-16,-3-1 0 0,3-4-25 0,0 2-5 15,0-5 0-15,0 2-1 0,3-2-11 0,0-3 8 16,0 0-8-16,0 0 8 0,-3-3-8 0,0-2 0 15,3-3 0-15,-3-5 0 0,0-2-15 0,-3-1 2 16,0-5 0-16,0 0 0 16,3-8-167-16,0 0-32 0</inkml:trace>
          <inkml:trace contextRef="#ctx0" brushRef="#br0" timeOffset="66770.4472">21844 6763 1267 0,'0'0'112'0,"0"0"-89"15,0 0-23-15,0 0 0 0,0 0 98 0,3-6 15 31,-3 6 3-31,0 0 1 0,0 0-47 0,0 0-10 0,0 0-1 0,0 0-1 0,0-2-14 0,0 2-4 32,0 0 0-32,0 0 0 0,12 2-27 0,-6 6-5 15,0 3-8-15,0 0 11 0,0 4-11 0,0 1 0 0,-1 5 0 0,1 1 8 0,0 1 5 0,0-1 1 16,0-1 0-16,-3-3 0 0,3 3 4 0,-3-2 1 16,3 0 0-16,-3-6 0 0,0 3-10 0,0-3-1 0,0-3-8 15,0 1 12-15,-3-3 0 0,3-3 0 0,-3-5 0 0,0 0 0 16,0 0-12-16,0 8 11 0,0-8-11 0,0 0 10 15,0 0-10-15,0 0 0 0,0 0 0 0,0 0 0 16,0 0 0-16,0 0 8 0,0 0 0 0,0 0 0 16,0 0 10-16,0 0 2 0,0 0 0 0,0 0 0 15,0 0 10-15,0 0 2 0,0 0 1 0,0 0 0 16,0 0-17-16,0-8-3 0,0 0-1 0,3-2 0 16,0-3 4-16,3-1 1 0,-3 1 0 0,0 0 0 15,6-6 15-15,-3 3 2 0,3-5 1 0,3 0 0 16,-1 0-54-16,4 0-10 15,3 0-3-15,0-3 0 0,6 0 16 0,0-2 4 0,3 4 0 0,-4 1 0 16,1 0-46-16,0 2-9 0,0 4-1 0,-3-4-649 16,-1 6-130-16</inkml:trace>
          <inkml:trace contextRef="#ctx0" brushRef="#br0" timeOffset="67364.1876">22558 6914 1177 0,'0'0'25'0,"0"0"6"0,0 0 1 0,6 2 2 0,-6-2-34 0,9-2 0 0,0 2 0 0,0-3 0 15,0-2 58-15,0 2 5 0,3 0 1 0,-6-5 0 16,9 0 19-16,-4-2 4 0,1 2 1 0,0-3 0 15,0 1-43-15,3-3-8 0,0-3-1 0,-6 2-1 16,12-1-35-16,-6-1 0 0,0 0 0 0,-4 3 0 0,-2-3 0 0,9 2-9 16,-6-1 9-16,0 1-8 0,-3 1-1 0,3 0 0 15,-3 2 0-15,0 3 0 0,-9 3 9 0,9-3 0 16,-9 8 0-16,3-5 0 0,-3 0 0 0,-3-1 12 16,-6 4-2-16,3-1-1 0,0 0-9 0,0 3 10 15,-6 0-10-15,3 0 10 0,-3 0-10 0,-3 0 12 16,0 3-12-16,3-3 12 0,-2 3 4 0,-1-3 0 15,3 2 1-15,0 1 0 0,3 2 16 0,0 3 3 16,0 0 1-16,3 0 0 0,0 5 6 0,0 3 1 16,0-3 0-16,0 6 0 0,6-1-5 0,-3 1-1 15,3 5 0-15,-3-3 0 0,0 3-2 0,0 0 0 16,3 2 0-16,0 0 0 0,3-2-20 0,0 3-4 0,3-3 0 16,-6-3-1-16,12-3-3 0,-6 1 0 0,0-3 0 0,3-3 0 15,0 0-20-15,0-2-5 0,6-6-1 0,0 0 0 31,0-2-216-31,2 0-43 0,22-3-9 0,-9-8-2 0</inkml:trace>
          <inkml:trace contextRef="#ctx0" brushRef="#br0" timeOffset="67801.4601">23234 6771 1324 0,'0'0'118'15,"0"0"-94"-15,-9 5-24 0,9-5 0 16,0 5 140-16,-3 1 23 0,-3 2 5 0,6-1 0 0,0-7-94 0,0 6-19 16,0-6-4-16,6 8-1 0,-3 0-25 0,6-6-5 15,3-2 0-15,-3 0-1 0,0 3-19 0,3-6 0 16,2-2 8-16,1 0-8 0,3-3 0 0,-6 0 0 16,9 0-8-16,-6 0 8 0,0 0 0 0,0-3-9 15,2 3 9-15,-8 1 0 0,9-1 16 0,-6 0 8 16,0 0 1-16,-3 0 1 0,6 0-26 0,-6-3 0 15,-3 3 0-15,6 0 0 0,-6 0 20 0,-3 1-2 16,6-4 0-16,-4 0 0 0,-2 3-18 0,-3-2 10 16,3 2-10-16,-3-3 8 0,-3 3-8 0,3 3 0 15,-3-3 0-15,3 3 8 0,-5 2-8 0,5-2 0 16,-9 2 0-16,9 1 0 0,-3-1 0 0,-6 6 0 16,0-1 0-16,3 1 0 0,-3 2 8 0,-6 6 0 0,6-3 0 15,-3 5 0-15,-3 0 8 0,0 3 0 0,3 3 1 16,-5-1 0-16,2 1 5 0,0 2 1 0,3 3 0 15,0-3 0-15,0 3-23 0,6-3 0 0,0 0 0 0,6 3 0 16,0 2 8-16,6-2-8 0,0 0 8 0,3-3-8 16,6 3 0-16,0 0 0 0,0-1 0 0,6-4 0 31,8-3-88-31,-2 0-23 0,3-6-4 0,0-2-893 0</inkml:trace>
        </inkml:traceGroup>
      </inkml:traceGroup>
    </inkml:traceGroup>
    <inkml:traceGroup>
      <inkml:annotationXML>
        <emma:emma xmlns:emma="http://www.w3.org/2003/04/emma" version="1.0">
          <emma:interpretation id="{F85DF7FC-DD72-483C-B62C-A3D355174F55}" emma:medium="tactile" emma:mode="ink">
            <msink:context xmlns:msink="http://schemas.microsoft.com/ink/2010/main" type="paragraph" rotatedBoundingBox="8499,10024 27452,8015 27603,9435 8649,11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C9803C-552D-43B0-87D2-C8F8112D288A}" emma:medium="tactile" emma:mode="ink">
              <msink:context xmlns:msink="http://schemas.microsoft.com/ink/2010/main" type="inkBullet" rotatedBoundingBox="8559,10590 9029,10540 9078,11006 8608,11055"/>
            </emma:interpretation>
            <emma:one-of disjunction-type="recognition" id="oneOf23">
              <emma:interpretation id="interp87" emma:lang="" emma:confidence="1">
                <emma:literal/>
              </emma:interpretation>
            </emma:one-of>
          </emma:emma>
        </inkml:annotationXML>
        <inkml:trace contextRef="#ctx0" brushRef="#br0" timeOffset="70372.7517">3651 10369 1555 0,'0'0'138'0,"0"-5"-110"0,0 2-28 0,0-2 0 0,0 0 65 0,0 5 8 16,0 0 2-16,6-3 0 0,-6-2-55 0,0 5-10 16,0 0-2-16,0 0-8 0,0 0 24 0,0 0-1 15,0 0-1-15,0 0 0 0,0 0-13 0,0 0-9 16,0 0 12-16,3 5-12 0,-3 3 0 0,-3 0 0 16,3 5 0-16,-3 3 0 0,0 2 24 0,3 4-3 15,0 1 0-15,0 4 0 0,0 2-7 0,3 0-2 16,0-3 0-16,0 1 0 0,0-3 5 0,0 0 1 15,3-1 0-15,3-1 0 0,-3-4-2 0,3 1-1 16,-3-6 0-16,3 3 0 0,-3-3-15 0,0-3 11 16,0 1-11-16,2-6 10 0,-2 1-10 0,3-4 10 15,-3 1-10-15,3-6 10 0,-3-2-10 0,6-3 0 16,0-5 0-16,0 0 8 0,0-1-8 0,3-4-12 16,0 2 2-16,2-3 1 0,-2-2-3 0,0 3-1 0,0-3 0 15,3-1 0-15,0-1 13 0,-3-1-11 0,0 0 11 16,-1 0-10-16,1 0 10 0,0 6 8 0,-3-1-8 15,0 3 11-15,0 6 19 0,0-3 4 0,-3 5 1 16,-3 2 0-16,0 1-11 0,0 5-3 0,0 5 0 0,-3 1 0 16,2 2-13-16,-2 0-8 0,0 2 8 0,-3 3-8 15,0 3 0-15,0 0 0 0,3 0 0 0,-3 0 0 16,0-3 0-16,-3 0 8 0,0-2-8 0,3 0 8 16,-3 2-16-16,-2-5-4 0,-1 2 0 0,0-2 0 15,-3 0-2-15,-3-3-1 0,6 3 0 0,-6-2 0 16,0-1-13-1,-3 0-2-15,3-2-1 0,-3 0 0 0,0-3-71 0,1 0-14 16,-1-3-4-16</inkml:trace>
      </inkml:traceGroup>
      <inkml:traceGroup>
        <inkml:annotationXML>
          <emma:emma xmlns:emma="http://www.w3.org/2003/04/emma" version="1.0">
            <emma:interpretation id="{DE0303DD-DBC8-4039-9F4F-CB7B96C766BF}" emma:medium="tactile" emma:mode="ink">
              <msink:context xmlns:msink="http://schemas.microsoft.com/ink/2010/main" type="line" rotatedBoundingBox="8634,10010 27452,8015 27603,9435 8785,11429"/>
            </emma:interpretation>
          </emma:emma>
        </inkml:annotationXML>
        <inkml:traceGroup>
          <inkml:annotationXML>
            <emma:emma xmlns:emma="http://www.w3.org/2003/04/emma" version="1.0">
              <emma:interpretation id="{7C50523B-B203-4453-915B-79A0C398F883}" emma:medium="tactile" emma:mode="ink">
                <msink:context xmlns:msink="http://schemas.microsoft.com/ink/2010/main" type="inkWord" rotatedBoundingBox="8646,10114 8709,10107 8715,10169 8652,10175"/>
              </emma:interpretation>
              <emma:one-of disjunction-type="recognition" id="oneOf24">
                <emma:interpretation id="interp88" emma:lang="" emma:confidence="0">
                  <emma:literal>.</emma:literal>
                </emma:interpretation>
                <emma:interpretation id="interp89" emma:lang="" emma:confidence="0">
                  <emma:literal>\</emma:literal>
                </emma:interpretation>
                <emma:interpretation id="interp90" emma:lang="" emma:confidence="0">
                  <emma:literal>,</emma:literal>
                </emma:interpretation>
                <emma:interpretation id="interp91" emma:lang="" emma:confidence="0">
                  <emma:literal>:</emma:literal>
                </emma:interpretation>
                <emma:interpretation id="interp92" emma:lang="" emma:confidence="0">
                  <emma:literal>-</emma:literal>
                </emma:interpretation>
              </emma:one-of>
            </emma:emma>
          </inkml:annotationXML>
          <inkml:trace contextRef="#ctx0" brushRef="#br1" timeOffset="3.23106E10">3791 9924 518 0,'0'0'46'0,"0"0"-37"15,0 0-9-15,0 0 0 0,0 0 113 0,-4-4 21 16,-1-4 4-16,-3 0 1 0,-1 4-32 0,4-4-7 15,5 8 0-15,0 0-1 0,0 0-43 0,-8-4-9 16,3-3-2-16,-3-1 0 0,8 8-26 0,0 0-6 16,-9 0-1-16,9 0 0 0,0 0-12 0,0 0 0 15,-9-4 0-15,9 4 0 16,0 0-26-16,0 0-8 0,0 0-2 0,0 0-630 0</inkml:trace>
        </inkml:traceGroup>
        <inkml:traceGroup>
          <inkml:annotationXML>
            <emma:emma xmlns:emma="http://www.w3.org/2003/04/emma" version="1.0">
              <emma:interpretation id="{62D456AE-2C45-4D41-8836-1B761A1B54D0}" emma:medium="tactile" emma:mode="ink">
                <msink:context xmlns:msink="http://schemas.microsoft.com/ink/2010/main" type="inkWord" rotatedBoundingBox="8777,10103 8791,10101 8793,10117 8778,10118"/>
              </emma:interpretation>
              <emma:one-of disjunction-type="recognition" id="oneOf25">
                <emma:interpretation id="interp93" emma:lang="" emma:confidence="1">
                  <emma:literal/>
                </emma:interpretation>
              </emma:one-of>
            </emma:emma>
          </inkml:annotationXML>
          <inkml:trace contextRef="#ctx0" brushRef="#br0" timeOffset="70513.3395">3851 9858 2016 0,'0'0'89'0,"0"0"19"0,0 0-87 0,0 0-21 16,0 0 0-16,0 0-593 16,0 0-123-16</inkml:trace>
        </inkml:traceGroup>
        <inkml:traceGroup>
          <inkml:annotationXML>
            <emma:emma xmlns:emma="http://www.w3.org/2003/04/emma" version="1.0">
              <emma:interpretation id="{A908981B-ADC0-413F-9A0D-2EB9800C63C5}" emma:medium="tactile" emma:mode="ink">
                <msink:context xmlns:msink="http://schemas.microsoft.com/ink/2010/main" type="inkWord" rotatedBoundingBox="10515,10389 11130,10324 11184,10836 10569,10901"/>
              </emma:interpretation>
              <emma:one-of disjunction-type="recognition" id="oneOf26">
                <emma:interpretation id="interp94" emma:lang="" emma:confidence="1">
                  <emma:literal/>
                </emma:interpretation>
              </emma:one-of>
            </emma:emma>
          </inkml:annotationXML>
          <inkml:trace contextRef="#ctx0" brushRef="#br0" timeOffset="71435.0423">6110 10332 403 0,'0'0'17'0,"3"-5"5"0,0-3-22 0,0 0 0 0,3 0 0 0,-3 0 0 16,-3-3 330-16,0 3 62 0,0-2 12 0,-3-1 2 15,3 3-283-15,-3-2-57 0,0-1-11 0,-3 3-3 16,0 0-25-16,-3-2-6 0,0 2-1 0,-3 0 0 15,3 0 12-15,-6 0 3 0,3 0 0 0,-6 3 0 16,1-3-35-16,-1 2 0 0,0 1 0 0,-3 3 0 16,-3-4 0-16,3 4 0 0,-2-1 0 0,2 6 0 15,-3-1 0-15,3 4 0 0,0-1 0 0,3 0 0 16,1 3 0-16,2 0-9 0,-3 3-1 0,6 2 0 0,-3 0 10 0,3 6 0 16,0-1 0-16,0 6 0 0,3 2 0 15,0 6-8-15,0 0 8 0,7 2 0 0,-4 1 0 0,6-4 0 16,-3 1 0-16,6 0 0 0,3-6 0 15,-4-2-8-15,7-3 8 0,0-2 0 0,0-3 0 16,3-3 0-16,0-2 0 0,3-6 0 0,-3-3-11 0,3-4 11 16,3-1-13-16,-1-5 5 0,1-2 8 0,3-4 0 15,0-4 0-15,3-3 0 0,0-3 0 0,-4-3 0 16,4-2 0-16,-3 0 0 0,0-2 0 0,-6 1 0 16,0-1 0-16,-3 4 0 0,0-2 18 0,-7 0-1 15,1 3 0-15,-3-1 0 0,0 6 23 0,0-3 4 16,-3 3 0-16,0 2 1 0,3 1-3 0,-3 2-1 15,3 5 0-15,-3 4 0 0,0 7 4 0,0 0 1 0,0 0 0 16,0 0 0-16,0 10-37 0,6 3-9 0,3 3 0 0,0 5 0 16,0 3 0-16,0 0-12 0,3 2 2 0,0 1 1 15,3 2 9-15,0 0-8 0,2 0 8 0,4 3-8 32,0-6-99-32,6 1-19 0,-3-6-4 0</inkml:trace>
        </inkml:traceGroup>
        <inkml:traceGroup>
          <inkml:annotationXML>
            <emma:emma xmlns:emma="http://www.w3.org/2003/04/emma" version="1.0">
              <emma:interpretation id="{076BA68D-60F4-4399-957D-4CED5F43A0EE}" emma:medium="tactile" emma:mode="ink">
                <msink:context xmlns:msink="http://schemas.microsoft.com/ink/2010/main" type="inkWord" rotatedBoundingBox="12591,9830 16346,9552 16415,10481 12660,10758"/>
              </emma:interpretation>
              <emma:one-of disjunction-type="recognition" id="oneOf27">
                <emma:interpretation id="interp95" emma:lang="" emma:confidence="1">
                  <emma:literal/>
                </emma:interpretation>
              </emma:one-of>
            </emma:emma>
          </inkml:annotationXML>
          <inkml:trace contextRef="#ctx0" brushRef="#br0" timeOffset="72075.5203">8077 9678 1728 0,'0'0'153'15,"0"0"-122"-15,-3-2-31 0,3 2 0 0,0-8 128 0,0 3 20 0,-9-3 4 0,6 2 1 16,0 1-111-16,0 0-22 0,-5-1-5 0,-4-1-1 16,0 1-14-16,0 1 0 0,0 0-12 0,-6 2 12 15,-6 6-18-15,3 2 3 0,4-5 1 0,-4 8 0 16,-3 2 14-16,0 1 0 0,3 0 0 0,0 5-9 15,4-1 0-15,-4 1 0 0,-3 3 0 0,9-1 0 16,6 3 29-16,0-2 7 0,-3 2 1 0,3 0 0 16,9 1-8-16,0-4-2 0,0-2 0 0,-3 2 0 15,3-2-9-15,9 3-1 0,6-3-8 0,3-3 12 16,0 0-12-16,6-2-13 0,5-3 2 0,4 2 1 16,-3-2 10-16,3 0 9 0,-1 0-1 0,4-3-8 15,9 3 8-15,-7 3-8 0,-5-3 0 0,0 5 0 0,3-2 18 16,-4-1-3-16,-8 3-1 0,-3-2 0 15,-3 2 2-15,-3-2 1 0,-3 2 0 0,-3 0 0 0,-6 1-17 16,0 1-14-16,-6-1 2 0,-3 2 1 0,-3-1-2 0,-3 1-1 16,-6 3 0-16,0-1 0 0,-3 1-5 0,-6 2-1 15,-5 0 0-15,2-2 0 16,3-1-18-16,-3-2-4 0,-2 0-1 0,2-5 0 16,3-1-34-16,3-2-7 0,-2-3-2 0,2-5-514 15,0 3-104-15</inkml:trace>
          <inkml:trace contextRef="#ctx0" brushRef="#br0" timeOffset="72747.1883">8857 9734 2120 0,'0'0'94'0,"0"0"19"0,-3-3-90 0,0-2-23 0,0 0 0 0,3 5 0 16,0 0 44-16,0 0 5 0,-3 2 1 0,-6 1 0 0,3 2-30 15,0 3-5-15,-3 3-2 0,4 5 0 0,-1 2-13 0,0 3 8 16,-3 3-8-16,0 3 0 0,3 4 0 0,0 4 0 15,3 2 0-15,-3 3 0 0,3-1 0 0,-3 1 0 16,3-3 0-16,0 0-10 0,-3-3 24 0,3 1 5 16,3-3 1-16,0-1 0 0,0-2 0 0,0-2 1 15,0-3 0-15,0-6 0 0,0 1-21 0,-3-6 0 16,3-2 0-16,0-3 0 0,0-1 11 0,0-7-3 16,0 0 0-16,0 0 0 0,0 0-8 0,0 0 0 15,0 0 0-15,0 0 0 0,-6 0 16 0,3-2 4 16,-3-3 0-16,3-3 1 0,-3 0 12 0,3-6 3 15,-3 1 0-15,3-3 0 0,-6 0-20 0,6-2-4 16,1-3-1-16,-4-3 0 0,6 0-2 0,-3-5 0 16,0-3 0-16,0-2 0 0,3-3-9 0,3-5 0 15,0-3 0-15,0-3 0 0,3-2-12 0,-1 2-4 0,4 3 0 16,6 0-1 0,-3 3-15-16,3 2-2 0,3 6-1 0,0 2 0 0,3 3 35 0,-1 5 0 15,4-2 0-15,3-1 0 0,3 9 0 0,0 2 0 0,-4 2-8 16,1 4 8-16,0-1 0 0,3 3 0 0,-6 6 8 0,2-1-8 15,-5 6 0-15,3-1 0 0,-6 6 0 0,0 0 0 16,-3 3 0-16,-1 2 0 0,-2 0 0 0,-3 3 0 16,-3 5 0-16,0-2 0 0,-6-3 0 0,0 5 0 15,-6 0 0-15,0-2 8 0,-6 2-8 0,-2 0 0 16,-4-3 0-16,-3 6 0 0,-6-3 0 0,0 1 0 16,-3-4-19-16,1 1-3 0,-4 2-1 0,0-3 0 15,0 1-37 1,4-1-7-16,2 1-1 0,-3-3-1 0,3 2-105 0,1-2-21 0,2 0-4 0,3 0-358 15,3 0-72-15</inkml:trace>
          <inkml:trace contextRef="#ctx0" brushRef="#br0" timeOffset="73309.6801">9842 9750 1839 0,'0'0'81'0,"0"0"18"0,0 0-79 0,0 0-20 0,0 0 0 0,6-3 0 16,-3-2 96-16,3 0 15 0,-6-3 3 0,3 0 1 15,-3 0-76-15,0-3-15 0,0 3-4 0,-3-2 0 16,0-1 0-16,0-2-1 0,0 2 0 0,-3 3 0 15,0-2 5-15,0-1 2 0,1 1 0 0,-1 2 0 16,-3 2-14-16,0-1-2 0,3 1-1 0,-3 4 0 16,0 2 8-16,-3 0 2 0,0-3 0 0,0 3 0 15,-3 3-19-15,0 5 0 0,-2-1 0 0,-1 7 0 16,0 2-12-16,-3 2-5 0,0 3-2 0,0 6 0 16,0-1 19-16,4 6-8 0,-1 2 8 0,3 3 0 15,0 3 0-15,3 0 0 0,0-1 0 0,6 1 0 16,0-3 0-16,6-5 0 0,-3-3 0 0,3-5 0 0,6-3 8 15,0-5-8-15,0 0 11 0,3-6-11 0,0-2 0 0,0-2 0 16,3-4 0-16,0-4 0 0,3-4 0 0,0-4 0 16,5-4 0-16,-2-1-9 0,3-7 9 0,-3-1 0 15,3-1 0-15,0-3 0 0,-4-4 10 0,1-1-2 16,0 0-8-16,-3 0 12 0,0 3-12 0,0-3 0 16,-3 1 0-16,0 7 0 0,0 3 23 0,-1 5 1 15,-5 3 1-15,3 5 0 0,-6 2-4 0,3 1-1 16,-6 5 0-16,0 0 0 0,0 0-10 0,0 0-2 15,3 11-8-15,0 2 12 0,-3 0-12 0,3 0 11 16,0 3-11-16,-3 3 10 0,0-1-10 0,3-2 0 16,0 3 0-16,3-1-11 15,0 3-23-15,-3-2-5 0,3-3-1 0,-3 0 0 16,6-8-172-16,-3 2-36 0</inkml:trace>
          <inkml:trace contextRef="#ctx0" brushRef="#br0" timeOffset="73715.7174">10226 9649 2595 0,'0'0'57'0,"0"0"12"0,0 0 3 0,6 6 0 0,0-1-57 0,3 0-15 0,0 3 0 0,3 0 0 15,3 0 30-15,0 3 3 0,3-3 1 0,-3 2 0 0,-4 1-34 0,4 5 0 16,3-1 0-16,-3 4 0 15,3 2 0-15,-6 0 0 0,-6 3 0 0,3 0 0 16,0 0-19-16,-3 2-10 0,0-5-3 0,-3 3 0 0,-3-5 32 0,0-3 0 16,0-1 0-16,0-4 0 0,-3 2-12 0,0-2 3 15,0-6 1-15,3-5 0 0,0 0 8 0,0 0-10 16,0 0 10-16,0 0-10 0,0 0 18 0,0-5 3 16,0-6 1-16,3-2 0 0,0 0 25 0,0-3 6 15,2-5 1-15,4-3 0 0,-3-5-19 0,3 0-3 16,0 0-1-16,3 0 0 0,0-1-21 0,3 1 0 15,-3 3 0-15,0-1 0 0,0 6 0 0,3 3 0 16,-4-1 0-16,-2 9 0 0,0 2 0 0,0 2 0 16,0 6 0-16,-3 0 0 0,3 6 0 0,0 2 0 15,-3 8 0-15,3 2 0 0,-3 3 0 0,-3 6 0 16,3-1 0-16,0 9 0 0,0-4 0 0,-3 4 0 0,0-1 0 16,0-2 0-16,3-3-12 0,-4-3-6 0,4-4-2 15,-3-4 0 1,0-2-134-16,0-5-27 0</inkml:trace>
          <inkml:trace contextRef="#ctx0" brushRef="#br0" timeOffset="74153.277">11045 9559 2325 0,'0'0'103'0,"0"0"21"0,9 6-99 0,-3-4-25 16,0 4 0-16,3-1 0 0,0 6 53 0,0-1 6 16,-1 1 1-16,-2 5 0 0,3-3-40 0,0 8-7 15,0 0-1-15,-6 6-1 0,3-4 1 0,-3 6 1 16,0 1 0-16,0 1 0 0,-3-2-5 0,0 3-8 16,0-3 11-16,0-2-11 0,0-1 22 0,0-5-2 15,-3-2-1-15,0-1 0 0,3-2-19 0,-3-5 0 16,0-3 0-16,0 0 0 15,3-8-22-15,0 0-8 0,0 0-2 0,0 0 0 0,0 0 52 0,-3-6 9 16,0-1 3-16,3-4 0 0,0-5-10 0,6-8-2 16,0-5 0-16,3-3 0 0,3-2-6 0,0-6-2 15,0-5 0-15,0 3 0 0,6-3 16 0,2 3 4 16,-2-3 0-16,0 5 0 0,-3 8-32 0,0 6-16 0,0 2 1 16,-3 5 1-16,-3 4 14 0,2 7 16 0,1 5-3 15,-3 3-1-15,0 3-3 0,0 5-1 0,-3 10 0 0,3 1 0 16,0 7-8-16,-3 1 0 0,-3 4-12 0,6 4 12 15,-6-1-8-15,0 3 8 0,0 0 0 0,3-2 0 32,-3-4-29-32,0-2-2 0,0 1 0 0,0-4 0 15,0-5-53-15,0-8-10 0,0-2-2 0,-3-11-1067 0</inkml:trace>
        </inkml:traceGroup>
        <inkml:traceGroup>
          <inkml:annotationXML>
            <emma:emma xmlns:emma="http://www.w3.org/2003/04/emma" version="1.0">
              <emma:interpretation id="{70348FF3-A0FA-4580-893A-5222653B9516}" emma:medium="tactile" emma:mode="ink">
                <msink:context xmlns:msink="http://schemas.microsoft.com/ink/2010/main" type="inkWord" rotatedBoundingBox="16781,9381 18251,9226 18377,10413 16907,10568"/>
              </emma:interpretation>
              <emma:one-of disjunction-type="recognition" id="oneOf28">
                <emma:interpretation id="interp96" emma:lang="" emma:confidence="1">
                  <emma:literal/>
                </emma:interpretation>
              </emma:one-of>
            </emma:emma>
          </inkml:annotationXML>
          <inkml:trace contextRef="#ctx0" brushRef="#br0" timeOffset="74387.5937">11923 9612 2530 0,'0'0'56'0,"0"0"11"0,0 8 2 0,0 5 3 0,0 1-58 0,0-1-14 15,0 0 0-15,0 6 0 0,0-1 0 0,0 1 8 16,0 2-8-16,3 0 0 0,-3-2 13 0,3-1-3 15,-3 1-1-15,3-3 0 16,0-6-29-16,0-2-5 0,-3-8-2 0,0 0-1090 0</inkml:trace>
          <inkml:trace contextRef="#ctx0" brushRef="#br0" timeOffset="74548.6912">11968 9125 2271 0,'0'0'50'0,"0"0"10"0,0 0 3 0,0 0 1 0,3 6-52 0,0 2-12 15,-3-8 0-15,0 0 0 0</inkml:trace>
          <inkml:trace contextRef="#ctx0" brushRef="#br0" timeOffset="74939.2381">12358 9570 2804 0,'0'21'124'0,"3"-10"26"0,-3-1-120 0,3 4-30 0,2 1 0 0,1 1 0 15,0 0 12-15,0-3-4 0,-3 1-8 0,3-1 12 32,-3-3-60-32,0 1-12 0,0-3-2 0,0-3-1 15,-3-5-1-15,0 0-1 0,0 0 0 0,0 0 0 16,0 0 6-16,0 0 2 0,0 0 0 0,0 0 0 0,3-5 57 0,0-3 11 0,3-3 2 0,-6 4 1 16,3-4 50-16,0-2 9 0,0-3 3 0,3-3 0 15,-3-2-4-15,6-3 0 0,-3 1 0 0,3-4 0 16,3-2-14-16,-3 2-3 0,2 9-1 0,4 2 0 15,-3 3-35-15,0 5-7 0,-3-3-2 0,3 6 0 16,0 8-1-16,-3-1 0 0,0 6 0 0,3 0 0 16,-3 8-9-16,3 0 0 0,-1 5 0 0,-2-2 0 0,-3 2-15 15,0 0-1-15,3 0-1 0,0 0 0 16,-3-2-91-16,-3-1-17 0,0 1-4 16,3-3-1050-16</inkml:trace>
          <inkml:trace contextRef="#ctx0" brushRef="#br0" timeOffset="75485.9721">13203 9517 633 0,'0'0'28'0,"0"0"6"0,0 0-34 0,0 0 0 0,6 0 0 0,-6 0 0 15,3-8 434-15,0 0 80 0,-3 3 16 0,0 0 3 16,-3-3-390-16,0-3-79 0,-3 1-15 0,0-1-3 15,0 0-26-15,-3 1-6 0,0 4-1 0,-3 1 0 16,-3 0-13-16,-3 2 11 0,-2 1-11 0,-1 2 10 16,-3 2-10-16,0 4-14 0,3 1 3 0,-2 1 1 15,-1 3 2-15,3 2 0 0,0 0 0 0,0 3 0 32,3 3-15-32,3 2-2 0,7 0-1 0,-1-2 0 0,0 2 6 0,6-3 0 0,-3-2 1 0,9-3 0 15,0 1 10-15,3-6 9 0,0-3-13 0,3-2 5 16,-1-1-4-16,7-2 0 0,0-5 0 0,3-3 0 15,0-5 12-15,3 2 8 0,6-2-8 0,-1 0 11 16,4 0-11-16,0-3 8 0,3 2-8 0,-4 1 8 16,4 5 16-16,-3 3 4 0,0 2 0 0,-4 6 0 15,1 2-2-15,-3 6 0 0,-3-1 0 0,-3 6 0 16,0 3-14-16,-3 5-4 0,-7-1 0 0,1 7 0 0,-3 1-8 16,-6-2-11-16,-3 3 3 0,-3 3 0 0,-3 2-6 15,-2 0-1-15,-4 0 0 0,-3-3 0 0,-3-2-1 16,0-3-1-16,-3 0 0 0,4 0 0 0,-4-8 37 0,0 0 8 15,0-2 2-15,-3-1 0 0,3-4-6 0,-2-1-2 16,2 0 0-16,3-5 0 0,3 0 23 0,0 0 5 16,3-3 1-16,4-2 0 0,2 0 2 0,0-1 1 15,3-2 0-15,6 0 0 0,0 0-42 0,0 0-12 16,0-5 0-16,6-6 0 0,3 1 0 0,3-6 0 16,2-5 0-16,7 0 8 15,3-6-43-15,3-5-8 0,0-5-1 0,5-2-1 16,4-1-110-16,3-2-21 0,-1-1-5 0,4 4-1 0</inkml:trace>
        </inkml:traceGroup>
        <inkml:traceGroup>
          <inkml:annotationXML>
            <emma:emma xmlns:emma="http://www.w3.org/2003/04/emma" version="1.0">
              <emma:interpretation id="{626DECD5-18FA-49CF-B36D-9640C3C9E815}" emma:medium="tactile" emma:mode="ink">
                <msink:context xmlns:msink="http://schemas.microsoft.com/ink/2010/main" type="inkWord" rotatedBoundingBox="19692,8843 22732,8521 22862,9746 19821,10068"/>
              </emma:interpretation>
              <emma:one-of disjunction-type="recognition" id="oneOf29">
                <emma:interpretation id="interp97" emma:lang="" emma:confidence="1">
                  <emma:literal/>
                </emma:interpretation>
              </emma:one-of>
            </emma:emma>
          </inkml:annotationXML>
          <inkml:trace contextRef="#ctx0" brushRef="#br0" timeOffset="75814.1581">14825 9155 2797 0,'15'13'61'0,"-6"-8"13"0,-3-2 2 0,6-3 4 0,0 2-64 0,6-2-16 15,2-2 0-15,1-1 0 0,3-5 0 0,3 0 0 16,3-2 0-16,2-4-10 0,1-4-6 0,3-1-2 16,3 6 0-16,2-5 0 15,1-4-21-15,0-1-4 0,2 4-1 0,-2-2 0 16,2 2-113-16,-5 1-23 0,0 2-5 0,-6 3-462 16,-1 2-92-16</inkml:trace>
          <inkml:trace contextRef="#ctx0" brushRef="#br0" timeOffset="76142.0864">15313 8541 2365 0,'0'0'52'0,"0"0"10"0,0 0 2 0,0 0 4 0,0 8-55 0,0 2-13 0,0 1 0 0,0 2 0 16,0 6 46-16,0 2 6 0,0 5 2 0,0 3 0 15,0 3-3-15,3 5-1 0,-3 0 0 0,0 8 0 0,0 3-19 16,-3 5-4-16,0 8-1 0,0 2 0 0,-3 1 22 0,0-1 4 16,0-2 0-16,-2 0 1 0,-1 2-10 0,-3-5-3 15,3 1 0-15,0-9 0 0,-3-2-30 16,0-6-10-16,3-2 0 0,-3-9 0 15,0-4-88-15,0-3-25 0,-2-6-5 0,2 1-1 16,0-9-116-16,-3-2-23 0</inkml:trace>
          <inkml:trace contextRef="#ctx0" brushRef="#br0" timeOffset="76516.9788">15858 9112 1152 0,'21'13'102'0,"-12"-7"-82"0,-6 2-20 0,6-3 0 15,0 0 306-15,3 1 57 0,-4 2 11 0,1-1 2 16,3 4-297-16,-6 0-60 0,0-1-19 0,0 6 10 16,-3 3-10-16,-3 4 0 0,0 1 0 0,-6 3 0 15,3 2-8-15,-3 3 8 0,0 2 0 0,-3-2 0 16,0-1 8-16,3-4 5 0,1-1 2 0,2-2 0 15,-6-5 22-15,6-3 5 0,0-3 1 0,3-3 0 16,-3 1-25-16,3-3-5 0,-3-5-1 0,3-3 0 16,0 0-3-16,0 0-1 0,0 0 0 0,0 0 0 15,0 0 3-15,-3-6 0 0,3 1 0 0,0-6 0 16,3 1 33-16,-3-3 8 0,3-3 0 0,-3-3 1 16,6 1-9-16,0-4-3 0,3-1 0 0,5-1 0 15,1-5-20-15,0 0-4 0,3 0-1 0,6 2 0 0,-3 1-16 16,2-3 0-16,-2-1 0 0,6 4 0 0,-3 0-12 15,3 2-2-15,-3-5-1 0,-1-1 0 16,1 1-153-16,0-2-30 0,0 2-6 0,0-3-998 16</inkml:trace>
          <inkml:trace contextRef="#ctx0" brushRef="#br0" timeOffset="76969.9954">16584 9176 1785 0,'0'21'79'0,"3"-13"17"0,-3 0-77 0,3 0-19 0,3-3 0 0,-3 3 0 16,0-3 85-16,3 1 14 0,3-4 2 0,0 1 1 15,3-3-81-15,0-3-21 0,3-2 0 0,3 0 0 16,5-1 0-16,-2-4 0 0,-3-6 0 0,9 0 0 16,0 0 0-16,-1 0-9 0,-8-2 9 0,3-1 0 15,3-2 0-15,0 0 0 0,-3 0 9 0,-1 0-9 16,-5 2 35-16,0 0 0 0,6-2 0 0,-3 3 0 16,-9 2 9-16,0-3 1 0,3 4 1 0,0-1 0 15,-10 5-20-15,4-2-4 0,-6 2-1 0,0 1 0 16,3 2-21-16,-6 2 9 0,-5 4-9 0,-1 2 0 0,0 0 8 15,0 2-8-15,-6 6 0 0,-3 3 0 0,0 2 9 0,-3 3-9 16,0 5 0-16,1 0 9 0,-10 6-9 0,3 2 8 16,6-3-8-16,0 6 8 0,-2 0 1 0,2-3 0 15,6-3 0-15,0 4 0 0,3-1 18 0,0 0 3 16,3-5 1-16,6-3 0 0,3 0-31 0,0-3 0 16,-3-2 0-16,6-2 0 15,6-1-92-15,3-3-20 0,0-4-5 0,0-4-968 0</inkml:trace>
          <inkml:trace contextRef="#ctx0" brushRef="#br0" timeOffset="77391.7707">17337 9226 2599 0,'-9'8'115'0,"9"-8"24"0,6 3-111 0,-6-3-28 0,0 0 0 0,0 0 0 16,6 2 46-16,6 1 4 0,3 0 1 0,-3-3 0 16,0-3-31-16,3-2-7 0,6-1-1 0,-1-2 0 15,-2 0-2-15,3 1-1 0,0-7 0 0,6-2 0 16,3 1-21-16,-4-1-4 0,-2 0 0 0,3-3-1 16,3-5 3-16,-1 1 1 0,-8 1 0 0,0 1 0 15,0 0 13-15,0 0-12 0,-3 2 12 0,-3 1-12 0,-1 2 12 0,-2 3 12 16,-3 0-3-16,0 2 0 0,-9-2-9 0,3 2 0 15,0 1 0-15,-3 2 0 0,-3 5 0 0,0-2 0 16,-3 2 0-16,6 3 0 0,0 0 10 0,-9 3 0 16,0 2 0-16,0 3 0 0,1 3 2 0,-1-1 1 15,-9 6 0-15,0 3 0 0,0-1 12 0,0 6 3 16,3 5 0-16,-3 0 0 0,-5 0-28 0,5 3 0 16,3 0 0-16,0-1 0 0,-6 4 10 0,6-6 0 15,0 0 0-15,4 0 0 0,2-2-10 0,0-1 0 16,0-2 0-16,3-3 0 15,6 3-30-15,0-8-8 0,0 0-2 0,3-3 0 16,3-5-86-16,3 0-18 0,3 0-3 0,2-6-603 0,4-2-121 16</inkml:trace>
        </inkml:traceGroup>
        <inkml:traceGroup>
          <inkml:annotationXML>
            <emma:emma xmlns:emma="http://www.w3.org/2003/04/emma" version="1.0">
              <emma:interpretation id="{5C242234-FE36-4C2D-BFC1-D89851E2BB61}" emma:medium="tactile" emma:mode="ink">
                <msink:context xmlns:msink="http://schemas.microsoft.com/ink/2010/main" type="inkWord" rotatedBoundingBox="24264,8353 27452,8015 27577,9188 24388,9525"/>
              </emma:interpretation>
              <emma:one-of disjunction-type="recognition" id="oneOf30">
                <emma:interpretation id="interp98" emma:lang="" emma:confidence="1">
                  <emma:literal/>
                </emma:interpretation>
              </emma:one-of>
            </emma:emma>
          </inkml:annotationXML>
          <inkml:trace contextRef="#ctx0" brushRef="#br0" timeOffset="78157.3664">19415 8829 1094 0,'0'0'97'0,"0"0"-77"16,9-5-20-16,0 0 0 0,-3-3 278 0,3-3 52 0,0-2 10 0,0 2 3 15,0 1-233-15,-1 2-46 0,-2 0-10 0,0 0-2 16,3 0 1-16,-6 5 0 0,3-2 0 16,-6 5 0-16,6 0-22 0,-6 0-5 0,6 5-1 0,-3 3 0 15,3 5-25-15,-3 1 0 0,-3 7 0 0,0 3 0 16,-3-3 0-16,3 3 0 0,0 2 0 0,3 1 0 15,-6-1 0-15,6-2 0 0,0-3 0 0,0 3 0 16,0-6 0-16,0-2 8 0,3-3-8 0,-3-2 0 16,3-6 11-16,0-2-3 0,3-3-8 0,0 0 12 15,0 0-12-15,2-5-12 0,1-3 3 0,3-3 0 16,0-5-3-16,0 0 0 0,-3 0 0 0,3-2 0 16,0-1 1-16,0 1 0 0,-1-3 0 0,-2 2 0 15,3 1 11-15,-3 4 0 0,0-1 0 0,0 4 0 16,-3-2 12-16,0 8 5 0,-3 2 1 0,3 3 0 15,0 3-2-15,-6 2-1 0,3 8 0 0,-3-2 0 16,-3 2 13-16,3 0 2 0,-3 3 1 0,0 0 0 16,-3 0-50-16,3 0-9 15,0-3-3-15,0 0 0 0,0-5 31 0,3 0 0 0,0 0 0 0,-1-3 0 0,-2-5 0 0,9-3 0 16,0 1 0-16,3-1 0 0,0 1 0 0,3-1 0 16,0-5 0-16,0 3 0 0,0-1 13 0,3 1 9 15,-7 0 2-15,4-3 0 0,0 3-4 0,0-1 0 16,-3 1 0-16,3-3 0 0,-3 3-8 0,0-1-3 15,0 1 0-15,0-3 0 0,-1 0-9 0,-2 0 0 16,0-2-10-16,0 2 10 16,-3-5-32-16,3-1-1 0,-6 1 0 0,3-5 0 15,-3-1-121-15,3 1-24 0,-6-4-5 0</inkml:trace>
          <inkml:trace contextRef="#ctx0" brushRef="#br0" timeOffset="78579.0021">20802 8649 2314 0,'0'0'51'0,"0"0"10"0,0 0 3 0,6 8 1 0,-3 0-52 0,-3 0-13 16,3 0 0-16,-3 5 0 0,0-2 16 0,-3 2 0 15,0 3 0-15,0-3 0 0,0 6 28 0,-3-3 7 16,0-1 1-16,3 1 0 0,0 3-32 0,0-3-7 16,0-3-1-16,0 0 0 0,0-2 16 0,3-1 4 15,0-2 0-15,0 0 0 16,0-8-60-16,0 0-11 0,0 0-2 0,0 0-1 16,0 0-83-16,0 0-17 0,0-10-3 0,0-1-850 0</inkml:trace>
          <inkml:trace contextRef="#ctx0" brushRef="#br0" timeOffset="78719.583">20954 8475 2602 0,'6'15'57'0,"-3"-9"12"0,3-4 3 0,-3 4 1 0,-3-6-58 0,0 0-15 0,0 0 0 0,0 0 0 15,0 0-145-15,0 0-32 0</inkml:trace>
          <inkml:trace contextRef="#ctx0" brushRef="#br0" timeOffset="78985.1467">21380 8456 1612 0,'20'5'144'0,"-11"-2"-116"0,3-3-28 0,0 3 0 0,3-1 192 0,0 1 32 16,0-3 6-16,0 0 2 0,2 0-126 0,4-3-25 15,-3 1-5-15,3-1 0 0,-3 0-52 0,3-2-9 16,0 0-3-16,-1 0 0 0,4-3-12 0,3 2 0 0,0-2 0 16,0 0-10-1,2 0-25-15,1 1-5 0,-3-1 0 0,0 0-1 16,-1 0-102-16,-5 2-20 0,3-4-4 0,-3 2-820 0</inkml:trace>
          <inkml:trace contextRef="#ctx0" brushRef="#br0" timeOffset="79344.6204">21880 7927 921 0,'9'8'82'0,"-4"0"-66"15,4-3-16-15,0 0 0 0,0 1 309 0,-3 4 59 16,3-2 11-16,-3 5 2 0,-3 3-276 0,-3 5-55 15,0 3-11-15,-6 5-3 0,0 3-36 0,-6 5 0 16,-3 6 0-16,-2 1 0 0,-1 1 14 0,-6 0 2 16,3 3 0-16,-3-3 0 0,-3 0-7 0,7 3-1 15,-1-3 0-15,0-3 0 0,0 0 7 0,3-5 1 16,0-2 0-16,6-1 0 0,1-7 0 0,-1-4 1 16,3-1 0-16,0-4 0 15,3-2-36-15,0-5-7 0,-3-1-2 0,3-2 0 16,3-5-156-16,3-3-31 0,-6-3-6 0</inkml:trace>
          <inkml:trace contextRef="#ctx0" brushRef="#br0" timeOffset="79813.8906">22374 7787 2012 0,'15'8'89'0,"-9"-3"19"0,2-2-87 0,-2 2-21 0,3 0 0 0,-3 0 0 0,6 3 45 0,-6 6 5 16,0-1 1-16,0 0 0 0,0 6-41 0,-3 2-10 15,0 5 0-15,0 3 0 0,0 6 0 0,-6 7 0 16,0 3 0-16,-3 5 0 0,0 6 0 0,-3-1 12 15,-3 1-12-15,0 2 12 0,0 3 20 0,1-3 5 16,2-5 1-16,-6 0 0 0,9-5 9 0,-6-6 1 16,3-5 1-16,0-3 0 0,0-2-17 0,3-5-4 15,-3-6-1-15,6-3 0 0,3-4-11 0,-3-1-3 16,0-5 0-16,0-3 0 0,6 3 4 0,-3-8 1 0,0 0 0 0,0 0 0 16,0 0-4-16,6-3-1 0,3 1 0 0,3-1 0 15,-3-5-1-15,3 0 0 0,0 0 0 0,3 0 0 16,0 3-3-16,2 0-1 0,-5-1 0 0,12 4 0 15,-9-3-8-15,3 5 12 0,-3 5-12 0,0 3 12 16,0 0 5-16,2 0 2 0,-2 5 0 0,3 0 0 31,-3 0-47-31,0 1-10 0,-3-4-2 0,-3 1 0 16,0-6-84-16,0 0-16 0,-3-2-4 0</inkml:trace>
        </inkml:traceGroup>
      </inkml:traceGroup>
    </inkml:traceGroup>
    <inkml:traceGroup>
      <inkml:annotationXML>
        <emma:emma xmlns:emma="http://www.w3.org/2003/04/emma" version="1.0">
          <emma:interpretation id="{2A80BA63-E4D0-44F1-AFA9-12604FB4D9F0}" emma:medium="tactile" emma:mode="ink">
            <msink:context xmlns:msink="http://schemas.microsoft.com/ink/2010/main" type="paragraph" rotatedBoundingBox="8729,12328 20448,11200 20566,12422 8846,135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7ECBE5-4A3E-41D6-8F85-D3D6135EC80E}" emma:medium="tactile" emma:mode="ink">
              <msink:context xmlns:msink="http://schemas.microsoft.com/ink/2010/main" type="line" rotatedBoundingBox="8729,12328 20448,11200 20566,12422 8846,13550"/>
            </emma:interpretation>
          </emma:emma>
        </inkml:annotationXML>
        <inkml:traceGroup>
          <inkml:annotationXML>
            <emma:emma xmlns:emma="http://www.w3.org/2003/04/emma" version="1.0">
              <emma:interpretation id="{5E523497-065D-40D5-A799-95A12F50180D}" emma:medium="tactile" emma:mode="ink">
                <msink:context xmlns:msink="http://schemas.microsoft.com/ink/2010/main" type="inkWord" rotatedBoundingBox="8764,12291 11970,12374 11947,13264 8741,13181"/>
              </emma:interpretation>
              <emma:one-of disjunction-type="recognition" id="oneOf31">
                <emma:interpretation id="interp99" emma:lang="" emma:confidence="1">
                  <emma:literal>Minimum</emma:literal>
                </emma:interpretation>
                <emma:interpretation id="interp100" emma:lang="" emma:confidence="0">
                  <emma:literal>minimum</emma:literal>
                </emma:interpretation>
                <emma:interpretation id="interp101" emma:lang="" emma:confidence="0">
                  <emma:literal>Minimums</emma:literal>
                </emma:interpretation>
                <emma:interpretation id="interp102" emma:lang="" emma:confidence="0">
                  <emma:literal>minimums</emma:literal>
                </emma:interpretation>
                <emma:interpretation id="interp103" emma:lang="" emma:confidence="0">
                  <emma:literal>Minimum's</emma:literal>
                </emma:interpretation>
              </emma:one-of>
            </emma:emma>
          </inkml:annotationXML>
          <inkml:trace contextRef="#ctx0" brushRef="#br0" timeOffset="81566.0934">3862 12401 1670 0,'0'0'148'0,"0"0"-118"0,-3-3-30 0,-2 1 0 15,-1-1 84-15,0 0 10 0,3-2 2 0,0 0 1 16,0-3-43-16,0-3-9 0,6 3-1 0,0-2-1 0,0-3-33 0,0-3-10 15,3-3 0-15,0 1 0 0,2-1 0 16,4-2 0-16,0-3 0 0,3 0 0 0,0 6 0 0,3-1 0 16,-3-2 0-16,3 5 0 0,-3 3 8 0,2 0-8 15,4 2 0-15,0 1 0 0,0 2 0 0,3 5 0 16,2 0 0-16,-2 9 0 0,0-1 0 0,3 3 0 16,-6 8-12-16,3 2 12 0,-1 9 0 0,-2 5-9 15,0-1 9-15,0 4 0 0,-3 4 0 0,-3 1 0 16,-3 0 0-16,-1 2-8 0,-2-2 8 0,0 5 0 15,-3 0 0-15,0 2-8 0,0-2 8 0,-3-5 0 16,0 2 0-16,0-7 0 0,0-1-8 0,0-5 8 16,0-5-8-16,-3-5 8 0,0-1 0 0,0-5 0 15,0 1 0-15,3-9 0 0,-6 3 12 0,3-8-3 0,0 0 0 16,0 0 0-16,0 0 17 0,0 0 3 0,-6-3 1 16,0-2 0-16,0-6 9 0,3 1 1 0,-3-4 1 15,0-1 0-15,3-4-13 0,0-2-4 0,0-6 0 0,-3 1 0 16,3-3-12-16,3 0-4 0,0-3 0 0,3-2 0 15,3 2-8-15,0 5 0 0,0 1 0 0,3 2 0 16,0 3 0-16,0 2 0 0,-3 1 0 0,6 5 0 16,-3 2 0-16,3 3-9 0,0 3 9 0,0 2 0 15,2 6-17-15,4 0 3 0,0 4 1 0,3 4 0 16,3 5-7-16,-3 0-2 0,-1 2 0 0,4 4 0 16,0-4 5-16,0 3 1 0,0 6 0 0,-3 2 0 15,-1-3 0-15,-2 3 1 0,-3-2 0 0,-3-1 0 16,0 1 6-16,-3-3 1 0,0-1 0 0,-3 1 0 15,-3-3-4-15,0 0 0 0,-3 1 0 0,-3-4 0 16,3-2 12-16,-3 0 14 0,-3-3-3 0,3-2-1 0,-6-6 9 16,3 0 1-16,0-5 1 0,-3 3 0 0,0-3 17 15,0-3 3-15,0-2 1 0,3 0 0 0,-3-6-26 0,0-2-6 16,1-6-1-16,-1 1 0 0,3-6 3 16,-3-2 0-16,3-4 0 0,3-4 0 0,0-3-12 15,6 0 8-15,-3 0-8 0,9 3 8 0,-3 4-8 0,3 4 0 16,0 2 0-16,2 6 0 0,4 4 0 0,-3 7-9 15,3 1 9-15,0 6-10 0,0 6 0 0,3 4 0 16,3 6 0-16,-1 2 0 0,-2 1 10 0,0 5 0 16,-3 2 0-16,6 3 0 0,0-2 0 0,0-3 0 15,-4 2 0-15,4-2 0 16,0 0-30-16,0 0-4 0,0-1-1 0,0-1-687 0,-4-4-138 16</inkml:trace>
          <inkml:trace contextRef="#ctx0" brushRef="#br0" timeOffset="81816.2303">5553 12607 2473 0,'-3'11'109'0,"3"-6"23"16,-6 3-105-16,3 0-27 0,-3 3 0 0,6-1 0 16,0 4 19-16,0-1-2 0,3 0 0 0,3 3 0 0,0-3-17 0,3 3-17 15,0 0 3-15,0 0 1 16,3-3-31-16,0 0-7 0,0 0-1 0,3-5-653 16,-4 0-131-16</inkml:trace>
          <inkml:trace contextRef="#ctx0" brushRef="#br0" timeOffset="81987.8691">5616 12226 2131 0,'-21'16'189'0,"12"-10"-151"0,0 2-30 0,-3-1-638 16,3-1-127-16</inkml:trace>
          <inkml:trace contextRef="#ctx0" brushRef="#br0" timeOffset="89144.5303">5910 12621 864 0,'-3'-3'76'0,"3"3"-60"16,0-3-16-16,0 3 0 0,0 0 143 0,0 0 25 16,-3-2 6-16,3-4 1 0,3 1-74 0,0 0-14 15,0 0-3-15,0-1-1 0,-3 1-58 0,0-3-11 16,3 3-2-16,-3-3-1 0,6-3-11 0,-3 1 0 15,0 2 0-15,-3-3 0 0,3 1 0 0,0-1 10 16,0 0-10-16,3 1 10 0,0-1-2 0,0 3-8 16,-3 3 12-16,3 0-4 0,0-1 2 0,0 1 0 15,-6 5 0-15,9 0 0 0,0 0 18 0,0 0 3 16,-3 0 1-16,2 0 0 0,-2 5-32 0,0-2 0 16,3 0 0-16,0-1 0 0,0 6 0 0,0-2 0 15,0-1 0-15,0 0 0 0,-3 0 8 0,3 6-8 0,0-3 0 0,0 3 0 16,0-4 8-16,-3 7-8 0,0-1 0 0,-3 0 9 15,2 6-9-15,-5-1 8 0,0 1-8 0,0 2 8 16,-3 0-8-16,1-2 0 0,2-1 0 0,-3 1 0 16,0-4 0-16,3 1 0 0,-3-2 0 0,3-4 0 15,-3-2 0-15,3-8 0 0,0 0 9 0,0 0-9 16,0 0 12-16,0 0-3 0,0 0 0 0,0 0 0 16,0 0-1-16,0 0-8 0,3-5 12 0,3 0-4 15,-1-6-8-15,1 0 0 0,3-5 9 0,-3 3-9 16,0-3 14-16,0-2-2 0,3-1 0 0,-3-2 0 15,0 0 8-15,0 0 0 0,3 0 1 0,0 2 0 16,0 1-30-16,0-1-7 0,0 1 0 0,0 2-1 16,0 2 17-16,-4 1-12 0,4 3 12 0,-3 2-10 15,6 0 10-15,-3 0-8 0,-3 0 8 0,6 3-8 16,0-1 8-16,-3 6 0 0,0 0 0 0,0 3 8 0,0 2 6 16,3 3 2-16,-3 3 0 0,2 5 0 0,-2 0 4 15,0 5 2-15,3 0 0 0,-3 0 0 0,0 0-10 0,0 0-1 16,3-2-1-16,0-1 0 0,0 1-10 0,0-3 0 15,0-3-10-15,2-2 10 16,-2-1-128-16,3-5-19 0,-3-2-4 0</inkml:trace>
          <inkml:trace contextRef="#ctx0" brushRef="#br0" timeOffset="89688.0477">6910 12515 1209 0,'0'0'108'0,"0"0"-87"16,0 0-21-16,0 0 0 0,0 0 170 0,0 0 30 16,0 0 5-16,0 0 2 0,0 0-104 0,0 0-21 15,0 0-4-15,0 0-1 0,0 0-29 0,0 0-7 16,-5 8-1-16,2 0 0 0,0 0-22 0,3 2-5 0,-3 3-1 0,3 1 0 31,3-1-12-31,0 3 0 0,2 0 0 0,-2-3 0 0,3 3 0 0,3-3 0 16,-3 0 0-16,3 0 0 0,0 1 0 0,0-4 0 15,0-4 0-15,3-1 0 16,-3-3-22-16,3-2-7 0,-6-2-2 0,6-6-667 0,0 0-134 0</inkml:trace>
          <inkml:trace contextRef="#ctx0" brushRef="#br0" timeOffset="89859.882">6991 12385 2073 0,'-21'3'184'0,"12"-3"-147"0,-3 2-29 0,3-2-8 15,-3 0 67-15,3-2 12 0,0-1 2 0,4 3 1 16,2-5-82-16,3 5 0 0,-6-3-17 0,3-2-677 15,6 0-135-15</inkml:trace>
        </inkml:traceGroup>
        <inkml:traceGroup>
          <inkml:annotationXML>
            <emma:emma xmlns:emma="http://www.w3.org/2003/04/emma" version="1.0">
              <emma:interpretation id="{60A14DE8-4F39-4F67-8822-2B1F3BC17649}" emma:medium="tactile" emma:mode="ink">
                <msink:context xmlns:msink="http://schemas.microsoft.com/ink/2010/main" type="inkWord" rotatedBoundingBox="12351,12580 14294,12393 14341,12880 12398,13067"/>
              </emma:interpretation>
            </emma:emma>
          </inkml:annotationXML>
          <inkml:trace contextRef="#ctx0" brushRef="#br0" timeOffset="90630.5027">7440 12422 1440 0,'-6'0'128'15,"6"0"-103"-15,0 0-25 0,0 0 0 0,0 0 92 0,0 0 14 16,0 0 2-16,9 3 1 0,0 2-69 0,0-2-15 16,-9-3-2-16,6 8-1 0,6 0-8 0,-3 0-2 15,-6 2 0-15,3 1 0 0,3 2-3 0,-3 0-1 16,3 3 0-16,-3 0 0 0,-3 2 9 0,0-2 2 15,3-2 0-15,-1-1 0 0,-8 3-19 0,3-3 0 16,3-2 0-16,3-1 0 0,-3-2 0 0,0 0-14 16,-6-3 2-16,3-5 1 0,9 6 11 0,-9-6 14 15,0 0-3-15,0 0-1 0,0 0 10 0,0 0 1 16,0 0 1-16,0 0 0 0,0-8 20 0,0 0 4 16,6-3 1-16,-6-2 0 0,0 0-24 0,3-3-5 15,6 0-1-15,0-3 0 0,-6 1-17 0,3-1 0 16,0 3 0-16,3 3 0 0,3 0 0 0,-6 2 0 0,-3 1 0 0,3 2 0 15,6 5 0-15,-6 1 0 0,-6 2 0 0,0 0 0 16,9 2 0-16,-1 1 0 0,-2 2 0 0,-3 6 0 16,3-1 0-16,3 1 0 0,6 2 0 0,-6 0 0 15,-3-2 0-15,3 2 0 0,3-2 0 0,-3-1 0 16,3 4-15-16,-6-4-3 0,0-2-1 0,3 0 0 31,-1-3-20-31,-2 1-4 0,-6-6-1 0,0 8 0 0,6 0 28 16,-3-3 6-16,-3-5 1 0,-3 5 0 0,3-5 20 0,0 0 4 0,0 0 1 0,0 0 0 15,-6 3 9-15,6-3 3 0,0 0 0 0,0 0 0 16,-3-3-4-16,0-5 0 0,3 0 0 0,3-2 0 16,0-4-12-16,0-1-4 0,-3-4 0 0,3 0 0 15,6-2-8-15,-3 0 8 0,-6 0-8 0,3 2 8 16,6 6-8-16,-3 0 0 0,-3 5 0 0,0 3 0 16,-3 5 0-16,0 0 0 0,6 2 0 0,-3 4 0 0,0 4 0 15,0 4 10-15,3-1-1 0,3 5 0 0,-6-2-9 16,3 3 0-16,0 2 9 0,3 0-9 0,6-2-10 0,-7-4-6 15,-2 1-2-15,0-2 0 16,9-4-117-16,-6-2-23 0,-6 0-5 0</inkml:trace>
          <inkml:trace contextRef="#ctx0" brushRef="#br0" timeOffset="91005.4285">8009 12388 2466 0,'-3'5'54'0,"0"3"11"0,3 0 3 0,-6 0 1 0,0 0-55 0,3 0-14 0,9 2 0 0,-3-2 0 16,0 3 0-16,0 2 0 0,0 0 0 0,6 3 0 15,3 0-10-15,-3 5-5 0,-6 0-1 0,6 1 0 16,2 1 16-16,1 1-9 0,-6-3 9 0,3 1-8 16,-3-4 8-16,6-2 9 0,0-3-1 0,-6-2-8 15,-3-1 20-15,6-2-4 0,6-5 0 0,-3 0 0 16,-12-3-16-16,9-3 0 0,5-5 8 0,-2 0-8 16,3-5 0-16,0-3-14 0,-6-3 2 0,6-2 1 15,0 0-7-15,-3-5-2 0,0-1 0 0,0 1 0 0,-1-1 20 16,4 1 0-16,-6-3 0 0,0 2 0 0,0 1-13 15,-3-1-9-15,3 1-2 0,0-3 0 16,-6 2-50-16,3-2-10 0,0 3-3 0,0-1-847 16</inkml:trace>
          <inkml:trace contextRef="#ctx0" brushRef="#br0" timeOffset="91708.3732">8670 12356 2530 0,'0'0'56'0,"0"0"11"0,0 0 2 0,6 5 3 0,0 3-58 0,2 0-14 0,4-2 0 0,-3 1 0 16,3 1 0-16,0 3 0 0,-3 0 0 0,3-1-10 16,-3 1-28-16,0-1-6 0,0 4 0 0,-3-7-1 15,0 4-18-15,-3-3-3 0,3-3-1 0,-3 3 0 0,0-2 39 0,-3-6 7 16,2 5 1-16,-2-5 1 0,0 0 39 0,0 0 8 15,0 0 2-15,0 0 0 0,0 0 19 0,0 0 4 16,0 0 1-16,0 0 0 0,0 0-12 0,-2-8-2 16,-1-3-1-16,3 1 0 0,0-4-15 0,0 1-2 15,3 0-1-15,2-6 0 0,-2 1-11 0,6-3-2 16,-3 0-8-16,0 2 12 0,3-2-4 0,0 2 0 16,0 1-8-16,0 5 12 0,0 2-1 0,0 3-1 15,0 3 0-15,0 2 0 0,0 3 6 0,0 0 0 16,2 3 1-16,4 5 0 0,-3 0-28 0,-3 5-5 15,6 0-2-15,-3 0 0 0,0 6 0 0,0-1 0 16,0 4 0-16,-3-4 0 0,0 3 0 0,-1-2 0 16,-2-3 0-16,0 0 0 0,0-3 8 0,-3 0 2 0,3 0 0 15,-3-5 0-15,-3 0-11 0,3 0-1 0,-3-3-1 16,0-5 0-16,0 0 11 0,0 0 10 0,0 0-13 0,0 0 5 16,0 0 8-16,0 0-10 0,0 0 10 0,0-8-10 15,0-5 34-15,0 0 8 0,0 0 0 0,0-3 1 16,3-3-20-16,-3 1-4 0,3-6-1 0,0 0 0 15,0 0 2-15,6-2 0 0,0 2 0 0,-3 3 0 16,3 2-10-16,0 1 8 0,0 5-8 0,0 2 8 16,3 6 2-16,-1 2 0 0,1 6 0 0,0 5 0 15,3 0 18-15,-3 5 3 0,3 5 1 0,-3 4 0 16,3 1-32-16,0 1 0 0,0 0 0 0,-4 3 0 16,4-4-20-1,-3 1-9-15,3-3-3 0,-3 0 0 0,0-7-102 0,-3-1-21 16</inkml:trace>
        </inkml:traceGroup>
        <inkml:traceGroup>
          <inkml:annotationXML>
            <emma:emma xmlns:emma="http://www.w3.org/2003/04/emma" version="1.0">
              <emma:interpretation id="{4A99D14D-7D32-4157-A3FA-641FFBBF7B6D}" emma:medium="tactile" emma:mode="ink">
                <msink:context xmlns:msink="http://schemas.microsoft.com/ink/2010/main" type="inkWord" rotatedBoundingBox="15474,11904 19646,11314 19800,12408 15628,12998"/>
              </emma:interpretation>
              <emma:one-of disjunction-type="recognition" id="oneOf32">
                <emma:interpretation id="interp104" emma:lang="" emma:confidence="1">
                  <emma:literal>weight.</emma:literal>
                </emma:interpretation>
                <emma:interpretation id="interp105" emma:lang="" emma:confidence="1">
                  <emma:literal>we ight.</emma:literal>
                </emma:interpretation>
                <emma:interpretation id="interp106" emma:lang="" emma:confidence="0">
                  <emma:literal>We ight.</emma:literal>
                </emma:interpretation>
                <emma:interpretation id="interp107" emma:lang="" emma:confidence="0">
                  <emma:literal>wet ight.</emma:literal>
                </emma:interpretation>
                <emma:interpretation id="interp108" emma:lang="" emma:confidence="0">
                  <emma:literal>web ight.</emma:literal>
                </emma:interpretation>
              </emma:one-of>
            </emma:emma>
          </inkml:annotationXML>
          <inkml:trace contextRef="#ctx0" brushRef="#br0" timeOffset="92661.2665">10607 11816 1324 0,'0'0'59'0,"0"0"12"0,0 0-57 0,0 0-14 16,0 8 0-16,0 0 0 0,0-8 261 0,0 8 50 0,-3 0 9 15,3-8 3-15,0 8-240 0,-3 0-48 0,3 0-10 0,-3 2-1 16,3 1-24-16,0 0 0 0,-3 4 0 0,3 1 0 16,0 6 0-16,0-1 0 0,3 8 0 0,3 3 8 15,-3 5-8-15,3 2 0 0,0 4 0 0,3-4 0 16,0 1 0-16,3-6 0 0,-6-2 0 0,6-3 0 15,-3-2 0-15,3-6 11 0,0-5-11 0,-3 0 12 16,2-6-12-16,1-2 0 0,-3-3 0 0,3-2 0 16,3-3-9-16,-3-3-7 0,0-2-2 0,3-3 0 15,0-2 0-15,-3-4 0 0,5-4 0 0,-5-1 0 16,3-4 18-16,0-1-8 0,0-3 8 0,0 1 0 16,-3-6 0-16,0 0 16 0,3-2-2 0,-7 0 0 15,4-1 0-15,0 1 0 0,-3 2 0 0,3 6 0 16,-3-1-14-16,3 6 9 0,-6 2-9 0,3 9 8 15,-3 2 24-15,0 5 5 0,0 3 1 0,3 5 0 16,-3 6-29-16,-3 2-9 0,0 6 0 0,0 5 0 0,2 2 0 16,-5 3 0-16,0 3 0 0,3 0 0 0,0 2 0 15,-3-5 0-15,3 0 0 0,0-2 0 16,0-9-20-16,0 3-12 0,0-7-1 16,3-4-1-16,-3 1 34 0,3-6 0 0,-6-5 0 0,6 5 0 0,-6-5 0 0,9 0 0 15,3-2 0-15,-3-4 0 0,0 1 25 0,0-3 6 16,3-2 1-16,-3 2 0 0,3-5-20 0,-1 2-3 15,-2-2-1-15,3-1 0 0,0-1 4 0,3-4 0 16,-3 1 0-16,-3-6 0 0,0-3-12 0,0-2 0 16,3-3 0-16,0-2 0 15,-1-3-31-15,1-5-1 0,0-1-1 0,-3 1-772 16,3 0-155-16</inkml:trace>
          <inkml:trace contextRef="#ctx0" brushRef="#br0" timeOffset="93332.9904">11813 12057 1152 0,'12'19'51'0,"-9"-11"10"0,3-1-49 0,0-1-12 16,0-1 0-16,3-2 0 0,-1-1 280 0,4-2 52 0,0 0 12 0,6-2 1 0,-3-6-277 0,3 0-55 15,0-3-13-15,-3-2 0 0,2-3 0 0,1 0-8 16,-6-2 8-16,3-1-12 0,-3 1 4 0,0-3 0 0,0-3 0 16,0 3 0-16,0-1-4 0,-3-1 0 0,0 1 0 0,-4 4 0 31,1-1 12-31,0 1 0 0,-3 2 0 0,-3-3 0 15,0 4 12-15,0 1 5 0,0 1 1 0,-3 3 0 0,-3 2 13 0,3 0 2 0,-3 0 1 0,-2 2 0 16,-1 4-21-16,-3-1-4 0,0 3-1 0,0 0 0 16,0 3-8-16,0 2 8 0,0 0-8 0,0 1 8 15,-3 2 0-15,3 5 0 0,1-3 0 0,-1 4 0 32,0 2 2-32,0-1 0 0,0 4 0 0,0-1 0 15,0 1 18-15,3 2 3 0,0 0 1 0,0 3 0 0,0 0-18 0,1 2-3 0,2-2-1 0,0 3 0 16,3 2 11-16,3-3 3 0,-3 1 0 0,3 2 0 15,3 0 5-15,0-3 2 0,0 1 0 0,3-3 0 16,2-3-31-16,-2-3 0 0,0 1 0 0,3-3 0 0,0-6 0 16,3 3 0-16,-3-5 0 0,6-2 9 31,0-1-39-31,3-5-8 0,0-3-2 0,-1-5 0 0,4 0-12 0,3-7-4 16,3-4 0-16,0-2 0 0,-1-6-135 0,-2 1-27 0</inkml:trace>
          <inkml:trace contextRef="#ctx0" brushRef="#br0" timeOffset="93645.4267">12545 11800 1324 0,'9'19'118'0,"-6"-8"-94"0,3-1-24 0,-3 3 0 16,-3 3 282-16,6 0 52 0,-3 0 10 0,0 2 3 15,3-2-220-15,0 3-44 0,0-3-9 0,0 2-2 16,0 1-51-16,3-3-10 0,-4 0-3 0,1-3 0 15,0 3-30-15,0-6-6 0,0 1-2 0,-3-3 0 16,3-3-25-16,-3 0-5 0,-3-5 0 0,0 0-1 16,0 0-112-16,6-8-23 0,3-5-4 0,-6-3 0 0</inkml:trace>
          <inkml:trace contextRef="#ctx0" brushRef="#br0" timeOffset="93801.6227">12667 11417 1785 0,'3'32'79'0,"-3"-19"17"0,-3 0-77 0,0 0-19 0,-3-2 0 0,6-1 0 0,0-2 217 0,0-2 40 15,0-1 8-15,0-5-954 16,0 0-191-16</inkml:trace>
          <inkml:trace contextRef="#ctx0" brushRef="#br0" timeOffset="94551.5893">13239 11703 748 0,'0'0'33'0,"0"0"7"0,0 0-32 0,0 0-8 15,0 0 0-15,0 0 0 0,0 0 139 0,0 0 25 16,0 0 6-16,0 0 1 0,0 0-65 0,0 0-13 16,0 0-2-16,0 0-1 0,0 0 6 0,0 0 2 15,0 0 0-15,0 0 0 0,0 0-25 0,0 0-5 16,-3 0 0-16,3-3-1 0,-3-2-31 0,3-1-7 15,-3 1-1-15,0-3 0 0,0 3 0 0,0 2 0 16,-3-2 0-16,0 0 0 0,-3 2-28 0,3 0 0 16,-3 1 0-16,3 2 0 0,-3-3 0 0,-3 6 8 15,0-3-8-15,0 2 0 0,1 1 9 0,-1 5-1 16,0 0 0-16,0 2 0 0,-3-2 4 0,3 6 1 16,-3-1 0-16,3 3 0 0,0 0-3 0,0 2-1 15,4-2 0-15,-1 2 0 0,0-2-9 0,0 0-9 0,3 0 9 16,3 0-13-16,-3-5 13 0,3-1 0 0,3 1-10 0,0-3 10 15,3-3-11-15,-3-5 3 0,0 0 0 0,0 0 0 16,9 0-4-16,3-3 0 0,0-5 0 0,5-2 0 31,-2-3-41-31,6-3-9 0,3-3-2 0,-3 1 0 16,0-1 12-16,2 1 1 0,-2-1 1 0,3 3 0 0,0 0 50 0,-3 3 0 0,0 5 12 0,-1 0-3 16,1 3 42-16,-3 2 8 0,0 3 1 0,-3 3 1 15,3 0-4-15,-6 2-1 0,0 3 0 0,-4 2 0 16,1 4-28-16,-3-1-7 0,-3 3-1 0,0 2 0 15,-3 1-20-15,0 2-8 0,-6 3 0 0,0 2 0 16,-3 1 8-16,-2 4-10 0,-1 4 10 0,-6-1-10 16,0 6 10-16,-3-3 0 0,0 3 0 0,0-1 0 15,1-2 0-15,-4-2 0 0,-3-4 0 0,3-1 0 0,-3-7 34 16,4 1 9-16,2-5 1 0,-3-1 1 0,0-5-26 0,3 1-6 16,3-4-1-16,1-2 0 0,-1-3 0 0,3 1 0 15,3-4 0-15,3-2 0 0,0 3-3 0,3-6-1 16,0 1 0-16,0 2 0 0,3-8-8 0,3 3 0 15,3-6 0-15,3 0 0 0,-3-4 0 0,9-4-11 16,0-5 3-16,6-5 0 0,0-3 8 0,5-2-8 16,4 0 8-16,0-4-8 15,6 4-88-15,-3 0-18 0,2-1-3 0,-2 4-639 16,6-4-127-16</inkml:trace>
          <inkml:trace contextRef="#ctx0" brushRef="#br0" timeOffset="95978.7161">13852 11192 1825 0,'12'0'80'0,"-6"0"18"0,0 0-78 0,0 0-20 0,2 0 0 0,-2 3 0 15,0-1 98-15,0 3 16 0,0 1 3 0,3 2 1 16,-6 0-42-16,0 0-8 0,0 0-1 0,0 2-1 15,-3 3-43-15,6 1-9 0,-6-4-2 0,0 3 0 16,0 1-4-16,-3 1-8 0,3-1 11 0,-3 4-11 16,3 1 0-16,0 2-9 0,0 3-1 0,-3 2 0 15,0 6 10-15,3 5 0 0,0 3 0 0,-3 5 0 16,3 0-8-16,-3 2 0 0,-3-2 0 0,3-2 0 16,-3-6 16-16,0 0 3 0,0-6 1 0,3-4 0 15,-2-3-12-15,2-3 0 0,-3-5 0 0,3 2 0 16,0-7 0-16,0-3 0 0,-3 0 0 0,6 0 0 15,-3-3 0-15,3-5 0 0,0 0 0 0,0 0 0 16,0 0 0-16,0 0 0 0,0 0 0 0,0 0 0 16,0 0 11-16,3 5 0 0,-3-5 0 0,3 5 0 15,-3-5 1-15,0 0 0 0,0 0 0 0,0 0 0 16,0 0-12-16,0 0 0 0,0 0 0 0,0 0 0 16,0 0-14-16,0 0 5 0,0 0 1 0,0 0 0 0,0 0-1 15,0 0 0-15,0 0 0 0,0 0 0 0,0 0 9 0,0 0-12 16,3-7 12-16,-3 7-12 0,0 0 12 0,0 0 0 15,0-8 0-15,0 8 0 0,0 0 0 0,0 0 0 16,0 0 0-16,0 0 0 0,0 0 0 0,0 0 0 16,-6-3 0-16,6 3 0 0,0 0 0 0,0 0 0 15,0 0 0-15,-3 3 11 0,3-3-11 0,0 0 12 16,-6 0-12-16,6 2 12 0,-3 4-12 0,3-6 0 16,0 0 9-16,0 0-9 0,0 0 0 0,0 0 8 15,0 0-8-15,0 0 0 0,0 0 0 0,0 0 0 16,0 0 0-16,0 0 8 0,0 0-8 0,0 0 0 15,0 5 0-15,0 0 0 0,-3 0 0 0,3-5 0 0,0 6 0 16,-3-1-8-16,3-5 8 0,-3 5 0 0,3-5 0 16,0 6 0-16,0-6 0 0,0 0 0 0,0 0 0 0,0 0 0 15,0 0 0-15,-6 2 0 0,6-2 0 0,0 0 0 16,0 0 0-16,0 0 0 0,0 0 0 0,-3-2 0 16,0-4 0-16,3 1 0 0,0-3 0 0,0 0 8 15,0 0-8-15,3 0 0 0,3-5 0 0,-3 2 0 16,3 1 0-16,0-6 0 0,3 3 8 0,0 0-8 15,0-3 11-15,-1 0-3 0,4 0 0 0,0 0 0 16,0 0-8-16,0 0 0 0,0 0 0 0,-3 3 0 16,3-3 0-16,0 6 0 0,-3-1-12 0,0 3 12 15,3 0 20-15,-4 6 11 0,-2-4 2 0,3 4 1 16,-3-1-34-16,0 0 0 0,0 3 0 0,-6 0 0 0,0 0-10 16,0 0 1-16,9 0 0 0,0 0 0 0,-3 3 17 15,0 0 3-15,-6-3 1 0,9 5 0 0,-3 0-26 16,0 6-5-16,0-3-1 0,-3 2 0 0,3 4 20 0,-3-1 9 15,0 0-1-15,0 0 0 0,3 3 7 0,-3-3 1 16,3 1 0-16,-4-1 0 0,-2 0-2 0,3-2 0 16,3-1 0-16,-3 1 0 0,3-1-14 0,-3 1 0 15,3-3 0-15,-3-3 0 0,3 1-11 0,-3-1-1 16,-3-5-1-16,6 2 0 0,-6-2 3 0,9 6 1 16,-9-6 0-16,6 0 0 0,3-3 9 0,0 0-8 15,-3 1 8-15,-6 2-8 0,6 0 8 0,3-3 9 16,-3 1-1-16,3-4-8 0,-3 4 15 0,2-4-4 15,-2 1-1-15,3 0 0 0,-3-1-10 0,3-2 0 0,-3 3 0 16,3-3 0-16,0 0 0 0,-3 0-12 0,0-5 4 16,3 3 8-16,0-4-8 0,0 1 8 0,0-3 0 15,-3 0 0-15,6-2 0 0,-4-1 0 0,1-2-9 16,0 0 9-16,-3 0 0 0,0 2 0 0,3-2 0 0,-3 0 0 16,0 0 0-16,0 0 0 0,-3-1 0 0,3-1 0 15,-3 1 12-15,3-1-4 0,-6-1-8 0,0 0 12 16,0-5-12-16,0 0 0 0,0 0 8 0,0-3-8 15,3 0 0-15,-3 0 0 0,0 1 0 0,0 4 0 16,0 1 0-16,0 5-13 0,0-1 1 0,-3 7 0 16,3 1 12-16,0 1 0 0,0 5 0 0,0 0 0 15,0 6 0-15,0-6 0 0,0 5 0 0,0 3 0 16,0 0 9-16,0 0-1 0,0 0-8 0,0 0 12 16,0 0-12-16,0 0 0 0,0 0 0 0,0 0 0 0,0 0 0 15,0 0 0-15,0 0 0 0,0 0 0 0,0 0 0 16,3 8 0-16,0 0 0 0,-3 5 0 0,3 6 0 15,0-1 0-15,-3 6 0 0,3 5-10 0,-6 8 10 0,3 0 0 16,0 3 8-16,0 5-8 0,0 0 0 0,0 2 8 16,0 4-8-16,0 2 0 0,0 0 13 0,0-3-1 15,0 3-1-15,0-8 0 0,3-3 1 0,-3-5 0 16,3-3 0-16,0-2 0 0,-3-5-12 0,3-3 0 16,0-9 0-16,-3-1 0 0,3-4-20 0,0-5-4 15,-3-5 0-15,0 0 0 16,0 0-98-16,3-7-20 0,3-9-4 0,0 0-578 15,-1-5-116-15</inkml:trace>
          <inkml:trace contextRef="#ctx0" brushRef="#br0" timeOffset="96291.3327">14024 11554 2541 0,'-3'8'56'0,"0"0"11"0,1 0 2 0,2 0 3 0,0-8-57 0,0 0-15 16,0 0 0-16,0 0 0 15,8 3-9-15,1-6-5 0,6 0-1 0,3 1 0 16,6-6-17-16,0 0-4 0,6 0-1 0,-1 0 0 0,7-3 21 0,0 4 5 15,2-4 1-15,4 3 0 0,3 0 10 0,2 3 0 16,-2-3-9-16,3 3 9 0,-1-3 0 0,-2 0 0 16,0-3-9-16,-4 1 9 15,-2-6-167-15,3-3-29 0</inkml:trace>
        </inkml:traceGroup>
        <inkml:traceGroup>
          <inkml:annotationXML>
            <emma:emma xmlns:emma="http://www.w3.org/2003/04/emma" version="1.0">
              <emma:interpretation id="{975B3380-F1DB-4F64-BB1C-6A80497777A7}" emma:medium="tactile" emma:mode="ink">
                <msink:context xmlns:msink="http://schemas.microsoft.com/ink/2010/main" type="inkWord" rotatedBoundingBox="20504,11896 20515,11895 20529,12044 20518,12045"/>
              </emma:interpretation>
            </emma:emma>
          </inkml:annotationXML>
          <inkml:trace contextRef="#ctx0" brushRef="#br0" timeOffset="96650.621">15578 11652 2833 0,'9'40'125'0,"-6"-24"27"0,0 5-122 0,0 0-30 16,0-5 0-16,0 0 0 0,-3-6 38 0,0-2 2 16,0-8 0-16,0 0 0 15,0 0-168-15,-3-10-32 0,-3-9-8 0</inkml:trace>
        </inkml:traceGroup>
      </inkml:traceGroup>
    </inkml:traceGroup>
    <inkml:traceGroup>
      <inkml:annotationXML>
        <emma:emma xmlns:emma="http://www.w3.org/2003/04/emma" version="1.0">
          <emma:interpretation id="{F7582463-6761-4214-84E2-F5D96ECECAD1}" emma:medium="tactile" emma:mode="ink">
            <msink:context xmlns:msink="http://schemas.microsoft.com/ink/2010/main" type="paragraph" rotatedBoundingBox="9991,14242 26451,12735 26701,15468 10241,169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137E130-87D9-4B9E-A927-09630B811D54}" emma:medium="tactile" emma:mode="ink">
              <msink:context xmlns:msink="http://schemas.microsoft.com/ink/2010/main" type="line" rotatedBoundingBox="9991,14242 26451,12735 26701,15468 10241,16974"/>
            </emma:interpretation>
          </emma:emma>
        </inkml:annotationXML>
        <inkml:traceGroup>
          <inkml:annotationXML>
            <emma:emma xmlns:emma="http://www.w3.org/2003/04/emma" version="1.0">
              <emma:interpretation id="{9B17BE0C-CC55-4200-A4C8-1B2233996272}" emma:medium="tactile" emma:mode="ink">
                <msink:context xmlns:msink="http://schemas.microsoft.com/ink/2010/main" type="inkWord" rotatedBoundingBox="10036,14727 13864,14377 14021,16089 10192,16440"/>
              </emma:interpretation>
              <emma:one-of disjunction-type="recognition" id="oneOf33">
                <emma:interpretation id="interp109" emma:lang="" emma:confidence="1">
                  <emma:literal>How</emma:literal>
                </emma:interpretation>
                <emma:interpretation id="interp110" emma:lang="" emma:confidence="0">
                  <emma:literal>Hour</emma:literal>
                </emma:interpretation>
                <emma:interpretation id="interp111" emma:lang="" emma:confidence="0">
                  <emma:literal>'How</emma:literal>
                </emma:interpretation>
                <emma:interpretation id="interp112" emma:lang="" emma:confidence="0">
                  <emma:literal>ttow</emma:literal>
                </emma:interpretation>
                <emma:interpretation id="interp113" emma:lang="" emma:confidence="0">
                  <emma:literal>Hon</emma:literal>
                </emma:interpretation>
              </emma:one-of>
            </emma:emma>
          </inkml:annotationXML>
          <inkml:trace contextRef="#ctx0" brushRef="#br0" timeOffset="101277.8171">5288 14624 1612 0,'0'0'144'0,"0"0"-116"0,0 0-28 0,0 0 0 16,-3-6 59-16,0 1 5 0,0 0 2 0,0 2 0 15,3-5-30-15,-3 0-5 0,0 3-2 0,3-3 0 16,0 3-2-16,0-3-1 0,0 2 0 0,0 1 0 16,-3 0-9-16,3 5-1 0,0-3-1 0,0 3 0 15,0 0 9-15,0 0 1 0,0 0 1 0,0 0 0 16,0 0-2-16,0 0-1 0,0 0 0 0,0 0 0 15,0 0-14-15,0 8-9 0,0 5 12 0,0 1-12 16,0-1 12-16,0 5-4 0,0 3 0 0,0 6-8 16,0 5 27-16,0 2-2 0,0 6 0 0,3 2 0 0,0 6 7 15,3-1 2-15,-3 4 0 0,3-1 0 0,0 3-15 16,-3 2-3-16,0 4-1 0,0-1 0 0,0 0 9 16,-3 0 3-16,-3 0 0 0,0 6 0 0,3-3-19 0,-3 2-8 15,0 1 0-15,3-3 8 0,-3-3-8 0,3-8 0 16,-3-2 0-16,3-9 0 0,-3 1 0 0,0-6 0 15,3-2-12-15,-3-3 12 16,0-5-29-16,3-3 1 0,0 0 1 0,0 1 0 16,-3-9-17-16,0 0-4 0,3 3-1 0,-3-5 0 15,3-1-181-15,0-10-36 0</inkml:trace>
          <inkml:trace contextRef="#ctx0" brushRef="#br0" timeOffset="101621.0198">5297 15507 806 0,'0'0'72'0,"0"0"-58"0,0 0-14 0,0 0 0 15,6-2 124-15,0-1 23 0,3 0 4 0,0 1 1 16,3-4-70-16,-3 6-14 0,3-5-2 0,0 5-1 16,-1-3 23-16,7 3 4 0,0 0 0 0,3 0 1 15,3 3 9-15,3 0 2 0,2-3 0 0,1 2 0 16,3 1-21-16,6-3-4 0,2-3-1 0,4 3 0 0,0-5-33 16,5-3-6-16,4 0-2 0,-4-2 0 0,-2-4-28 15,0 1-9-15,-1 0 0 0,-2-6 0 16,0 4-41-16,-1-4-15 0,-5 0-4 15,-3 1 0-15,-1-3-111 0,1 2-22 0,-3 1-5 0,-6-1-715 0</inkml:trace>
          <inkml:trace contextRef="#ctx0" brushRef="#br0" timeOffset="102058.4081">6131 14504 1756 0,'0'0'39'0,"0"0"8"0,-3-5 1 0,0-3 1 0,0-2-39 0,0 4-10 0,3-4 0 0,0-1 0 15,3-2 16-15,-3 0 0 0,3 5 1 0,0-3 0 16,3 3 26-16,-3 0 5 0,3 3 0 0,-6 5 1 16,0 0 19-16,5 0 4 0,1 0 1 0,0 3 0 0,0 5-38 0,0 2-8 15,3 3-2-15,0 6 0 16,-3 5 11-16,0 2 1 0,6 3 1 0,-3 3 0 16,3 5-13-16,-3 3-2 0,3 0-1 0,-3 7 0 0,-4 1-1 15,4 2 0-15,-3 6 0 0,0-3 0 0,-3 2-2 16,0 1-1-16,-3 2 0 0,3 0 0 0,0 0-3 0,0-2-1 15,-3-1 0-15,3-4 0 0,-6-1-14 0,3-5-10 16,3 0 2-16,-3-3 0 16,3 1-30-16,0-4-6 0,3 1 0 0,3-3-1 15,-6 3-15-15,6-6-2 0,0-7-1 0,3-1 0 16,-3 0-138-16,0-7-28 0,3 15-6 0,-4-15-1 0</inkml:trace>
          <inkml:trace contextRef="#ctx0" brushRef="#br0" timeOffset="102605.1581">7363 14957 2347 0,'-12'5'104'0,"9"0"21"15,-3-2-100-15,3 0-25 0,3-3 0 0,-6 5 0 16,-6 0 43-16,6-5 3 0,6 0 1 0,0 0 0 16,-9 6-60-16,-3-1-12 0,4 0-3 0,-4 3 0 0,0 0 10 0,-3 3 2 15,3 2 0-15,3 3 0 0,0 0 16 0,0 2 0 16,-6 6 0-16,-3 2 0 0,6 1 0 0,-2 7 12 15,2 6 0-15,0 0 0 0,-3-1 8 0,3-2 2 16,6 0 0-16,0 1 0 0,-3-4-5 0,3-5-1 16,3 0 0-16,3 0 0 0,3-2-4 0,0-4 0 15,3 1-1-15,3-8 0 0,3 3-11 0,3-3 0 16,-6-1 0-16,9-4 8 0,5 0-8 0,-2-6-11 16,0 0 3-16,3-5 0 0,-3-5-2 0,6-3 0 15,2-3 0-15,-2-2 0 0,-6-5 10 0,6-1 0 0,-3-2 0 0,2 0-8 16,-5-3 8-16,-3 3 0 0,0-3 0 0,0 0 8 15,-6 0-8-15,0-2 12 0,-6 2-4 0,2 3 0 16,1-6 8-16,-6 4 3 0,-9-1 0 0,0 0 0 16,3-2 13-16,-5-1 2 0,-1 1 1 0,-6-1 0 15,-3 1-12-15,0-3-3 0,0 2 0 0,-3 1 0 16,-5-1-20-16,2 6 0 0,3 0-10 0,0 5 10 16,-6 0-25-16,0 6 1 0,1 2 1 0,-4 0 0 31,3 8-31-31,-3 2-6 0,-5 1-2 0,5 5 0 0,9 3-154 15,-3-1-32-15,-23 11-5 0,17-2-2 0</inkml:trace>
          <inkml:trace contextRef="#ctx0" brushRef="#br0" timeOffset="103276.8765">8113 14989 2354 0,'-30'16'104'0,"21"-9"22"0,0 1-101 0,0 3-25 0,1 0 0 0,-1-1 0 16,-3 1 68-16,6-1 9 0,6 4 2 0,-3 1 0 16,-3 1-65-16,3 3-14 0,12-1 0 0,-3 6 0 31,0 3-26-31,0-1-3 0,-3 3-1 0,6 0 0 0,5 0 13 0,-2-2 2 0,-6-1 1 0,3-2 0 16,9-3 14-16,-6-5 0 0,-6-3 0 0,3 1-9 15,3-6 9-15,0-3 0 0,5-5 0 0,-5-3 0 31,0-5-19-31,3-2-8 0,6-9-1 0,-3 1-1 0,-3-6 13 0,3-3 2 0,-1-2 1 0,1-2 0 16,-3 1 13-16,0 1 0 0,-3 0 0 0,0 3 0 16,0-1 39-16,-3 3 4 0,-3 3 1 0,3 3 0 15,-3 2-16-15,0 0-4 0,-3 3 0 0,0 2 0 16,-1 3 20-16,1 0 3 0,0 6 1 0,-3 2 0 16,0 0-23-16,0 0-4 0,0 0-1 0,6 8 0 15,0 5-32-15,-3 0-8 0,6 6 0 0,0-1-1 16,0 3-21-1,-3 0-4-15,3 1-1 0,3-1 0 0,3 0 19 0,0-5 3 0,0 0 1 0,-1-3 0 16,1-2-12-16,3-1-1 16,0-5-1-16,0 1 0 0,0-4 26 0,0-2 12 0,-1 0-10 0,-2-2 10 0,3-1 35 0,0 3 13 15,-6-5 2-15,3 2 1 0,-3-2-22 0,0 2-4 16,0-2-1-16,-3 0 0 0,2 2 23 0,-2-2 4 16,0-1 1-16,3 1 0 0,-3 0-34 0,0-1-6 15,0 1-2-15,0 0 0 0,0 0 19 0,-3-3 4 16,0-3 1-16,3 3 0 0,0-2-34 0,0-1 0 15,-4 0 0-15,4-2 0 0,-3 0 0 0,3-6 0 16,0 1 0-16,0-3 0 16,-3 0-39-16,0-3-14 0,3-3-3 0,-3-2-784 0,-3-3-156 15</inkml:trace>
        </inkml:traceGroup>
        <inkml:traceGroup>
          <inkml:annotationXML>
            <emma:emma xmlns:emma="http://www.w3.org/2003/04/emma" version="1.0">
              <emma:interpretation id="{EB56AE33-2391-4DEC-B514-7E8F1AB17212}" emma:medium="tactile" emma:mode="ink">
                <msink:context xmlns:msink="http://schemas.microsoft.com/ink/2010/main" type="inkWord" rotatedBoundingBox="15155,13907 16652,13770 16835,15772 15338,15909"/>
              </emma:interpretation>
              <emma:one-of disjunction-type="recognition" id="oneOf34">
                <emma:interpretation id="interp114" emma:lang="" emma:confidence="1">
                  <emma:literal>to</emma:literal>
                </emma:interpretation>
                <emma:interpretation id="interp115" emma:lang="" emma:confidence="0">
                  <emma:literal>'lo</emma:literal>
                </emma:interpretation>
                <emma:interpretation id="interp116" emma:lang="" emma:confidence="0">
                  <emma:literal>t,</emma:literal>
                </emma:interpretation>
                <emma:interpretation id="interp117" emma:lang="" emma:confidence="0">
                  <emma:literal>t0</emma:literal>
                </emma:interpretation>
                <emma:interpretation id="interp118" emma:lang="" emma:confidence="0">
                  <emma:literal>'to</emma:literal>
                </emma:interpretation>
              </emma:one-of>
            </emma:emma>
          </inkml:annotationXML>
          <inkml:trace contextRef="#ctx0" brushRef="#br0" timeOffset="103823.619">10325 14692 2487 0,'0'14'110'0,"3"-9"23"0,-3 3-106 0,3-3-27 0,-3 3 0 0,3-3 0 15,-1 1 54-15,4-4 6 0,0 1 0 0,0-3 1 32,3-3-73-32,0 1-16 0,0-1-2 0,6-5-1 0,0 0 20 0,3-3 11 0,3 1-12 0,-1-1 12 15,4-2 0-15,0 0 0 0,3 0 0 0,0-1 0 16,2 1 0-16,1 0 0 0,3 2 0 0,3 1 0 15,-4-1 0-15,4 1 0 0,-3 2 0 0,3 0 9 16,-4 0 5-16,1 3 1 0,-3-1 0 0,-3 4 0 16,-4-4-15-16,1 4 0 0,-3-1 0 0,3 0 0 31,-6 1-28-31,3-4 2 0,-4 4 0 0,1-1 0 0,-3-2-30 0,0 2-7 16,0-2-1-16,0 0 0 0,0-3-108 0,0 0-21 15,-4-3-5-15,4 3-630 0</inkml:trace>
          <inkml:trace contextRef="#ctx0" brushRef="#br0" timeOffset="104214.152">10914 13600 1875 0,'6'13'83'0,"-3"-8"17"0,0 3-80 0,0 5-20 0,-3 1 0 0,3 1 0 16,-3 1 93-16,0 5 15 0,3-2 2 0,-3 5 1 15,3 0-67-15,-6 5-14 0,0 5-2 0,3 3-1 16,-3 3 12-16,0 5 2 0,-3 0 1 0,3 2 0 15,0 6-18-15,0 3-4 0,0 5-1 0,-3 2 0 16,3 9 16-16,-3 2 3 0,3 0 1 0,-3 3 0 16,0 5-9-16,-3-3-2 0,0 0 0 0,3-5 0 15,0-5 4-15,3 0 0 0,-2-8 0 0,2-6 0 16,3-2-52-16,0-5-9 16,-3-8-3-16,3-6 0 0,0-8 0 15,3 1 0-15,0-9 0 0,-3 1 0 0,2-8-192 0,1-3-40 16</inkml:trace>
          <inkml:trace contextRef="#ctx0" brushRef="#br0" timeOffset="104790.1918">11524 14999 1720 0,'0'0'76'0,"0"0"16"0,0 0-73 0,0 0-19 0,0 0 0 0,0 0 0 16,0 0 16-16,0 0-1 0,0 0 0 0,0-5 0 15,0 0-4-15,-3-1-1 0,3 6 0 0,0 0 0 16,0 0 29-16,0 0 5 0,-6 0 2 0,0 3 0 16,0 0 5-16,3-1 1 0,-6 4 0 0,3 2 0 15,0-1-6-15,1 4-1 0,-1-3 0 0,-3 5 0 16,3 0-6-16,0 3-2 0,0-2 0 0,3 4 0 16,-3 1-13-16,3-1-4 0,-3 6 0 0,3 0 0 15,3 5-20-15,-3-3 0 0,3 6 0 0,0-5 0 16,3 2 0-16,0 0 16 0,3-3-4 0,0 3-1 15,0-5 2-15,0 0 1 0,6-3 0 0,-3-2 0 16,2-1-14-16,1-5 0 0,0-5 0 0,3 0-10 16,0-2 10-16,3-4-13 0,0-4 5 0,3-4 8 0,-1-2-15 15,4-5 5-15,0 2 1 0,0-4 0 0,3-4 9 16,-4 1-10-16,-2-4 10 0,0 1-10 0,0-3 10 16,0-2 0-16,-3-3 0 0,-3 2 8 0,-4 1 0 0,-2-3 0 15,-3 2 0-15,-3 1 0 0,-3-1-8 0,-3 1 0 16,-3 2 8-16,-3-2-8 0,-5 5 8 0,2-1-8 15,-6 4 10-15,3-1-10 0,-3 1 0 0,-3 5 0 16,-3-1-13-16,-2 1 4 16,2 0-10-16,-3 2-1 0,3 1-1 0,-3 2 0 15,1 0-179-15,2 0-35 0,-27-3-7 0,10 6-2 16</inkml:trace>
        </inkml:traceGroup>
        <inkml:traceGroup>
          <inkml:annotationXML>
            <emma:emma xmlns:emma="http://www.w3.org/2003/04/emma" version="1.0">
              <emma:interpretation id="{5C66C0CC-2037-4CE5-B00C-F3B2F9674C5A}" emma:medium="tactile" emma:mode="ink">
                <msink:context xmlns:msink="http://schemas.microsoft.com/ink/2010/main" type="inkWord" rotatedBoundingBox="18658,13448 22068,13136 22269,15328 18859,15640"/>
              </emma:interpretation>
              <emma:one-of disjunction-type="recognition" id="oneOf35">
                <emma:interpretation id="interp119" emma:lang="" emma:confidence="1">
                  <emma:literal>find</emma:literal>
                </emma:interpretation>
                <emma:interpretation id="interp120" emma:lang="" emma:confidence="0">
                  <emma:literal>Find</emma:literal>
                </emma:interpretation>
                <emma:interpretation id="interp121" emma:lang="" emma:confidence="0">
                  <emma:literal>finds</emma:literal>
                </emma:interpretation>
                <emma:interpretation id="interp122" emma:lang="" emma:confidence="0">
                  <emma:literal>fiend</emma:literal>
                </emma:interpretation>
                <emma:interpretation id="interp123" emma:lang="" emma:confidence="0">
                  <emma:literal>fined</emma:literal>
                </emma:interpretation>
              </emma:one-of>
            </emma:emma>
          </inkml:annotationXML>
          <inkml:trace contextRef="#ctx0" brushRef="#br0" timeOffset="105779.3786">13825 14213 1792 0,'0'0'40'0,"0"0"8"0,9 3 1 0,-3 2 1 0,3 1-40 0,-3-1-10 0,0-2 0 0,0 2 0 0,0 0 76 0,0 3 14 16,0-5 2-16,2 2 1 0,-2 0-17 0,3 1-3 15,0 2-1-15,0-3 0 0,0 0-25 0,6 0-6 16,-3-2-1-16,0 0 0 0,3-1-24 0,0-2-6 16,-1-2-1-16,1-1 0 0,6-2-1 0,0-6 0 15,-3-2 0-15,6-6 0 0,-3-2-8 0,5-5 0 16,-5-6-10-16,3-2 10 0,0-6-22 0,0 0 2 16,-4-7 0-16,-2 4 0 15,3 1-12-15,-3 0-3 0,-3 2 0 0,0 0 0 0,0 3 24 0,-3 0 11 16,-1 3-10-16,1-3 10 0,0 2 23 0,-3-2 10 15,0 3 3-15,0-3 0 0,-3 5-12 0,0-2-1 0,-3-1-1 16,0 4 0-16,3-1-13 0,-6 0-9 0,-3 3 12 16,0 3-12-16,-3-1-10 0,-3 6-9 0,0 0-1 0,-3 8-1 31,0-1-14-31,0 6-2 0,0 0-1 0,1 3 0 0,-7 5 20 0,3 0 4 0,-3 5 1 0,0 1 0 16,0 2 13-16,0 0 0 0,1 5 9 0,-4 0-9 15,3 3 20-15,-3 2-3 0,3 4 0 0,0-1 0 16,3 3 7-16,-2 2 2 0,2 1 0 0,0 2 0 15,3 0-1-15,0 2 0 0,6 1 0 0,0 3 0 16,-3-4-9-16,6 6-3 0,6 3 0 0,0 2 0 16,3 3-13-16,3 6 8 0,3 7-8 0,0 3 0 15,3 5 0-15,3 8 8 0,-1 0-8 0,1 3 0 16,3 5 17-16,-3 0 1 0,-3-3 0 0,3-2 0 16,-6-3 5-16,2-3 1 0,-5 6 0 0,-3-8 0 15,0-3 12-15,0-5 4 0,-3-3 0 0,-3-5 0 16,-3-8-27-16,3 3-5 0,-3-11 0 0,-3-3-8 15,0-2-24-15,0-3-12 0,-2 0-3 16,-1-5 0-16,0-3-12 0,3-2-2 0,-3-6-1 0,0-3 0 16,0 1-100-16,0-8-20 0,0-3-4 0</inkml:trace>
          <inkml:trace contextRef="#ctx0" brushRef="#br0" timeOffset="106029.3034">14063 14706 230 0,'6'5'20'0,"0"0"-20"0,3 0 0 0,-3 1 0 15,3-4 470-15,0-2 90 0,6-2 17 0,3-1 4 16,-1-2-462-16,7-1-93 0,0 1-18 0,0 0-8 15,3 0 19-15,-1-1 0 0,1 1 0 0,0 0 0 16,-3 2 3-16,0-2 1 0,-4 0 0 0,4-1 0 16,-3-2-139-16,3-2-28 15,0 2-6-15</inkml:trace>
          <inkml:trace contextRef="#ctx0" brushRef="#br0" timeOffset="106404.2204">15138 14510 1728 0,'3'16'153'0,"3"2"-122"0,-6-2-31 0,3 3 0 16,-3-1 252-16,0-5 44 0,0-5 8 0,3 3 3 16,-3-3-246-16,0 0-49 0,3-3-12 0,0 3 0 15,-1 0 0-15,4 0-16 0,-3 0 3 0,3 0 1 16,0 2-7-16,0-2-1 0,3 3 0 0,0-3 0 31,0 0-9-31,3 0-3 0,-3-3 0 0,3 0 0 16,0-2-1-16,3-3-1 0,-1-5 0 0,1-1-717 0,3-4-143 0</inkml:trace>
          <inkml:trace contextRef="#ctx0" brushRef="#br0" timeOffset="106576.0496">15403 13920 2768 0,'3'24'123'0,"-6"-14"25"0,0 1-119 0,-3-1-29 16,3-7 0-16,-3-3-814 15,0 0-169-15</inkml:trace>
          <inkml:trace contextRef="#ctx0" brushRef="#br0" timeOffset="107122.7991">15795 14340 2257 0,'9'22'49'0,"-6"-14"11"0,-3 2 1 0,3 1 3 0,0-3-51 0,0 2-13 0,0 1 0 0,-3-1 0 0,3-2 39 0,0 0 5 16,0 0 0-16,0 0 1 0,0 0-36 0,0 3-9 16,0 2 0-16,3 0 0 0,-3 0 0 0,3 1-14 15,0 4 3-15,0-2 1 0,0-3 2 0,-3 3 0 16,0-3 0-16,0 1 0 0,0-1 8 0,0-3 11 16,0 1-3-16,0-6 0 0,-3-5-8 0,0 0 12 15,0 0-12-15,0 0 12 16,0-5-40-16,0-6-7 0,3 1-1 0,-3-6-1 15,-6 0 4-15,9-3 1 0,3 4 0 0,3-4 0 0,-3-2 22 0,2 0 10 16,4 0-8-16,0-1 8 0,3-1 19 0,0-4 9 16,0-2 1-16,0 3 1 0,3-1-5 0,0 3-1 15,-1 3 0-15,-2 3 0 0,3 7-3 0,-3 6-1 0,0 2 0 16,0 3 0-16,0 5 7 0,3 3 1 0,-1 6 0 16,1 1 0-16,-3 4-16 0,3 5-2 0,0-3-1 0,-3 3 0 15,0 0-9-15,-3-3-11 0,-1 0 3 0,1-5 0 31,-6 0-99-31,0-6-19 0,3-7-4 0,-9-3-1 0</inkml:trace>
          <inkml:trace contextRef="#ctx0" brushRef="#br0" timeOffset="107903.8643">16873 14393 691 0,'0'8'61'0,"0"3"-49"16,0-3-12-16,0-8 0 0,-3 5 392 0,3-5 76 15,0 0 16-15,0 0 2 0,0 0-374 0,0 0-76 16,0-8-14-16,3 3-3 0,0 0-19 0,0-1-11 16,-6 1 2-16,3-3 0 0,6 3 9 0,-6 5 0 0,-3-3 0 15,3 3 0-15,0 0 0 0,0 0 0 0,0 0 0 0,-6-3-8 16,3 1 8-16,3 2 0 0,0 0 0 0,0 0 0 16,-9 2 8-16,0 1 3 0,3 0 1 0,-6 2 0 15,0 0-12-15,-2 1-17 0,-1-1 4 0,3 0 1 16,-3 1 12-16,0 1 0 0,-3 7 9 0,6-1-9 15,0 0 0-15,0 3 0 0,0 3 0 0,1 2 0 16,-1 0 12-16,6 3-3 0,0-1-1 0,-3 1 0 16,3 0-8-16,3 0 8 0,0 2-8 0,3-2 8 15,-3-3-8-15,3 1 0 0,3-4 0 0,0-2 0 16,3-3 0-16,-3-2 0 0,3-1 0 0,3-4-11 16,3-4-31-1,0-4-6-15,2-1-2 0,1-2 0 0,9-3 14 16,-3-3 2-16,0-5 1 0,-6 0 0 0,0 1 21 0,2-4 12 0,13-2-12 0,-3 0 12 15,-9 0 0-15,3-3 14 0,2 3-1 0,1-6 0 16,-6 3 21-16,-3-5 4 0,3-3 1 0,0-2 0 16,0-3-2-16,-4-3 0 0,-2 3 0 0,3-5 0 0,0 0-10 15,-3-3-3-15,-3-3 0 0,-3-5 0 0,0-3-24 16,0 1 0-16,0 5 0 0,-3-3 0 0,-6 2 0 16,6 4 0-16,0 2 0 0,3 3 0 0,-6-1 0 0,3 4 0 15,3-1 0-15,-3 8 0 0,3 0 24 0,-3 6 5 16,0 5 2-16,-3 2 0 0,5 3-23 0,-5 0-8 15,-2 8 0-15,-1 1 9 0,3 1-9 0,-3 1 0 16,3 5 0-16,0 0 0 0,0 0 12 0,0 0 0 16,0 0 0-16,0 0 0 0,-6 0-4 0,6 0 0 15,0 0 0-15,0 0 0 0,-3 5-8 0,-3 3 8 16,6 5-8-16,0 9 8 0,0 4-8 0,-3 6 0 16,0 7 0-16,0 4 0 0,6 4 0 0,-3 6 0 0,-6 3 0 15,3 5-11-15,3 5 11 0,-3 0 11 0,0-2-3 16,-3-1 0-16,0 1 4 0,0-4 0 0,0-4 0 15,3-3 0-15,-3-5-12 0,3-3-11 0,3-8 3 0,3-3 0 32,3-2-91-32,0-6-17 0,0-2-4 0,6-6-647 0,6 1-129 0</inkml:trace>
        </inkml:traceGroup>
        <inkml:traceGroup>
          <inkml:annotationXML>
            <emma:emma xmlns:emma="http://www.w3.org/2003/04/emma" version="1.0">
              <emma:interpretation id="{B16D0B72-2BF5-415E-9212-D2A331DE95E5}" emma:medium="tactile" emma:mode="ink">
                <msink:context xmlns:msink="http://schemas.microsoft.com/ink/2010/main" type="inkWord" rotatedBoundingBox="23389,13528 26497,13243 26701,15468 23592,15752"/>
              </emma:interpretation>
              <emma:one-of disjunction-type="recognition" id="oneOf36">
                <emma:interpretation id="interp124" emma:lang="" emma:confidence="1">
                  <emma:literal>it?</emma:literal>
                </emma:interpretation>
                <emma:interpretation id="interp125" emma:lang="" emma:confidence="1">
                  <emma:literal>it ?</emma:literal>
                </emma:interpretation>
                <emma:interpretation id="interp126" emma:lang="" emma:confidence="0">
                  <emma:literal>its ?</emma:literal>
                </emma:interpretation>
                <emma:interpretation id="interp127" emma:lang="" emma:confidence="0">
                  <emma:literal>if ?</emma:literal>
                </emma:interpretation>
                <emma:interpretation id="interp128" emma:lang="" emma:confidence="0">
                  <emma:literal>it. ?</emma:literal>
                </emma:interpretation>
              </emma:one-of>
            </emma:emma>
          </inkml:annotationXML>
          <inkml:trace contextRef="#ctx0" brushRef="#br0" timeOffset="108513.0958">18614 14253 1908 0,'0'0'42'0,"0"0"9"0,0 0 1 0,-6 3 1 0,3-1-42 0,3-2-11 0,-6 0 0 0,6 0 0 15,-6 3 38-15,3 0 6 0,-2-1 0 0,2 4 1 16,0 2 18-16,0-3 3 0,3 5 1 0,-3-2 0 16,0 0-7-16,0 3 0 0,3-3-1 0,0 2 0 0,0 1-30 0,-3 0-5 15,3-3-2-15,0 5 0 0,3-5 6 0,-3 5 0 16,3 3 1-16,0 0 0 0,-3 2-21 0,3 3-8 16,0 1 0-16,3 1 0 0,-3 4 0 0,2-1 0 15,1 1 0-15,0-1 0 0,0-2 0 0,0-3 0 16,0 3 0-16,-3-8 0 15,3 0-26-15,-3-6-8 0,0-2-2 0,3-5 0 16,0-6-140-16,0-5-29 0</inkml:trace>
          <inkml:trace contextRef="#ctx0" brushRef="#br0" timeOffset="108701.1059">18900 13563 1324 0,'3'23'59'0,"-6"-12"12"0,0 0-57 0,0-1-14 0,-3-2 0 0,-3-3 0 16,-6-5 91-16,0 0 15 0</inkml:trace>
          <inkml:trace contextRef="#ctx0" brushRef="#br0" timeOffset="109122.3379">19546 13184 2714 0,'0'0'60'0,"3"8"12"0,0 0 2 0,0 3 2 0,-3 2-60 0,0 0-16 0,3 3 0 0,-6 5 0 16,-3 6-12-16,-3-1-6 0,6 8-1 0,-6 9 0 16,0 10 1-16,-3 5 0 0,0 11 0 0,0 2 0 15,1 9 18-15,-4 4-10 0,-3 6 10 0,3 3-8 16,0-1 8-16,0 1 0 0,3-6 8 0,-3-2-8 16,6-8 19-16,-2-6-1 0,5-10 0 0,0-5 0 15,-3-11-18-15,6-8 0 0,-3-8-8 0,3-6 8 31,0-7-149-31,3-5-24 0,-3-8-5 0,3-3-493 0,0 0-98 0</inkml:trace>
          <inkml:trace contextRef="#ctx0" brushRef="#br0" timeOffset="109403.5266">19201 14155 633 0,'12'8'56'0,"-3"0"-44"15,-1 3-12-15,1-6 0 0,3 6 419 0,0-6 81 0,3 3 17 0,3-3 3 16,3-2-389-16,3 2-79 0,2-2-15 15,10-1-3-15,0-2-34 0,0 0 0 0,2-2-15 0,-2-6 5 32,0 2-13-32,-1-4-2 0,-5-3-1 0,3-3-727 0,-6-3-146 0</inkml:trace>
          <inkml:trace contextRef="#ctx0" brushRef="#br0" timeOffset="110065.3554">20811 13737 2127 0,'0'0'94'0,"0"0"20"0,0 0-91 0,0-5-23 0,0-3 0 0,-3 0 0 16,6-3 102-16,-3-2 16 15,0-3 3-15,3 0 1 0,0 1-56 0,0-7-11 0,3 1-3 0,3-5 0 16,-3-1-33-16,6-2-7 0,3-3-2 0,2 1 0 16,-2-1-10-16,3-2 0 0,3 2 0 0,0 3 0 31,3 0-35-31,2 2-2 0,1 1-1 0,3 2 0 16,0 3 5-16,0 0 1 0,2-1 0 0,-2 7 0 0,3 1 0 0,-3 4 1 0,-1 4 0 0,1 1 0 0,0 0 23 0,-3 5 8 15,2 5 0-15,-2-2-9 0,-3 2 30 0,0 3 7 16,-3 0 0-16,-1 3 1 0,-2-1 2 0,-3 3 0 15,0 3 0-15,-3 3 0 0,-3-1-17 0,0 6-3 16,-3 3-1-16,-6 2 0 0,3 5-10 0,-6 0 0 16,-3 3 9-16,-3 3-9 0,0 5 8 0,-6-3-8 15,0 3 8-15,-3-2-8 0,-2-1 0 0,-1 0 9 16,-3 3-9-16,0-2 0 0,0-1 8 0,3 0-8 16,-2 1 0-16,5-4 0 0,-3-2 24 0,6 3 0 15,0-3 1-15,3 3 0 0,3 0-10 0,-3-1-3 0,3 4 0 16,1-4 0-16,-1 1-12 0,3 0 0 0,0 2 0 0,0-5 0 15,-3-5 0-15,3 0 0 0,0-6 0 0,0 0 0 16,0-4 0-16,3-1-8 0,0-3-1 0,3-4 0 16,0-1-12-16,3-5-3 0,0 0 0 0,6-3 0 31,0-2-52-31,3-1-12 0,0-4-1 0,6-4-1 16,2 1-139-16,1-6-28 0</inkml:trace>
          <inkml:trace contextRef="#ctx0" brushRef="#br0" timeOffset="110268.6915">21636 15068 2073 0,'8'34'184'0,"-5"3"-147"15,0 1-29-15,0-9-8 0,-6-11 192 0,0-7 38 16,3-11 7-16,-6-6 2 16,-5-12-345-16,-1-11-69 0,0-8-13 0</inkml:trace>
        </inkml:traceGroup>
      </inkml:traceGroup>
    </inkml:traceGroup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-4829.7482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7.5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0 335 1231 0,'0'0'54'0,"0"0"12"0,0 0-53 0,0 0-13 0,0 0 0 0,0 0 0 16,0 0 10-16,9 8-1 0,-9-8 0 0,9 4 0 16,5 0-9-16,-5-4 0 0,4 0 0 0,5-4-11 15,0 4 3-15,5-4 0 0,4 0 0 0,-5 0 0 16,5-4 8-16,0 4 14 0,5-4-3 0,-1 0-1 0,1-4 10 0,-1 0 1 16,5 0 1-16,-5 4 0 0,5-4 6 0,-4 0 2 15,-1 0 0-15,1 0 0 0,-1 4-3 0,1-4-1 16,-1 5 0-16,1-1 0 0,-1-4-13 0,1 4-2 15,4-4-1-15,-5 4 0 0,-4-4-10 0,0 0 12 16,0 4-12-16,0-4 12 0,0 4-12 0,0-4 8 16,-5 4-8-16,1-4 8 0,4 8-8 0,-5-4 0 15,-4 0 0-15,0 4 0 0,0-4 0 0,-4 0 0 16,4 0-12-16,-5 4 12 0,-8 4-12 0,-5 0 12 16,9-4-12-16,-9 4 12 0,0 0 0 0,0 0 0 15,0 0 0-15,0 0 0 0,0 0 8 0,0 0 10 16,0 0 2-16,0 8 0 0,0 4 13 0,-9 0 3 15,4 0 1-15,-4 4 0 0,0-4-9 0,0 0-1 0,0 8-1 16,-4-4 0-16,-1 4-2 0,1 0 0 0,4 0 0 0,-5-1 0 16,1 1-9-16,-1 4-3 0,1-4 0 0,-1 8 0 15,1-4 4-15,-1 4 1 0,-4 0 0 0,9 0 0 16,5 0-17-16,0 0 10 0,-10 0-10 0,1-4 8 16,-1 0-8-16,1 0 12 0,-5 0-12 0,0 4 12 15,0-4-12-15,4 4 0 0,-4 0 0 0,0 0-11 16,0-4-3-16,0 0-1 0,0 4 0 0,5 0 0 31,-1 0-12-31,-4 0-2 0,5 0-1 0,4 0 0 16,0 0-1-16,-5 0 0 0,10 4 0 0,-5-4 0 0,0 4-29 15,4-4-7-15,-4 0-1 0,0 0 0 0,5 4-30 16,-5-4-6-16,4-4-2 0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6.74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  <inkml:trace contextRef="#ctx0" brushRef="#br0" timeOffset="223839.7052">7229 4148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  <inkml:trace contextRef="#ctx0" brushRef="#br0" timeOffset="-33156.5293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-31380.2946">7076 5278 1144 0,'0'0'25'0,"0"0"6"0,0 0 1 0,0 0 0 0,0 0-32 0,0 0 0 0,0 0 0 0,4-4 0 15,-4 4 23-15,9-8-2 0,-4 0 0 0,-1 4 0 16,-4 4 19-16,9-4 3 0,0-3 1 0,0 3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0-14-16,-5 0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4 0 0,-1 0 0 0,-4 4 0 16,5 0 0-16,-1 4 0 0,1 3 0 0,-5 5 0 16,4 8 0-16,-4-4 0 0,0 4 8 0,0 8-8 15,0-4 10-15,5 0-10 0,-5-4 10 0,4 0-10 16,-4-8 10-16,0 8-10 0,5-8 0 0,-5 4 8 16,4-5-8-16,-4 1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-32357.774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2.3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499.8826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796.9589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1078.0245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1" timeOffset="-175620.3199">2672 3871 2415 0,'0'0'53'0,"0"0"11"0,0 0 3 0,0 0 1 0,0 0-55 15,3 13-13-15,0 3 0 0,0 8 0 0,3 2 43 0,0 14 5 0,0 2 2 0,-6 9 0 16,6-1 6-16,0 8 2 0,-3 3 0 0,5 2 0 15,1 6-40-15,0 0-8 0,0 5-2 0,3-3 0 16,-3-2-25-16,0-3-6 0,0 1-1 0,-3-4 0 31,-3 6-121-31,-6-3-25 0,3-5-5 0</inkml:trace>
  <inkml:trace contextRef="#ctx0" brushRef="#br1" timeOffset="-175901.5082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0.27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04:38.24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B09F49-506C-4FC5-88AD-B53A6A845661}" emma:medium="tactile" emma:mode="ink">
          <msink:context xmlns:msink="http://schemas.microsoft.com/ink/2010/main" type="writingRegion" rotatedBoundingBox="5741,870 29176,-1146 30533,14618 7098,16635"/>
        </emma:interpretation>
      </emma:emma>
    </inkml:annotationXML>
    <inkml:traceGroup>
      <inkml:annotationXML>
        <emma:emma xmlns:emma="http://www.w3.org/2003/04/emma" version="1.0">
          <emma:interpretation id="{BD8E10BA-0968-4016-84AF-CC1E636D0F61}" emma:medium="tactile" emma:mode="ink">
            <msink:context xmlns:msink="http://schemas.microsoft.com/ink/2010/main" type="paragraph" rotatedBoundingBox="5755,777 27329,-215 27441,2207 5866,3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35454D-23F7-4A0D-8028-A58D1092696D}" emma:medium="tactile" emma:mode="ink">
              <msink:context xmlns:msink="http://schemas.microsoft.com/ink/2010/main" type="line" rotatedBoundingBox="5755,777 27329,-215 27441,2207 5866,3200"/>
            </emma:interpretation>
          </emma:emma>
        </inkml:annotationXML>
        <inkml:traceGroup>
          <inkml:annotationXML>
            <emma:emma xmlns:emma="http://www.w3.org/2003/04/emma" version="1.0">
              <emma:interpretation id="{84343827-3154-44AC-869D-6CF0A99F80B3}" emma:medium="tactile" emma:mode="ink">
                <msink:context xmlns:msink="http://schemas.microsoft.com/ink/2010/main" type="inkWord" rotatedBoundingBox="5755,777 10798,545 10910,2968 5866,3200"/>
              </emma:interpretation>
              <emma:one-of disjunction-type="recognition" id="oneOf0">
                <emma:interpretation id="interp0" emma:lang="" emma:confidence="0">
                  <emma:literal>Them.</emma:literal>
                </emma:interpretation>
                <emma:interpretation id="interp1" emma:lang="" emma:confidence="0">
                  <emma:literal>Them,</emma:literal>
                </emma:interpretation>
                <emma:interpretation id="interp2" emma:lang="" emma:confidence="0">
                  <emma:literal>Them:</emma:literal>
                </emma:interpretation>
                <emma:interpretation id="interp3" emma:lang="" emma:confidence="0">
                  <emma:literal>Thins</emma:literal>
                </emma:interpretation>
                <emma:interpretation id="interp4" emma:lang="" emma:confidence="0">
                  <emma:literal>Thons</emma:literal>
                </emma:interpretation>
              </emma:one-of>
            </emma:emma>
          </inkml:annotationXML>
          <inkml:trace contextRef="#ctx0" brushRef="#br0">1547 1312 954 0,'0'0'42'0,"0"0"9"0,0 0-41 0,0 0-10 0,0 0 0 0,0 0 0 16,0 0 52-16,3-2 8 0,-3 2 1 0,6-6 1 15,-6 6 0-15,3-8 0 0,-3 8 0 0,6 0 0 16,-6 0-32-16,0 0-6 0,0 0-2 0,6-5 0 16,-6 5 2-16,0 0 0 0,5 0 0 0,4 0 0 15,-9 0-2-15,9 0 0 0,-9 0 0 0,3 5 0 16,6-5-4-16,0 0-1 0,-3 3 0 0,3-3 0 15,6 0 7-15,-3 0 0 0,-3-3 1 0,3 3 0 0,0-5 6 0,5 5 1 0,-5-5 0 0,6 2 0 16,-6-2 3-16,6 5 1 0,-3-8 0 0,3 8 0 0,0-5-4 16,2 5-1-16,-5-6 0 0,3 4 0 0,0 2-11 15,3 0-3-15,-3-3 0 0,3 3 0 16,-1-3-9-16,4 3-8 0,3 0 12 0,0-7-12 0,3 4 15 0,5 0-4 16,-2-2-1-16,3-3 0 0,5 3-10 0,-5-3 0 15,3 3 9-15,2-9-9 0,-2 6 8 0,0-5-8 16,0 0 8-16,2 2-8 0,-2 3 9 0,3-2-9 15,-7 2 12-15,4 0-12 0,-3 3 17 0,-1-3-3 16,-5 2-1-16,0-2 0 0,-3 8 1 0,-3-5 0 31,2 5 0-31,-5 0 0 0,3 0-4 0,-3-5-1 16,3 2 0-16,-1-2 0 0,-2 5 2 0,3 0 0 0,3-5 0 0,3-1 0 0,-7 4 1 0,4-9 0 16,0 3 0-16,-3 3 0 0,0-3-4 0,-3 3 0 15,-1 2 0-15,-5-2 0 0,3-1-8 0,-6-2 0 0,0 3 0 16,-3 3 0-16,0 2-9 0,-9 0 9 0,3-6-12 0,-3 6 12 31,0 0-128-31,-3 0-18 0,0-5-4 0</inkml:trace>
          <inkml:trace contextRef="#ctx0" brushRef="#br0" timeOffset="609.2606">2449 1238 1530 0,'0'0'68'0,"0"0"13"0,3-5-65 0,3 0-16 0,2 2 0 0,-5-2 0 0,0 5 43 0,3-8 5 16,-3 3 0-16,3-1 1 0,-6 6 9 0,9-2 2 16,-9-4 0-16,6-2 0 0,-6 8-38 0,3-5-7 15,-3 5-2-15,3-5 0 0,0 2-13 0,-3 3 0 16,0 0 0-16,0 0 0 0,0 0 0 0,0 0 9 0,0 0-9 15,0 0 8-15,0 0 0 0,0 0-8 0,0 0 12 0,0 0-4 16,0 0 9-16,0 0 2 0,0 0 0 0,-6 3 0 16,3 2 9-16,-3 0 3 0,6 3 0 0,-9-2 0 31,3 2 0-31,0 5 0 0,0 0 0 0,-3-2 0 16,1 10-1-16,2-3 0 0,-6 9 0 0,6 7 0 15,-3 6 0-15,0 5 0 0,0 5 0 0,3 3 0 0,-3 0-22 0,3 5-8 0,-3 0 0 0,6 8 0 16,0 1 12-16,-6 4-3 0,3-7-1 0,0 4 0 15,0-4-8-15,1-1 0 0,-1 3 0 0,-3-2 8 16,0 2-8-16,-3 0 8 0,0-5-8 0,-3 3 8 16,0-4-8-16,3 4 0 0,-6-3 0 0,6-3 0 15,1-2 0-15,2-4 10 0,-3-9-10 0,3-3 10 16,0-3-10-16,-3-8 0 0,3-3 9 0,-3 1-9 0,3-6 0 0,0-5 0 16,3-3 0-16,-3-3 0 15,3-2-21-15,-6-2-9 0,7-4-2 0,2-2 0 16,-6 0-131-16,3-8-26 0,0 0-6 0</inkml:trace>
          <inkml:trace contextRef="#ctx0" brushRef="#br0" timeOffset="1640.244">3818 685 1501 0,'0'0'66'0,"0"-8"14"0,-3 3-64 0,3 5-16 0,0 0 0 0,0 0 0 0,0 0 84 0,0 0 14 15,0 0 2-15,0 0 1 0,0 0-41 0,0 0-9 16,0 0-2-16,0 0 0 0,0 0-33 0,-3 5-6 16,0 1-2-16,0-4 0 0,0 9-8 0,0 2 8 15,3 0-8-15,0 1 8 0,-3 1 9 0,3 4 2 16,0 5 0-16,0-3 0 0,0 11 5 0,0-6 2 15,0 9 0-15,0 4 0 0,0 4 2 0,0 4 0 0,0 3 0 16,0-2 0-16,-6 5-8 0,3 5 0 0,-6 6-1 0,3-3 0 16,-3 7-11-16,-3-2-8 0,0 1 9 0,1-7-9 15,-1 4 17-15,0-1-2 0,0 4-1 0,0-7 0 16,-3 4-6-16,0-11 0 0,3 0-8 0,-3 0 12 16,0 0-12-16,7-6 0 0,-10-4 8 0,3 2-8 15,-3 0 0-15,3-6 0 0,-3-4 0 0,0-4 0 16,3 1 0-16,1 0 8 0,-4-6-8 0,3-7 9 15,3-1 1-15,0-2 0 0,-3 3 0 0,6-3 0 16,-3-3 0-16,6-3 0 0,0-4 0 0,0 2 0 16,3-6-10-16,0 4 12 0,3-6-12 0,0 0 12 15,-5 2-12-15,5-2 0 0,0 0 9 0,0 0-9 16,0 0 0-16,0 0 0 0,2-5 0 0,1 0 8 16,0-9-8-16,0 4 0 0,0-1 0 0,0 1 0 0,3 2 16 15,0-5 3-15,-3-1 0 0,0 1 0 0,3 0-19 0,-3-3-11 16,3 0 2-16,0-2 0 0,-3-1 9 15,3-2 8-15,0 0-8 0,0-6 11 0,0 1-11 0,0 2 0 16,3-2 0-16,-3-1 0 0,0 1 0 0,3-1 0 16,-3-2 0-16,-1 0 0 0,1 0-8 0,3 0 8 15,3-8-10-15,-3 2 10 0,3-4-12 0,0-1 12 16,0 0-13-16,-3 3 5 0,-3 3-4 0,6 2-1 16,-3-2 0-16,6 5 0 0,-7 7 5 0,7-4 8 15,0 2-13-15,0 8 5 0,3-8 8 0,0 9-12 16,0-4 12-16,-3 6-12 0,2 0 12 0,-2 2 0 15,0 3 0-15,0 0 0 0,-3 3 0 0,3 5 0 16,-3 0 0-16,0 0-12 0,0 5 12 0,-3 3 0 16,-1-3 0-16,4 3 8 0,-3 6-8 0,3-1 0 0,-3 5 8 15,0 1-8-15,0-3 0 0,0 8 0 0,0-3 0 16,0 2 8-16,3 4-8 0,-3-1 0 0,0 6 0 0,-4 3 0 16,4-1 14-16,-3 3 2 0,-3 8 0 0,0-5 0 15,-3 5 1-15,0 0 1 0,0 2 0 0,-3-2 0 16,3 3-2-16,-3-6 0 0,3-2 0 0,-3 0 0 15,-3-9-16-15,3 4-14 0,-3-14 2 0,1 3-795 16,-1-11-159-16</inkml:trace>
          <inkml:trace contextRef="#ctx0" brushRef="#br0" timeOffset="2646.0663">4571 1717 1555 0,'0'0'138'0,"0"0"-110"0,6-2-28 0,0-4 0 0,-6 6 137 0,9 0 23 15,0-5 4-15,0 2 0 0,0 3-97 0,-1-5-20 16,-2 5-4-16,3 0-1 0,0 0-18 0,0 0-4 16,0 0-1-16,0 5 0 0,0 3-19 0,0 0 0 15,0 8 8-15,0 5-8 0,0-2 0 0,-3 7-12 16,0 9 1-16,-3 2 1 0,0 2 10 0,-3-4 0 15,3 2 10-15,-3 2-10 0,0-7 9 0,-3 3-9 16,3-9 8-16,-3 0-8 0,-3 6 15 0,3-13-3 16,0 2 0-16,0-3 0 0,0-4-12 0,3 2-16 0,-6-6 3 15,3 3 1-15,3-13 12 0,-3 0 16 0,-3 6-3 16,6-6-1-16,0 0 13 0,-6-6 3 0,0 6 0 0,-3-8 0 16,3 3 22-16,3-8 5 0,0 0 1 0,0-1 0 15,0 1-29-15,6-11-6 0,0 3-1 0,3-5 0 16,3-6-9-16,6-2-3 0,0-3 0 0,3-3 0 15,-1 0-8-15,4 1-14 0,0-1 3 0,0 8 1 16,0-2 0-16,3 2 0 0,-4 5 0 0,1 4 0 16,-3 4 10-16,0 3 0 0,-3 3 0 0,-3 0 0 15,-3 8-8-15,3-3 0 0,0 5 0 0,-1 6 0 16,1-1 8-16,0 9 0 0,0-3 0 0,0 5 0 16,0 0 0-16,0 6 0 0,-3-1 0 0,3 9 0 15,-3-1 0-15,3 6 0 0,-6 8 0 0,-1 2 0 16,4-2 0-16,-3 2 11 0,0-2-3 0,-3-1 0 15,-3-2-8-15,0-2 0 0,0-3 0 0,-3-1 0 0,0 4 0 16,0-4 0-16,0-1 0 0,0-4 0 0,0 3 0 16,-3-2 0-16,3-9 0 0,1 3 0 0,-1-8 0 0,0 1 0 15,0-6 0-15,0 0 0 0,0-6 0 0,3-2 0 16,0 0 0-16,0 0 0 0,0 0 12 0,0 0 0 16,0-5 0-16,-3-8 0 0,3-1-12 0,3-7 8 15,0 3-8-15,3-11 8 0,0 0 4 0,-1-3 0 16,7-3 0-16,-3-2 0 0,6 3-12 0,0-8-14 15,3-1 3-15,3-2 1 0,0 0-3 0,-1 0-1 16,4 3 0-16,3 0 0 0,3-1 2 0,0 4 0 16,-1 7 0-16,1 0 0 0,0-2 12 0,0 10 0 0,-7-2 0 15,1 12 0-15,-6 1 0 0,3 5 0 0,-3 8 0 0,-3 0 0 16,0 8 0-16,-4 5 10 0,1 6-2 16,0-3 0-16,-3 8 0 0,0 2-8 0,-3 0 12 15,0 9-4-15,0 2 1 0,0 8 0 0,-3-3 0 16,0 3 0-16,0-3-9 0,0 6 0 0,3-3 0 0,-3-5 0 15,3-1 0-15,0-1 0 0,0 4 0 0,0-5 0 16,0 3-18-16,-3-9-6 0,0 1 0 0,2 2-792 16,-5-7-159-16</inkml:trace>
          <inkml:trace contextRef="#ctx0" brushRef="#br1" timeOffset="3.23105E10">6185 2300 460 0,'0'0'41'0,"0"0"-33"0,0-8-8 0,0 0 0 15,5 0 79-15,-5 4 13 0,0-3 4 0,0-1 0 16,0 8-56-16,0 0-12 0,0 0-1 0,0 0-1 16,4-12-12-16,1 0-2 0,-1 5-1 0,-4 7 0 15,0 0-11-15,0 0 0 0,9-12 0 0,0 8 8 16,-1 4-8-16,5-12 0 0,-4 8 0 0,0 1 0 15,0 3 0-15,0-8 0 0,-1 4 0 0,1 0 0 16,0 4-8-16,0-4 8 0,-1 4-10 0,-8 0 10 16,5 0 0-16,-5 0-9 0,13 0 9 0,-13 0 0 15,4 4 0-15,-4-4 0 0,0 0 0 0,9 4 0 16,0 0 12-16,-9-4 7 0,0 0 1 0,0 0 1 16,4 8 10-16,1-1 1 0,-5-7 1 0,0 0 0 15,0 0-9-15,0 0-3 0,0 0 0 0,8 12 0 0,-8-12-11 16,0 0-2-16,0 0-8 0,0 0 12 0,0 0-12 0,0 0 0 15,0 0 8-15,0 0-8 0,0 0 0 0,0 0 9 16,0 0-9-16,0 0 8 0,0 0 1 0,0 0 0 16,0 0 0-16,-8 4 0 0,8-4 1 0,0 0 0 15,-5 8 0-15,5-8 0 0,0 0 2 0,0 0 1 16,-13 4 0-16,13-4 0 0,0 0-4 0,0 0-1 16,0 0 0-16,0 0 0 0,0 0-8 0,0 0 0 15,0 0 0-15,0 0 8 0,-4-12-8 0,4 8 0 16,0-8 0-16,4 5 0 0,1-5 0 0,3 4 0 15,-3-4 0-15,3 5 0 0,-3-9-11 0,4 4 3 16,-1 1 0-16,6-1 0 0,-1 0 8 0,0 0-8 16,0 1 8-16,0 3-8 0,5-4 8 0,-5 4 0 0,0 1 0 15,-4 3 0-15,4 4 0 0,0 0 0 0,0 0 0 16,-4 0 0-16,4 0 0 0,-4 4-15 0,-9-4 4 0,13 4 1 16,-4 7 10-16,-9-11 12 0,4 4-2 0,5 12-1 15,-4-8-9-15,-5-8 10 0,4 7-10 0,0 5 10 16,-4 4-10-16,0-5 8 0,-4 1-8 0,0-4 8 15,-1 4-8-15,1-5 0 0,-5 5 0 0,5-8 0 16,-1 0 0-16,-4 0 0 0,5 4 9 0,-5-5-9 16,1 5 0-16,-1 0 9 0,9-8-9 0,-5 0 0 15,-3 4 0-15,-6 0 0 0,6 0 0 0,-1 0 0 16,0-4 0-16,0 7 0 0,-4-3 0 0,4 4 0 16,9-8 0-16,-8 4 0 0,-6-4 0 0,6 4 0 15,-1 0 0-15,9-4 0 0,0 0 0 0,0 0 0 16,0 0 0-16,0 0 0 0,-4-4 0 0,4 4 0 15,0 0 0-15,-5-8 0 0,1 0 0 0,4 1 0 16,0-1 0-16,0 8 0 0,0 0 0 0,4-8 0 0,1-4 0 0,-1 1 0 16,0-5 0-16,1 0 0 0,3 9 0 0,6-5 0 15,-6 4 0-15,1 0-9 0,0 0 9 0,-5 1 0 16,10-5 0-16,-6 4 0 0,-8 8 0 0,9 0 0 16,0-4 0-16,0 4 0 0,-1 4 0 0,1 4 0 15,0 0 0-15,-9-8 0 0,0 0 0 0,0 0 0 16,4 15 0-16,1 1 0 0,-1 0 0 0,-4 3 0 15,-4 1 0-15,-5-9 0 0,5 5 0 0,-5-4 0 16,0 3 0-16,0-3 0 0,0 3 0 0,-4-3 0 16,5-4 0-16,-1 0 0 0,-4 0 0 0,-1 3 0 0,6-7 0 15,-6 8 0-15,1-12 8 0,0 0-8 16,4 4 8-16,1-4-8 0,-6 0 0 0,1 0 0 0,4 0 0 0,-4-4 0 16,0 4 0-16,4 0 9 0,1 0-9 0,-6-12 0 15,6 4 0-15,-1 1 0 0,0-1 0 0,5-4 0 16,-5 4-11-16,0-3 1 0,5-1 0 0,-1 0 0 15,1-3-2-15,4 3 0 0,0 4 0 0,0-11 0 16,0 3 0-16,4 0-1 0,1 1 0 0,-1-1 0 16,1 1 13-16,-1 3 0 0,0 4 0 0,1 0-9 15,-1 0 9-15,1 5 0 0,3-5 8 0,-8 8-8 16,5 0 9-16,3 4-9 0,6 0 12 0,-10-4-12 16,5 3 15-16,0 1-4 0,-1 4-1 0,-3-4 0 15,3 0-10-15,-3 4-11 0,-5-8 3 0,9 8 0 16,-5 3 8-16,0 5 14 0,1-1-3 0,-1 1-1 0,1-4-10 15,-5-1 0-15,0 5 0 0,0-4 0 0,4 3 0 16,-8-3-9-16,4 0 9 0,0-1-13 0,-5 1 13 0,5-4 0 16,0-8 0-16,-4 12 0 0,4-12 0 0,0 0 0 15,-9 4 0-15,0 3 0 0,0-3 0 0,1 0 0 16,3 8 0-16,-3-12 0 0,-1 0 0 0,9 0 0 16,-9 0 8-16,0 0-8 0,0 0 0 0,1 0 0 15,3-8 8-15,5 8-8 0,-4 0 0 0,4 0 10 16,-9-4-10-16,0 0 8 0,5 0-8 0,0-3 8 15,-1 3-8-15,1-4 8 0,-1 0-8 0,5 0 0 16,0 8 0-16,5-8 0 0,-5-7-11 0,4 3 3 16,1 0 0-16,-1 5 0 0,0-5 8 0,1 8-8 15,4-8 8-15,-1 8-8 0,1 1 8 0,-9 3 0 0,9 0 8 0,0-8-8 16,-9 8 0-16,13 0 0 0,-4 0 0 0,-1 0-8 16,5 0 8-16,-4 8 0 0,-9-8 8 0,9 0-8 15,-5 7 0-15,5 5 0 0,0-8 0 0,-5 4 8 16,1 0-8-16,-1 3-15 0,1 1 4 0,-1 0 1 15,-8-1 10-15,8 1 0 0,-4 0 0 0,0-12 0 16,0 0 8-16,0 15 3 0,0-15 1 0,0 0 0 16,-4 4-12-16,-1 12 10 0,-4-16-10 0,9 0 10 15,0 0-10-15,0 0 12 0,-8 8-12 0,-1-8 12 16,0 4 8-16,0-4 3 0,0-4 0 0,1 4 0 16,3-4 4-16,-3 0 1 0,3 4 0 0,1-12 0 15,-5 4-20-15,5 1-8 0,4-5 8 0,0 4-8 16,0 0 0-16,0 0 0 0,4-3 0 0,-4 3-468 15,0 8-88-15</inkml:trace>
          <inkml:trace contextRef="#ctx0" brushRef="#br0" timeOffset="3099.0487">6497 2088 2995 0,'0'0'132'0,"0"0"28"0,0 0-128 0,0 0-32 0,0 5 0 0,-3 0 0 15,3-5-40-15,3 8-16 0,-3 0-2 16,3 0-1-16,-3-8-89 0,6 11-17 0,-3-6-4 0</inkml:trace>
        </inkml:traceGroup>
        <inkml:traceGroup>
          <inkml:annotationXML>
            <emma:emma xmlns:emma="http://www.w3.org/2003/04/emma" version="1.0">
              <emma:interpretation id="{505EC3BD-4AA3-4812-88FB-9344DCDD14EE}" emma:medium="tactile" emma:mode="ink">
                <msink:context xmlns:msink="http://schemas.microsoft.com/ink/2010/main" type="inkWord" rotatedBoundingBox="13103,1090 16549,932 16604,2125 13158,2284"/>
              </emma:interpretation>
              <emma:one-of disjunction-type="recognition" id="oneOf1">
                <emma:interpretation id="interp5" emma:lang="" emma:confidence="1">
                  <emma:literal>Given</emma:literal>
                </emma:interpretation>
                <emma:interpretation id="interp6" emma:lang="" emma:confidence="0">
                  <emma:literal>Girven</emma:literal>
                </emma:interpretation>
                <emma:interpretation id="interp7" emma:lang="" emma:confidence="0">
                  <emma:literal>Giver</emma:literal>
                </emma:interpretation>
                <emma:interpretation id="interp8" emma:lang="" emma:confidence="0">
                  <emma:literal>Givens</emma:literal>
                </emma:interpretation>
                <emma:interpretation id="interp9" emma:lang="" emma:confidence="0">
                  <emma:literal>given</emma:literal>
                </emma:interpretation>
              </emma:one-of>
            </emma:emma>
          </inkml:annotationXML>
          <inkml:trace contextRef="#ctx0" brushRef="#br0" timeOffset="6223.3143">9658 1257 1324 0,'0'0'59'0,"0"0"12"0,0-6-57 0,-3 1-14 0,-3 0 0 0,6 2 0 16,-6-2 55-16,3-3 8 0,-3 8 1 0,3-5 1 16,-3-3-16-16,0 3-3 0,-3-3-1 0,0 2 0 15,0-2-29-15,0 3-7 0,0-3-1 0,-2 3 0 16,2-3-8-16,0 3 0 0,-3-6 0 0,3 3-11 16,-3 3 11-16,0-3 0 0,0 3 0 0,0-3 0 15,0 0 16-15,0 2 6 0,1 1 1 0,2 2 0 16,-3-2-13-16,3-3-2 0,0 8-8 0,0-5 12 15,-6 5-12-15,3 0 9 0,3 0-9 0,-3 0 8 16,-3 5-8-16,1-5 0 0,-1 0 0 0,0 8-11 16,0-3 11-16,-3 3-10 0,0-2 10 0,0 2-10 15,0 5 10-15,1-8 0 0,-1 3 0 0,0 0 0 16,0 3 0-16,0 2 0 0,0-8 0 0,0 8-8 16,1 1 8-16,-1-1 0 0,0 0 0 0,0 0 0 15,0 6 10-15,3 2-2 0,0-3-8 0,3 4 12 0,1-1 12 16,-1 8 1-16,3 0 1 0,3 3 0 0,0 2-6 15,3 3 0-15,0-2-1 0,3 2 0 0,3-6 5 0,0 1 2 16,0 8 0-16,0-6 0 0,3 6 3 0,3 0 1 16,-3 2 0-16,5 6 0 0,-2-3-7 0,0-3-2 15,3-8 0-15,0 3 0 0,-3 0-1 0,3-10-1 16,0-1 0-16,3-2 0 0,0-3 11 0,0-2 2 16,-1-6 1-16,4 3 0 0,0-6-14 0,-3 4-3 15,0-9-1-15,3 3 0 0,-3-3-3 0,3 3 0 16,-1-8 0-16,1 0 0 0,-3 0-12 0,6-5 11 15,-3-3-11-15,3 0 10 0,-3 3-10 0,-1-9 0 0,1 4 0 16,0-3 8-16,-3-1-8 0,0-1 0 0,0 1 0 16,0-4 0-16,0-1 12 0,-4 3-2 0,-2 1-1 15,0-1 0-15,0 0 9 0,-3 0 2 0,-3 3 0 16,0-1 0-16,0 1-20 0,-3 0 0 0,-3 0 0 0,0 2 0 16,-6 3 0-16,0-5 8 0,0 2-8 0,-3 1 0 31,4 5-15-31,-4-3-9 0,3 2-3 0,0 1 0 0,-3 5 13 0,3-8 2 0,3 8 1 0,0-5 0 15,0 5 11-15,0 0-10 0,0 0 10 0,0 0-10 16,6 0 10-16,-6 0 0 0,3 5-9 0,3-5 9 16,-6 3 0-16,3 7 0 0,3-7 0 0,0 8 0 15,0-9 0-15,3 9 0 0,3-9 0 0,0 4 8 16,3-1 4-16,3 0 0 0,0-2 0 0,6 2 0 16,0-10-12-16,0 5 0 0,2 5 0 0,1-10 0 15,0 2-24-15,0 1-11 16,0-1-1-16,3-2-1 0,-4-3-174 0,4-3-34 0,18-2-7 15,-15 0-2-15</inkml:trace>
          <inkml:trace contextRef="#ctx0" brushRef="#br0" timeOffset="6582.6038">10182 1754 1749 0,'0'0'77'0,"0"0"17"0,0 0-75 0,0 0-19 0,0 0 0 0,0 0 0 16,0 0 54-16,0 0 7 0,0 0 2 0,0 0 0 16,0 0 12-16,0 0 2 0,0 0 1 0,3 13 0 15,-3 1-51-15,3-1-11 0,0 0-1 0,0 0-1 16,0 1-14-16,-3 4 0 0,3 1 0 0,-3 2 0 16,-3-3 0-16,3 1-12 0,0-3 1 0,0-3 0 15,0 0-127-15,-3-2-26 0,-3 7-4 0,-3-10-2 16</inkml:trace>
          <inkml:trace contextRef="#ctx0" brushRef="#br0" timeOffset="6770.0621">10235 1336 2257 0,'0'0'100'0,"0"0"20"0,0 0-96 0,0 0-24 16,-3 5 0-16,-3 3 0 16,3-2-171-16,-3 2-39 0,-3 10-8 0,4-10-2 0</inkml:trace>
          <inkml:trace contextRef="#ctx0" brushRef="#br0" timeOffset="7179.62">10524 1598 2250 0,'0'0'49'0,"6"8"11"0,3 5 1 0,0 3 3 0,0 5-52 0,0 0-12 0,3 3 0 0,-1 3 0 0,-2-1 14 0,0 1 0 16,0-9 0-16,-3 11 0 0,0 0-5 0,3 0-1 16,0 1 0-16,-3-7 0 0,3 1-8 0,-3-3-11 15,0-5 3-15,0-3 0 0,-3-2 0 0,3 0 0 16,-3-6 0-16,0 3 0 16,-3-8 22-16,0 0 5 0,0 0 1 0,0 0 0 15,0 0 12-15,6 0 4 0,-3-8 0 0,3 3 0 0,0-3 0 0,-4-3 0 16,4-2 0-16,0 0 0 0,-3-1 4 0,0-7 2 15,0 3 0-15,3-9 0 0,-3 3-13 0,0-5-2 0,3 3-1 16,0-6 0-16,3 0-26 0,0 1 0 0,0-4-14 0,6-2 5 31,0 3-15-31,0 2-4 0,5-2 0 0,-2 2 0 16,3 5-124-16,3-4-26 0,-3 7-5 0,3 3-512 0,-4-6-102 0</inkml:trace>
          <inkml:trace contextRef="#ctx0" brushRef="#br0" timeOffset="7601.3932">11194 1781 2253 0,'0'0'49'0,"0"0"11"0,9 0 1 0,-3-6 3 0,6 4-51 0,-4-4-13 16,-2-2 0-16,3 3 0 0,-6-8 8 0,3 0 0 15,3 2-8-15,-3-2 12 0,-3 0-12 0,3-1 0 16,3-1-12-16,-6 1 12 16,0-2-48-16,-3 1-4 0,6 1 0 0,-3-4 0 0,-3 5 32 0,0-1 7 15,0 1 1-15,0 3 0 0,0-1 28 0,-3 6 7 16,0-1 1-16,3 6 0 0,0 0-13 0,-6-5-3 0,0 2 0 0,0 3 0 15,-3 3 2-15,-3 2 0 0,3 1 0 0,-6-1 0 16,1 3-10-16,2 5-14 0,-3-5 3 0,0 11 1 16,3-6 10-16,-3 5 14 0,3-4-3 0,3 4-1 15,-3 3-2-15,6-7 0 0,-3 4 0 0,4 3 0 16,2-2 10-16,0-6 2 0,0 5 0 0,3 4 0 16,0-9-20-16,3 0 10 0,0 6-10 0,2-6 8 15,-2 3-8-15,3 0-17 0,3-3 4 0,0 0-659 16,0-5-132-16</inkml:trace>
          <inkml:trace contextRef="#ctx0" brushRef="#br0" timeOffset="7976.3044">11709 1572 1324 0,'0'0'118'0,"6"5"-94"15,0 8-24-15,0 0 0 0,-3 6 240 0,2 2 43 16,4 6 9-16,0-1 1 0,-3-5-190 0,0 3-39 16,-3 2-7-16,0-7-1 0,0 2-25 0,0-2-5 15,0-1-1-15,-3 3 0 16,0-2-41-16,0-6-9 0,0 0-2 0,-3 1 0 16,3-7-26-16,0 1-6 0,0-8-1 0,0 0 0 15,-3 3 25-15,3-3 5 0,0 0 1 0,0 0 0 0,-6-5 40 0,6-3 8 16,0-3 1-16,3-2 1 0,0 0 29 0,0 0 6 15,3-9 0-15,3 4 1 0,0-6 6 0,0 3 1 0,3-6 0 16,3 4 0-16,0-4-24 0,2 6-5 0,4-5-1 16,0-1 0-16,0 6-14 0,3 2-2 0,-3 6-1 0,2 0 0 15,-5 8-17-15,3-3 0 0,0 8 0 0,0 2 0 16,0 9 0-16,-1-3 0 0,4 10 0 0,-3-2 0 16,-3 3 0-16,0 2 0 0,-3 3 0 0,3-3 0 15,-1 3-23-15,1 2 2 0,-3-5 0 0,0 3 0 31,0 3-109-31,0-6-22 0,0 3-4 0,0-3-959 0</inkml:trace>
        </inkml:traceGroup>
        <inkml:traceGroup>
          <inkml:annotationXML>
            <emma:emma xmlns:emma="http://www.w3.org/2003/04/emma" version="1.0">
              <emma:interpretation id="{0A4550CF-02D6-44D3-8C77-313910B3292A}" emma:medium="tactile" emma:mode="ink">
                <msink:context xmlns:msink="http://schemas.microsoft.com/ink/2010/main" type="inkWord" rotatedBoundingBox="18831,748 21337,633 21397,1937 18891,2052"/>
              </emma:interpretation>
              <emma:one-of disjunction-type="recognition" id="oneOf2">
                <emma:interpretation id="interp10" emma:lang="" emma:confidence="0">
                  <emma:literal>G=(V,E)</emma:literal>
                </emma:interpretation>
                <emma:interpretation id="interp11" emma:lang="" emma:confidence="0">
                  <emma:literal>G=(v,E)</emma:literal>
                </emma:interpretation>
                <emma:interpretation id="interp12" emma:lang="" emma:confidence="0">
                  <emma:literal>G=(ViE)</emma:literal>
                </emma:interpretation>
                <emma:interpretation id="interp13" emma:lang="" emma:confidence="0">
                  <emma:literal>G={V,E)</emma:literal>
                </emma:interpretation>
                <emma:interpretation id="interp14" emma:lang="" emma:confidence="0">
                  <emma:literal>GEVEE)</emma:literal>
                </emma:interpretation>
              </emma:one-of>
            </emma:emma>
          </inkml:annotationXML>
          <inkml:trace contextRef="#ctx0" brushRef="#br0" timeOffset="9304.1245">15548 1167 403 0,'15'-5'36'0,"-9"2"-36"0,0 0 0 0,0 1 0 0,3-4 346 0,0 4 62 16,-3-4 13-16,3 1 3 0,0-3-292 0,-3 3-57 15,3 0-12-15,0-3-3 0,-3 0-8 0,-3-3-1 16,3-2-1-16,0 0 0 0,-4-1-50 0,1 6 0 15,0-5 0-15,0 0 0 16,0 0-30-16,-3 0-3 0,-3-1-1 0,3-4 0 16,-3 5 2-16,-3-6 1 0,-2 6 0 0,2-6 0 0,-3 6 8 0,-3-3 2 0,0 0 0 0,-3 0 0 15,0 3 4-15,-3 0 1 0,0 0 0 16,-2 0 0-16,-1-1 16 0,0 4 0 0,3 2 0 0,-3-3 0 16,0 9 8-16,-2-4 0 0,2-2-8 0,0 3 12 15,3 5 2-15,-3 0 0 0,0 0 0 0,3 0 0 16,-2 5-14-16,2-2-8 0,0 2 8 0,0 1-13 15,0 1 13-15,0-1 0 0,3 7 0 0,-2-5 0 16,-4 3 0-16,0 2 0 0,3 0 0 0,-6 8-9 16,-6-8 9-16,7 6-13 0,-1 2 5 0,0 3 8 15,0 2-20-15,-3 6 4 0,1-3 1 0,2 8 0 16,-3-5 5-16,6 2 1 0,0-2 0 0,1 3 0 16,-1-4 9-16,3 4 11 0,0-4-3 0,0 6 0 15,3-2 4-15,3-3 0 0,0 7 0 0,1-2 0 0,5-2 12 16,0 4 2-16,3-7 1 0,6 3 0 0,0-4 7 15,0 1 2-15,3-5 0 0,2-1 0 0,1 0 4 0,0 1 0 16,0-1 1-16,3-2 0 0,0-5-7 0,3 2-2 16,-3 5 0-16,3-7 0 0,0 2 0 0,2-2-1 15,1-1 0-15,-3 3 0 0,3-8-9 0,3 1-2 16,0-1 0-16,0-3 0 0,-1-2 3 0,4-5 0 16,-3 2 0-16,3 1 0 0,-6-6-23 0,3 0-16 15,-1 0 2-15,4-8 1 0,-3 2 22 0,0-4 5 16,-3-1 1-16,3 1 0 0,-1-4-15 0,-2 1 0 15,3-5 0-15,-3-1 0 0,0 3 12 0,0-2-1 16,0-3 0-16,-4 2 0 0,1 6-11 0,0-6 12 16,-3 6-12-16,0-5 12 0,-3 2-12 0,-3 2-11 0,0-1 3 15,-3 1 0-15,0-1-3 0,0 1 0 0,-3 1 0 16,0 0 0 0,0 0-16-16,-3-1-3 0,0 9-1 0,3-8 0 0,-3 8 15 0,0 2 4 0,3 3 0 15,-6-5 0-15,0 5 12 0,0-6 0 0,0 6 0 0,0 0 0 16,-3 0 0-16,3 6 0 0,0-6 0 0,0 0 0 15,-3 0 0-15,0 0 0 0,1 2 0 0,2 1 0 16,-3-3 0-16,3 3 0 0,0-3 0 0,0 0 0 16,0 5-12-16,6-5 3 0,0 0 1 0,-6 0 0 15,6 0 8-15,0 0 0 0,0 0 0 0,0 0 0 16,0 0 0-16,0 0 11 0,0 0-1 0,0 0 0 16,0 0 2-16,0 0 1 0,0 0 0 0,0 0 0 15,0 0 15-15,0 0 4 0,9 0 0 0,0-5 0 0,0 5-20 16,3 0-3-16,-1-3-1 0,4 3 0 0,3 0-8 15,0-3 0-15,3 1 0 0,3 2 8 0,0 0-8 0,-1 0 0 16,4-6-12-16,0 6 12 16,0-5-31-16,0 2 2 0,-1 3 0 15,1 0 0-15,-3-5-28 0,3 5-6 0,-3-8-1 0,2 3 0 16,1 5-127-16,0-8-25 0,20-5-6 0,-11 2-1 0</inkml:trace>
          <inkml:trace contextRef="#ctx0" brushRef="#br0" timeOffset="9991.4648">16290 1617 2394 0,'0'0'106'0,"0"0"22"0,6 5-103 0,8 3-25 0,1-6 0 0,3 4 0 16,6-1 44-16,3-2 3 0,-3-1 1 0,5-2 0 15,1-5-7-15,3 5-1 0,0-8 0 0,-1 3 0 16,1-3-62-16,9 3-13 0,2-6-2 0,-2 3-1 15,-3 0-111-15,2-2-23 0,4 2-4 0,0-6-480 16,-4 6-96-16</inkml:trace>
          <inkml:trace contextRef="#ctx0" brushRef="#br0" timeOffset="9710.6185">16343 1331 403 0,'0'0'36'0,"0"0"-36"0,6-5 0 0,-3 2 0 15,6 3 394-15,-3 0 72 0,3 0 14 0,3 0 4 0,6-5-357 0,0 5-71 16,-4-6-15-16,7 4-2 0,3 2-4 0,0-6-1 15,0 1 0-15,5 2 0 0,-2 3-34 0,6-5 0 16,6 0 0-16,-7 2-12 0,-5 3-7 0,6-5-1 16,6 5 0-16,-7-5 0 0,-2 2 1 0,0 3 0 15,0 0 0-15,-1-5 0 16,-5-1-16-16,0 4-3 0,-6-1-1 0,3 0 0 16,0 3-30-16,-4-5-7 0,-2 5 0 0,-3-2-1 15,0 2-124-15,0-3-25 0,3-5-5 0,-15 8-1 0</inkml:trace>
        </inkml:traceGroup>
        <inkml:traceGroup>
          <inkml:annotationXML>
            <emma:emma xmlns:emma="http://www.w3.org/2003/04/emma" version="1.0">
              <emma:interpretation id="{FD43CBF3-E6EC-40FF-B2EF-B57EC946A1F3}" emma:medium="tactile" emma:mode="ink">
                <msink:context xmlns:msink="http://schemas.microsoft.com/ink/2010/main" type="inkWord" rotatedBoundingBox="22046,436 24511,323 24582,1865 22117,1978"/>
              </emma:interpretation>
            </emma:emma>
          </inkml:annotationXML>
          <inkml:trace contextRef="#ctx0" brushRef="#br0" timeOffset="10413.2284">18409 410 1566 0,'0'0'34'0,"0"0"7"0,0 0 2 0,0 0 1 0,-9 0-35 0,3 0-9 0,-3 5 0 0,0-2 0 16,-3 2 31-16,-3 1 4 0,1 7 1 0,-7 0 0 15,-3 0 0-15,3 6 0 0,0 2 0 0,-6 5 0 16,-2 6-19-16,-1 3-3 0,3 2-1 0,-3 2 0 16,1 6 24-16,-10 14 5 0,6-4 1 0,3 9 0 15,4-1-15-15,2 3-4 0,3 0 0 0,6-7 0 16,9-1 18-16,-3 3 3 0,-3 2 1 0,9-5 0 15,6-2-10-15,0-1-3 0,0-10 0 0,3-2 0 16,0-1 3-16,3-2 1 0,3-6 0 0,0-2 0 16,0-6-26-16,0 6-11 0,3-11 8 0,-1 3-8 15,4-3-110-15,0-7-27 0,3-1-6 16,3-8-844-16</inkml:trace>
          <inkml:trace contextRef="#ctx0" brushRef="#br0" timeOffset="10913.1127">18882 749 2131 0,'0'0'189'0,"6"0"-151"0,-6 0-30 0,9 2-8 16,6 4 0-16,-3 4 0 0,3-2 0 0,-3 5-8 15,3 1 41-15,-1 4 9 0,4 3 2 0,-3 3 0 16,0-3-12-16,3 11-1 0,0 3-1 0,-3 2 0 16,0 2-18-16,-1 1-3 0,1 5-1 0,-3 0 0 15,0 3 9-15,0-4 2 0,-3 1 0 0,3 0 0 16,-3-2-19-16,-3-6 0 0,0 3-8 0,3-14 8 15,-6 6 0-15,0-11 0 0,3-3 8 0,-4 1-8 16,1-6 0-16,0 0 0 0,0-5 0 0,0-2-9 0,0-1 9 16,-3-5 0-16,0 0 10 0,3 3-10 15,-3-3 28-15,0 0 0 0,9-3 0 0,-3 0 0 0,0-5 17 16,3 3 3-16,-6-3 1 0,6-5 0 0,-3 0 2 0,0-1 0 16,0-7 0-16,3 3 0 0,-3-6-41 0,0 3-10 15,3-3 0-15,0-3 0 0,2-2 0 0,1 0 0 16,0 0 0-16,6-3 0 0,0-2 0 0,0-3 0 15,9 3 0-15,-4-11 0 16,1 0-24-16,3 0-8 0,0 5 0 0,0-8-1 16,-1 6-5-16,1 8-1 0,-3-6 0 0,0 8 0 15,0 6-130-15,-3 5-27 0,-4-3-4 0</inkml:trace>
          <inkml:trace contextRef="#ctx0" brushRef="#br0" timeOffset="11225.7479">20287 1241 1785 0,'0'0'159'16,"0"0"-127"-16,9 10-32 0,0-2 0 0,0 6 147 0,-3 4 23 16,-3 3 5-16,-3 6 1 0,3-1-117 0,-3 6-23 15,-6 5-5-15,-3-5-1 0,-3 7-7 0,-3-4-2 16,-6 2 0-16,3-3 0 0,-2-2-9 0,-1 0-1 16,-3-3-1-16,0 0 0 15,0 0-29-15,-2-5-5 0,-1 2-2 0,0-7 0 16,-3 2-132-16,0-8-26 0,4 1-6 0,-1-9-1 0</inkml:trace>
        </inkml:traceGroup>
        <inkml:traceGroup>
          <inkml:annotationXML>
            <emma:emma xmlns:emma="http://www.w3.org/2003/04/emma" version="1.0">
              <emma:interpretation id="{1DF86E1E-9E0A-49B1-BE6B-80DCA1EB975B}" emma:medium="tactile" emma:mode="ink">
                <msink:context xmlns:msink="http://schemas.microsoft.com/ink/2010/main" type="inkWord" rotatedBoundingBox="25243,327 27350,230 27432,2009 25325,2106"/>
              </emma:interpretation>
            </emma:emma>
          </inkml:annotationXML>
          <inkml:trace contextRef="#ctx0" brushRef="#br0" timeOffset="12717.9668">21067 1561 1555 0,'6'5'138'0,"0"1"-110"16,3-1-28-16,0 3 0 0,3-3 36 0,0-2 3 15,-1 2 0-15,4-5 0 0,0 5 7 0,3-5 2 0,3 0 0 0,0 0 0 16,0 0-4-16,2 0-1 16,1 0 0-16,3-5 0 0,3 0-21 0,3 2-4 0,-4-2-1 15,4-3 0-15,3-3 11 0,-4 6 3 0,1-6 0 0,3 6 0 16,3-8-31-16,-1 0 0 0,7-1 0 0,0 1 0 31,2 0-110-31,1-3-28 0,0 6-6 0,-1-6 0 0</inkml:trace>
          <inkml:trace contextRef="#ctx0" brushRef="#br0" timeOffset="11553.5893">21186 794 1555 0,'0'0'138'0,"9"8"-110"0,-3 5-28 0,6 8 0 16,-3 8 220-16,-3 6 38 0,0-4 8 0,0 14 2 15,0 3-199-15,-6-3-39 0,0 0-8 0,-3 3-2 16,0-3-9-16,0-1-3 0,-3-4 0 0,3 0 0 16,-6-8-25-16,6-1-6 0,-3-2-1 0,-3-2 0 15,6-3-138 1,-6 2-28-16,3-7-6 0</inkml:trace>
          <inkml:trace contextRef="#ctx0" brushRef="#br0" timeOffset="11990.9912">21302 847 691 0,'0'0'61'0,"0"0"-49"0,0 0-12 0,0 0 0 16,0 0 264-16,6-6 49 0,0 6 11 0,-3-5 1 15,3 2-214-15,0-2-43 0,-3 0-9 0,6 2-2 16,-3-7-2-16,0 7-1 0,3-8 0 0,3 9 0 16,2-9-23-16,1 3-5 0,3 0-1 0,3 3 0 15,0-6-6-15,3 3-2 0,-1-5 0 0,7 5 0 16,-3-2 19-16,3 2 3 0,0-5 1 0,2-1 0 0,4-4-24 16,-9 10-4-16,6-5 0 15,-1-1-1-15,1-4-22 0,3 5-4 0,-1-1-1 0,1 1 0 16,-3 0-38-16,15-6-8 0,-4 6-2 15,-5 0 0-15,3 5-116 0,-10-5-23 0,-8 8-5 0</inkml:trace>
          <inkml:trace contextRef="#ctx0" brushRef="#br0" timeOffset="12374.3249">21400 1257 748 0,'9'0'67'15,"3"0"-54"-15,-3 2-13 0,6-2 0 0,0 6 159 0,0-6 29 16,0-6 5-16,0 4 2 0,2 2-96 0,-2-3-19 0,0 0-4 0,6-4-1 16,-3 1 8-16,3 1 1 0,3-3 1 0,-1 3 0 15,1-3-10-15,6-3-3 0,3 3 0 0,-4 0 0 16,7-5-30-16,-3 3-6 0,0 2-2 0,-4-3 0 16,4 3-8-16,-3-5-2 0,3 0 0 0,-1 5 0 15,1-6-24-15,0 4 0 0,0 7-9 0,-4-2 9 31,-2-3-43-31,-6 5-1 0,0 6-1 0,-3 0 0 16,-3-3-111-16,-7 5-21 0,10 0-5 0,-12 3-1 0</inkml:trace>
          <inkml:trace contextRef="#ctx0" brushRef="#br0" timeOffset="13092.8787">22761 254 1900 0,'18'-8'169'0,"-10"8"-135"15,1 0-34-15,6 0 0 0,-3 0-13 0,3 3-10 16,-3 2-1-16,9 6-1 0,-6-3 72 0,0 10 14 15,5-5 3-15,1 8 1 0,-3 6 1 0,3 5 0 16,6 2 0-16,-9 3 0 0,5 8-8 0,-2 13-2 16,0 3 0-16,-3 3 0 0,-3 10 5 0,-6 2 1 15,6 4 0-15,-9 31 0 0,-6-8-28 0,-3-5-6 0,-3-5 0 16,-9-9-1-16,-3 1-16 0,-3-11-3 0,-3 0-8 16,-3-5 12-16,-2 0-24 0,-4-3-6 0,-9-8-1 0,-5-10 0 31,-7-3-214-31,-8-6-43 0</inkml:trace>
        </inkml:traceGroup>
      </inkml:traceGroup>
    </inkml:traceGroup>
    <inkml:traceGroup>
      <inkml:annotationXML>
        <emma:emma xmlns:emma="http://www.w3.org/2003/04/emma" version="1.0">
          <emma:interpretation id="{17B31BE0-3155-4572-9F00-928DB9143C3E}" emma:medium="tactile" emma:mode="ink">
            <msink:context xmlns:msink="http://schemas.microsoft.com/ink/2010/main" type="paragraph" rotatedBoundingBox="6040,3960 25870,2043 26000,3383 6170,53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68A9F0-6F76-4CE8-843E-CC8E46CF3DE3}" emma:medium="tactile" emma:mode="ink">
              <msink:context xmlns:msink="http://schemas.microsoft.com/ink/2010/main" type="line" rotatedBoundingBox="6040,3960 25870,2043 26000,3383 6170,5300"/>
            </emma:interpretation>
          </emma:emma>
        </inkml:annotationXML>
        <inkml:traceGroup>
          <inkml:annotationXML>
            <emma:emma xmlns:emma="http://www.w3.org/2003/04/emma" version="1.0">
              <emma:interpretation id="{1FBC1504-A92B-49E7-BAC0-CD3A673BCBB8}" emma:medium="tactile" emma:mode="ink">
                <msink:context xmlns:msink="http://schemas.microsoft.com/ink/2010/main" type="inkWord" rotatedBoundingBox="6060,4165 10388,3746 10496,4864 6168,5283"/>
              </emma:interpretation>
              <emma:one-of disjunction-type="recognition" id="oneOf3">
                <emma:interpretation id="interp15" emma:lang="" emma:confidence="0">
                  <emma:literal>suppose</emma:literal>
                </emma:interpretation>
                <emma:interpretation id="interp16" emma:lang="" emma:confidence="0">
                  <emma:literal>Suppose</emma:literal>
                </emma:interpretation>
                <emma:interpretation id="interp17" emma:lang="" emma:confidence="0">
                  <emma:literal>appose</emma:literal>
                </emma:interpretation>
                <emma:interpretation id="interp18" emma:lang="" emma:confidence="0">
                  <emma:literal>support</emma:literal>
                </emma:interpretation>
                <emma:interpretation id="interp19" emma:lang="" emma:confidence="0">
                  <emma:literal>Support</emma:literal>
                </emma:interpretation>
              </emma:one-of>
            </emma:emma>
          </inkml:annotationXML>
          <inkml:trace contextRef="#ctx0" brushRef="#br0" timeOffset="14748.9438">2380 4210 1400 0,'0'0'31'0,"0"0"6"0,0 0 2 0,0 0 0 15,0 0-31-15,0 0-8 0,0 0 0 0,-3-6 0 0,-3 1 54 0,3-3 10 16,0 3 1-16,-6-1 1 0,3-2-18 0,0 3-3 16,-3 0-1-16,1 0 0 0,-1-3-36 0,0 2-8 15,-3 1 0-15,0 0 0 0,0 0 0 0,-3 2 14 16,0 3-4-16,0 3-1 0,0-1-9 0,-5 3 0 15,-1 1 9-15,-3 4-9 0,0 4 0 0,0 1 0 16,1 1 0-16,-1 3 0 0,3-1 0 0,0 1 0 16,0-1 0-16,0 4 0 0,1-4 0 0,2 1 0 15,0-1 0-15,3-2 0 0,6-3 0 0,0 3 14 16,3-3-2-16,0 3 0 0,6-5 2 0,0 2 0 16,9 0 0-16,3 3 0 0,-3 0-6 0,6 0-8 15,0 2 11-15,3 4-11 0,-1-1 0 0,4 3 0 0,0-3 0 16,-3 3 0-16,3-1 10 0,-3-2-10 0,-1 1 8 15,1-1-8-15,-3-3 20 0,-3 1 0 0,0-1-1 0,0-2 0 16,3-3-8-16,-6-2-2 0,-3 2 0 0,3-5 0 16,-3 3-9-16,-6-3 0 0,0-3 9 0,0 3-9 15,-6-3 8-15,0 3-8 0,0-2 10 0,-3 1-10 16,-3 1 44-16,0-2 2 0,-3 2 1 0,0-3 0 16,-6 3-31-16,4-3-5 0,-1 0-2 0,-3 1 0 15,6-1-9-15,-9-2 0 0,6 2 0 0,3-5 0 16,-2 0-39-1,2 0-9-15,3-3-3 0,-3 1-914 0</inkml:trace>
          <inkml:trace contextRef="#ctx0" brushRef="#br0" timeOffset="15467.3202">2591 4400 1875 0,'0'0'83'0,"0"0"17"0,0 0-80 0,0 0-20 15,0 0 0-15,0 0 0 0,-5 5 47 0,2 1 5 16,-3-1 0-16,3 5 1 0,0 1-30 0,0 2-7 16,3 3 0-16,-6 3-1 0,0 2-23 0,6 3-5 15,0 5-1-15,0 0 0 0,0 0-8 0,3-3-2 16,0 1 0-16,3-3 0 0,-6-3 24 0,6 0 12 16,3-2-2-16,-4-4 0 0,4 1-10 0,-3-5 0 15,3-3 0-15,0 0 0 0,3-3 8 0,-3 0 0 16,-3-2 0-16,0-3 0 0,9-3 17 0,-9 1 3 15,6-4 1-15,0-2 0 0,-3 1-5 0,2-1 0 0,1-3-1 16,0-2 0-16,-3 0-9 0,3-1-2 0,0-4 0 16,0-1 0-16,-3 3-4 0,3-5-8 0,0-3 11 0,0 3-11 15,-1-3 8-15,1 3-8 0,-3 0 0 16,0-3 0-16,0 3 0 0,-3 3 0 0,0-1 0 0,0-2 0 31,0 2-24-31,-3-2-6 0,0 5-1 0,0 1-632 0,-3-4-126 0</inkml:trace>
          <inkml:trace contextRef="#ctx0" brushRef="#br0" timeOffset="16232.8049">3339 4305 1440 0,'0'0'128'0,"0"0"-103"0,0 0-25 0,0 5 0 16,0 3 83-16,0 0 11 0,3 0 2 0,0 2 1 15,-3 4-29-15,3 2-5 0,-3-3-2 0,2 8 0 16,-2 0-26-16,0 6-6 0,0 2-1 0,0 2 0 16,-2 4-20-16,-1 5-8 0,0-1 0 0,-3 4 9 15,3-4-9-15,-6 4 0 0,0-6 0 0,0 2 0 16,3-2 0-16,0 0 0 0,-3-5 0 0,0 0 0 16,3-3 0-16,-3 0-11 0,-3-5 3 0,3-3 0 15,0 0-5-15,0-2-1 0,1-3 0 0,-4-6 0 0,3 1 14 16,0-6 0-16,0 0 0 0,3-2 0 0,-3 0 22 0,0-3 4 15,3-3 1-15,0-2 0 0,0-3 19 0,0-3 4 16,-3 1 1-16,0-4 0 0,6 1-23 0,3-3-5 16,-3-5-1-16,6-3 0 0,0-5-2 0,3-3 0 15,3 1 0-15,0-4 0 0,3-2-32 0,0-2-6 16,6-1-2-16,-6-2 0 0,3 2 1 0,3-2 0 16,-1-1 0-16,1 1 0 15,0 5-7-15,3-3-2 0,0 6 0 0,0-1 0 16,-1 4-8-16,4-1-3 0,0 3 0 0,0 2 0 15,3 3 2-15,-1 3 0 0,-2 5 0 0,-3 1 0 0,3 7 37 0,-6 0 18 0,3 2-2 16,-1 4 0-16,1 4-4 0,0 1-2 0,-3 5 0 16,-3 0 0-16,-3 5 5 0,0 0 1 0,-6 3 0 15,0 0 0-15,-6 3 5 0,0 2 2 0,-6-3 0 0,0 4 0 16,-3-4-12-16,-3 3-3 0,-6-2 0 0,0 2 0 16,6-5-8-16,-6 2 0 0,-2-2 9 0,-7 3-9 15,3-6 0-15,3 0 0 0,-3 0-10 0,0 1 10 31,1-1-120-31,-1-3-16 0,3 1-4 0,0 0-704 0</inkml:trace>
          <inkml:trace contextRef="#ctx0" brushRef="#br0" timeOffset="16826.3764">4056 4302 2206 0,'0'0'48'0,"0"0"11"0,0 0 1 0,0 0 3 0,0 8-51 0,0-3-12 16,-3 3 0-16,0 3 0 0,3-3 11 0,-3 5-1 15,0-2 0-15,0 5 0 0,0 2-10 0,0 3 10 16,0 6-10-16,0 2 10 0,-3 3-10 0,0-1-11 0,0 6 3 0,0-2 0 16,0 2 8-16,-3 2 0 0,1 1 0 0,-1-3 0 15,-3-2 0-15,0 2 0 0,3-3 0 0,0-2-8 16,-3-1 0-16,3-4 0 0,0-3 0 16,0 0 0-16,-3-3 8 0,3-5-8 0,-3-1 8 0,4-4-8 15,-1 0 17-15,0-3 4 0,0-6 1 0,0 1 0 16,3-3 19-16,-3-3 4 0,0 1 1 0,3-6 0 15,0-6-1-15,0-1 0 0,0-1 0 0,6 0 0 16,-3-8-18-16,6-2-4 0,-3-4-1 0,6-4 0 16,3 0-14-16,0-6-12 0,3-2 3 0,6-6 0 15,0-2-12-15,2-1-3 0,1 1 0 0,3 3 0 16,3-1-8-16,0 6-3 0,2 2 0 0,1 6 0 16,0 2-1-16,-3 5-1 0,-3 1 0 0,-1 7 0 0,-2 1 23 0,0 5 5 15,0 2 1-15,0 0 0 0,-3 3 8 16,-1 6 9-16,1 2-1 0,-3 2-8 0,-3 6 19 0,0 3-3 15,-3-3-1-15,-6 8 0 0,0 2 0 0,-3 3 0 16,-3 1 0-16,-3-1 0 0,-3 3-15 0,-6-3 8 16,0 3-8-16,0-1 0 0,1 4 10 15,-7-3-10-15,0-3 10 0,-3 0-10 0,0 0 10 16,0 0-10-16,4-5 10 0,-4 3-10 16,3-3-113-16,0-6-29 0,0 1-6 0</inkml:trace>
          <inkml:trace contextRef="#ctx0" brushRef="#br0" timeOffset="17269.9846">4791 4268 1267 0,'0'0'112'0,"0"0"-89"0,0 0-23 0,0 0 0 15,-3 5 238-15,0 3 43 0,0 0 9 0,-3 0 2 16,3 2-222-16,-3 1-44 0,-3 0-9 0,3 4-1 16,-5 4-16-16,2 0 9 0,-3-1-9 0,0 6 8 15,-3 2-36-15,3 1-8 0,0 2-2 0,0 0 0 16,0 3-3-16,3-3-1 0,0 0 0 0,3-5 0 0,1 0 32 0,-1-3 10 15,3-5 0-15,0-3 0 0,3 0 0 0,0-2 0 16,0-3 0-16,0-3 0 0,0-5 0 0,0 0 12 16,0 0-3-16,9-5-1 0,-3-1-8 0,2-2 0 31,1-2 9-31,3-3-9 0,-6-3 31 0,6-3 1 0,-3-2 1 0,3 0 0 16,0-3-17-16,-3 0-3 0,3 0-1 0,-3-2 0 15,3 2 16-15,-1 0 2 0,-2 0 1 0,3 1 0 16,-3 1-5-16,0-1-1 0,-3 2 0 0,3-1 0 15,-3 4-10-15,0 2-3 0,-3 0 0 0,0 3 0 16,0 0-12-16,0 2-12 0,-3 3 3 0,-3 0 0 31,0 3-92-31,-3 5-19 0,-3 0-3 0,-3 5-869 0</inkml:trace>
          <inkml:trace contextRef="#ctx0" brushRef="#br0" timeOffset="17770.072">5607 4146 1944 0,'0'0'43'0,"0"0"9"0,0-3 1 0,0 3 1 0,0-2-43 0,0 2-11 0,0 0 0 0,3-6 0 15,-3 1 30-15,0 0 4 0,0 0 1 0,-3 2 0 16,3-2-9-16,-3-1-2 0,0 4 0 0,3-1 0 16,0 3-24-16,-6-5-14 0,0 2 2 0,0 0 0 15,0 3-10-15,0 0-2 0,0 0 0 0,-3 3 0 16,3 2 0-16,-3 1 0 0,-3 2 0 0,3 2 0 15,-3 1 13-15,4 2 3 0,-7 0 0 0,9 6 0 16,0-3 32-16,3 2 6 0,-6-5 2 0,3 6 0 16,3-3 16-16,0 2 3 0,-3-4 1 0,3 1 0 15,0 1-6-15,0 0-1 0,0 0 0 0,0-3 0 16,3 1-4-16,0-1-1 0,0 0 0 0,3-2 0 16,0-1-14-16,3 1-3 0,-3 2-1 0,0 0 0 15,3-5-13-15,-3 3-9 0,3-3 12 0,-3 2-12 16,0-4 0-16,0 1 0 0,-3-1-10 0,-3 2 10 0,0-3 0 15,0 3 0-15,-6-3 0 0,0 3 8 0,-6-3-24 0,0 1-6 16,3-1-1-16,-6 0 0 16,-5 1-127-16,-1 2-26 0,-3-6-4 0,0 3-763 15</inkml:trace>
          <inkml:trace contextRef="#ctx0" brushRef="#br0" timeOffset="18269.7544">5812 4400 1267 0,'0'0'112'0,"0"0"-89"0,3 8-23 0,0-3 0 16,3 3 224-16,3-3 41 0,-3 3 8 0,3-2 2 16,0 2-198-16,3-8-39 0,0 5-8 0,5-5-2 15,-2-5 13-15,3 2 3 0,0 0 0 0,3-5 0 16,0 0-44-16,0-2 0 0,-4-3-11 0,4-3 3 16,-3 3-16-16,0-3-4 0,-3 0 0 0,-3 0 0 15,3 0 28-15,-3-2 0 0,-4 2 0 0,1-3 0 16,-3 1 22-16,3-1 3 0,-3-2 1 0,-3 5 0 15,3 0-26-15,-3 0 0 0,0 0 0 0,-6 1 0 0,3 1 14 16,-3 6-2-16,-3-2-1 0,3 5 0 0,-3-3-11 16,-3 2 10-16,0 6-10 0,-2 0 10 0,-1 6-10 15,-3-1 8-15,-3 3-8 0,0 2 8 0,-3 6-8 16,0 3 10-16,-2-1-10 0,-1 3 10 0,-3 3-10 0,3 0 0 16,3 3 0-16,3-1 0 0,4 0 0 0,-1 1 0 15,3-3 11-15,6 2-11 0,-3 3 11 0,6-2-11 16,0-1 12-16,6 1-12 0,3-1 0 0,0-2 0 15,3-3 0-15,3 0 0 0,2-5-15 0,4 0 3 16,3 3 1-16,6-9 0 16,-3-2-193-16,6-5-38 0,26-11-8 0,-11-5-2 0</inkml:trace>
        </inkml:traceGroup>
        <inkml:traceGroup>
          <inkml:annotationXML>
            <emma:emma xmlns:emma="http://www.w3.org/2003/04/emma" version="1.0">
              <emma:interpretation id="{CE354797-EBE9-41EC-B310-14C4AF6D3C64}" emma:medium="tactile" emma:mode="ink">
                <msink:context xmlns:msink="http://schemas.microsoft.com/ink/2010/main" type="inkWord" rotatedBoundingBox="12894,3298 13610,3228 13740,4568 13023,4638"/>
              </emma:interpretation>
              <emma:one-of disjunction-type="recognition" id="oneOf4">
                <emma:interpretation id="interp20" emma:lang="" emma:confidence="1">
                  <emma:literal>A</emma:literal>
                </emma:interpretation>
                <emma:interpretation id="interp21" emma:lang="" emma:confidence="0">
                  <emma:literal>a</emma:literal>
                </emma:interpretation>
                <emma:interpretation id="interp22" emma:lang="" emma:confidence="0">
                  <emma:literal>D</emma:literal>
                </emma:interpretation>
                <emma:interpretation id="interp23" emma:lang="" emma:confidence="0">
                  <emma:literal>jt</emma:literal>
                </emma:interpretation>
                <emma:interpretation id="interp24" emma:lang="" emma:confidence="0">
                  <emma:literal>rt</emma:literal>
                </emma:interpretation>
              </emma:one-of>
            </emma:emma>
          </inkml:annotationXML>
          <inkml:trace contextRef="#ctx0" brushRef="#br0" timeOffset="21190.9356">8872 3744 979 0,'0'0'43'0,"0"0"9"0,0 0-41 0,0 0-11 15,0 0 0-15,0 0 0 0,0 0 115 0,0 0 21 0,0 0 4 0,0 0 0 16,0 0-72-16,3-5-14 0,-3-1-3 0,0 6-1 15,3-5-12-15,0 0-2 0,0-1-1 16,-3 6 0-16,0 0-44 0,0 0-9 0,0 0-2 0,0 0 0 16,0-5 20-16,0 5 0 0,0 0 0 0,0 0 0 15,0 0 12-15,0 0 7 0,0 0 1 0,6 8 0 16,-3 0 0-16,0 5 0 0,0 6 0 0,0 2 0 16,-3 0 18-16,3 3 4 0,-3 2 1 0,0 3 0 15,-3 6-20-15,0-1-4 0,3 3-1 0,0 3 0 16,0 5-8-16,0 0-2 0,0 3 0 0,0-3 0 15,0-3 4-15,0-2 0 0,-3-3 0 0,3-3 0 16,-3-5-4-16,0 0-8 0,-3-5 12 0,3 0-4 16,-3-3 9-16,3-2 2 0,-3-1 0 0,3-2 0 15,-3 2-19-15,3-4 0 0,-3-4 8 0,3 1-8 16,-3-1 0-16,0-2 0 0,0-5-13 0,3 2 5 16,0 3 8-16,-3-5 9 0,3 0-1 0,3-3-8 0,0 0 0 15,0 0 0-15,-5-6 0 0,2 1 0 0,0 0 0 16,0-3 0-16,0-3 0 0,0 1 0 0,-3-6 0 15,3 0 0-15,3 0 0 0,-3-3 0 0,3-2 8 0,0-3-8 16,3 1 9-16,-3-1-9 0,3-5 21 16,3 2-1-16,0-2-1 0,0-3 0 0,0-2-11 0,-1-3-8 15,-2-3 9-15,6 3-9 0,0-2 0 0,0-1 0 16,0 0 0-16,0 0 0 0,3-2-12 0,0-3 0 16,3 0 1-16,0-2 0 0,0 2 2 0,-1 0 0 15,1 2 0-15,3-2 0 0,-6 8 9 0,3-2-13 16,0 4 5-16,0 1 8 0,-3 2 0 0,3 3 0 15,-4 2 0-15,4-2 0 0,-3 6 0 0,0 1-11 0,3 4 11 16,-3-1-12-16,0 6 21 0,-3-3 4 0,0 6 1 0,0 2 0 16,3 0-14-16,-4 2 0 0,1 6 0 0,3 0 0 15,-3 0 0-15,0 6 0 0,0-1 0 0,0 3 0 16,0 3 0-16,0 2 0 0,0 0 8 0,0 6-8 16,0-4 0-16,-3 4 11 0,0 2-11 0,2 8 10 15,1-2 4-15,-3 2 1 0,0 5 0 0,0 6 0 16,0 5 15-16,0 5 3 0,0 3 1 0,3 0 0 15,-3 5-14-15,0 0-4 0,3 1 0 0,3-1 0 16,-3-5 0-16,0 2-1 0,0-2 0 0,-3-3 0 16,-1-5-4-16,4 0-1 0,-3-8 0 0,0-2 0 15,0-3-10-15,0-6 0 0,-3-5 0 0,0 0-11 16,0-5-17 0,3 0-3-16,-6-5-1 0,0-3 0 0,0-8-114 0,0 0-23 15</inkml:trace>
          <inkml:trace contextRef="#ctx0" brushRef="#br0" timeOffset="21472.464">8955 4172 1324 0,'0'0'59'0,"0"0"12"0,0 0-57 0,0 0-14 0,6 3 0 0,0 0 0 15,0-1 218-15,3-2 41 0,0 6 8 0,3-6 1 16,3 2-164-16,3 1-34 0,-3 0-6 0,2-1-2 16,4 1-27-16,3 0-6 0,6-1-1 0,0 1 0 15,-1 0-28-15,7-1-13 0,0 1 1 0,3-1 0 31,-1-2-20-31,4 3-3 0,-3-3-1 0,2-3-1072 0</inkml:trace>
        </inkml:traceGroup>
        <inkml:traceGroup>
          <inkml:annotationXML>
            <emma:emma xmlns:emma="http://www.w3.org/2003/04/emma" version="1.0">
              <emma:interpretation id="{CEFC0349-DB42-42DC-B5D3-B6AF3705E5A2}" emma:medium="tactile" emma:mode="ink">
                <msink:context xmlns:msink="http://schemas.microsoft.com/ink/2010/main" type="inkWord" rotatedBoundingBox="15521,3342 16154,3281 16233,4103 15600,4164"/>
              </emma:interpretation>
              <emma:one-of disjunction-type="recognition" id="oneOf5">
                <emma:interpretation id="interp25" emma:lang="" emma:confidence="0">
                  <emma:literal>in</emma:literal>
                </emma:interpretation>
                <emma:interpretation id="interp26" emma:lang="" emma:confidence="0">
                  <emma:literal>is</emma:literal>
                </emma:interpretation>
                <emma:interpretation id="interp27" emma:lang="" emma:confidence="0">
                  <emma:literal>i</emma:literal>
                </emma:interpretation>
                <emma:interpretation id="interp28" emma:lang="" emma:confidence="0">
                  <emma:literal>it</emma:literal>
                </emma:interpretation>
                <emma:interpretation id="interp29" emma:lang="" emma:confidence="0">
                  <emma:literal>if</emma:literal>
                </emma:interpretation>
              </emma:one-of>
            </emma:emma>
          </inkml:annotationXML>
          <inkml:trace contextRef="#ctx0" brushRef="#br0" timeOffset="22709.0649">11316 3630 1497 0,'0'0'133'0,"6"0"-106"15,-6 0-27-15,0 0 0 0,9-3 92 0,0 1 14 16,0 2 2-16,-1 0 1 0,1-3-57 0,0 3-12 16,0-2-3-16,-3 2 0 0,-6 0-25 0,9 2-4 15,-3 1-8-15,0-1 11 0,0 4-11 0,0 2 0 16,-6 2 9-16,3 9-9 0,0 2 0 0,0 8 0 16,-3 3 0-16,0 5 0 0,-3-3 17 0,3 3-1 15,0-2 0-15,0 2 0 0,-3-6 17 0,6 4 3 16,-3-6 1-16,3-3 0 0,-3-4-5 0,3-1-2 0,0-5 0 15,0 0 0-15,-3-3-2 0,0-5 0 0,3 0 0 16,-3-8 0-16,0 0-5 0,0 0-2 0,6-3 0 0,-3-5 0 16,3-5-9-16,3 0-1 0,-3-6-1 0,5 1 0 15,-2-6-10-15,0 0 0 0,3 0 9 0,0-2-9 16,0-1 0-16,0-2 0 0,6-3 0 0,-3 1 0 16,3-1 0-16,-1-3 0 0,4 1 0 0,3 2 0 15,3 3-8-15,-3 5-4 0,-1 1 0 0,1 7 0 16,0 2 4-16,-3 7 0 0,0 1 0 0,-3 6 0 15,-1 0 8-15,1 3 11 0,-3 5-3 0,-3 5 0 16,0 3 0-16,0 2-8 0,0 4 12 0,-6-1-4 16,3 3 4-16,-3 2 1 0,-3-2 0 0,0 0 0 0,0-1-13 15,0 1 11-15,-3-5-11 0,0-1 10 0,0-2-10 16,-3-3 0-16,0-2 0 0,0-3 8 0,-3-3-8 0,0 1 0 16,0-4 0-16,-3 1-11 15,-3-3-71-15,0-3-14 0,-6-2-4 16,-3-3-961-16</inkml:trace>
          <inkml:trace contextRef="#ctx0" brushRef="#br0" timeOffset="22881.2703">11613 3313 2595 0,'0'0'115'0,"0"0"24"0,6 0-111 0,0 0-28 0,-6 0 0 0,6 0 0 15,3 0 32-15,-3 0 2 0,-6 0 0 0,6 0 0 32,-6 0-150-32,0 0-31 0,3-6-5 0</inkml:trace>
        </inkml:traceGroup>
        <inkml:traceGroup>
          <inkml:annotationXML>
            <emma:emma xmlns:emma="http://www.w3.org/2003/04/emma" version="1.0">
              <emma:interpretation id="{606A5B85-4B76-4148-8ACE-70758C8E56A1}" emma:medium="tactile" emma:mode="ink">
                <msink:context xmlns:msink="http://schemas.microsoft.com/ink/2010/main" type="inkWord" rotatedBoundingBox="17662,3457 18266,3398 18317,3918 17712,3976"/>
              </emma:interpretation>
              <emma:one-of disjunction-type="recognition" id="oneOf6">
                <emma:interpretation id="interp30" emma:lang="" emma:confidence="1">
                  <emma:literal>a</emma:literal>
                </emma:interpretation>
                <emma:interpretation id="interp31" emma:lang="" emma:confidence="0">
                  <emma:literal>9</emma:literal>
                </emma:interpretation>
                <emma:interpretation id="interp32" emma:lang="" emma:confidence="0">
                  <emma:literal>A</emma:literal>
                </emma:interpretation>
                <emma:interpretation id="interp33" emma:lang="" emma:confidence="0">
                  <emma:literal>.</emma:literal>
                </emma:interpretation>
                <emma:interpretation id="interp34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23755.6946">13941 3585 2134 0,'0'0'95'0,"3"0"19"15,6-3-91-15,-3 1-23 0,0 2 0 0,0-5 0 16,0 2 32-16,0-2 1 0,0-3 1 0,-3 2 0 16,0 1-34-16,0 0-9 0,0-3-1 0,-3 0 0 15,0 0 1-15,0 0 0 0,-6 0 0 0,0 0 0 16,0-2-22-16,-3 2-4 0,-3 0-1 0,0 0 0 0,-3-3 16 0,-3 6 4 16,0-3 0-16,1 5 0 0,-1-2 16 0,0 2-10 15,-3 1 10-15,3 2-8 0,0 0 8 0,0 0 12 16,1 2-2-16,-4 1-1 0,3 0 19 15,-3 2 4-15,0 3 1 0,0 2 0 0,4 4-3 0,-4 2-1 16,0 2 0-16,0 1 0 0,3 2-14 0,3 5-3 16,0 1-1-16,0-1 0 0,4 3-11 0,2-2 0 15,0 2 9-15,6-3-9 0,-3 1 0 0,3-1 0 16,0-2 0-16,3-5 0 0,3-1 0 0,0-2 0 16,3-3 8-16,0-2-8 0,0-3 0 0,3-3-8 15,0-2 0-15,-1-1 0 0,7-2-3 0,-3 0 0 16,3-5 0-16,3-3 0 0,3 0 11 0,3 0-13 15,-4-2 5-15,1-4 8 0,0 1 0 0,0-3 8 0,-3 3 2 16,0-8 0-16,-3 0 14 0,-1-3 2 0,1 3 1 0,0-6 0 16,-3 1 7-16,0-1 2 0,-3 4 0 0,3-1 0 15,-3 5-8-15,0 6 0 0,-3 2-1 0,0 3 0 16,0 3 18-16,-6 5 4 0,0 0 1 0,0 0 0 16,6 5-27-16,-1 3-6 0,1 6-1 0,0 1 0 15,0 4-16-15,0 2 0 0,0 0 0 0,0 6 0 16,0-1 0-16,0 1 0 0,0-1 0 0,3 1 0 15,3-1-16-15,0-5-8 0,0 3 0 0,6-5-1 32,-1-4-111-32,1 1-21 0,0-5-5 0,6-1-882 0</inkml:trace>
        </inkml:traceGroup>
        <inkml:traceGroup>
          <inkml:annotationXML>
            <emma:emma xmlns:emma="http://www.w3.org/2003/04/emma" version="1.0">
              <emma:interpretation id="{7E21D871-024E-4F6F-B7FE-020ABB885EA0}" emma:medium="tactile" emma:mode="ink">
                <msink:context xmlns:msink="http://schemas.microsoft.com/ink/2010/main" type="inkWord" rotatedBoundingBox="19856,2777 23428,2431 23521,3389 19948,3734"/>
              </emma:interpretation>
              <emma:one-of disjunction-type="recognition" id="oneOf7">
                <emma:interpretation id="interp35" emma:lang="" emma:confidence="1">
                  <emma:literal>subset</emma:literal>
                </emma:interpretation>
                <emma:interpretation id="interp36" emma:lang="" emma:confidence="0">
                  <emma:literal>Subset</emma:literal>
                </emma:interpretation>
                <emma:interpretation id="interp37" emma:lang="" emma:confidence="0">
                  <emma:literal>subsets</emma:literal>
                </emma:interpretation>
                <emma:interpretation id="interp38" emma:lang="" emma:confidence="0">
                  <emma:literal>subsect</emma:literal>
                </emma:interpretation>
                <emma:interpretation id="interp39" emma:lang="" emma:confidence="0">
                  <emma:literal>subnet</emma:literal>
                </emma:interpretation>
              </emma:one-of>
            </emma:emma>
          </inkml:annotationXML>
          <inkml:trace contextRef="#ctx0" brushRef="#br0" timeOffset="24755.4537">16159 3191 288 0,'0'0'25'0,"0"0"-25"16,0 0 0-16,0 0 0 0,6-3 319 0,-6 3 58 0,0 0 12 0,6-5 3 16,-3 0-263-16,-3 2-52 0,0 3-10 0,0-8-3 15,0 3-33-15,-3-3-7 0,-3 3-2 0,-3-3 0 32,0 0-44-32,-6 0-9 0,3 2-1 0,-3-1-1 15,0 1-30-15,-3 4-5 0,-3-4-2 0,4 6 0 0,-4-5 38 0,0 5 8 0,0 0 2 0,3 0 0 16,-3 5 22-16,1-5 18 0,-1 3-3 0,0 2-1 15,3 1 50-15,-3-1 9 0,6 3 3 0,0-3 0 16,1 3-14-16,2 3-2 0,-3-1-1 0,3 3 0 16,0-2-32-16,0 2-7 0,3 3 0 0,0 0-1 15,0 0-19-15,3 0 0 0,0 0 8 0,0 2-8 16,3-5-12-16,3 1-5 0,3-7-2 0,3 7 0 16,0-4-5-1,6 4-2-15,0-1 0 0,3 0 0 0,3 3 18 0,3-3 8 0,0 0-8 0,-1 1 8 16,1-1 8-16,3 0 6 0,-3 0 2 0,3 3 0 0,-1-3 12 15,-2-2 2-15,0 2 1 0,-3 0 0 0,-3 1-3 16,0-1-1-16,-3-3 0 0,-3 1 0 0,0 2-7 0,-3-5-2 16,-1 0 0-16,-2 0 0 0,-3-3-5 0,0-5-1 15,0 6 0-15,0-1 0 0,-3 0 6 0,-2 0 1 16,-1 1 0-16,-3-1 0 0,0-2 3 0,0-1 1 16,-3 1 0-16,0 0 0 0,0-1-1 0,0 1 0 15,-3 0 0-15,0-1 0 0,3-2-22 0,1 0 0 16,-1 0 0-16,-3 3 0 0,0 0 0 0,0-3 8 15,3-3-8-15,-3 3 0 16,0-3-53-16,0 1-15 0,1-1-4 16,2-5 0-16,3 5-151 0,0-2-30 0</inkml:trace>
          <inkml:trace contextRef="#ctx0" brushRef="#br0" timeOffset="25192.8511">16391 3294 1681 0,'0'0'74'0,"0"0"16"0,0 0-72 16,0 0-18-16,0 0 0 0,0 0 0 0,0 0 45 0,3 5 6 16,0 3 1-16,3-2 0 0,-6 2-23 0,3-1-4 15,-3 4-1-15,3 2 0 0,3 1-24 0,-3-1 0 16,3 3 0-16,-3-1 0 0,0 1 0 0,2 0-11 16,-2 0 1-16,3-3 0 0,-3 3 10 0,3 0 0 15,-3-3 8-15,0-5-8 0,3 0 24 0,-3 3 1 16,3-3 0-16,0-3 0 0,0 0 2 0,0 1 0 15,0-1 0-15,3-5 0 0,0 3 15 0,0-6 3 16,0 0 1-16,3 1 0 0,-1-4 8 0,1 1 2 16,0 0 0-16,3-1 0 0,0-2-37 0,-3 1-7 15,0-1-2-15,3-3 0 0,3 3-10 0,-6-8 0 16,-1 0 0-16,4 0 0 16,3-5-37-16,-6 5 0 0,0-13 0 0,-9 3-686 0,-3-3-137 15</inkml:trace>
          <inkml:trace contextRef="#ctx0" brushRef="#br0" timeOffset="25802.1099">17087 2797 1681 0,'18'-3'74'0,"-18"3"16"0,0 0-72 0,6-3-18 15,6 3 0-15,-6-5 0 0,-6 5 14 0,6-3-1 16,3 3 0-16,-9 0 0 0,0 0-5 0,9 3-8 15,-3 2 11-15,6 3-11 0,3 11 22 0,-7-3-2 16,-2 10-1-16,0 3 0 0,0 6 17 0,0-1 3 16,-3 8 1-16,-3-2 0 0,0 2 28 0,3 3 7 15,0-2 1-15,0-1 0 0,-9 0-7 0,6-2-1 16,0 0 0-16,3-11 0 0,-6 0-43 0,0-3-9 16,0-2-1-16,3-5-1 0,3-6-14 0,-6 0 0 0,0-5 0 15,0 0 0-15,6-3 0 0,-3-5 0 0,-6 3 0 0,6-3 0 16,-3 0 0-16,3 0 0 0,0 0 0 15,0 0-10-15,-9-5 10 0,6 2 0 0,9-7 0 0,0 2 0 16,-3-3 14-16,3-2-2 0,0 0 0 0,6-1 0 16,0-2-12-16,0-5 8 0,0 3-8 0,6-3 0 15,6-1 0-15,-4 1 0 0,-2 3-8 0,3 2 8 16,3 3-12-16,-3 2 12 0,0 3-12 0,-1 3 12 16,-5 2 0-16,3 3 0 0,0-2 0 0,-3 4 0 15,-3 1 0-15,3 2 8 0,0-2-8 0,-1 5 9 16,-8-3-9-16,3 3 0 0,-3 0 0 0,0 5 0 15,3-8 0-15,-6 6 0 0,-6 2 0 0,0-2 0 16,0 2-8-16,-3-2-1 0,-3 2 0 0,-3-3 0 0,1 1 9 0,-1 2 0 16,0-8 0-16,-3 3 0 0,3-2 0 0,0-1-15 15,-3 0 3-15,0-2 0 16,0 2-44-16,0-5-9 0,4 3-2 0,-4 0-629 16,-6-6-127-16</inkml:trace>
          <inkml:trace contextRef="#ctx0" brushRef="#br0" timeOffset="26348.8393">18269 3006 979 0,'0'0'87'0,"0"0"-70"0,6-3-17 0,-6 3 0 15,0 0 110-15,6-3 18 0,-3-2 4 0,-3 5 1 16,0 0-81-16,0 0-16 0,3-5-3 0,0 0-1 15,-3-3-4-15,0 8-2 0,-3-6 0 0,0 4 0 16,-3-4-26-16,0 1-11 0,-3 2 1 0,0 1 0 16,-3-1-18-16,-3 3-3 0,0 3-1 0,1-3 0 0,-4 5 10 0,3-2 2 15,0 2 0-15,0 0 0 0,3 3 41 0,0 0 9 16,0 0 2-16,3 0 0 0,3-3 0 0,1 1 1 16,2-1 0-16,-3 3 0 0,3-3 14 0,3 3 2 15,0-3 1-15,0 1 0 0,3 4-19 0,0-2-4 16,5 0-1-16,-2 0 0 0,3 5 6 0,-3-5 0 15,0 0 1-15,3 3 0 0,-3 2-5 0,0-5-2 16,-3 2 0-16,0 1 0 0,3 2-5 0,-6 3-1 16,0-3 0-16,-3 1 0 0,0-1 1 0,-6 3 0 15,0 0 0-15,0-1 0 0,-6 1-13 0,1-2-8 16,-1-1 8-16,-3-3-8 0,3 4 0 0,-3-6 0 16,0-3-12-16,0 3 4 15,0-3-38-15,-2-2-7 0,-4-3-2 0,3 2 0 16,3-2-107-16,-3-2-22 0,-6-1-4 0,4 0 0 0</inkml:trace>
          <inkml:trace contextRef="#ctx0" brushRef="#br0" timeOffset="27260.0064">18388 3236 1497 0,'0'0'133'0,"6"3"-106"0,0-1-27 0,0 3 0 0,0 1 157 0,3 2 27 16,-3-3 4-16,0 0 2 0,3 3-126 0,-3-3-26 15,3-2-5-15,-4 0-1 0,4 2-15 0,-3-5-3 16,3 3-1-16,0-6 0 15,0 3-32-15,3 0-6 0,-3-8-2 0,0 5 0 16,3-2-21-16,0-3-4 0,-3 3 0 0,3-3-1 0,-1-3 39 0,1 4 14 16,-6-4-9-16,0 6 9 0,3-9 11 0,0 1 7 15,-3 3 2-15,3-1 0 0,0 0 11 0,0-2 2 16,0 0 1-16,0 2 0 0,-3-2-11 0,3 3-3 16,-3-6 0-16,3 2 0 0,-4 4-20 0,1-1 0 15,0-2 0-15,0 0 8 0,-3 0-21 0,0-1-4 16,0-1-1-16,0 1 0 15,-3 1-8-15,6 2-2 0,-6 6 0 0,-3-3 0 0,3 8 13 0,0 0 3 16,0 0 0-16,0 0 0 0,-6 0 12 0,0 0 12 0,0 8-3 0,-3-5 0 16,3 5 5-16,-2 5 1 0,-4 0 0 0,0 3 0 15,3 3-4-15,-3 2-1 0,0 0 0 0,3 3 0 16,0 0-10-16,0 2 10 0,-3-5-10 0,3 0 10 16,0 3-10-16,3-8 0 0,1 0 0 0,2 0 0 15,-3-3 8-15,3 0-8 0,0-5 8 0,3 8-8 16,-3-11 12-16,3 3-2 0,3 0-1 0,3 0 0 15,-3-3 1-15,3 1 0 0,-1-1 0 0,1 0 0 16,-6-5 1-16,12 3 0 0,-3-3 0 0,6 0 0 16,-3-3-11-16,0 3 0 0,3-5 0 0,0 0 0 15,3-3 0-15,-4 3 0 0,1-6 0 0,3 0 0 16,0 1 0-16,-3-6 8 0,0 3-8 0,3-6 8 16,-3 6 11-16,-1-6 1 0,1 6 1 0,3-11 0 0,-3 6 5 15,3-6 1-15,-3 6 0 0,3-12 0 0,0 4-11 0,2-1-3 16,-2-2 0-16,0 0 0 0,0 0-13 0,0-5 0 15,0 2 0-15,-3 0 0 0,2 1 0 0,-2 1-13 16,0-1 2-16,-3 4 1 0,0 1-7 0,0 2-2 16,-6 0 0-16,0 8 0 0,0-5 4 0,-3 3 1 15,0 2 0-15,-3 0 0 0,3 3 14 0,-3-1 0 0,0 1 0 0,0 0 0 16,0 2 0-16,0 1 0 0,0 4 0 0,0-4 0 0,-3 2 0 16,3 0-9-16,0 3 9 0,0-3 0 0,-3 2 0 15,3-1 0-15,0 7 0 0,0 0-8 0,0 0 8 16,0 0-8-16,0 0 8 0,0 0-8 0,0 0 8 0,0 0 0 15,0 7 0-15,3 1 0 0,0 0 0 0,-3 6 0 16,-3 4 0-16,0 6 11 0,0-6-2 0,-3 9 0 31,-3 2 0-31,0 8 0 0,0 3 3 0,0-1 0 0,0 6 0 0,0 3 0 0,0 5 2 0,3-3 1 16,0 0 0-16,0 3 0 0,3-8-1 0,1 8 0 16,-1-8 0-16,3 0 0 0,0-5-6 0,0-3 0 15,3-5-8-15,-1-6 12 0,1-2-12 0,0-5 0 16,0-4 0-16,0-4 0 0,0-3-23 0,-3-8 3 15,0 0 0 1,9 5 0 0,-3-10-115-16,3 0-22 0,-3-6-5 0,3-2-811 0</inkml:trace>
          <inkml:trace contextRef="#ctx0" brushRef="#br0" timeOffset="27463.1697">18766 2876 1670 0,'0'0'148'0,"0"0"-118"0,0 0-30 0,0 0 0 15,0 0 146-15,6-3 23 0,0 3 5 0,3-2 1 16,3-1-138-16,0 0-27 0,3-2-10 0,5 3 0 16,4-4 0-16,3 1 0 0,3 2-15 0,3-2 5 31,2 0-118-31,4 2-23 0,0-2-5 0,-1-3-700 0</inkml:trace>
        </inkml:traceGroup>
        <inkml:traceGroup>
          <inkml:annotationXML>
            <emma:emma xmlns:emma="http://www.w3.org/2003/04/emma" version="1.0">
              <emma:interpretation id="{60C5B463-9DF0-4DDA-8B15-77E212BD2C96}" emma:medium="tactile" emma:mode="ink">
                <msink:context xmlns:msink="http://schemas.microsoft.com/ink/2010/main" type="inkWord" rotatedBoundingBox="24651,2256 25880,2138 25997,3356 24769,3474"/>
              </emma:interpretation>
              <emma:one-of disjunction-type="recognition" id="oneOf8">
                <emma:interpretation id="interp40" emma:lang="" emma:confidence="1">
                  <emma:literal>of</emma:literal>
                </emma:interpretation>
                <emma:interpretation id="interp41" emma:lang="" emma:confidence="0">
                  <emma:literal>ot</emma:literal>
                </emma:interpretation>
                <emma:interpretation id="interp42" emma:lang="" emma:confidence="0">
                  <emma:literal>Of</emma:literal>
                </emma:interpretation>
                <emma:interpretation id="interp43" emma:lang="" emma:confidence="0">
                  <emma:literal>oh</emma:literal>
                </emma:interpretation>
                <emma:interpretation id="interp44" emma:lang="" emma:confidence="0">
                  <emma:literal>oof</emma:literal>
                </emma:interpretation>
              </emma:one-of>
            </emma:emma>
          </inkml:annotationXML>
          <inkml:trace contextRef="#ctx0" brushRef="#br0" timeOffset="28072.3117">20897 3000 691 0,'0'0'30'0,"0"0"7"0,0 0-29 0,0 0-8 0,0 0 0 0,0 0 0 16,0 0 216-16,0 0 43 0,0 0 8 0,0 0 1 16,-6-5-174-16,3 0-35 0,0 0-7 0,0-1-2 15,0-2-32-15,-2 0-6 0,-4 3-2 0,3-3 0 16,0 3-19-16,-3 2-4 0,0-5-1 0,0 6 0 16,-3-1 2-16,0 6 0 0,0-1 0 0,-6 6 0 15,3-3 12-15,-2 9 0 0,2 2 0 0,-3 7 0 16,-3-4 30-16,3 7 9 0,0 3 1 0,0 1 1 15,1-4 2-15,2-2 0 0,0 2 0 0,0 3 0 16,3-7-15-16,3-1-2 0,0-3-1 0,3-2 0 16,0-3-15-16,3-2-10 0,0 0 12 0,3-9-12 15,0-2 9-15,0 0-9 0,9 3 0 0,3-3 9 16,0 0-9-16,3-3 0 0,0 1-10 0,3-9 10 16,0 0 0-16,-1 1 0 0,4-1 0 0,-3 1 0 15,0-4 11-15,0 1 8 0,3 0 1 0,-1 0 1 16,1-3 17-16,0-3 3 0,-3 3 1 0,3 1 0 0,0-1-10 15,-3 0-1-15,-7-3-1 0,1 3 0 0,3-2-6 0,-6 2-2 16,3 0 0-16,-6 0 0 0,0 3-13 0,-3 2-9 16,0-2 12-16,-3 0-12 0,-3 5 0 0,0 0 0 15,0 0 0-15,-3-5 0 0,-3 5-25 0,0 3 1 16,-6-3 0-16,0 2 0 16,-2-4-136-16,-4 7-28 0,-3-5-4 0</inkml:trace>
          <inkml:trace contextRef="#ctx0" brushRef="#br0" timeOffset="28650.3039">21263 2908 748 0,'18'-3'67'0,"-9"0"-54"0,3 3-13 0,3-7 0 16,-3 1 304-16,3 1 59 0,3-3 11 0,-3 0 2 15,2-2-269-15,-2 2-55 0,0-6-10 0,3-2-2 16,0 1-5-16,-3-4-1 0,0 1 0 0,0-4 0 16,-1 1-22-16,-2 3-4 0,0-3 0 0,-3-1-8 15,0 1 0-15,0 0-17 0,-3-5 1 0,0-1 1 0,0 1 3 0,0-1 0 16,-3 1 0-16,3 2 0 0,-3-3-7 0,3 1-1 15,0-6 0-15,0 6 0 0,-3-1 1 0,0 1 0 16,3 2 0-16,-4 3 0 0,1-6 6 16,0 4 1-16,0 7 0 0,-3 0 0 0,0 3 12 15,0 2-11-15,0 6 11 0,0-3-10 0,0 8 10 0,0 0 0 16,0 0 0-16,0 0 0 0,0 0 0 0,0 0 8 16,0 0-8-16,0 0 0 0,-6 2 0 0,1 4 9 15,2-1-9-15,-3 3 0 0,0 5 10 0,3-5-10 16,-3 5 8-16,3-2-8 0,0 2 0 0,-3 0 0 15,3 1 8-15,-3 2-8 0,3-1 0 0,-3 1 0 16,3 8 0-16,-3-5 0 0,3 7 0 0,0 1 0 16,0-1 0-16,0 3 8 0,0 0 10 0,0-2 2 0,3 4 0 15,-3 4 0-15,0-3 8 0,0-1 3 0,0 6 0 0,3 6 0 16,0-4-2-16,0 6 0 0,0 8 0 0,3-8 0 16,-3-2-5-16,3-1-2 0,-3-2 0 0,0-1 0 15,0-2-10-15,3-2-3 0,-3 2 0 0,0-3 0 16,0-2 0-16,3-3 0 0,0-5 0 0,-3 2 0 15,0-10-9-15,0 0 12 0,3-3-12 0,-3-2 12 32,0-3-35-32,-3-3-6 0,3-5-2 0,0 0 0 0,0 0-142 15,-6-3-29-15,-3-4-6 0</inkml:trace>
          <inkml:trace contextRef="#ctx0" brushRef="#br0" timeOffset="28853.3794">21210 3053 2329 0,'0'0'51'0,"12"-2"10"0,6 2 3 0,-3-3 2 0,5 3-53 0,4 0-13 16,0 0 0-16,6-3 0 0,0 3 29 0,2-5 3 16,-2 5 1-16,0-8 0 0,3 3-21 0,-1-3-12 15,1 3 12-15,0-6-12 16,-1 3-128-16,4-2-32 0,3-1-6 0</inkml:trace>
        </inkml:traceGroup>
      </inkml:traceGroup>
    </inkml:traceGroup>
    <inkml:traceGroup>
      <inkml:annotationXML>
        <emma:emma xmlns:emma="http://www.w3.org/2003/04/emma" version="1.0">
          <emma:interpretation id="{8916F948-774F-402F-93DF-4050EBE66945}" emma:medium="tactile" emma:mode="ink">
            <msink:context xmlns:msink="http://schemas.microsoft.com/ink/2010/main" type="paragraph" rotatedBoundingBox="6177,5598 23508,4106 23644,5685 6313,71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42AEE1-7907-48AD-AF01-5B9516E760C1}" emma:medium="tactile" emma:mode="ink">
              <msink:context xmlns:msink="http://schemas.microsoft.com/ink/2010/main" type="line" rotatedBoundingBox="6177,5598 23508,4106 23644,5685 6313,7176"/>
            </emma:interpretation>
          </emma:emma>
        </inkml:annotationXML>
        <inkml:traceGroup>
          <inkml:annotationXML>
            <emma:emma xmlns:emma="http://www.w3.org/2003/04/emma" version="1.0">
              <emma:interpretation id="{BAD3040F-54BA-4412-96DE-1F51D0BDD1EF}" emma:medium="tactile" emma:mode="ink">
                <msink:context xmlns:msink="http://schemas.microsoft.com/ink/2010/main" type="inkWord" rotatedBoundingBox="6177,5598 9559,5307 9682,6737 6300,7028"/>
              </emma:interpretation>
              <emma:one-of disjunction-type="recognition" id="oneOf9">
                <emma:interpretation id="interp45" emma:lang="" emma:confidence="1">
                  <emma:literal>edges</emma:literal>
                </emma:interpretation>
                <emma:interpretation id="interp46" emma:lang="" emma:confidence="0">
                  <emma:literal>edger</emma:literal>
                </emma:interpretation>
                <emma:interpretation id="interp47" emma:lang="" emma:confidence="0">
                  <emma:literal>edge</emma:literal>
                </emma:interpretation>
                <emma:interpretation id="interp48" emma:lang="" emma:confidence="0">
                  <emma:literal>edhs</emma:literal>
                </emma:interpretation>
                <emma:interpretation id="interp49" emma:lang="" emma:confidence="0">
                  <emma:literal>edgy</emma:literal>
                </emma:interpretation>
              </emma:one-of>
            </emma:emma>
          </inkml:annotationXML>
          <inkml:trace contextRef="#ctx0" brushRef="#br0" timeOffset="30806.4711">2133 6398 576 0,'0'0'25'0,"0"0"6"0,0 0-31 0,0 0 0 15,0 0 0-15,-6-3 0 0,3 0 191 0,3 3 32 0,0 0 6 16,-3 0 2-16,-6 0-142 0,9 0-28 0,0 0-5 16,0 0-2-16,0 0-27 0,-6-2-6 0,3-1-1 0,3 3 0 15,0 0-11-15,0 0-9 0,0 0 12 0,0 0-12 16,0 0 11-16,0 0-11 0,0 0 10 0,9 3-10 15,0-6 21-15,0 3-1 0,-3-3-1 0,3 1 0 16,3-1 0-16,3 0 0 0,-9-2 0 0,3 0 0 16,3-3-10-16,-4 0-1 0,7-3-8 0,-6 3 12 15,6-2-4-15,-3 2-8 0,3-5 11 0,-3 2-11 16,-3 1 0-16,3-1 0 0,-3-2 0 0,0 0-12 16,2 2 2-16,-2 0 1 0,-3-2 0 0,3 3 0 15,0-4 0-15,-6 4 0 0,0-1 0 0,3 1 0 16,-6 2 1-16,0-6 0 0,3 4 0 0,-3-1 0 15,0-2 8-15,-3 5 0 0,3-3 0 0,-3 4-8 16,0-4 8-16,-3 3 0 0,3 3 10 0,-3-1-10 16,3 4 0-16,-3 2-16 0,0 0 1 0,-3 2 1 0,1 1 14 0,-1 2 0 15,-3-2 0-15,0 5-9 0,-3 0 9 0,3 2 0 16,-6 4 0-16,6-1 0 0,-3 0 0 0,0 0 0 16,1 3 0-16,-4 0 0 0,0 3 9 0,3-3 4 15,0 2 1-15,0 1 0 0,0 2-14 0,0 0 0 16,4 0 0-16,2 0 0 0,-3 0 30 0,3 1 0 15,0-4 0-15,3 3 0 0,0-2 12 0,6-1 2 16,0 1 1-16,0-1 0 0,3-2-17 0,6 0-3 16,0 0-1-16,3-3 0 0,0 6-13 0,2-6-3 15,7 0-8-15,0 0 12 16,-6 3-41-16,6-5-9 0,0-1-2 0,3-4-884 0</inkml:trace>
          <inkml:trace contextRef="#ctx0" brushRef="#br0" timeOffset="31415.703">2847 6244 1551 0,'0'0'68'0,"-6"-2"16"0,4-1-68 0,-4 0-16 0,3 1 0 0,-3-1 0 16,3 0 63-16,-9 1 9 0,6-4 1 0,0 4 1 15,0-4-24-15,-6 1-5 0,3 0-1 0,0 0 0 16,0 2-28-16,0 0-7 0,-3 1-1 0,0 2 0 0,1 2-8 16,2-2-17-16,0 3 4 0,-3 2 1 0,-3 0-2 15,0 1 0-15,3 4 0 0,0 1 0 0,-6 2 14 16,3 3-12-16,1 0 12 0,5 5-12 0,-6 0 12 0,0 3 0 16,3 3 0-16,3 2 0 0,-3-3 0 15,6 3 0-15,3-2 12 0,-6-1-12 0,6 1 11 0,0-1-11 16,0-5 10-16,3 0-10 0,3 1 8 15,-3-7-8-15,3-1 0 0,0-1 0 0,0-5 0 0,3-3 0 16,-3 0-8-16,-3-5 8 0,6 0-20 0,0-2 4 16,3-4 0-16,0-1 0 0,3-7 16 0,0 1 0 15,3-3 0-15,3-2 0 0,5-4 0 0,-2 1 0 16,-3-2 0-16,3-4 9 0,0-2 4 0,0-3 1 16,2 3 0-16,-2-3 0 0,0 1 2 0,-3-1 1 15,3-3 0-15,-3 1 0 0,-4 2-17 0,1 1 8 16,0-6-8-16,0-1 0 0,-6 1 8 0,3-2-8 0,-3-4 0 15,-3 4 0-15,6-4 8 0,-3 1-8 0,-3 2 0 16,0 3 0-16,5-2 0 0,-8 2 0 0,3 0 0 0,0 5 0 16,0 3 0-16,-3 2 0 0,3 3 0 0,-3 3 0 15,0 5 0-15,0 3-9 0,0 5 9 0,0 0 0 16,-3 3 8-16,0 5 8 0,0 0 0 0,0 8 1 16,0 3-4-16,-3 4-1 0,0 4 0 0,-6 5 0 15,3 0 5-15,-3 5 1 0,-3 2 0 0,4 4 0 16,-4 4-18-16,0 4 10 0,0 2-10 0,3 8 8 15,-3 0-8-15,0 5 0 0,3 0 9 0,0 0-9 16,0 0 8-16,3 1-8 0,0-1 8 0,3-5-8 16,3-6 0-16,-3-4-13 0,3-9 1 0,-3-5 1 15,3-5-38-15,0-3-8 16,3-2-2-16,0-6-841 0</inkml:trace>
          <inkml:trace contextRef="#ctx0" brushRef="#br0" timeOffset="32549.7009">3580 6154 1612 0,'0'0'144'0,"0"-2"-116"16,6-4-28-16,0 4 0 0,3-4 80 0,-9 1 11 0,5 0 1 15,-2-1 1-15,0 1-37 0,0 0-8 0,-3 0-2 0,0 2 0 16,-6-2-16-16,0 2-3 0,4-2-1 0,-7 2 0 15,0 3-26-15,0-3 0 0,-3 3-12 0,0 0 12 16,-3 3-16-16,0 0 4 0,-3-3 0 0,3 2 1 16,-2 4 11-16,-1-1-12 0,0 3 12 0,0-3-12 15,0 0 12-15,3 3 0 0,-3 0-9 0,1 0 9 16,2 3 0-16,-3-1 0 0,0 1 0 0,3 2 0 16,0 0 0-16,0 1 0 0,0 2 0 0,3-3 0 15,1 5 0-15,2-2 0 0,3 0 0 0,0-3 0 16,0 1 0-16,0-7 0 0,6 1 0 0,0 0 0 15,0-2 0-15,0-6 0 0,0 0 0 0,9 0 0 16,3-3-10-16,0-2-7 0,-1-6-2 0,7 3 0 16,-3-2 8-16,3-1 2 0,3 0 0 0,0-2 0 15,-3-3 9-15,2 0 0 0,4 3 0 0,-3 3 0 16,0-1 0-16,0 3 0 0,0 3 0 0,-1 2-8 0,-2 3 18 16,0 3 4-16,0 2 1 0,0 3 0 0,-3 5-6 15,0 1-1-15,0 1 0 0,-7 4 0 0,1 5-8 16,-6 0 0-16,0 2 0 0,-3 0 0 15,-6 4-36-15,0-1 0 0,-3 2 0 0,-5-1 0 16,-4-1-7-16,-3 0-1 0,0 0 0 0,-3-3 0 16,-3-2 35-16,1 0 9 0,-1-3 0 0,-3 3 0 0,0-3 0 0,1 3 0 15,-1-6 0-15,-3 4 0 0,3-4 0 0,-2-2 0 16,2-3 0-16,3 0 0 0,6 3 0 0,0-5-9 16,1 2 9-16,5-2 0 0,0-3 0 0,6 2 0 15,3 1 0-15,0-6 0 0,3 3-12 0,3-8 4 16,9 3 8-16,3-3-13 0,3-3 3 0,6-2 1 0,2-3 0 15,7-3 0-15,3 1-3 0,3-4 0 0,-1 1 0 16,4-3 0-16,-3 0 35 0,5 3 6 0,1-3 2 16,0 0 0-16,-1 1-18 0,1-1-3 0,3-3-1 0,-1 3 0 15,-2-2-9 1,0 2 0-16,-1-3 0 0,1 1 0 0,-3-1 0 0,2 1 0 16,1-3-12-16,3-3 12 0,-1 0 0 0,4-2 0 15,-3-1 0-15,-4-2 12 0,4-3 0 0,0-2 0 16,-7 2 0-16,4-2 0 0,-3 2-12 0,-4 3 0 15,-2-3 0-15,-3 0 0 0,-3 3 0 0,-1 0 0 16,-5 3 0-16,-3-1 0 0,-3 1 15 0,-3 2-3 16,-6-2 0-16,0 2 0 0,-3 3 15 0,-3-1 2 0,0 6 1 15,-3 1 0-15,-3 4-17 0,-6 0-3 0,-3 4-1 16,3 4 0-16,0 3-9 0,-6 3-11 0,-2 2 3 16,-1 5 0-16,0 4 8 0,-3 4-13 0,0 9 5 15,3-1 8-15,-2 3 0 0,2 3 0 0,-3 0 0 0,6 5 0 16,0-3 12-16,0 6 0 0,4-1 0 0,2 4 0 15,0-4-12-15,3 1 0 0,3-5 0 0,0-1 0 16,6-5 10-16,3 0 3 0,0-5 1 0,3 0 0 16,0-3-4-16,0-3-1 0,0-4 0 0,3-1 0 15,0-2 1-15,-1-1 0 0,4-5 0 0,-3-2 0 16,3-3 9-16,0-3 1 0,6-2 1 0,0-3 0 16,0 0-11-16,3-5-2 0,2-3-8 0,4 0 12 15,-3-5 3-15,3 0 0 0,2-3 0 0,4 0 0 16,0-5-2-16,0 0 0 0,-1-3 0 0,4 3 0 15,3-5 3-15,-3-1 1 0,2 1 0 0,1 2 0 0,0 1-9 16,-1 4-8-16,4-2 12 0,-3 5-12 0,-4 6 20 16,1 4-2-16,-3 1-1 0,0 5 0 0,-7 0-17 0,1 6 10 15,0 2-10-15,0 2 8 0,-3 4-8 0,-1 2 0 16,-2-1 0-16,0 7 0 0,0-1 0 0,0-2 0 16,-6 4 0-16,-3-1 0 0,-1-1 0 0,-2 3 0 15,-3 0 0-15,0 2 0 0,-6-2 0 0,0 3 0 16,0-1 12-16,-6 1-4 0,-3 2-8 0,-2 0 0 15,-7-3 0-15,-3 4 0 0,-3-1 9 0,-6 0-9 16,-2-5 10-16,-1 2-10 0,-6-2 0 0,-6 0 8 16,-2-3-8-16,-1 1 0 0,1-4 0 0,5 1 0 15,-3-6-9-15,4 0 9 0,2-5-15 0,3-2 3 16,0-1 1-16,4-2 0 16,-1-3-183-16,0 0-37 0</inkml:trace>
        </inkml:traceGroup>
        <inkml:traceGroup>
          <inkml:annotationXML>
            <emma:emma xmlns:emma="http://www.w3.org/2003/04/emma" version="1.0">
              <emma:interpretation id="{29C6F174-FB6C-46F3-B4A9-BA34219A7238}" emma:medium="tactile" emma:mode="ink">
                <msink:context xmlns:msink="http://schemas.microsoft.com/ink/2010/main" type="inkWord" rotatedBoundingBox="11239,5390 13808,5169 13895,6174 11325,6395"/>
              </emma:interpretation>
              <emma:one-of disjunction-type="recognition" id="oneOf10">
                <emma:interpretation id="interp50" emma:lang="" emma:confidence="1">
                  <emma:literal>which</emma:literal>
                </emma:interpretation>
                <emma:interpretation id="interp51" emma:lang="" emma:confidence="0">
                  <emma:literal>Which</emma:literal>
                </emma:interpretation>
                <emma:interpretation id="interp52" emma:lang="" emma:confidence="0">
                  <emma:literal>whish</emma:literal>
                </emma:interpretation>
                <emma:interpretation id="interp53" emma:lang="" emma:confidence="0">
                  <emma:literal>whin</emma:literal>
                </emma:interpretation>
                <emma:interpretation id="interp54" emma:lang="" emma:confidence="0">
                  <emma:literal>white</emma:literal>
                </emma:interpretation>
              </emma:one-of>
            </emma:emma>
          </inkml:annotationXML>
          <inkml:trace contextRef="#ctx0" brushRef="#br0" timeOffset="37897.0549">7169 5908 864 0,'0'0'76'0,"0"0"-60"0,0 0-16 0,0 0 0 16,9-2 159-16,-9 2 29 0,0 0 5 0,0 0 2 15,9-6-108-15,-9 6-22 0,0-5-4 0,0 5-1 16,0 0-24-16,0 0-4 0,0 0-2 0,0 0 0 16,-6-3-22-16,0 1-8 0,6 2 0 0,0 0 0 15,0 0 0-15,0 0 0 0,0 0 0 0,0 0 0 16,0 0 0-16,-3 0 0 0,-3-3 0 0,3 0 0 15,3 3 0-15,0 0 0 0,-3-2 12 0,3 2-3 16,0 0 27-16,0 0 6 0,0 0 1 0,-2-3 0 0,2 3 5 16,0 0 0-16,0 0 1 0,0 0 0 15,-6-3-16-15,6 3-3 0,0 0-1 0,0 0 0 0,-6-2-12 0,6 2-2 16,0 0-1-16,0 0 0 0,0 0 6 0,0 0 2 0,0 0 0 16,0 0 0-16,0 0-33 0,0 0-6 0,-3-3-2 15,3 3 0-15,0 0 19 0,0 0 0 0,-6-3 0 0,3 1 0 16,-6 4-11-16,0 1 11 0,9-3-10 0,0 0 10 15,-6 5 0-15,0 1 0 0,6-6-8 0,-3 8 8 16,-3-3 0-16,3 3 0 0,-3 2 0 0,3 1 0 16,0 2 0-16,0 3 0 0,0 3 0 0,0 2 10 15,3 3 7-15,0-1 2 0,0 1 0 0,0 0 0 16,0 3-10-16,0-1-1 0,6 3-8 0,-3-5 12 16,0 2-12-16,0-4 8 0,3 1-8 0,0-4 0 15,0 2 12-15,3-5-3 0,-3 0-1 0,3-3 0 16,3-2-8-16,-3-3-9 0,-6-3 9 0,5 0-13 15,7 0 4-15,-6-2 1 0,-9-3 0 0,9 0 0 16,3-3 8-16,-3 1 0 0,-9 2 0 0,9-8 8 0,-3 0-8 16,0-3 0-16,6 1 0 0,-6-4 0 0,-6 1 0 0,3 0 11 15,6 0-3-15,0 0 0 0,3-1 7 0,-7-2 1 16,-2 1 0-16,3 1 0 0,0 1-7 0,-3-3-1 16,-3 3 0-16,0-3 0 0,9 3-8 0,-6 0 0 15,-3-1 0-15,0 4 0 0,-3 2 0 0,3 3 0 16,0 5 0-16,0 0 0 0,-3-3 0 0,3 3 0 15,0 0 0-15,0 11 0 0,-6 2-11 0,6 5 11 16,3 1-8-16,0 2 8 0,0-2 0 0,-3-1 0 16,0 1 0-16,6-1 0 0,3 1 0 0,-6-3 0 15,-6-1 0-15,6-1 0 0,0-4 0 0,3-2 0 16,-3 3 0-16,0-6 8 0,-3-5-8 0,0 0 8 16,9 5-8-16,0-2 8 0,-3-6 19 0,3 1 4 15,-3 2 1-15,0-8 0 0,0 0-24 0,3 0-8 0,-1-3 0 16,4 1 0-16,3-1 16 0,-3-2-2 0,-3 0-1 15,3-3 0-15,6 3-13 0,-6-1 0 0,-3-2 0 0,-3-2 0 16,0-1-9-16,0 1-5 0,-1-3-1 0,-2-6 0 31,-6 3-158-31,1-2-32 0,2-3-7 0</inkml:trace>
          <inkml:trace contextRef="#ctx0" brushRef="#br0" timeOffset="38771.6435">7794 5509 1443 0,'3'-8'64'0,"-3"5"13"0,-3-2-61 0,3-1-16 0,0 6 0 0,6-2 0 16,-6-1 91-16,0-2 15 0,0 0 3 0,6 2 1 16,3 6-37-16,-9-3-7 0,-3-3-2 0,3 3 0 15,0 0-38-15,0 0-8 0,0 0-2 0,0 0 0 16,0 0-16-16,0 0 0 0,0 0 0 0,0 0 0 16,0 0 13-16,0 0-1 0,0 0 0 0,0 0 0 15,-3 0 10-15,3 0 2 0,0 0 0 0,0 0 0 16,0 0-14-16,0 0-2 0,0 0-8 0,0 0 12 15,6 8 0-15,0 2 0 0,-9-2 0 0,6 3 0 16,0 0-12-16,0 4 11 0,-6 1-11 0,3 5 10 16,0 3 6-16,0 3 2 0,3 5 0 0,0-1 0 15,-6 4 3-15,6 4 1 0,3 1 0 0,3 2 0 0,-3-2-11 16,0 2-3-16,0-2 0 0,0-3 0 0,0-2-8 0,-3-6 0 16,-3-3 0-16,3 1 0 0,3-6 0 0,-3 0 0 15,-6-3 10-15,3 1-10 0,0-3 0 16,0-3 0-16,0 3 0 0,-3-8 0 0,0 0 0 0,6 0 0 15,-3-3 0-15,0-5 0 0,-3 5 0 0,-3-2 0 16,6-3 0-16,0 0 0 0,0 0 10 0,0 0-10 16,0 0 8-16,0 0-8 0,0 0 8 0,0 0-8 15,0 0 0-15,0 0 8 0,0 0-8 0,0 0 0 16,0-8 0-16,0 3 0 0,0-3 0 0,0 2 0 16,3-1-14-16,-6-1 5 0,0 0 9 0,0 0-8 15,6-3 8-15,0 1-8 0,-6-1 8 0,3-2 0 0,3 2 0 16,0-2 0-16,0 2 0 0,-3-2 0 0,0-3 0 0,3 0 0 15,6 0 0-15,-6 1 0 0,-3-4 0 0,0 1 0 16,9 4-12-16,-6 1 0 0,0 0 0 0,-3 2 0 16,3 3 12-16,0 3 0 0,-3 5 8 0,0 0-8 15,0 0 0-15,0 0 0 0,8 0 0 0,1 3-8 16,-3-1 16-16,0 6 3 0,6-2 1 0,-3 4 0 16,0-2-12-16,-3 5 0 0,-3-2 0 0,3 2 0 15,6 0 0-15,-6 1-14 0,-3-1 3 0,0 0 1 16,0-2 19-16,3 2 4 0,0-3 1 0,-3 1 0 15,-3 0-14-15,0-1 0 0,6-2 0 0,-6 0 0 16,-3 0 0-16,3 0-15 0,3 0 3 0,-3-3 1 16,0 3-94-16,0-8-19 15,0 8-4-15,0-8-851 0</inkml:trace>
          <inkml:trace contextRef="#ctx0" brushRef="#br0" timeOffset="39349.63">8232 5964 1371 0,'0'0'60'0,"0"0"14"0,0 0-59 0,0 0-15 15,0 0 0-15,0 0 0 0,0 0 81 0,0 0 14 16,0 0 2-16,0 0 1 0,0 0-11 0,0 0-3 16,0 0 0-16,0 0 0 0,6 5-44 0,0 0-10 15,-3 1-2-15,6 4 0 0,-3 3-11 0,3 1-2 16,-3 2-1-16,3 2 0 0,-3 1 5 0,3-4 1 16,-1-1 0-16,-2-1 0 0,0-3-20 0,3 4 0 15,-3-6 8-15,0 0-8 16,-6-3-176-16,0-5-38 0,0 0-8 0,0 0-2 0</inkml:trace>
          <inkml:trace contextRef="#ctx0" brushRef="#br0" timeOffset="39490.2205">8381 5704 1850 0,'0'0'40'0,"0"0"9"0,0 0 2 0,0 0 1 0,0 0-41 0,0 0-11 0,0 0 0 0,0 6-546 16,0-1-111-16</inkml:trace>
          <inkml:trace contextRef="#ctx0" brushRef="#br0" timeOffset="39880.7634">8810 5829 115 0,'0'0'10'0,"0"0"-10"15,0 0 0-15,0 0 0 0,0 0 353 0,0 0 69 16,0 0 14-16,0 0 2 0,0 0-322 0,-3-6-64 15,-3 1-12-15,3 3-4 0,-3-4-11 0,0 4-2 0,0-1-1 0,-3-2 0 16,0 2-9-16,-3 3-1 0,-3-3-1 0,-3 3 0 16,0 3-11-16,1 0-16 0,-4 2 4 0,-3 0 1 15,3 6 11-15,0-1 0 0,-3 1 10 0,7 5-10 16,-4 0 45-16,6 0 3 0,0 5 1 0,0 0 0 16,0 0-2-16,6 0-1 0,-3 0 0 0,6 3 0 15,0-5-7-15,0 2-2 0,3 0 0 0,3-2 0 16,0-1-19-16,3-2-4 0,3 3-1 0,0-1 0 15,3-2-13-15,0-3 0 0,6 0 0 0,3 1 0 32,3-6-29-32,3 0-9 0,2-3-2 0,4-5-1006 0</inkml:trace>
          <inkml:trace contextRef="#ctx0" brushRef="#br0" timeOffset="40474.3656">9116 5218 1789 0,'0'0'79'0,"0"0"17"0,6-6-77 0,0 4-19 0,-3 2 0 0,6-3 0 15,-3 3 62-15,0 0 9 0,3 0 1 0,-3 5 1 16,3 1-36-16,3 4-7 0,-4 3-2 0,1 3 0 15,3 5-12-15,0 9-4 0,0 1 0 0,0 9 0 16,-3 0 14-16,3 7 2 0,-3 4 1 0,-3 1 0 16,0-1 19-16,-3 2 3 0,-6 0 1 0,0 2 0 15,0 3-30-15,-3-5-6 0,3 0 0 0,-3-8-1 16,0-2-15-16,3-9 8 0,-3 0-8 0,3-7 0 16,0-9 12-16,3 1-3 0,-3-6-1 0,3-2 0 15,-3-6-8-15,3 3 0 0,0-8 0 0,0 0 0 16,0 0 11-16,0 0 6 0,0 0 2 0,3-8 0 0,0-3 8 15,0 1 1-15,0-3 1 0,0-3 0 0,3-3-29 0,0-2 8 16,3-3-8-16,0 3 0 0,0 0 0 0,3 2 8 16,2-2-8-16,4 3 0 0,0-1 0 0,0 8 0 15,0 4 0-15,3 4 0 0,0 3 0 0,-4 8 0 16,-2 2 0-16,-3 1-10 0,6 2 10 0,-3 3 0 16,3 5 0-16,0 0 0 0,-3-2-20 0,2 2 0 15,-2-5 1-15,0 3 0 16,0-1-107-16,0-2-22 0,0-5-4 0</inkml:trace>
        </inkml:traceGroup>
        <inkml:traceGroup>
          <inkml:annotationXML>
            <emma:emma xmlns:emma="http://www.w3.org/2003/04/emma" version="1.0">
              <emma:interpretation id="{6AC6A882-AB5F-4C84-B18F-13C973315222}" emma:medium="tactile" emma:mode="ink">
                <msink:context xmlns:msink="http://schemas.microsoft.com/ink/2010/main" type="inkWord" rotatedBoundingBox="15330,4983 15890,4935 15981,5987 15421,6035"/>
              </emma:interpretation>
              <emma:one-of disjunction-type="recognition" id="oneOf11">
                <emma:interpretation id="interp55" emma:lang="" emma:confidence="1">
                  <emma:literal>is</emma:literal>
                </emma:interpretation>
                <emma:interpretation id="interp56" emma:lang="" emma:confidence="0">
                  <emma:literal>i's</emma:literal>
                </emma:interpretation>
                <emma:interpretation id="interp57" emma:lang="" emma:confidence="0">
                  <emma:literal>b's</emma:literal>
                </emma:interpretation>
                <emma:interpretation id="interp58" emma:lang="" emma:confidence="0">
                  <emma:literal>I's</emma:literal>
                </emma:interpretation>
                <emma:interpretation id="interp59" emma:lang="" emma:confidence="0">
                  <emma:literal>js</emma:literal>
                </emma:interpretation>
              </emma:one-of>
            </emma:emma>
          </inkml:annotationXML>
          <inkml:trace contextRef="#ctx0" brushRef="#br0" timeOffset="41286.6828">11179 5609 1324 0,'0'0'59'0,"0"0"12"0,0 0-57 0,0 0-14 0,0 0 0 0,0 11 0 16,0-3 175-16,0 5 32 0,0 5 6 0,0 4 2 15,0 1-139-15,0 1-28 0,0 3-6 0,0 2-1 16,-3 0-21-16,3 0-4 0,0 0 0 0,3 0-1 16,-3-2-15-16,3-1 0 0,0-5 0 0,-3-2 0 15,3-3 0-15,3-6 0 0,-6-2 0 0,3 0 0 16,-3-8 11-16,0 0 5 0,0 0 2 0,9-2 0 16,-3-4-2-16,3-2 0 0,2-5 0 0,1 0 0 15,0-3 10-15,0 0 2 0,3-5 0 0,0 2 0 16,-6 1-19-16,6-3-9 0,0 0 10 0,2-3-10 15,1 3 8-15,3-1-8 0,0-1 0 0,0 4 9 0,0-2-9 16,2 5 0-16,-2 3 0 0,0 0-11 0,0 2 11 16,0 3 0-16,0 0 0 0,-3 5 0 0,-4-2 0 15,4 5 0-15,-3 0 0 0,-3 3 0 0,0 2 0 16,0 6 0-16,0-1 0 0,-3 3 0 0,-3 1 0 0,0 2 9 16,-3-3-9-16,0 0 0 0,0 3 0 0,0 0 0 15,-1-3 0-15,-2 3 0 0,-2-3 17 0,-1-2 0 16,0 2 0-16,0-2 0 0,-3-4-5 0,0 4 0 15,-3-3-1-15,0-3 0 0,-6 1-11 0,3-1-17 16,-3-2 4-16,-3-1 1 0,-3-4-7 0,1-1-1 16,-4-2 0-16,-3 2 0 15,0-2-140-15,-6-6-29 0,-2 0-6 0,-4-2-1 0</inkml:trace>
          <inkml:trace contextRef="#ctx0" brushRef="#br0" timeOffset="41412.0062">11393 4958 1958 0,'0'0'174'0,"0"0"-139"0,6 6-35 0,0-1 0 15,0 3 32-15,3 0-1 0,3 2 0 0,0-2-630 16,-3 3-125-16</inkml:trace>
        </inkml:traceGroup>
        <inkml:traceGroup>
          <inkml:annotationXML>
            <emma:emma xmlns:emma="http://www.w3.org/2003/04/emma" version="1.0">
              <emma:interpretation id="{DF947E4C-3033-44AE-83B0-454801EAC3BC}" emma:medium="tactile" emma:mode="ink">
                <msink:context xmlns:msink="http://schemas.microsoft.com/ink/2010/main" type="inkWord" rotatedBoundingBox="17840,4775 20604,4537 20717,5847 17953,6085"/>
              </emma:interpretation>
              <emma:one-of disjunction-type="recognition" id="oneOf12">
                <emma:interpretation id="interp60" emma:lang="" emma:confidence="1">
                  <emma:literal>part</emma:literal>
                </emma:interpretation>
                <emma:interpretation id="interp61" emma:lang="" emma:confidence="0">
                  <emma:literal>Part</emma:literal>
                </emma:interpretation>
                <emma:interpretation id="interp62" emma:lang="" emma:confidence="0">
                  <emma:literal>party</emma:literal>
                </emma:interpretation>
                <emma:interpretation id="interp63" emma:lang="" emma:confidence="0">
                  <emma:literal>parts</emma:literal>
                </emma:interpretation>
                <emma:interpretation id="interp64" emma:lang="" emma:confidence="0">
                  <emma:literal>peart</emma:literal>
                </emma:interpretation>
              </emma:one-of>
            </emma:emma>
          </inkml:annotationXML>
          <inkml:trace contextRef="#ctx0" brushRef="#br0" timeOffset="44601.8666">13697 5141 460 0,'0'0'20'0,"0"0"5"0,0 0-25 0,0 0 0 0,0 0 0 0,0 0 0 16,0 0 265-16,0 0 48 0,0 0 10 0,6-3 1 15,-6 3-242-15,6 0-49 0,-6 0-9 0,0 0-3 16,6 0-6-16,-6 0-2 0,0 0 0 0,0 0 0 16,0 0-13-16,6-2 0 0,-6 2-9 0,0 0 9 15,0 0 0-15,6 0 15 0,-6 0-2 0,0 0 0 16,0 0 20-16,6 2 4 0,-6-2 1 0,6 6 0 15,0-4-6-15,-3 3-2 0,3 3 0 0,-3 0 0 0,3 3-30 16,-4 2 0-16,1 3 0 0,0 0 0 0,0 2 13 16,0 1-3-16,0 5-1 0,0 2 0 0,-3 3 10 0,0 6 1 15,0 2 1-15,0 2 0 0,0 4 10 0,0-1 1 16,0-2 1-16,0-1 0 0,0-1-33 0,0-4 0 16,0-2 0-16,0 2 0 0,0-2 0 15,3-3 12-15,-3 0-4 0,3-3-8 0,-3 1 15 0,0-6-4 16,0 0-1-16,0-2 0 0,0-1 11 0,0 1 3 15,3-6 0-15,-3 0 0 0,-3 1 0 0,3-4 1 16,-3 1 0-16,3-3 0 0,-3 0-25 0,3-3 0 16,0-5 0-16,0 0 0 0,-3 5 0 0,3-5 10 0,0 0-10 15,0 0 10-15,0 0-2 0,-6 0 0 16,0-3 0-16,1-2 0 0,-1-3-8 0,0 0 0 16,3-2 0-16,-3-3 8 0,0-3-8 0,0 0 0 0,0 0 0 0,3-3 8 15,0 1-8-15,-3-3 10 0,6 0-10 0,-3-3 10 16,-3 3-19-16,3-3-4 0,0 0-1 0,3 0 0 15,-3-2 2-15,3-1 1 0,0-2 0 0,3 3 0 16,0-3 11-16,0-1 0 0,0 1 8 0,0-2-8 31,3-4-17-31,0 1-8 0,3-1-2 0,-3 4 0 0,3 2 4 0,0-3 1 0,0 3 0 0,-1 0 0 16,1 2 3-16,0 1 1 0,3 4 0 0,0-1 0 16,-3 4 18-16,0 6 0 0,3 0 0 0,-3-1 9 15,3 1-9-15,0 3-17 0,0 2 4 0,-1 0 1 16,1 2 12-16,-3 4 12 0,3 2-3 0,0 0 0 15,0 2-9-15,3 4 10 0,-3 2-10 0,0 2 10 0,-3 1-10 16,3 2 8-16,-1 0-8 0,-2 1 8 0,-3-1-8 16,3 3 0-16,0-3 9 0,0 0-9 0,-6 0 0 15,0-2 0-15,0 0 0 0,-3 2 0 0,0 0 0 0,-3 3 0 16,-6-3 0-16,3 3 0 0,-3 0 0 0,0 0 0 16,-6-3 0-16,1 3 0 0,-4 0-9 0,0 0 9 15,-3-3-10-15,0 3 10 16,0 0-160-16,-3-1-27 0,4-4-5 0,-4 0 0 0</inkml:trace>
          <inkml:trace contextRef="#ctx0" brushRef="#br0" timeOffset="45226.7161">14730 5355 1555 0,'0'0'68'0,"0"0"16"15,0 0-68-15,0 0-16 0,0 0 0 0,0 0 0 16,-6-2 100-16,0 2 16 0,0-3 3 0,-3-2 1 0,0 2-97 0,0-2-23 16,0-1 0-16,0 4 0 0,0-4 0 0,3 1-11 15,-2 2 3-15,-1-2 0 16,0 3-17-16,0-1-3 0,0-2-1 0,0 2 0 16,0 3 29-16,-3-3-9 0,6 3 9 0,-3 0 0 0,-3 0 0 0,3 0 8 15,-3 0 0-15,1 3 0 0,-1 2-8 0,0 1 0 16,-6 1 0-16,3 4 0 0,0-3 0 0,-3 5 0 15,0-2 0-15,1 5 0 0,-1-3 9 0,0 5-9 16,3 6 12-16,3-3-12 0,0 6 10 0,3-3-10 16,3-3 8-16,3 0-8 0,3 0 11 0,3-2-3 15,0-3-8-15,6-1 12 0,0-1 11 0,3-1 1 16,0 0 1-16,0-5 0 0,3-3-25 0,3 1 0 16,-1-4-12-16,1 1 12 0,3-6 0 0,3 1 0 0,0-4 0 15,-3-2 8-15,2 1-8 0,1-4 0 0,-3 0 0 0,0-2 0 16,0 0-15-16,-3-3 5 0,-1 0 1 0,1 0 0 15,-6-5 9-15,3 3 0 0,-3-4 0 0,0 4 0 16,-3-1 16-16,-3 3 4 0,0 1 2 0,0 4 0 16,0 0-5-16,-6 4-1 0,0 1 0 0,0 6 0 15,0 0 18-15,0 0 3 0,0 8 1 0,0 3 0 16,0 2-19-16,0 3-4 0,0 5-1 0,-3 3 0 16,3-3-14-16,-3 3 9 0,0-3-9 0,0 0 8 31,0 3-28-31,0-3-5 0,0-2-2 0,3-1 0 0,-3-5-123 15,0 1-25-15,3-1-5 0</inkml:trace>
          <inkml:trace contextRef="#ctx0" brushRef="#br0" timeOffset="45648.4946">14977 5308 1555 0,'0'0'138'0,"6"5"-110"16,3-3-28-16,-3 9 0 0,3 0 140 0,0 2 24 0,3 5 4 0,-1 1 0 16,-2 2-119-16,3 3-24 0,-3 0-5 15,0 2 0-15,-3 1-1 0,0-4 0 0,0 1 0 0,0 0 0 16,0-3-19-16,-3-2 0 0,-3-1 0 0,3-2 0 15,0-3 0-15,-3-2 0 0,0-6 0 0,3 3 0 16,-3-3 15-16,0-5 9 0,0 0 1 0,0 0 1 16,0 0-2-16,0 0 0 0,0 3 0 0,0-3 0 15,0 0-2-15,0 0-1 0,0 0 0 0,0 0 0 16,0 0-4-16,0 0-1 0,-6-5 0 0,3-3 0 16,-3-3 20-16,3 1 3 0,0-1 1 0,0-5 0 15,3-2-23-15,0 2-4 0,0-5-1 0,3 0 0 16,-3-6-12-16,3 1-8 0,3-3 8 0,-3-1-13 15,3 4 0-15,0-3 0 0,3 2 0 0,0 4 0 16,3-1-41 0,2-3-8-16,1 6-2 0,6 0 0 0,0 0-129 0,3 0-27 0,0 2-4 0,-1 3-2 15</inkml:trace>
          <inkml:trace contextRef="#ctx0" brushRef="#br0" timeOffset="46039.03">15596 5175 1785 0,'0'0'79'0,"0"0"17"0,0 0-77 0,0 0-19 0,9-2 0 0,-3-1 0 16,6 3 64-16,-3-5 8 0,3 2 3 0,3 0 0 16,2-2-35-16,1 0-6 0,6-3-2 0,3 0 0 15,3 0 3-15,2 3 0 0,1-6 0 0,3 3 0 16,0 0-10-16,-1 3-1 0,4-3-1 0,-3-3 0 15,-4 1 5-15,4 2 2 0,-6-3 0 0,3 3 0 16,-4 0-30-16,1 3 0 0,-3 0 0 0,0 0 0 16,0-3-48-16,-1 2-15 15,-2 1-3-15,-3 0-1 0,3-1-158 0,-3-1-32 16</inkml:trace>
          <inkml:trace contextRef="#ctx0" brushRef="#br0" timeOffset="46367.0729">16066 4564 2026 0,'0'0'44'0,"0"0"10"0,0 0 2 0,0 0 1 0,0 0-45 0,0 0-12 0,0 0 0 0,0 0 0 16,0 0 12-16,3 8 0 0,-3 3 0 0,0-1 0 16,0 6-3-16,0 5 0 0,3 6 0 0,0 2 0 15,0 5 18-15,0 3 3 0,0 6 1 0,3 7 0 16,-3 3 36-16,0 0 7 0,0 5 2 0,0-3 0 16,3 1-10-16,-3 0-2 0,-3-1 0 0,0-2 0 15,-3-3-44-15,0 3-10 0,0-3-2 0,-3-5 0 31,0-5-38-31,-3-3-8 0,-3-5-2 0,-3 0 0 0,-2-6-147 16,-1-2-29-16</inkml:trace>
        </inkml:traceGroup>
        <inkml:traceGroup>
          <inkml:annotationXML>
            <emma:emma xmlns:emma="http://www.w3.org/2003/04/emma" version="1.0">
              <emma:interpretation id="{219984B7-27C9-4CC7-BC88-692CCD8DA7CF}" emma:medium="tactile" emma:mode="ink">
                <msink:context xmlns:msink="http://schemas.microsoft.com/ink/2010/main" type="inkWord" rotatedBoundingBox="21874,4381 23520,4240 23644,5685 21998,5826"/>
              </emma:interpretation>
              <emma:one-of disjunction-type="recognition" id="oneOf13">
                <emma:interpretation id="interp65" emma:lang="" emma:confidence="1">
                  <emma:literal>of</emma:literal>
                </emma:interpretation>
                <emma:interpretation id="interp66" emma:lang="" emma:confidence="0">
                  <emma:literal>ot</emma:literal>
                </emma:interpretation>
                <emma:interpretation id="interp67" emma:lang="" emma:confidence="0">
                  <emma:literal>Of</emma:literal>
                </emma:interpretation>
                <emma:interpretation id="interp68" emma:lang="" emma:confidence="0">
                  <emma:literal>0f</emma:literal>
                </emma:interpretation>
                <emma:interpretation id="interp69" emma:lang="" emma:confidence="0">
                  <emma:literal>off</emma:literal>
                </emma:interpretation>
              </emma:one-of>
            </emma:emma>
          </inkml:annotationXML>
          <inkml:trace contextRef="#ctx0" brushRef="#br0" timeOffset="47148.1392">18016 4876 230 0,'0'0'20'0,"0"0"-20"0,0 0 0 0,0 0 0 0,0 0 320 0,0 0 60 15,0 0 12-15,0 0 3 0,-3 6-279 0,3-6-56 16,-6 8-12-16,3-3-1 0,-3 0-10 0,0 3-1 15,-3-3-1-15,0 3 0 0,0 0-2 0,0 0 0 16,-2 0 0-16,-4 3 0 0,0 2-12 0,0 0-2 16,0 0-1-16,-3 3 0 0,-3 3-6 0,6-1-2 15,1-2 0-15,-1 3 0 0,-3-1-10 0,0 1 0 16,6 2 0-16,3 0 8 0,0 0-8 0,3-2 0 16,-6 2 0-16,9-3-11 0,9 1 11 0,-3-1 0 15,-6-2 0-15,9 0 0 0,3-3 8 0,0-2 3 16,0 0 1-16,0-3 0 0,3-1 19 0,3-1 4 15,3-1 1-15,-3 0 0 0,2-5-12 0,1 0-1 16,3-2-1-16,0 2 0 0,0-6-14 0,0 4-8 0,-1-4 10 16,1 1-10-16,3 0 0 0,-3-3 0 0,0-3 0 15,0 1 0-15,-1-1 0 0,1 1 0 0,-3-6 0 0,0 0 0 16,-3-3 0-16,3 1 12 0,-3-1-3 0,-1-2-1 16,-2 0 8-16,-3 0 0 0,-3-3 1 0,0 3 0 15,0-3-5-15,-3-2-2 0,-3-1 0 0,0 3 0 16,-3 3-10-16,0 0 0 0,-3 2 0 0,-3 4 0 15,0-1-13-15,-3 5-2 0,1 1 0 0,-1 4 0 16,-6 1-25 0,0 2-6-16,-3 3-1 0,0 0-661 0,0 3-133 0</inkml:trace>
          <inkml:trace contextRef="#ctx0" brushRef="#br0" timeOffset="47745.1717">19150 4797 1324 0,'0'0'59'0,"0"0"12"0,0 0-57 0,0 0-14 0,6 5 0 15,-6-5 0-15,6 3 248 0,0-1 46 0,3 1 10 0,-3 0 1 16,0-3-228-16,0 0-45 0,0 0-10 0,0-3-2 16,0-2-20-16,3 2 0 0,-7-2 0 0,7 0 0 15,-3-1-16-15,0-2-7 0,0-2-1 0,3-1-1 16,-3 1 11-16,0-4 2 0,-3-1 1 0,3-1 0 16,-3 0 11-16,3-3 0 0,-6-2 0 0,3 3 0 15,-3-1 0-15,-3-2 0 0,3-3 0 0,0 3 0 16,-6-3 0-16,3 0 0 0,0 3 0 0,0-3 0 15,0 0-12-15,-3 3 4 0,3-2 0 0,-3 4 0 16,0 3-4-16,0 0-1 16,0 0 0-16,0 3 0 0,-3 0 0 0,4 2 0 15,-1 3 0-15,3 3 0 0,-3-3 1 0,0 6 0 0,0-1 0 0,3 3 0 0,-3-3 12 16,6 3 0-16,0 0 0 0,-6 3 10 0,0 0 3 0,3-1 1 16,0 6 0-16,0-3 0 0,0 3 6 0,0 0 0 15,-3 3 1-15,0 2 0 0,3 0 1 0,0 6 0 16,0-1 0-16,0 4 0 0,3 4-2 0,0 6 0 15,3 2 0-15,3 6 0 0,-3 5 12 0,3 5 1 16,3 3 1-16,-3 5 0 0,0-5-2 0,0 8 0 16,0 2 0-16,0 1 0 0,-3-1-7 0,-3-4-1 0,0-1-1 15,0-3 0-15,0 1-4 0,-3 0-1 0,-3-4 0 0,3-1 0 16,-3-4-18-16,0-2 10 0,0 0-10 0,0-10 8 16,-6-4-8-16,6-4 0 0,-3-3-12 0,-3-8 12 31,-3-3-36-31,4-3 1 0,-1-2 0 0,-3-5 0 15,0-6-83-15,-3 1-17 0,0-6-3 0,-3-3-591 0,0-5-119 0</inkml:trace>
          <inkml:trace contextRef="#ctx0" brushRef="#br0" timeOffset="47948.6536">18668 5056 2718 0,'9'0'60'0,"3"-2"12"16,6-4 2-16,-1 4 2 0,4-1-60 0,3 0-16 0,0 1 0 0,3-1 0 0,2 0 25 0,7 1 3 15,-3-1 0-15,6 3 0 0,-4-3-36 0,4 1-8 16,3-3 0-16,2 2-1 16,1-2-93-16,3-1-18 0,-4 1-4 0,4 2-605 15,2-2-121-15</inkml:trace>
        </inkml:traceGroup>
      </inkml:traceGroup>
    </inkml:traceGroup>
    <inkml:traceGroup>
      <inkml:annotationXML>
        <emma:emma xmlns:emma="http://www.w3.org/2003/04/emma" version="1.0">
          <emma:interpretation id="{12F21E33-DB2F-4AF7-A5A6-544C93E7E223}" emma:medium="tactile" emma:mode="ink">
            <msink:context xmlns:msink="http://schemas.microsoft.com/ink/2010/main" type="paragraph" rotatedBoundingBox="6790,7536 29720,5231 29865,6677 6935,89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A41CFC-22FC-43BC-B29A-2A2419B024CD}" emma:medium="tactile" emma:mode="ink">
              <msink:context xmlns:msink="http://schemas.microsoft.com/ink/2010/main" type="line" rotatedBoundingBox="6790,7536 29720,5231 29865,6677 6935,8982"/>
            </emma:interpretation>
          </emma:emma>
        </inkml:annotationXML>
        <inkml:traceGroup>
          <inkml:annotationXML>
            <emma:emma xmlns:emma="http://www.w3.org/2003/04/emma" version="1.0">
              <emma:interpretation id="{E475B6E1-0C6A-4EB9-9738-6417C30B5AD6}" emma:medium="tactile" emma:mode="ink">
                <msink:context xmlns:msink="http://schemas.microsoft.com/ink/2010/main" type="inkWord" rotatedBoundingBox="6839,8025 10100,7697 10169,8379 6907,8707"/>
              </emma:interpretation>
              <emma:one-of disjunction-type="recognition" id="oneOf14">
                <emma:interpretation id="interp70" emma:lang="" emma:confidence="1">
                  <emma:literal/>
                </emma:interpretation>
              </emma:one-of>
            </emma:emma>
          </inkml:annotationXML>
          <inkml:trace contextRef="#ctx0" brushRef="#br0" timeOffset="51603.6303">2922 8043 460 0,'0'0'20'0,"0"0"5"0,0 0-25 0,0 0 0 0,0 0 0 0,0 0 0 15,0 0 257-15,0 0 47 0,0-2 8 0,0 2 3 16,0-8-194-16,0 2-38 0,0 6-8 0,-6-5-2 15,6 0-51-15,0 5-10 0,0-5-3 0,0 5 0 16,0 0-17-16,0 0-4 0,0 0-1 0,-3-3 0 16,0-2 13-16,0-1-11 0,3 6 11 0,0 0-10 15,-3 0 10-15,-3 0 0 0,3 0 0 0,-6 0 0 16,0 0 0-16,3 3 0 0,-6 0 0 0,0 2-8 16,1 0 8-16,-4 1 0 0,3 1 0 0,-3 4-8 15,0-3 8-15,0 0 0 0,0 0 8 0,0-3-8 16,3 3 10-16,1 3-2 0,-1-3-8 0,3 2 12 0,3-2-12 15,-3-3 0-15,3 3 0 0,-6 0 0 0,6 0 0 16,3 0 0-16,-6 0 0 0,3 0 0 0,0 0-9 16,3-3 9-16,3 3-13 0,0 0 5 15,0 0-17-15,3 3-3 0,6 2-1 0,3 0 0 16,-6-2 19-16,9 5 10 0,-3-1-10 0,6 4 10 0,5-3 0 0,1 0 0 16,0 0 0-16,3-1 0 0,-3-1 0 0,-1-1 0 15,4-2 0-15,-9-1 0 0,6 1 0 0,-3-1 0 16,3-2 0-16,-7 3 10 0,1-3 17 0,0-3 3 15,-3-2 1-15,-3 2 0 0,-3-2-15 0,0 2-2 16,3-2-1-16,-6-1 0 0,3 3 15 0,-6 1 4 16,-3-6 0-16,3 8 0 0,-3 0 12 0,-3-3 2 15,-3 6 1-15,0-1 0 0,-6 1-10 0,0 5-1 0,-3-6-1 16,3 3 0-16,-9 1-18 0,6-1-3 0,0-3-1 16,-5 1 0-16,-1 2-13 0,6 0 0 0,-3-7 0 0,0 2 0 31,-3 0-47-31,6-3-2 0,-2-2-1 0,-1-1 0 15,6-2-58-15,0 0-11 0,3-5-2 0,3 0-707 0</inkml:trace>
          <inkml:trace contextRef="#ctx0" brushRef="#br0" timeOffset="52244.3805">3666 8152 633 0,'0'0'56'0,"0"0"-44"0,0 0-12 15,-3-3 0-15,-3 1 142 0,3 2 26 0,0-6 6 16,-3 4 1-16,0 2-55 0,0 0-12 0,0-3-1 0,3 3-1 16,-3 0-30-16,3 0-7 0,-3 0-1 0,3 0 0 15,3 0-20-15,-5 3-5 0,-1-3-1 0,6 0 0 16,-6 5-24-16,0-2-5 0,0 2-1 0,-3 3 0 15,-3 0-12-15,6 0 0 0,-6 2-9 0,0 3 9 16,0 1-20-16,0-1 1 0,3 5 1 0,0 1 0 16,-2-3 18-16,5 0-10 0,-3 2 10 0,6 1-8 15,-3-3 8-15,3 5 12 0,0-3-2 0,3 1-1 16,3-1 4-16,3-2 1 0,-3 0 0 0,6-3 0 16,-3 3-6-16,2-5 0 0,1-1-8 0,3-2 12 15,3-2-12-15,0-4-16 0,0 1 3 0,0-3 1 16,6-5-13-1,0-1-3-15,-4-4 0 0,4-1 0 0,0 1 9 0,0-4 2 0,-3 1 0 0,-3-3 0 16,2 0 17-16,-2-2 8 0,-3 2-8 0,0 0 12 0,-3 0 25 16,-3 0 5-16,0 0 1 0,0 1 0 0,0-4 5 15,-3 1 0-15,0-1 1 0,-3 0 0 0,-3 1-14 16,3 2-3-16,-3 3-1 0,3 0 0 0,-3 2-19 0,0 0-4 16,-3 1-8-16,0 5 12 0,0 2-12 0,0 0-13 15,-3 1 2-15,-3 2 1 16,3 5-39-16,-3 0-8 0,-2 1-2 0,-4-1 0 15,0 3-165-15,-3 2-34 0</inkml:trace>
          <inkml:trace contextRef="#ctx0" brushRef="#br0" timeOffset="52965.2872">4196 7945 1209 0,'0'0'108'0,"0"0"-87"0,0 0-21 0,0 0 0 16,0 0 214-16,0 0 38 0,3 8 8 0,6 0 2 15,-3 3-196-15,0-1-39 0,0 6-8 0,0 0-2 16,0 0-5-16,2 5-2 0,1 3 0 0,0 3 0 15,-3-1-20-15,0 0-4 0,3 4-1 0,-3-4 0 16,-3-2 15-16,3 0 0 0,-3-3 0 0,3 0-9 0,-3-5 9 0,0 0 0 16,0 0 0-16,-3-6 0 0,3 1 0 0,0-6 0 15,-3 3 0-15,0-8 0 0,0 0 11 0,0 0-3 16,0 0 0-16,0 0 0 0,0 0 25 0,0 0 5 16,0 0 1-16,0 0 0 15,0-8-2-15,0 0 0 0,3-2 0 0,0-1 0 16,0-2-15-16,0-3-3 0,0-3-1 0,3 1 0 0,0-6-10 0,0 0-8 15,0-2 9-15,2 2-9 0,1 3 0 0,0 0 0 0,0-1 0 16,0 1-10-16,0 5 10 0,0 1-12 0,0 1 12 16,0 6-12-16,0 0 12 0,0 3-12 0,-3 2 12 0,3 3-12 15,0 3 12-15,5 5 0 0,4 3-9 0,-3 2 9 16,3-3 0-16,-3 6 0 0,3-2 0 0,3 4 0 16,-4-2 8-16,-2 0-8 0,0 0 0 0,0 0 8 15,0-3-8-15,-3 0 0 0,0 0-12 0,-3 3 12 16,0-3-15-16,0 1 5 0,-3 4 1 0,0-2 0 15,-4 0 9-15,1 0-12 0,-3 0 12 0,0-1-12 16,-5 1 12-16,5-2 0 0,-3 1 0 0,-3-4 0 16,3 0 0-16,-3-1 11 0,3-4-11 0,-3-1 12 15,6-5 2-15,-3 5 1 0,3-5 0 0,0 0 0 16,-6-3 8-16,0 3 1 0,3-5 1 0,0-3 0 16,0-2-2-16,0-4-1 0,0-1 0 0,0-7 0 15,3 4-12-15,3-6-2 0,3 0-8 0,0-2 12 16,0-1-12-16,0-2 11 0,3 3-11 0,3-1 10 0,0 6-10 15,-1 3-11-15,1 4 3 0,0 1 0 0,0 5 8 16,-3 0 0-16,-3 3 0 0,3 2 0 0,3 6-12 16,0 2 0-16,0 1 0 0,0 4 0 0,-1 1 12 15,1-1-12-15,3-2 12 0,-6 3-12 0,-3 2-4 0,6-2 0 16,3-1-1-16,3 1 0 0,-3-3 6 0,0 2 2 16,-4-4 0-16,4 2 0 15,0-1-57-15,-3-1-11 0,0-4-3 0,0 4-630 16,-3-1-126-16</inkml:trace>
          <inkml:trace contextRef="#ctx0" brushRef="#br0" timeOffset="53527.6069">5648 8147 2131 0,'-3'13'94'0,"3"-13"20"0,0 0-91 0,0 0-23 0,-6 2 0 0,3 1 0 15,3-3 42-15,-2 8 4 0,2-3 1 0,-3 1 0 16,3-1-47-16,3 0 0 0,-3 0 0 0,0-5 0 15,2 6-10-15,-2-6 2 0,6 0 0 0,3 0 0 16,-3 0-34-16,3-3-6 0,0-2-2 16,0 0 0-16,0-3 29 0,0 0 5 0,3 0 2 0,0-3 0 0,0 1 14 0,0-4 16 15,-3-2-3-15,5 3-1 0,-2-3 10 0,-3 3 2 16,0 0 0-16,0-3 0 0,0 0 8 0,0 3 1 16,0 0 1-16,-3-1 0 0,-6 1-2 0,3-3 0 15,-3 3 0-15,3 0 0 0,-3 0-8 0,-3-1-1 16,3 1-1-16,-3 0 0 0,-6-3-12 0,3 3-2 15,0 0-8-15,0-1 12 0,-3 1-12 0,-3-3 0 16,3 6-9-16,-3-4 9 0,3 7-18 0,1 1 2 16,2 1 1-16,-3 0 0 0,-3 2-3 0,3 3-1 0,-3 8 0 15,0-3 0-15,-3 6 9 0,3-1 2 0,3 4 0 16,-3-1 0-16,3 3 8 0,-2 0 9 0,5 5-1 16,-3 0-8-16,6 0 20 0,-3 3-2 0,0 0-1 0,3 2 0 15,0 3-2-15,3 0-1 0,6-2 0 0,-3 2 0 16,6 0-3-16,0 3-1 0,3-3 0 0,2-3 0 15,4 1-10-15,0-3 0 0,3-3 0 0,0-3 8 32,6-2-27-32,-4-3-5 0,7 1-2 0,0-6 0 15,0-3-117-15,2-2-23 0,4-3-5 0</inkml:trace>
        </inkml:traceGroup>
        <inkml:traceGroup>
          <inkml:annotationXML>
            <emma:emma xmlns:emma="http://www.w3.org/2003/04/emma" version="1.0">
              <emma:interpretation id="{148A8955-6E92-4414-87EC-3D23ABA3007D}" emma:medium="tactile" emma:mode="ink">
                <msink:context xmlns:msink="http://schemas.microsoft.com/ink/2010/main" type="inkWord" rotatedBoundingBox="11636,7389 14350,7116 14461,8226 11747,8498"/>
              </emma:interpretation>
              <emma:one-of disjunction-type="recognition" id="oneOf15">
                <emma:interpretation id="interp71" emma:lang="" emma:confidence="1">
                  <emma:literal/>
                </emma:interpretation>
              </emma:one-of>
            </emma:emma>
          </inkml:annotationXML>
          <inkml:trace contextRef="#ctx0" brushRef="#br0" timeOffset="54714.8249">7613 7562 1983 0,'0'0'44'0,"0"0"8"0,0 0 3 0,0 0 1 0,9-5-45 0,-3-1-11 0,-6 6 0 0,0 0 0 0,3-5 36 0,0 2 6 15,-3 3 1-15,0 0 0 0,0 0-11 0,0 0-1 16,0 0-1-16,0 8 0 0,-6 0-16 0,3 5-3 16,6 9-1-16,-3 1 0 0,-6 6 10 0,-3 6 3 15,3-1 0-15,0 6 0 0,3 2-11 0,-3 1-3 16,-3 2 0-16,0-3 0 0,6 3-9 0,0 0 0 15,-6 0 9-15,0 0-9 0,3-5 20 0,3-1-1 16,-2-4 0-16,-1-4 0 0,-3-2-19 0,6-2 0 16,3-1 0-16,-6-4 0 0,3-7 0 0,0-4 0 15,3 0 0-15,0-3 0 0,0-1 0 0,0-1 0 16,0-6 0-16,0 0 0 0,0 0 8 0,0 0-8 0,0 0 0 16,0 0 0-16,3-11 14 0,-3 3-4 0,-3-5-1 15,3 0 0-15,3-6 8 0,0-2 2 0,-3 0 0 0,-3-6 0 16,0-4-4-16,3-6-1 0,3-3 0 15,3 0 0-15,-3-5-6 0,0 3-8 0,6 0 11 0,0-1-11 16,2-2 0-16,-2 0 0 0,0 0 0 0,3 0 0 16,3 3 0-16,-3 2 0 0,-3 1-9 0,3 2 9 15,6 0-13-15,-6 5 2 0,-6 0 1 0,2 6 0 16,-5-1 2-16,6 3 0 0,3 6 0 0,-6-1 0 16,-6 6 8-16,6 3 0 0,6 2 0 0,-6 0 0 15,-3 2 0-15,0 1 0 0,-3 5 0 0,9 5 0 16,6 1 0-16,-9 7 0 0,0 8 0 0,0 0-8 15,6 6 8-15,-4 4 0 0,-5 4-9 0,3 5 9 16,3 4 0-16,0 1 0 0,0 3 0 0,-3 0 0 0,-3-1 8 16,3-2-8-16,6-2 8 0,-3-6-8 15,-6 0 12-15,3-6-4 0,3-1 0 0,0-1 0 0,-3-5-8 16,-3-3 0-16,0-3 0 0,3-2 0 0,0-3 0 0,-1 1 0 16,-5-4 8-16,0-5-8 0,0-5 0 0,0 0 0 15,0 0 0-15,0 0-11 0,0 0 11 0,3-5 0 16,3 0-9-16,-3-6 9 0,-3 1 0 0,0-4 0 15,3-1 0-15,-3-1 0 0,0-5 13 0,3 2-2 16,0-2-1-16,-3-6 0 0,0-2 10 0,3-2 1 16,0-4 1-16,3-2 0 0,6-3-22 0,-3-2 0 15,-3 2 0-15,0-2 0 0,3-3-16 0,0 5-2 16,0 1 0-16,-3-1 0 0,-3 3 7 0,6 3 2 0,3 2 0 16,-4 5 0-16,-5 1 9 0,0 7-12 0,6 3 12 15,0 3-12-15,-6 5 12 0,0 3 0 0,-3 5 0 0,9 0 8 16,3 3 1-16,-6 2 1 0,0 3 0 0,-3 5 0 15,6 3-10-15,0 3 0 0,-3 2 0 0,0 5 0 16,3 3 0-16,0 6 0 0,2 2 9 0,-2 2-1 16,-3 6 8-16,6 3 1 0,0 2 1 0,3 1 0 15,-6-4 8-15,6-2 2 0,-3-5 0 0,3 2 0 16,0-2-14-16,-1 2-2 0,-2-5-1 0,0 0 0 16,3 0-11-16,-3-2-9 0,-3-6 9 0,0-3-13 15,0-5-94-15,0-5-18 16,-6-5-4-16</inkml:trace>
          <inkml:trace contextRef="#ctx0" brushRef="#br0" timeOffset="55370.9351">9027 7435 1440 0,'0'0'128'0,"3"-8"-103"0,3 3-25 0,-3-1 0 16,-3 6 79-16,-3-8 10 0,3 0 3 0,0-2 0 15,-6 2-68-15,3-5-14 0,-3 2-2 0,0-5-8 16,0 6 0-16,-3-4 0 0,0 6 0 0,-3 1 0 16,3-1-13-16,0 0 3 0,-3 2 1 0,0 4 0 15,1 2-8-15,-4 5-2 0,0 0 0 0,0 3 0 16,-3 3 19-16,3 5 0 0,-3 0 0 0,0-1 9 15,-2 7 15-15,2-4 4 0,0 6 0 0,0 0 0 16,3-3-28-16,3 0 0 0,0 0 0 0,3-2 0 16,1 2 0-16,2-3 0 0,3-2 12 0,3 3-4 15,3-3-8-15,3 0 8 0,-1-3-8 0,7 0 8 16,0 0 3-16,3-2 0 0,3-1 0 0,0-2 0 0,0 3 5 16,3-6 2-16,-1 3 0 0,4 0 0 0,-3-3 14 15,6 1 2-15,0 2 1 0,-1 2 0 0,-2-2 16 0,0 5 3 16,-3 1 1-16,0 2 0 0,-3-1-3 0,-4 1-1 15,1 3 0-15,-3-1 0 0,-3-2-11 0,-3 3-1 16,-3 2-1-16,-3-3 0 0,-3 4-16 0,0-1-3 16,0-3-1-16,-6 1 0 0,0 2-6 0,-6-5-2 15,7-3 0-15,-4 3 0 0,-6-3-10 0,0 0 0 16,3-2 0-16,0-3-11 0,-3 0-5 0,3-3-2 16,-2 0 0-16,-1-2 0 0,6 0 6 0,-6-3 2 15,0-3 0-15,0-2 0 16,3-1-56-16,0-1-11 0,-2-1-3 0,2 0 0 15,3-6-137-15,0 1-28 0,-6-16-6 0,12 3-1 0</inkml:trace>
          <inkml:trace contextRef="#ctx0" brushRef="#br0" timeOffset="55714.5898">9569 7385 1497 0,'0'0'133'0,"0"0"-106"0,0 0-27 0,0 0 0 0,0 0 132 0,0 0 22 16,0 0 4-16,5 0 1 0,1 0-95 0,0 0-18 15,-6 0-4-15,6-3-1 0,3 0-9 0,0 1-1 16,0-1-1-16,0-2 0 0,3 2-14 0,3 0-4 15,3 1 0-15,0-4 0 0,2 1-12 0,4 0 0 16,0 0 0-16,3-3 0 0,-3 0 36 0,2 2 4 16,1-4 0-16,-3 2 1 0,0 0-31 0,0 0-10 15,-1 3 0-15,-2-3 0 16,-3 0-29-16,0 0-13 0,0-3-2 0,-6 3-1 16,3 0-12-16,-3 3-3 0,-1 0 0 0,-2 0 0 15,3-1-108-15,-3 1-21 0,-3 0-5 0,0 2-1 0</inkml:trace>
          <inkml:trace contextRef="#ctx0" brushRef="#br0" timeOffset="56042.6424">9801 7371 2300 0,'0'0'51'0,"0"0"10"0,0 0 3 0,0 0 0 0,0 0-52 0,6 8-12 0,0-2 0 0,0-1 0 15,0 3 48-15,-1 0 6 0,1 0 2 0,0 0 0 16,0 0-23-16,3 2-4 0,-6 3-1 0,3 3 0 0,0 5-16 16,3 6-4-16,-3 5-8 0,0 5 12 0,-6 2 11 0,3 6 1 15,0 6 1-15,-3-4 0 0,0 3-10 0,-3-5-3 16,3 0 0-16,0 0 0 0,3-2-3 0,-3-4-1 15,0 1 0-15,3-8 0 0,0-3-19 0,0 0-4 16,-3-2-1-16,0-6 0 16,0-3-43-16,3-7-9 0,-3-1-1 15,0-4-1-15,0-6-186 0,0 0-36 0</inkml:trace>
        </inkml:traceGroup>
        <inkml:traceGroup>
          <inkml:annotationXML>
            <emma:emma xmlns:emma="http://www.w3.org/2003/04/emma" version="1.0">
              <emma:interpretation id="{83CC9D82-27F5-4BB1-BB9A-76B70BACC50D}" emma:medium="tactile" emma:mode="ink">
                <msink:context xmlns:msink="http://schemas.microsoft.com/ink/2010/main" type="inkWord" rotatedBoundingBox="15878,6696 16915,6591 17047,7908 16010,8013"/>
              </emma:interpretation>
              <emma:one-of disjunction-type="recognition" id="oneOf16">
                <emma:interpretation id="interp72" emma:lang="" emma:confidence="1">
                  <emma:literal/>
                </emma:interpretation>
              </emma:one-of>
            </emma:emma>
          </inkml:annotationXML>
          <inkml:trace contextRef="#ctx0" brushRef="#br0" timeOffset="56667.4924">11899 7358 1443 0,'0'0'64'0,"6"-5"13"0,0-1-61 0,0 1-16 15,-3-5 0-15,3 2 0 0,-3 0 81 0,3-3 14 16,-3 3 2-16,0-5 1 0,0 2-56 0,-3-2-11 15,3 3-3-15,-3-4 0 0,-3 4-18 0,3-1-10 16,0 1 10-16,-3 2-10 0,0-3 8 0,0 6-8 16,-3-3 0-16,3 5 0 0,-3 1 9 0,0-4-9 15,0 4 8-15,-3 2-8 0,0 2 0 0,0 4 0 16,-6-1 0-16,4 5 0 0,-4 4 24 0,0 2 0 16,6 2 0-16,-3 6 0 0,-3 2 14 0,3 3 2 15,6 3 1-15,-3 0 0 0,-3-3-2 0,6 3-1 16,0-6 0-16,3 3 0 0,-2-2-11 0,5-6-3 0,2 0 0 15,1 0 0-15,0-2 0 0,3-3 0 0,0 0 0 0,3-6 0 16,0-2-35-16,0 0-7 0,0-5-2 0,0-1 0 16,6-2 5-16,0 0 1 0,0-5 0 0,0-3 0 15,2-2 0-15,4-1 0 0,-3-2 0 0,0-1 0 16,0 1 14-16,0-3 0 0,-3 3 0 0,-1-3 0 16,1-2 8-16,0 2 5 0,0-3 1 0,-3 3 0 15,-3-2 18-15,3 2 3 0,-6-2 1 0,3-1 0 16,-6 1-23-16,3 2-4 0,-6-3-1 0,0 6 0 15,0-3-8-15,-3 0 8 0,0-2-8 0,-6 2 8 16,3 3-8-16,-3-1-17 0,0 1 4 0,-3 2 1 31,-3 1-45-31,3-1-9 0,0 6-2 0,0-3 0 0,-5 5-136 16,2 1-28-16,-21-1-6 0,6 3-1 0</inkml:trace>
          <inkml:trace contextRef="#ctx0" brushRef="#br0" timeOffset="57167.4481">12441 7300 2253 0,'0'0'100'0,"6"0"20"0,6-3-96 0,0 1-24 16,0-4 0-16,-1 1 0 0,7-6 22 0,-3 1-1 0,0-1 0 0,0-2 0 15,0-3-7-15,0 0-2 0,-3-2 0 16,3-1 0-16,-4 3-12 0,1-2-13 0,0-1 2 0,-3-2 1 16,0 3-8-16,-3-4-2 0,0-4 0 0,3 2 0 15,-3 0 20-15,-6 1 0 0,0-4 0 0,3 1 0 16,0 2 0-16,-3-3 0 0,0 4 0 0,0 1 0 16,0-1 0-16,0 1 8 0,-3 1-8 0,0 3 0 15,-3 2 0-15,3 0 0 0,-3 3 0 0,3 2 0 16,-3-2 0-16,0 2 0 0,-3 1 0 0,0 2 0 15,3 0-12-15,0 3 0 0,-3 2 1 0,4-2 0 16,2-1 1-16,0 4 0 0,3 2 0 0,0 0 0 16,0 0 10-16,-3 0 14 0,3 0-3 0,-6 2-1 15,6-2 11-15,-3 8 3 0,0 3 0 0,3 2 0 16,-3 0 3-16,3 9 1 0,3 1 0 0,0 9 0 16,-3 2-1-16,3 4 0 0,0 4 0 0,0-2 0 15,0 5-11-15,3 2-3 0,-4 3 0 0,4 3 0 16,0 3 18-16,0 7 3 0,-3 6 1 0,3-3 0 0,-3 0 10 15,0-2 3-15,0-3 0 0,3-3 0 0,-3-2-21 16,3-3-4-16,0-9-1 0,-3-1 0 0,0-6-32 16,-3-5-6-16,0-6-2 0,0-7 0 15,-3-4-73-15,-3-4-14 0,3 0-3 0,-6-9-679 16,3-2-135-16</inkml:trace>
          <inkml:trace contextRef="#ctx0" brushRef="#br0" timeOffset="57386.0702">12521 7514 2595 0,'0'0'57'0,"0"0"12"0,0 0 3 0,0 0 0 0,3 5-57 0,0 1-15 0,-3-6 0 0,9 5 0 15,-9-5 30-15,6 3 3 0,-6-3 1 0,6 0 0 16,3 0-34-16,-3 0 0 0,-6 0 0 0,9 0 0 31,-3-3-45-31,0-2-16 0,3 2-3 0,0 0-1 16,0 1-193-16,2-3-38 0</inkml:trace>
        </inkml:traceGroup>
        <inkml:traceGroup>
          <inkml:annotationXML>
            <emma:emma xmlns:emma="http://www.w3.org/2003/04/emma" version="1.0">
              <emma:interpretation id="{E2F4B3B7-C649-4647-A135-BEFEA1C54CEA}" emma:medium="tactile" emma:mode="ink">
                <msink:context xmlns:msink="http://schemas.microsoft.com/ink/2010/main" type="inkWord" rotatedBoundingBox="18433,6568 19446,6466 19558,7579 18545,7681"/>
              </emma:interpretation>
              <emma:one-of disjunction-type="recognition" id="oneOf17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58617.6245">15126 6617 345 0,'0'0'15'0,"3"-5"4"0,-3 0-19 0,0-3 0 15,0 0 0-15,0 0 0 0,-3 0 302 0,3 3 57 16,-6-3 11-16,0 2 2 0,0-2-260 0,-3-2-52 0,-3-1-10 0,0 6-2 15,-3-3-36-15,3 3-12 0,-5-3 9 0,-1 3-9 16,-3 5 0-16,-3-3-19 0,3 3 3 0,0 3 1 16,-2-1 7-16,-1 1 8 0,3 2-13 0,-3 0 5 15,3-2 8-15,0 5 12 0,1-5-2 0,-1 5-1 16,-3 0 16-16,0-1 3 0,0 4 1 0,3-3 0 16,1 3 27-16,-4 2 4 0,0 0 2 0,-3 3 0 15,3-3-14-15,-2 6-4 0,-1 2 0 0,3 5 0 16,-3 3-16-16,3 3-3 0,4 5-1 0,2 0 0 15,-3 3 0-15,6 2 0 0,3-2 0 0,0 2 0 16,0 1-15-16,3 2-9 0,0-3 10 0,3 3-10 16,3-3 20-16,3 1-1 0,0-6-1 0,3 0 0 15,3-3 3-15,3-5 1 0,0 0 0 0,6-2 0 16,0-4 8-16,3-4 2 0,3 2 0 0,0-2 0 16,5-6-4-16,-2 3 0 0,3-3 0 0,3-2 0 15,2-3 2-15,1-1 0 0,3-1 0 0,-3-1 0 0,-1 3-16 16,4-5-3-16,-6-1-1 0,3 1 0 0,2-6-10 15,-2 3 10-15,0 0-10 0,-3-2 10 0,-4-4-10 0,1 1-9 16,3-3 9-16,-6 3-13 0,3-3 4 16,-7-3 1-16,1 3 0 0,-3 0 0 0,0-5 8 0,-3 3-12 15,0-4 12-15,0 1-12 0,-6 0 12 0,-1 0 0 16,-2-6-9-16,0 3 9 0,-6-2 0 0,0-3 0 16,-3-1 0-16,-3 1 0 0,0 3-10 0,1-1-7 15,-4 3-2-15,3 3 0 0,0 3 11 0,0-1 8 16,0 6-12-16,-3-3 12 0,3 5-8 0,-3 0 8 0,6 3 0 15,-6 0 0-15,3 0 0 0,0 0 0 0,0 0 0 16,0 3 0-16,0 2 0 0,0 1 0 0,6-6 0 16,0 0 9-16,0 0-9 0,-3 5 0 0,-3 0 0 15,6-5 8-15,0 0-8 0,0 0 0 0,3 8 0 0,3-2 0 16,-3-4 0-16,6 3 0 0,0-2 0 0,3 0 0 16,-3-3 0-16,3-3-12 0,3 3 2 0,0-3 1 31,-3 3-27-31,5-5-6 0,1 0-1 0,0-3 0 15,0-3-129-15,3 1-27 0,6-1-5 0,-4-2-786 0</inkml:trace>
          <inkml:trace contextRef="#ctx0" brushRef="#br0" timeOffset="59883.1369">15069 7305 230 0,'0'0'20'0,"0"0"-20"0,0 0 0 0,0 0 0 16,0 0 280-16,0 0 52 0,9 0 11 0,-9 0 1 15,9 0-225-15,-9 0-46 0,0 0-9 0,9-2-1 16,-3-4-35-16,-6 6-8 0,6-2 0 0,-6 2-1 15,6-3-35-15,-6 3-6 0,6-5-2 0,-3-1 0 32,0 1-8-32,-3 5-3 0,0 0 0 0,3-5 0 15,-3 5-2-15,0-6-1 0,0 1 0 0,0 5 0 0,0 0 38 0,-6 0 0 0,-3 5 0 0,3-2 0 16,-3 0 20-16,-3-1 11 0,0 4 2 0,-6-4 1 16,3 1 30-16,1 2 5 0,2 3 2 0,-3-2 0 15,-3-4-28-15,3 3-6 0,0 1-1 0,0-4 0 16,0 4 1-16,0-1 0 0,1 0 0 0,-1-2 0 15,3-3-20-15,0 0-4 0,0 3-1 0,3-3 0 0,0-3-25 16,0 3-6-16,3 0-1 0,0-3-892 16</inkml:trace>
        </inkml:traceGroup>
        <inkml:traceGroup>
          <inkml:annotationXML>
            <emma:emma xmlns:emma="http://www.w3.org/2003/04/emma" version="1.0">
              <emma:interpretation id="{97D42417-C2DF-46E7-8514-FD4E8FDC42D7}" emma:medium="tactile" emma:mode="ink">
                <msink:context xmlns:msink="http://schemas.microsoft.com/ink/2010/main" type="inkWord" rotatedBoundingBox="20825,6470 22695,6282 22793,7259 20923,7447"/>
              </emma:interpretation>
              <emma:one-of disjunction-type="recognition" id="oneOf18">
                <emma:interpretation id="interp74" emma:lang="" emma:confidence="1">
                  <emma:literal/>
                </emma:interpretation>
              </emma:one-of>
            </emma:emma>
          </inkml:annotationXML>
          <inkml:trace contextRef="#ctx0" brushRef="#br1" timeOffset="3.23105E10">17443 6999 741 0,'0'0'32'0,"0"0"8"0,0 0-32 0,0 0-8 0,0 0 0 0,0 0 0 16,9-8 92-16,0 0 17 0,0 1 3 0,-1-1 1 16,1-4-33-16,-9 12-6 0,0 0-2 0,9-8 0 15,0 0-12-15,-9 8-4 0,0 0 0 0,0 0 0 16,0 0-10-16,0 0-2 0,0 0-1 0,0 0 0 15,0 0-11-15,0 0-1 0,0 16-1 0,0 0 0 16,0 7-6-16,-5-3 0 0,1 3-1 0,-1 0 0 16,1 5-4-16,0-5-1 0,-1 0 0 0,1-3 0 0,4-1-9 0,0 1-1 15,0-8-8-15,0 3 12 0,4 1-4 0,1-4-8 16,-5-1 11-16,0-11-11 0,0 0 15 0,0 0-4 16,13 4-1-16,0-4 0 0,0 0 7 0,0-4 2 15,-4 0 0-15,0-7 0 0,4-1-9 0,0 0-2 16,0 1 0-16,1-1 0 0,-6-8 1 0,5 1 0 15,-4-1 0-15,0 1 0 0,4-1 2 0,-4 1 0 16,0-5 0-16,0 9 0 0,-1 7-11 0,1-4 0 16,-5 5 9-16,1-1-9 0,-1 4 8 0,-4 4-8 15,5-8 8-15,-5 8-8 0,0 0 0 0,0 0 0 16,0 0 0-16,0 0 8 0,4 12-8 0,0 3 0 16,-4-3 0-16,5 4 0 0,-5-5 0 0,4 1 0 15,1 4 0-15,3-5 0 0,-3 5 0 0,-1-4 0 16,0 3 0-16,5-3-8 0,0-4 8 0,0 0 0 15,-5-1 0-15,1 1 0 0,-1-4 0 0,5 0 0 16,0-4 0-16,-1 4 0 0,-8-4 0 0,9 0 0 0,0 0 0 16,0 0 8-16,-1-4-8 0,1 0 9 0,0 0-9 0,0-4 10 15,-1 4-10-15,6-3 12 0,-10-1-12 0,5-4 12 16,0 4-4-16,-1-3-8 0,6-5 12 0,-10-3-4 16,0 7-8-16,1-8 0 0,3 1 0 15,1-5 0-15,0-3 16 0,0 0-3 0,0 0 0 0,-1-5 0 16,5-3-13-16,-4 4 0 0,0-4 0 0,0-4 0 15,4 0 0-15,-4-8-16 0,4 4 3 0,0 0 1 16,-4 12 12-16,4-4 0 0,-4 4-10 0,4 0 10 16,0 3 0-16,0 5 0 0,-4 0 12 0,4 7-4 15,-4 0-8-15,-5 1 0 0,5 3 0 0,-4 4 0 16,-1 1 0-16,-4 7 0 0,0 0-11 0,0 0 11 0,4-4 0 16,-4 4 0-16,0-8 0 0,0 8 0 0,0 0 0 0,0 0 0 15,0 0 0-15,0 0 0 0,0 0 0 0,0 0-10 16,0 0 10-16,0 0 0 0,0 0-12 0,0 0 12 15,-4 8-12-15,0 7 12 0,-1-3-8 0,1 7 8 16,-1-7 0-16,1 8 0 0,4-1 0 0,-4 1 0 16,4 3 0-16,0 0 0 0,0 9 0 0,0-1-8 15,0-4 8-15,0 4 0 0,0 1 0 0,0 3 0 16,4 0 0-16,-4 0 0 0,0 0 0 0,4-4 0 16,1 0 0-16,-1 1 0 0,1-5 0 0,3 0-13 15,-3-7 4-15,3-1 1 16,1 1-51-16,4-9-9 0,-4-3-3 0,9 0-568 15,-1-4-113-15</inkml:trace>
          <inkml:trace contextRef="#ctx0" brushRef="#br1" timeOffset="3.23105E10">16732 6734 403 0,'22'0'36'0,"-22"0"-36"0,0-8 0 0,-4 0 0 15,4 0 137-15,0-3 21 0,0-1 4 0,0 0 1 16,-4 1-79-16,-5-1-16 0,9 4-4 0,-5-4 0 15,1 5-16-15,4-1-3 0,0-4-1 0,0 8 0 16,0-7-9-16,0 11-3 0,0 0 0 0,0-4 0 16,9-4-3-16,-5 0-1 0,-4 0 0 0,5 4 0 0,-1 0-6 0,5 1-2 15,-5-1 0-15,-4 4 0 0,-4-8 12 16,4 8 3-16,4-4 0 0,1-4 0 0,-5 8-18 0,0 0-3 16,0 0-1-16,0 0 0 0,0 0-2 0,0 0-1 15,0 0 0-15,0 0 0 0,8-4 1 0,-8 4 0 16,0 0 0-16,0 0 0 0,0 0-11 0,0 0 12 15,0 0-12-15,0 0 12 0,0 0 8 0,0 0 3 16,0 0 0-16,-4 16 0 0,4-1-23 0,-4 9 0 16,-1-1-12-16,1 1 4 0,4-1 20 0,0 4 4 15,-9 1 0-15,5 3 1 0,4 4-17 0,0 0 0 16,-9-4 0-16,4 4 0 0,1 4 0 0,0-8 0 16,-1 5 0-16,1-9 0 0,4 4 0 0,0 0 0 15,-9-3 0-15,5-1 0 0,-5-4 0 0,9 1 10 16,0-1-10-16,0 4 8 0,-4-7-8 0,-1-1 0 0,5 1 0 15,0-1 0-15,0-3 0 0,0 0 0 0,-4-1 0 0,4-15 0 16,0 0 8-16,0 0 0 0,0 0 0 0,0 0 0 16,4 8-8-16,-4-8 8 0,0 0-8 0,0 0 8 15,0 0 0-15,0 0 0 0,0 0 0 0,0 0 0 16,0 0 20-16,0 0 3 0,0 0 1 0,0 0 0 16,0 0-20-16,0 0-3 0,0 0-1 0,0 0 0 15,9-4-8-15,-9 4 0 0,0 0 9 0,0 0-9 16,9-8 0-16,-5 0 0 0,-8 1 0 0,4 7 8 15,0 0-8-15,0 0 0 0,-5-12 0 0,1 8 8 16,4 0-8-16,0 4 8 0,-4-8-8 0,4 1 8 16,-9 3-8-16,9 4 0 0,4-12-8 0,-4 4 8 0,-4 0 0 0,4 1-8 15,4-5 8-15,5 4 0 0,0-4 0 16,0 1 0-16,-5 3 0 0,5-4-8 0,4 0 8 0,-4 5 0 16,4-1 0-16,-4-4 0 0,-1 4 0 0,1-3-12 15,9 3 4-15,-1 0 0 0,-4 0 0 0,1 4 0 16,3-3 0-16,1 3 0 0,-5-4 0 0,0 0 0 15,5 4 0-15,-5 0 0 0,0 4 16 0,0 0 3 16,5 0 1-16,-5 0 0 0,0 0-24 0,0 0-4 16,0 0 0-16,5 0-1 0,-5 4 25 0,-4 0 4 15,4-4 2-15,-4 4 0 0,4 0-26 0,0 4-4 16,-4-4-2-16,-5-1 0 0,5 5 18 0,-9-8 0 16,0 0 0-16,9 8 0 0,-5 4 13 0,0-4 7 15,-4-8 0-15,0 15 1 0,0-3-21 0,-4 0 0 16,-5-5 0-16,5 5 0 0,-5 4 0 0,5-5 14 0,-5 1-2 15,0 0 0-15,0 3-1 0,-4-3-1 0,0 4 0 16,0-5 0-16,-5 5-10 0,1-4 12 0,-1-5-12 0,1 5 12 16,-5-4-12-16,0 0 0 0,-4 3 0 0,-1-3 8 15,5 0-16-15,-4 0-4 0,0 0-1 0,4-4 0 32,4-1-24-32,1 5-5 0,-1 0-1 0,5 0 0 0,4-4-91 15,-4-4-18-15,4 8-4 0,-4-5-1 0</inkml:trace>
          <inkml:trace contextRef="#ctx0" brushRef="#br1" timeOffset="3.23105E10">17829 6554 460 0,'-4'-11'20'0,"4"11"5"0,0 0-25 0,0 0 0 16,0 0 0-16,0 0 0 0,0 0 163 0,0 0 27 15,0 0 6-15,4-4 0 0,1 0-92 0,3-4-20 16,6 4-3-16,-1 0-1 0,0 0 1 0,4 1 0 15,5-5 0-15,0 4 0 0,0 0-13 0,5-4-2 16,-1 4-1-16,0-4 0 0,9 8-26 0,-4-3-6 0,0-1-1 0,4 0 0 16,0 4-32-16,-4 0 0 0,4-4-15 15,-5 4 5 1,6 0-157-16,-6 0-31 0,32-4-6 0,-18-4-2 0</inkml:trace>
        </inkml:traceGroup>
        <inkml:traceGroup>
          <inkml:annotationXML>
            <emma:emma xmlns:emma="http://www.w3.org/2003/04/emma" version="1.0">
              <emma:interpretation id="{77AA8B46-A571-4BAC-B150-399632FEBC56}" emma:medium="tactile" emma:mode="ink">
                <msink:context xmlns:msink="http://schemas.microsoft.com/ink/2010/main" type="inkWord" rotatedBoundingBox="23739,5921 24455,5850 24570,6999 23855,7071"/>
              </emma:interpretation>
              <emma:one-of disjunction-type="recognition" id="oneOf19">
                <emma:interpretation id="interp75" emma:lang="" emma:confidence="1">
                  <emma:literal/>
                </emma:interpretation>
              </emma:one-of>
            </emma:emma>
          </inkml:annotationXML>
          <inkml:trace contextRef="#ctx0" brushRef="#br1" timeOffset="3.23105E10">19913 6504 576 0,'0'0'12'0,"0"0"4"0,0 0 0 0,0 0 0 0,0 0-16 0,0 0 0 0,0 0 0 0,0 0 0 15,0 0 0-15,0 0 0 0,-4 4 0 0,4-4 0 16,-9 0 0-16,0 0 0 0,1 0 0 0,3 0 0 16,5 0 54-16,-9 0 8 0,1-4 2 0,-1 4 0 15,4 0 0-15,5 0 0 0,-8-4 0 0,8 4 0 16,0 0-52-16,0 0-12 0,0 0 0 0,0 0 0 16,0 0 54-16,0 0 8 0,0 0 2 0,0 0 0 15,0 0-52-15,0 0-12 0,0 0 0 0,0 0 0 16,0 0 0-16,0 0 0 0,0 0 0 0,0 0 0 15,13 0 54-15,0 0 8 0,0 0 2 0,0 0 0 16,9-4 0-16,-4 4 0 0,-1 0 0 0,10-4 0 16,-5 4-52-16,4 0-12 0,0 0 0 0,5 0 0 15,4-4-48-15,0 0-13 0,0 4-3 0,5 0 0 0</inkml:trace>
          <inkml:trace contextRef="#ctx0" brushRef="#br1" timeOffset="3.23105E10">19742 6305 806 0,'0'0'17'0,"0"0"4"0,0 0 1 0,5-4 2 0,-5 4-24 0,4-8 0 16,0 0 0-16,1 1 0 0,-5 7 56 0,0-8 6 15,0 0 2-15,0 8 0 0,4-8-52 0,-4 8-12 16,4-8 0-16,1 1 0 0,-5 7 54 0,0 0 8 16,0 0 2-16,0 0 0 0,0 0-52 0,0 0-12 15,0 0 0-15,0 0 0 0,0 0 54 0,0 0 8 16,0 0 2-16,0 0 0 0,-5 7-52 0,5 9-12 0,-4-4 0 0,0 7 0 16,-1-3 54-16,-3 3 8 0,3-3 2 0,1 7 0 15,-5 1-52-15,5-5-12 16,-1 5 0-16,1-1 0 0,-5 0 0 0,5 1 0 0,-1-5 0 0,1 1 0 15,-1 3 0-15,1 1 0 0,0-1 0 0,-1 0 0 16,1 1 17-16,0-1 1 0,-1-3 0 0,1 3 0 16,-5 0-18-16,5 1 0 0,-1 3 0 0,1-3 0 15,-1-5 0-15,1 4 0 0,-5-3 0 0,9-4 0 16,0-1-8-16,-4-3-9 0,4 3-2 0,-4-7 0 16,4 0 19-16,0-8 0 0,0 0 0 0,0 0 0 15,0 0 0-15,0 0 0 0,0 0 0 0,0 0 0 16,0 0 48-16,0 0 12 0,0 0 4 0,0 0 0 15,0 0-52-15,0-8-12 0,0-4 0 0,0 1 0 0,0-1 54 16,4-3 8-16,-4-1 2 0,4 0 0 0,1-3-52 0,3-1-12 16,-3 1 0-16,4-5 0 0,-5 5 0 15,5-4 0-15,0-1 0 0,-1 1 0 0,5-8 0 0,-4 3 0 16,0-3 0-16,4 0 0 16,0 0-48-16,1-1-13 0,-1 1-3 0,0 4 0 0,0-8 52 0,0 4 12 15,0-4 0-15,5-1 0 0,-5 1 0 0,5 4 0 16,4-4 0-16,-5 4 0 0,9 0 0 0,-8 3 0 15,-1 1 0-15,5 4 0 0,-4-1 0 0,0 1 0 16,-1-4 0-16,5 7 0 0,-4 1 0 0,-1 3 0 16,1 0 0-16,-1 1 0 0,-4 3 0 0,1 0 0 15,-1 1 0-15,0 3 0 0,-4-4 0 0,-9 12 0 16,4-8 0-16,-4 8 0 0,9-4 0 0,-9 4 0 0,0 0 0 16,0 0 0-16,0 0 0 0,0 0 0 0,0 0 0 0,0 0 0 15,0 0 0-15,0 0 0 0,0 0 0 0,0 0 0 16,9 8 0-16,-5 4 0 0,0 4 0 0,1 3 0 15,-1 4 0-15,-4 5 0 0,5-5 0 0,-1 8 0 16,0 4 0-16,-4 4 0 0,5 0 0 0,-5 0 0 16,4 0 0-16,0 0 0 0,1 0 0 0,-1-3 0 15,1-1 0-15,-5 0 0 0,4 0 0 0,0 0 0 16,-4-4 48-16,0 4 13 0,0 0 3 0,5 0 0 16,-5 1-52-16,4-1-12 0,-4 0 0 0,5-4 0 15,-5 0 0-15,0-4 0 0,0 1 0 0,4-5 0 16,-4 1 0-16,4-1 0 0,-4-4 0 0,0 1 0 15,0-5 0-15,0 1 0 0,0 0 0 0,0-5 0 16,0-11-48-16,0 12-13 0,0-12-3 0,0 0 0 16,5 8-51-16,-5-8-10 0,0 0-3 0,0 0-375 15,0 0-75-15</inkml:trace>
        </inkml:traceGroup>
        <inkml:traceGroup>
          <inkml:annotationXML>
            <emma:emma xmlns:emma="http://www.w3.org/2003/04/emma" version="1.0">
              <emma:interpretation id="{D9442EEB-AC71-47A2-B328-866533591441}" emma:medium="tactile" emma:mode="ink">
                <msink:context xmlns:msink="http://schemas.microsoft.com/ink/2010/main" type="inkWord" rotatedBoundingBox="25718,5793 26327,5732 26430,6753 25821,6814"/>
              </emma:interpretation>
              <emma:one-of disjunction-type="recognition" id="oneOf20">
                <emma:interpretation id="interp76" emma:lang="" emma:confidence="1">
                  <emma:literal/>
                </emma:interpretation>
              </emma:one-of>
            </emma:emma>
          </inkml:annotationXML>
          <inkml:trace contextRef="#ctx0" brushRef="#br1" timeOffset="3.23105E10">21558 6352 806 0,'0'0'17'0,"0"0"4"0,0 0 1 0,0-8 2 0,5 0-24 0,-1 0 0 16,-4 8 0-16,0 0 0 0,0 0 56 0,0 0 6 16,0 0 2-16,5-4 0 0,3 0-52 0,-8 4-12 15,0 0 0-15,0 0 0 0,0 0 54 0,0 0 8 16,0 0 2-16,0 0 0 0,0 0-52 0,0 0-12 16,0 0 0-16,0 0 0 0,0 0 54 0,0 0 8 15,0 0 2-15,-4 12 0 0,4-4-52 0,-4 4-12 0,4-12 0 0,-5 7 0 16,5 9 0-16,-4 0 0 0,4-5 0 0,-5 5 0 15,5-4 0-15,0 3 0 16,0-3 0-16,0 7 0 0,0-3 54 0,0 4 8 0,5-1 2 0,-1 1 0 16,1-1-52-16,-1 1-12 0,0-1 0 0,1 1 0 15,-1-1 0-15,1-7 0 0,-1-4 0 0,0 7 0 16,1 1 0-16,-1-5 0 0,0 5 0 0,1-8 0 16,-5-8 0-16,9 12 0 0,-9-12 0 0,4 7 0 15,0 5 0-15,-4-12 0 0,0 0 0 0,0 0 0 16,5 8 0-16,-5-8 0 0,0 0 0 0,0 0 0 15,0 0 0-15,9 12 0 0,-1-5 0 0,-8-7 0 16,0 0 0-16,0 0 0 0,14 8 0 0,-14-8 0 16,0 0 0-16,0 0 0 0,0 0 0 0,8 4 0 15,-8-4 0-15,9 0 0 0,-9 0 0 0,9-8 0 16,0 0 54-16,-1-3 8 0,-3-1 2 0,-1 0 0 0,5 1-52 16,-5-1-12-16,1 0 0 0,4 1 0 0,-5-9 0 0,5 1 0 15,-1-1 0-15,1 1 0 0,0-1 0 0,4 1 0 16,0-1 0-16,0-3 0 0,5-1 0 0,0 5 0 15,-5-1 0-15,4 1 0 0,1-1 0 0,-1 5 0 16,-3 3 0-16,-1-4 0 0,0 5 0 0,-4-1 0 16,4 0 0-16,0 4 0 0,0 1 0 0,0 3 0 15,-4 0 0-15,4 0 0 0,5 4 0 0,-9 4 0 16,4-4 0-16,0 4 0 0,-4 0 0 0,4 3 0 16,-4 1 0-16,-5 4 0 0,5 0 0 0,-5 3 0 15,1-3 0-15,-1 4 0 0,-4-5 0 0,4 5 0 16,-4-1 0-16,0 1 0 0,0-4 0 0,0 3 0 15,0 1 0-15,-4-4 0 0,0 3 0 0,-5-3 0 16,4 4 0-16,1-5 0 0,-5-3 0 0,5 0 0 0,-5 0 0 16,0 3 0-16,9-3 0 0,-4 0 0 0,4-8 0 15,-9 8 0-15,0 0 0 0,5-1 0 0,4-7 0 0,-9 4 0 16,-4-4 0-16,0 8 0 0,4-4 0 0,-4 0 0 16,0-4 0-16,-5-4 0 0,1 0 0 0,-1-4 0 15,1 4 0-15,-1-3 0 0,0-1 0 0,1-4 0 16,-1 0 54-16,5 5 8 0,-4-5 2 0,3 0 0 15,6 0-103 1,-5-3-20-16,4-1-4 0,0 5-845 0</inkml:trace>
          <inkml:trace contextRef="#ctx0" brushRef="#br1" timeOffset="3.23105E10">21844 5782 1728 0,'0'0'38'0,"0"0"8"0,8-8 2 0,-3 1 0 0,-1 3-39 0,5-4-9 16,0 8 0-16,-9 0 0 16,9 0-152-16,-9 0-32 0,0 0-6 0,0 0-2 0</inkml:trace>
        </inkml:traceGroup>
        <inkml:traceGroup>
          <inkml:annotationXML>
            <emma:emma xmlns:emma="http://www.w3.org/2003/04/emma" version="1.0">
              <emma:interpretation id="{EAF85E55-D67A-42FC-97DF-2EBAA7504D3C}" emma:medium="tactile" emma:mode="ink">
                <msink:context xmlns:msink="http://schemas.microsoft.com/ink/2010/main" type="inkWord" rotatedBoundingBox="27288,5475 29720,5231 29849,6514 27417,6758"/>
              </emma:interpretation>
              <emma:one-of disjunction-type="recognition" id="oneOf21">
                <emma:interpretation id="interp77" emma:lang="" emma:confidence="1">
                  <emma:literal>not</emma:literal>
                </emma:interpretation>
                <emma:interpretation id="interp78" emma:lang="" emma:confidence="0">
                  <emma:literal>note</emma:literal>
                </emma:interpretation>
                <emma:interpretation id="interp79" emma:lang="" emma:confidence="0">
                  <emma:literal>Not</emma:literal>
                </emma:interpretation>
                <emma:interpretation id="interp80" emma:lang="" emma:confidence="0">
                  <emma:literal>nots</emma:literal>
                </emma:interpretation>
                <emma:interpretation id="interp81" emma:lang="" emma:confidence="0">
                  <emma:literal>nowt</emma:literal>
                </emma:interpretation>
              </emma:one-of>
            </emma:emma>
          </inkml:annotationXML>
          <inkml:trace contextRef="#ctx0" brushRef="#br1" timeOffset="3.23105E10">23147 6391 1036 0,'0'-16'23'0,"4"4"5"0,0 1 0 0,5-1 1 0,4 4-29 0,1-4 0 16,3 1 0-16,1-1 0 0,-1 0 57 0,1 1 6 15,4 3 1-15,-5 0 0 0,-4 0 0 0,1 4 0 16,3-3 0-16,-4 7 0 0,5 0-52 0,-9 3-12 16,4 1 0-16,-4 4 0 0,-1 4 0 0,1 0 0 15,-9 3 0-15,4 9 0 0,-4-1 0 0,0 0 0 16,0 1 0-16,-4 7 0 0,-5-4 0 0,9 8 0 15,-4-3 0-15,-5-1 0 0,5-4 54 0,4 4 8 16,0-11 2-16,0 3 0 0,-5 1-52 0,5-5-12 16,-4-7 0-16,4 3 0 0,0-3 0 0,0-12 0 15,0 0 0-15,0 0 0 0,0 0 0 0,0 0 0 0,0 0 0 16,0 0 0-16,0 0 54 0,0 0 8 0,0 0 2 0,-4-12 0 16,-1-3-52-16,1-1-12 0,8 1 0 15,5-5 0-15,0-3 0 0,0-1 0 0,-1 1 0 0,10-4 0 16,-1 3 0-16,1 1 0 0,-1-8 0 0,1 3 0 15,4-3 0-15,-4 4 0 0,3-4 0 0,1 7 0 16,0-3-48-16,0 7-13 16,0-3-3-16,0 0 0 0,-4 7 52 0,-1 0 12 0,1 5 0 0,-5 3 0 15,0 0 0-15,0 8 0 0,-13 0 0 0,9 8 0 16,0-4 0-16,0 11 0 0,-5 1 0 0,0 3 0 16,-4 1 0-16,0 3 0 0,0 1 0 0,-4-1 0 15,0 4 48-15,-1 1 13 0,1-5 3 0,-5 4 0 0,5 1-52 16,-5 3-12-16,4-4 0 0,1 1 0 0,0-5 0 15,-1 0 0-15,1 1 0 0,4-5 0 16,0-3-48-16,0-4-13 0,4 7-3 0,1-3 0 0</inkml:trace>
          <inkml:trace contextRef="#ctx0" brushRef="#br1" timeOffset="3.23105E10">24296 6215 1267 0,'0'0'28'0,"0"0"5"0,0 0 2 0,0 0 1 0,0 0-36 0,0 0 0 0,0 0 0 0,0 0 0 16,0 0 58-16,0 0 5 0,-4 8 1 0,-5 0 0 15,0 3-52-15,-4 1-12 0,4 0 0 0,-4 3 0 16,0 1 54-16,0 0 8 0,0-1 2 0,-1 5 0 15,1-1-52-15,0 5-12 0,4-5 0 0,1-3 0 16,3 3 0-16,1 5 0 0,-1-5 0 0,5 1 0 16,0-5 54-16,5 1 8 0,-1-1 2 0,1 1 0 15,3-4-52-15,1-1-12 0,4-7 0 0,0 4 0 16,1 0 0-16,3-4 0 0,1-8 0 0,-1 4 0 16,5-4 0-16,-9-4 0 0,5-3 0 0,-1-1 0 15,1-4 0-15,0 1 0 0,-1-1 0 0,-4 0 0 16,0 1 54-16,1-1 8 0,-1-3 2 0,0-1 0 15,4-3-52-15,-3 3-12 0,-1 1 0 0,0-1 0 0,0 1 0 16,-4-5 0-16,4 9 0 0,-4-5 0 0,-5 5 0 16,-4-1 0-16,5 1 0 0,-1 3 0 0,-4 0 0 0,-9 0 0 15,5-3 0-15,-5 7 0 0,0 4 0 0,0-4 0 16,-4 1 0-16,-4-1 0 16,4 8-48-16,-5 4-13 0,1 0-3 0,3 3 0 0,-3 1 52 15,-1 0 12-15,1 0 0 0,-1 3 0 16,1 1-156-16,-1 4-29 0,-13 7-6 0,5-7-1 0</inkml:trace>
          <inkml:trace contextRef="#ctx0" brushRef="#br1" timeOffset="3.23105E10">24695 5856 1267 0,'0'0'56'0,"5"-7"12"16,-1-1-55-16,5 0-13 0,4 4 0 0,5-4 0 16,-1 0 105-16,5 1 19 0,4-1 3 0,1 0 1 15,-1 0-103-15,5 0-25 0,0-3 0 0,-1-1 0 0,5 4 56 16,-4 0 7-16,4-3 1 0,5 3 0 0,-5 0-52 0,4-4-12 15,-4 5 0-15,0-1 0 0,5-4 0 0,-9 4 0 16,-1 1 0-16,1 3 0 0,-5-4-9 0,1 4-5 16,-5 0-1-16,0-4 0 0,-5 0 24 0,-4 1 5 15,0 7 1-15,-13 0 0 16,14-4-65-16,-14 4-13 0,0 0-2 0,0 0-475 16,0 0-96-16</inkml:trace>
          <inkml:trace contextRef="#ctx0" brushRef="#br1" timeOffset="3.23105E10">25235 5330 1267 0,'9'-12'28'0,"4"4"5"0,-4-3 2 0,4 3 1 0,0-4-36 0,-4 4 0 0,0-3 0 0,4 7 0 15,-4-4 58-15,-1 8 5 0,1 0 1 0,4 0 0 16,-13 0 0-16,0 0 0 0,5 4 0 0,3 4 0 16,-3 7-52-16,-5 1-12 0,0 3 0 0,-5 5 0 15,-3-5 0-15,3 9 0 0,-8 7 0 0,4 0 0 0,-4 4 54 0,0 0 8 16,0 0 2-16,0 4 0 0,-1 3 0 15,1-3 0-15,5 0 0 0,-1 8 0 0,-4-8-52 0,-1 4-12 16,6-1 0-16,-1 1 0 0,0-8 54 0,0 4 8 16,1-4 2-16,3 0 0 0,-4-8-52 0,5 4-12 15,-5-7 0-15,5 3 0 0,-1-4 0 0,5-3 0 16,-4-1 0-16,0-3 0 0,4-1 0 0,-5-3 0 16,5-5 0-16,0 1 0 0,-4 0 0 0,4-1 0 15,0-3 0-15,0 4 0 16,-4-8-151-16,-1 4-33 0,5-1-6 0,-4 1-2 0</inkml:trace>
        </inkml:traceGroup>
      </inkml:traceGroup>
    </inkml:traceGroup>
    <inkml:traceGroup>
      <inkml:annotationXML>
        <emma:emma xmlns:emma="http://www.w3.org/2003/04/emma" version="1.0">
          <emma:interpretation id="{4A7F4675-C029-4FD0-A6EC-1FFE7C965FEE}" emma:medium="tactile" emma:mode="ink">
            <msink:context xmlns:msink="http://schemas.microsoft.com/ink/2010/main" type="paragraph" rotatedBoundingBox="7181,9389 18061,7837 18267,9279 7387,108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16EE6A-5214-4BC4-9E0F-6EECB4C66B18}" emma:medium="tactile" emma:mode="ink">
              <msink:context xmlns:msink="http://schemas.microsoft.com/ink/2010/main" type="line" rotatedBoundingBox="7181,9389 18061,7837 18267,9279 7387,10832"/>
            </emma:interpretation>
          </emma:emma>
        </inkml:annotationXML>
        <inkml:traceGroup>
          <inkml:annotationXML>
            <emma:emma xmlns:emma="http://www.w3.org/2003/04/emma" version="1.0">
              <emma:interpretation id="{5DE7B79B-80DF-4C03-9324-4DC80D090964}" emma:medium="tactile" emma:mode="ink">
                <msink:context xmlns:msink="http://schemas.microsoft.com/ink/2010/main" type="inkWord" rotatedBoundingBox="7250,9869 8751,9655 8821,10148 7320,10362"/>
              </emma:interpretation>
              <emma:one-of disjunction-type="recognition" id="oneOf22">
                <emma:interpretation id="interp82" emma:lang="" emma:confidence="1">
                  <emma:literal>an</emma:literal>
                </emma:interpretation>
                <emma:interpretation id="interp83" emma:lang="" emma:confidence="0">
                  <emma:literal>am</emma:literal>
                </emma:interpretation>
                <emma:interpretation id="interp84" emma:lang="" emma:confidence="0">
                  <emma:literal>An</emma:literal>
                </emma:interpretation>
                <emma:interpretation id="interp85" emma:lang="" emma:confidence="0">
                  <emma:literal>air</emma:literal>
                </emma:interpretation>
                <emma:interpretation id="interp86" emma:lang="" emma:confidence="0">
                  <emma:literal>Am</emma:literal>
                </emma:interpretation>
              </emma:one-of>
            </emma:emma>
          </inkml:annotationXML>
          <inkml:trace contextRef="#ctx0" brushRef="#br0" timeOffset="100234.912">3639 9917 1094 0,'0'0'97'0,"0"0"-77"0,-6-3-20 0,0-2 0 16,0 2 123-16,0 0 21 0,0-2 4 0,-2 2 0 15,2 1-43-15,0-1-9 0,0-2-1 0,3 0-1 16,-3 2-48-16,0 0-10 0,-3 1-1 0,3-1-1 15,-3-2-34-15,0 2-14 0,3-2 1 0,-3-1 0 16,-6 1 13-16,3 3 0 0,3-4 0 0,-2 4 0 16,-4-4 0-16,3 4-17 0,-3-4 1 0,0 6 1 15,3 0 15-15,-3 0 0 0,0 0 0 0,0 0 0 16,1 6 0-16,2-4 0 0,-3-2 0 0,0 6 0 16,-3 2 0-16,0-1 0 0,3 1 0 0,-3 3 0 0,1 2 0 15,-1-2 0-15,3 2-12 0,0 3 3 0,-6 2-7 0,3 1-2 16,3-3 0-16,3 5 0 0,1 0 18 15,2 0-10-15,0-2 10 0,0 2-8 0,3 0 8 0,3 0 0 16,3 0 0-16,3 1 0 0,3-1 0 16,3-3 0-16,6 1 0 0,-1-1 0 0,7-2 0 0,-6 3 0 15,3-6 0-15,3-2 0 0,-3 2 0 0,3-5 0 16,-4-3 0-16,1 0 8 0,-3-2-8 0,3-3 0 16,-3 0 0-16,0-5 0 0,0-1 0 0,-3-2 0 15,-1-2 0-15,4-1 8 0,-3-5-8 0,3 1 11 16,-3-4-11-16,0-2 12 0,3 0-4 0,-3 0-8 15,0-3 12-15,0-3-4 0,-4 1 0 0,1-3-8 16,0 0 12-16,0-1-4 0,-3 1 10 0,0 3 2 16,0-1 0-16,0 9 0 0,0-1 4 0,-3 6 0 0,-6 0 1 0,3 5 0 15,3 3 21-15,-3 5 4 0,0 0 1 0,-3 8 0 16,-3 2-31-16,3 3-5 0,3 3-2 0,0 6 0 16,-3-1-13-16,3 5 0 0,3 1 0 0,0-1 0 15,0-2 0-15,0-3 0 0,6 3-10 0,0-3 10 31,3 0-57-31,0-2-7 0,3 2 0 0,2-5-599 0,1 0-119 0</inkml:trace>
          <inkml:trace contextRef="#ctx0" brushRef="#br0" timeOffset="100828.874">3984 9983 230 0,'0'0'20'0,"0"0"-20"15,-2-3 0-15,2 3 0 0,0 0 359 0,-6-5 67 0,3 0 14 0,3-3 2 16,3 5-294-16,0-5-58 0,2-5-12 16,1 2-2-16,3 3-35 0,-3-2-6 0,3-1-2 0,0 0 0 15,3 4-22-15,3-1-11 0,-3 2 10 0,0 1-10 16,-3 2 9-16,3 3-9 0,-3 3 8 0,2 5-8 16,4-3 0-16,-3 6 0 0,0-3 0 0,-3 5 0 15,3 6 0-15,-3-4 0 0,0 4 0 0,3-6 0 16,-6 3 0-16,0 0 0 0,3-3 0 0,-3 3 0 15,0-3-16-15,2 0 5 0,-2-2 1 0,0 0 0 16,-3-3-5-16,3-3-1 0,-6-5 0 0,0 0 0 16,3 5 16-16,-3-5 0 0,6 5 0 0,-6-5 0 15,0 0 0-15,0 0 0 0,0 0 8 0,0 0-8 16,0 0 28-16,0 0 0 0,3-2-1 0,0-3 0 16,0-6 1-16,-3 3 0 0,3 0 0 0,3-5 0 15,-3-3-16-15,0 0-2 0,3-5-1 0,-3 0 0 0,6-3-9 16,-3 3 0-16,0-3 0 0,3 3 0 0,0 2 0 0,0 3-9 15,-1 1 9-15,1 4-10 16,0 0 10-16,-3 3-10 0,3 3 10 0,0 0-10 0,-3 5 10 16,3 2-8-16,-3 1 8 0,3 5-8 0,-3 3 8 0,0 2 8 15,3 3-8-15,-3 0 11 0,0-1-11 0,0 4 0 16,0 2 9-16,5-2-9 0,1-1 0 0,0 3 0 16,-3-2 0-16,3 2 0 0,3 0-14 0,0 0-7 15,-3 1-2-15</inkml:trace>
        </inkml:traceGroup>
        <inkml:traceGroup>
          <inkml:annotationXML>
            <emma:emma xmlns:emma="http://www.w3.org/2003/04/emma" version="1.0">
              <emma:interpretation id="{99E6F34E-369C-43A6-AF35-90BC8C4400DC}" emma:medium="tactile" emma:mode="ink">
                <msink:context xmlns:msink="http://schemas.microsoft.com/ink/2010/main" type="inkWord" rotatedBoundingBox="9879,9388 12194,9058 12346,10124 10031,10454"/>
              </emma:interpretation>
              <emma:one-of disjunction-type="recognition" id="oneOf23">
                <emma:interpretation id="interp87" emma:lang="" emma:confidence="1">
                  <emma:literal>MST</emma:literal>
                </emma:interpretation>
                <emma:interpretation id="interp88" emma:lang="" emma:confidence="0">
                  <emma:literal>M51</emma:literal>
                </emma:interpretation>
                <emma:interpretation id="interp89" emma:lang="" emma:confidence="0">
                  <emma:literal>msn</emma:literal>
                </emma:interpretation>
                <emma:interpretation id="interp90" emma:lang="" emma:confidence="0">
                  <emma:literal>M5T</emma:literal>
                </emma:interpretation>
                <emma:interpretation id="interp91" emma:lang="" emma:confidence="0">
                  <emma:literal>MBT</emma:literal>
                </emma:interpretation>
              </emma:one-of>
            </emma:emma>
          </inkml:annotationXML>
          <inkml:trace contextRef="#ctx0" brushRef="#br0" timeOffset="101937.6739">5889 9483 2066 0,'-2'-3'45'0,"-1"0"10"0,3 3 1 0,0-5 3 0,3-3-47 15,-1 3-12-15,-2 5 0 0,0 0 0 0,6-8 26 0,-6 3 3 0,0-1 1 0,0 6 0 16,0 0-30-16,0 0 0 0,0 0 0 0,0 0 0 15,0 0 0-15,0 0-15 0,0 11 2 0,0 2 0 16,-6 6 4-16,6 7 1 0,-2 6 0 0,2 5 0 16,-6 0 8-16,3 3 0 0,-6 5 0 0,3 0 0 15,0 5 0-15,-3-2 0 0,3-1 0 0,0-2 0 16,0 0-11-16,0-5 0 0,-3-6 0 0,3 1 0 16,3-6 11-16,0 0 0 0,-3-8 0 0,3 0 0 15,-3-5 24-15,3-3 1 0,0 0 0 0,0-5 0 16,0-2 7-16,0-1 2 0,3-5 0 0,0 0 0 15,0 0 1-15,-3-8 0 0,0 0 0 0,3-5 0 16,0 0-4-16,0-6-1 0,0-2 0 0,3-6 0 16,0 1-15-16,0-8-3 0,0-3-1 0,3-6 0 0,-3-2-3 15,6 0 0-15,0-5 0 0,0 2 0 0,0 1-8 16,-3 2 0-16,3 0-10 0,0 5 10 0,3 0 0 0,-3 3-9 16,0 3 9-16,0 5 0 0,-1 0 0 0,1 5 0 15,0 5 0-15,-3 4-8 0,0 1 8 0,0 4 0 16,0 2 0-16,-3 3 8 0,-3 5 1 0,0 0 1 15,0 0 0-15,0 0 0 0,6 5-10 0,3 3 8 16,-3 8-8-16,0 5 8 0,3 3-16 0,-3 7-4 16,0 4-1-16,3 4 0 0,0-1 13 0,-3-1 0 15,2 2-10-15,1 4 10 0,0-4 0 0,-3 1 0 16,0-3 0-16,0 3 0 0,0 5 0 0,0-6 0 0,0-2 0 16,0-5 0-16,-3-3-20 0,0-2 1 0,0-3 0 15,0-6 0 1,0-5-7-16,0-2-2 0,0-3 0 0,0-6 0 0,-3-2 12 0,0 0 1 0,0 0 1 0,6-8 0 15,3 1 14-15,-3-7 0 0,0-4 12 0,-3-3-12 16,6-3 34-16,-7-5 0 0,4-6 0 0,-3-2 0 16,6 6-10-16,-3-4-3 0,-3-2 0 0,3-3 0 15,0-2-12-15,3 2-9 0,-3 1 12 0,3-6-12 16,0 0 0-16,0 2 0 0,0 1 0 0,0 8 0 16,0-1 0-16,-3 6 0 0,0 8-11 0,-1 0 11 15,1 0-8-15,0 7 8 0,-3 4 0 0,0 2 0 16,-3 8 0-16,0 0 0 0,0 0 0 0,0 0 0 15,3 11 0-15,3 7 0 0,-3 6 0 0,0 2 0 16,0 6 0-16,0 2 0 0,0 6 0 0,-3 2 0 0,3 3 0 16,0 0 0-16,6 3 8 0,0 0-8 0,0-1 0 15,-3 1 0-15,0 2 0 0,3-5 0 0,3 0 0 0,-3-3 0 16,2-2 0-16,-2-3 0 16,3 0-30-16,0-2-9 0,-3-4-1 0,0-1-695 15,-3-7-138-15</inkml:trace>
          <inkml:trace contextRef="#ctx0" brushRef="#br0" timeOffset="102516.1518">6970 9337 1094 0,'3'-5'97'0,"-3"0"-77"0,0 2-20 0,3-2 0 31,0-3 118-31,0 0 20 0,-3 0 4 0,0 3 1 0,0-3-73 0,0 0-14 0,0-3-4 0,0 3 0 15,-6 0-33-15,0 0-7 0,0 0-2 0,3 0 0 16,-6 3-10-16,0 2 0 0,3-2 0 0,-3 3 0 0,-6 2 0 16,1 2 0-16,2 1 0 0,-3 2 0 0,3 3 11 15,-3 0 0-15,0 3 0 0,0 2 0 0,3 3 5 0,0 2 2 16,3 3 0-16,4-2 0 0,-4 2-10 0,3 3-8 16,3-3 9-16,0 3-9 0,3 2 0 0,0-2 0 15,3-3 0-15,0 0 0 0,0 1 0 0,3-1-13 16,2-5 1-16,1-3 0 0,6-5-6 0,-3 2-1 31,3-2 0-31,3-2 0 0,0-4 5 0,0 4 1 0,3-4 0 0,-1 3 0 0,-2-2 13 0,3 2 0 16,0 1 0-16,-3-1 0 0,-3 0 21 0,2 3 7 15,1-2 2-15,-3 1 0 0,-3 7 35 0,0-4 7 16,3 4 2-16,-3 1 0 0,-6-1-18 0,-3 4-4 0,0 1-1 16,-3-1 0-16,3 3-29 0,-6 1-6 0,-9-1 0 15,0 2-1-15,0 1-15 0,0 0 0 0,-6-3 0 16,0 0 0-16,1-5-20 0,-4 3 2 0,0-6 1 0,0-2 0 15,-3-3-7-15,3 0 0 0,1-3-1 0,-1-5 0 47,-3 2-79-47,0-4-15 0,0-3-3 0,6-1-754 0</inkml:trace>
          <inkml:trace contextRef="#ctx0" brushRef="#br0" timeOffset="102874.9267">7533 9300 345 0,'-15'5'31'0,"15"-5"-31"0,0 0 0 0,0 0 0 0,0 0 380 0,0 0 69 31,0 0 15-31,6 0 2 0,3 0-317 0,-3 0-63 16,-6 0-13-16,8 0-2 0,7-2-37 0,0-1-7 0,-6 3-2 0,6 0 0 0,6 0 6 0,0-3 1 0,0 1 0 0,-1-1 0 16,1-2-32-16,3 2 0 0,6-2 0 0,-3 0 0 31,-4-3 0-31,-2 0 8 0,6 0-8 0,-3 0 0 31,-3-5-35-31,-1 5-9 0,-5-3-3 0,6-2-661 0,0-3-133 0</inkml:trace>
          <inkml:trace contextRef="#ctx0" brushRef="#br0" timeOffset="103151.531">7768 9268 2012 0,'0'0'44'0,"0"0"10"0,0 0 2 0,0 0 0 0,6 6-45 0,-3 2-11 32,-6 0 0-32,3 2 0 0,6 3 56 0,-6 6 8 0,0 2 3 0,-3 8 0 15,0 6-35-15,0 2-6 0,3 5-2 0,-6 6 0 16,0 2 24-16,3 0 4 0,3 0 0 0,-3 1 1 15,0 2-26-15,-3-3-6 0,3-3-1 0,3 1 0 16,9-6-20-16,-6-2 0 0,-6-6 0 0,3-2 0 16,6-3-135-1,-3-8-31-15,-6 1-6 0,0-9-2 0</inkml:trace>
        </inkml:traceGroup>
        <inkml:traceGroup>
          <inkml:annotationXML>
            <emma:emma xmlns:emma="http://www.w3.org/2003/04/emma" version="1.0">
              <emma:interpretation id="{74B3B965-60B4-47AB-82E4-88009E9DFDAE}" emma:medium="tactile" emma:mode="ink">
                <msink:context xmlns:msink="http://schemas.microsoft.com/ink/2010/main" type="inkWord" rotatedBoundingBox="13792,8446 17052,7981 17243,9321 13983,9786"/>
              </emma:interpretation>
              <emma:one-of disjunction-type="recognition" id="oneOf24">
                <emma:interpretation id="interp92" emma:lang="" emma:confidence="1">
                  <emma:literal>itself.</emma:literal>
                </emma:interpretation>
                <emma:interpretation id="interp93" emma:lang="" emma:confidence="0">
                  <emma:literal>it self.</emma:literal>
                </emma:interpretation>
                <emma:interpretation id="interp94" emma:lang="" emma:confidence="0">
                  <emma:literal>itself .</emma:literal>
                </emma:interpretation>
                <emma:interpretation id="interp95" emma:lang="" emma:confidence="0">
                  <emma:literal>it self</emma:literal>
                </emma:interpretation>
                <emma:interpretation id="interp96" emma:lang="" emma:confidence="0">
                  <emma:literal>itself ,</emma:literal>
                </emma:interpretation>
              </emma:one-of>
            </emma:emma>
          </inkml:annotationXML>
          <inkml:trace contextRef="#ctx0" brushRef="#br0" timeOffset="103854.4904">9717 9260 691 0,'0'-8'61'0,"0"3"-49"0,0 5-12 0,0-5 0 16,0-3 202-16,-3 3 38 0,3-1 7 0,0 6 1 15,-3-5-119-15,3 5-24 0,0 0-5 0,0 0 0 16,0 0-11-16,0 0-1 0,0 0-1 0,0 0 0 16,0 0-71-16,0 8-16 0,0 3 0 0,0 4 0 15,0 4 12-15,0 2 0 0,0 3 1 0,0 5 0 16,-3-2 9-16,3-1 2 0,0 3 0 0,3 0 0 16,0-2 1-16,-3-1 1 0,3 1 0 0,0-6 0 15,-3-5-46 1,3-3-10-16,0-5-2 0,-3 0 0 0,0-8-145 15,0 0-30-15,0 0-5 0,6-19-2 0</inkml:trace>
          <inkml:trace contextRef="#ctx0" brushRef="#br0" timeOffset="104010.7253">9950 8737 1267 0,'-6'13'112'0,"6"-13"-89"15,0 0-23-15,0 0 0 0,0 0 307 0,0 0 57 16,0 0 11-16,0 0 2 16,0 0-416-16,0 0-83 0,-6 2-17 0</inkml:trace>
          <inkml:trace contextRef="#ctx0" brushRef="#br0" timeOffset="104338.7558">10325 8337 2415 0,'0'0'53'0,"6"5"11"0,-1-2 3 0,1 5 1 0,-3 0-55 0,3 5-13 0,6 0 0 0,-6 8 0 15,3 3 19-15,-6 3 1 0,3 4 0 0,-3 7 0 16,0-1-7-16,3 5-1 0,-3 3 0 0,0 3 0 16,-6 4-4-16,3 4 0 0,-3 5-8 0,3 0 12 15,-3 2 6-15,0 3 1 0,-3-7 0 0,0-4 0 16,0-2 5-16,3 0 0 0,0-3 1 0,0-7 0 16,-6-6-100-1,6-3-20-15,0-5-4 0,0 0-645 0,-6-5-128 0</inkml:trace>
          <inkml:trace contextRef="#ctx0" brushRef="#br0" timeOffset="104526.746">10131 9120 1324 0,'6'11'118'0,"-6"-11"-94"16,0 0-24-16,0 0 0 0,6 5 356 0,0 0 66 0,0-2 14 0,3-3 2 15,0-3-335-15,3 1-67 0,0-1-14 0,2-2-2 32,-2-1-64-32,3-1-12 0,0-1-2 0,0 0-1 15,3 2-191-15,0-2-38 0</inkml:trace>
          <inkml:trace contextRef="#ctx0" brushRef="#br0" timeOffset="104948.6409">11229 8789 2055 0,'0'0'91'0,"0"0"19"0,0 0-88 0,-6 3-22 16,-2 2 0-16,-1-2 0 0,0-3 38 0,-3 3 3 16,0-1 1-16,0 1 0 0,0 2-25 0,-3 1-5 15,-3-1 0-15,0 3-1 16,1 0-30-16,-1 2-5 0,3 4-2 0,0-1 0 0,3 0 17 0,3 3 9 16,0 0-10-16,3-3 10 0,0 0 0 0,0 3 0 15,3 0 0-15,0 2 0 0,3-2 0 0,0-2 13 0,3-1-1 0,3 3 0 16,3-3 3-16,0 0 0 0,3 0 0 0,-3 1 0 15,3 1 18-15,0-1 4 0,0-4 1 0,0-2 0 16,-3 5 22-16,3-2 4 0,-1 0 0 0,-2-1 1 16,0 1-17-16,0-1-3 0,-3 4-1 0,0-1 0 15,-6 3-28-15,3 0-7 0,-3 2-1 0,-3 1 0 16,0-1-19-16,-3 1-4 0,0-3-1 0,-3-1 0 31,0 1-91-31,0-5-18 0,-5-1-4 0</inkml:trace>
          <inkml:trace contextRef="#ctx0" brushRef="#br0" timeOffset="105385.3814">11521 9086 1094 0,'12'18'97'0,"-6"-12"-77"16,-6-6-20-16,6 2 0 0,0 4 312 0,0-1 60 15,3-3 11-15,0 1 2 0,0 0-307 0,3-6-62 16,-4-2-16-16,4-3 0 0,-3-3-15 0,0-2-8 16,0-3-1-16,3 3-1 0,0-3 0 0,-3 0 0 15,0 0 0-15,0 0 0 0,0 1 17 0,0-1 8 16,-3 0-8-16,0 0 8 0,-3-3 11 0,0 6 7 15,-1-3 2-15,1 3 0 0,-3 3 16 0,0 2 3 0,0-3 1 0,0 6 0 16,-3-1-28-16,-2 1-12 0,2 0 10 0,-6 2-10 16,3 3 0-16,-6 0 0 0,0 3 0 0,0 0-10 15,0 2 10-15,-3 3-10 0,0 5 10 0,3 0-10 16,0 0 10-16,4 6 9 0,-1 2-1 0,0 3-8 16,0 0 10-16,0 5-10 0,3 3 8 0,3-1-8 15,0-2 21-15,0 1-1 0,3-1 0 0,0 0 0 16,3-8 10-16,0-3 2 0,3 1 0 0,0-6 0 15,3 3-44-15,0-3-9 0,0-5-2 0,0 0 0 32,5-5-107-32,1-3-22 0,3-3-4 0</inkml:trace>
          <inkml:trace contextRef="#ctx0" brushRef="#br0" timeOffset="105635.3176">12247 8348 2016 0,'0'0'179'0,"0"0"-143"16,0 0-36-16,0 0 0 0,3 5 151 0,-3 3 23 15,-3 0 5-15,0 2 1 0,3-2-119 0,0 3-23 16,6 5-5-16,-9 0-1 0,0 5-32 0,-2 5 0 16,2 9-10-16,0 4 10 0,-3-2-13 0,0 6 5 15,6 4 8-15,0 1-13 0,-3 2 13 0,3-2 0 16,0 5 9-16,0-3-9 0,0 0 0 0,0 1 0 15,-3-9 0-15,0 0 0 16,-3-5-56-16,3-5-12 0,-3-3-1 0,-3-2-1079 0</inkml:trace>
          <inkml:trace contextRef="#ctx0" brushRef="#br0" timeOffset="106135.501">12622 8707 2487 0,'0'0'55'0,"0"0"11"0,9-2 2 0,3-3 2 0,0-1-56 15,3-2-14-15,0 3 0 0,0-8 0 0,0 0 8 0,0-3-8 16,2-3 11-16,-2 1-11 15,0-1 12-15,-3-2-12 0,0 0 12 0,-3 2-12 0,3-2 0 0,-3 3 0 16,-3 2 0-16,3-3 0 0,-6 1-15 0,0 2 3 16,3-3 1-16,-3 3 0 0,0 3 21 0,-3 0 4 15,0-3 1-15,0 3 0 0,0 0-15 0,0 2 9 16,0 3-9-16,-3 0 8 0,0 3-8 0,0 0 8 16,0-1-8-16,-3 4 8 0,0-1-8 0,0 3 0 15,0 0 0-15,0 0 0 0,0-3 0 0,-3 3 0 16,3 3 0-16,-3-3 0 0,0 5 0 0,0-2 0 15,0 2 0-15,3 0 0 0,-3 3 0 0,4 0 0 16,-1 3-9-16,3 5 9 0,-3 2 0 0,3 6 0 0,3-3 0 16,-3 11 0-16,3 2 19 0,0 9-3 0,0-1 0 0,3 3 0 15,3 3 16-15,-3-1 2 0,0 1 1 0,3 0 0 16,-4-1-7-16,4-2-2 0,0 3 0 0,0-1 0 16,-3-2-26-16,3-2 0 0,3-1 0 0,-3-5 0 15,-3-2 0-15,0-1 0 0,0-5 0 0,0-3 0 31,-3-2-22-31,-3-3-10 0,0-2-1 0,0-3-1 16,-3-6-125-16,-3 1-25 0,0-8-4 0</inkml:trace>
          <inkml:trace contextRef="#ctx0" brushRef="#br0" timeOffset="106307.4614">12625 8991 2523 0,'15'0'112'0,"-15"0"23"0,9 2-108 16,3 3-27-16,0 1 0 0,9-4 0 0,0 1 57 0,3-3 7 15,2 0 0-15,1-3 1 0,0 1-65 0,-3-4 0 16,0 1-13-16,-1-3 1 16,-2 0-135-16,3 0-27 0,0 3-6 0</inkml:trace>
        </inkml:traceGroup>
        <inkml:traceGroup>
          <inkml:annotationXML>
            <emma:emma xmlns:emma="http://www.w3.org/2003/04/emma" version="1.0">
              <emma:interpretation id="{644049CF-D92E-4684-81BC-C730E319F90A}" emma:medium="tactile" emma:mode="ink">
                <msink:context xmlns:msink="http://schemas.microsoft.com/ink/2010/main" type="inkWord" rotatedBoundingBox="18203,8952 18220,8950 18222,8960 18204,8963"/>
              </emma:interpretation>
            </emma:emma>
          </inkml:annotationXML>
          <inkml:trace contextRef="#ctx0" brushRef="#br0" timeOffset="106510.4016">13983 8951 2592 0,'0'0'230'0,"3"5"-184"0,0 0-37 0,-3-5-9 16,0 0 46-16,0 0 7 0,-6 0 2 0,-6-2-1263 16</inkml:trace>
        </inkml:traceGroup>
      </inkml:traceGroup>
    </inkml:traceGroup>
    <inkml:traceGroup>
      <inkml:annotationXML>
        <emma:emma xmlns:emma="http://www.w3.org/2003/04/emma" version="1.0">
          <emma:interpretation id="{F3E2396A-07B6-4B40-A430-AF083A345F61}" emma:medium="tactile" emma:mode="ink">
            <msink:context xmlns:msink="http://schemas.microsoft.com/ink/2010/main" type="paragraph" rotatedBoundingBox="7257,11273 28834,9458 28958,10929 7380,12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B19DFF-A2BF-4726-9E2D-635506C4019E}" emma:medium="tactile" emma:mode="ink">
              <msink:context xmlns:msink="http://schemas.microsoft.com/ink/2010/main" type="line" rotatedBoundingBox="7257,11273 28834,9458 28958,10929 7380,12744"/>
            </emma:interpretation>
          </emma:emma>
        </inkml:annotationXML>
        <inkml:traceGroup>
          <inkml:annotationXML>
            <emma:emma xmlns:emma="http://www.w3.org/2003/04/emma" version="1.0">
              <emma:interpretation id="{B0ABBA22-7B57-4154-ADDE-55D869C15621}" emma:medium="tactile" emma:mode="ink">
                <msink:context xmlns:msink="http://schemas.microsoft.com/ink/2010/main" type="inkWord" rotatedBoundingBox="7280,11546 11919,11156 12004,12156 7364,12547"/>
              </emma:interpretation>
              <emma:one-of disjunction-type="recognition" id="oneOf25">
                <emma:interpretation id="interp97" emma:lang="" emma:confidence="0.5">
                  <emma:literal>Consider</emma:literal>
                </emma:interpretation>
                <emma:interpretation id="interp98" emma:lang="" emma:confidence="0">
                  <emma:literal>consider</emma:literal>
                </emma:interpretation>
                <emma:interpretation id="interp99" emma:lang="" emma:confidence="0">
                  <emma:literal>Confider</emma:literal>
                </emma:interpretation>
                <emma:interpretation id="interp100" emma:lang="" emma:confidence="0">
                  <emma:literal>confider</emma:literal>
                </emma:interpretation>
                <emma:interpretation id="interp101" emma:lang="" emma:confidence="0">
                  <emma:literal>Confide</emma:literal>
                </emma:interpretation>
              </emma:one-of>
            </emma:emma>
          </inkml:annotationXML>
          <inkml:trace contextRef="#ctx0" brushRef="#br0" timeOffset="117300.2524">3699 11832 1364 0,'0'0'30'0,"0"0"6"0,0 0 2 0,0 0 0 0,0 0-30 0,0 0-8 0,0 0 0 0,0 0 0 16,0 0 60-16,0 0 12 0,0 0 1 0,0 0 1 15,0 0-13-15,-3-5-2 0,3 5-1 0,-3-5 0 16,-3 2-9-16,3-2-1 0,0 2-1 0,0-2 0 16,0-1 1-16,0 1 0 0,-3 2 0 0,3-2 0 15,-3 0 3-15,0 2 1 0,-3 1 0 0,3-1 0 16,0 0-18-16,0 1-3 0,0-1-1 0,-3 3 0 16,1 0-18-16,-1 0-4 0,6 0-8 0,-6 0 12 15,0 0-12-15,3 0 9 0,-3 0-9 0,3 0 8 16,-9 3-8-16,6-3 0 0,-3 2 0 0,3 1 0 15,-3 0 0-15,3-1 0 0,-2 1 0 0,-4 2 0 16,6 0-11-16,-3 3 3 0,-3-2 0 0,0-1 0 16,3 3 8-16,-3 0 0 0,3 0 0 0,-3 0 0 15,1 0 0-15,-1 2-8 0,3 1 8 0,-3-1 0 16,0 1 0-16,0 0 0 0,0 2 0 0,0 0 0 0,3 3 0 16,-2 0 0-16,-1-3 0 0,3 6 0 0,-3-1 0 0,0 1 0 15,0-1 0-15,3 3 0 0,9-2 12 0,-9-1 0 16,9 1 1-16,-3-3 0 0,3 0-1 0,3 2 0 15,3-2 0-15,0 3 0 0,6 2-4 0,0 0 0 16,3 3-8-16,0-3 12 0,0 0-12 0,3 0 0 16,-3-2 0-16,3-3 0 0,3 2 0 0,-4-2 0 15,7-3 0-15,-3 0 0 0,3 1 0 0,-3-4-18 16,3 1 4-16,-1-3 1 16,1 0-147-16,3-3-30 0,3 0-6 0</inkml:trace>
          <inkml:trace contextRef="#ctx0" brushRef="#br0" timeOffset="117986.9497">4050 12173 1652 0,'0'0'73'0,"-6"-5"15"0,3 3-70 0,3 2-18 16,0 0 0-16,0 0 0 0,-3-6 61 0,3 6 9 16,-3-5 2-16,3 5 0 0,-6-3-27 0,6 3-5 15,0 0 0-15,0 0-1 0,-6-5-8 0,-3 2-2 16,0 3 0-16,3 0 0 0,0 0-9 0,-3 3-3 0,1 2 0 15,2-2 0-15,-3 5-5 0,0 0-2 0,0 0 0 0,3 0 0 16,-3 2-10-16,3 4 0 0,0-7 9 0,0 4-9 16,0 0 0-16,0-1 0 0,3 1 0 0,0-1 0 15,3 4 8-15,0-4-8 0,3 3 10 0,0 1-10 16,3-4 14-16,0 3-3 0,0-5-1 0,3 3 0 16,3 0-10-16,0-1 12 0,0 3-12 0,3-5 12 15,-4 0-12-15,4-2 0 0,6 1 0 0,-3-4 8 16,0 0-8-16,0-6 0 0,0 0-12 0,-1 1 12 15,-2-3-25-15,0-1 2 0,0-4 1 0,0-1 0 16,-3 1 13-16,0 2 9 0,-3-6-12 0,0 1 12 16,0 0 0-16,-3 0 0 0,-3-3 0 0,0 3 9 15,0-3 15-15,-1 0 2 0,-2 0 1 0,-2 0 0 16,-4-5 9-16,0 2 1 0,-3 1 1 0,0-1 0 16,-3 1-22-16,0 2-5 0,0 3-1 0,-3-1 0 15,0 4-10-15,0 2 0 0,0 3 9 0,4 2-9 0,-4 3 0 16,0 0 0-16,0 3 0 0,3-1 0 15,0 6-24-15,0-2-8 0,0 1-3 0,3 1 0 16,-3 3-122-16,4 0-25 0</inkml:trace>
          <inkml:trace contextRef="#ctx0" brushRef="#br0" timeOffset="118476.5613">4595 11962 2026 0,'0'0'90'0,"0"0"18"0,0 0-86 0,0 0-22 15,9 8 0-15,0 0 0 0,2 0 16 0,1 0-2 16,0 0 0-16,0 2 0 0,-3-2-14 0,3 5 0 15,-6-2 0-15,0 2 0 0,3 3 9 0,-6-3-1 16,3 3 0-16,0 0 0 0,-3 0 8 0,-3 0 2 16,0-3 0-16,0 0 0 0,0-2-4 0,0-1-1 15,-3 1 0-15,3-3 0 0,0-8-13 0,0 0 11 16,0 0-11-16,0 0 10 0,0 0-10 0,0 0 0 16,0 0 0-16,0 0 0 0,0-8 8 0,0-3-8 15,3 1 12-15,-3-6-4 0,3 0 13 0,3-3 3 16,0-2 0-16,0 0 0 0,-1 0 0 0,4 0 1 15,0-3 0-15,3 0 0 0,0 3-3 0,0 0-1 0,0 0 0 16,0 2 0-16,0 6-13 0,0 2-8 0,0 3 8 0,0 0-8 16,-4 3 8-16,1 5-8 0,0 3 8 0,0 5-8 15,-3 2 12-15,3 1-3 0,3 5 0 0,-3 2 0 16,0 1-1-16,-3 2 0 0,6 0 0 0,-3 3 0 16,0-3-8-16,0 0 0 0,-4 0 0 0,4-2 0 31,3 0-31-31,-6-1 2 0,-3-2 0 0,3 0-722 0,0 2-144 0</inkml:trace>
          <inkml:trace contextRef="#ctx0" brushRef="#br0" timeOffset="119163.7394">5628 11877 1324 0,'0'0'59'0,"0"0"12"0,0 0-57 0,0 0-14 0,-3-2 0 0,0-1 0 16,-3 0 157-16,6 3 29 0,-3-5 6 0,0 0 0 15,0 2-139-15,3 3-28 0,-3-5-5 0,3 5-2 16,-3-3-2-16,0 0-1 0,0 1 0 0,3 2 0 16,-3-6-15-16,-3 4 0 0,-3-1 0 0,3 1 0 15,-3 2-11-15,0 0-5 0,-3 2 0 0,0 3-1 16,-3 1 1-16,4-1 0 0,-4 3 0 0,0 0 0 16,0 3 16-16,0-1 0 0,3-2 11 0,3 3-11 15,-3-1 18-15,3-2-3 0,0 0-1 0,3 0 0 16,1 0 5-16,-4 0 1 0,3 0 0 0,0 0 0 0,3-3-20 15,3 0 0-15,3 1 8 0,0 2-8 0,6-3 0 0,2-2 0 16,1-1-8-16,3-2 8 0,6 0-13 0,0-2 3 16,9-4 1-16,-1 1 0 0,-2 0 9 0,0-3-10 15,0 2 10-15,3 1-10 0,-4 0 10 0,-2 2 0 16,-3 3-9-16,3 0 9 0,-3 3 0 0,-3-1 0 16,-1 4 8-16,-5 2-8 0,3-3 38 0,-6 6 2 15,0-3 1-15,-3 5 0 0,-3 0-11 0,-3-2-2 16,-3 2-1-16,-3 0 0 0,-3 0-15 0,0 3-4 15,0 0 0-15,-6 3 0 0,1-1-16 0,-4 1-4 16,3-1-1-16,3-2 0 16,-3-3-19-16,3 0-3 0,0-2-1 0,0 0 0 15,3-3-20-15,0 2-5 0,-3-5-1 0,7 1-554 0,-1-1-112 16</inkml:trace>
          <inkml:trace contextRef="#ctx0" brushRef="#br0" timeOffset="119632.3761">6187 11972 1587 0,'0'0'70'0,"0"0"15"0,0 0-68 0,-3 6-17 0,3-6 0 0,-3 5 0 15,0 0 69-15,3-5 11 0,-6 6 1 0,3-1 1 16,0 0-30-16,0 0-7 0,0 6-1 0,0-3 0 16,0 3 0-16,0-1 0 0,3 3 0 0,0 1 0 15,0 1-8-15,3 4-3 0,-3 0 0 0,6 2 0 16,-3-3-12-16,3 3-2 0,0-2-1 0,0-3 0 15,0-3-29-15,3 0-5 0,-3-5-2 0,3-3-678 16,0-5-135-16</inkml:trace>
          <inkml:trace contextRef="#ctx0" brushRef="#br0" timeOffset="119772.9671">6309 11525 1785 0,'0'0'159'0,"0"0"-127"16,-3 8-32-16,0-3 0 0,0 3 168 0,0-2 28 16,0 2 6-16,0 0-853 15,0 0-170-15</inkml:trace>
          <inkml:trace contextRef="#ctx0" brushRef="#br0" timeOffset="120882.0887">6821 11785 1785 0,'0'0'79'0,"-3"5"17"0,3-5-77 0,0 5-19 0,-3 0 0 0,0-2 0 16,0 0 163-16,0-1 29 0,-3-4 5 0,3 2 2 15,-3-6-163-15,0 4-36 0,0-4 0 0,-2 1 0 32,-1-3-44-32,3 6-6 0,-6-4-2 0,0 1 0 0,0 0 32 0,0 2 7 0,0-2 1 0,-3 0 0 15,3 5 12-15,0-3 0 0,1 6 0 0,-4-1 0 16,3 1 10-16,0 5 8 0,-3-3 2 0,3 6 0 15,0-1 0-15,3 1 0 0,-3 2 0 0,0 0 0 0,3 3 4 16,1 0 0-16,-1 3 1 0,3-1 0 0,0 1-25 16,3 2 0-16,-3-3 0 0,6 3 0 0,0-2 0 15,3 2 0-15,3 0 0 0,0-2 0 0,0-1 0 16,3-2 0-16,-1-3 0 0,1 1 0 0,3-1 0 0,3-5 0 16,0 2 0-16,-3-4 0 0,3-4 0 0,0-2-19 15,0-2 3-15,2-4 1 0,1-2 4 0,0-2 1 16,3-3 0-16,-3-6 0 0,0 1-2 0,3-4 0 15,-1 1 0-15,1-3 0 0,-9 1 12 0,0-1 0 16,0-3 0-16,0 1 0 0,-3-6 0 0,0 0 0 16,-3-2 8-16,0 0-8 0,0-3 31 0,-3 0 1 15,-3-3 1-15,0 0 0 0,0 0-18 0,0 1-4 0,-3-1-1 16,0 0 0-16,0 1 0 0,3 4 0 0,-3 1 0 16,3 7 0-16,-6 1-10 0,3 5 0 0,0 2 0 15,3 6 8-15,-6 0 12 0,3 5 1 0,3 5 1 0,0 3 0 16,0 0-2-16,-3 0 0 0,-3 6 0 0,3 2 0 15,-3-1-20-15,-3 7 0 0,3-1 0 16,0 5 0-16,3 1-12 0,-3 5-1 0,0 0 0 0,-3 2 0 16,6 3-6-16,-3 0-1 0,0 3 0 0,3 0 0 15,1 2 20-15,-1 1 16 0,0-1-4 0,0 0 0 16,0 1-12-16,3-4 11 0,3 4-11 0,0-3 10 16,0-3 5-16,0 2 1 0,2-1 0 0,4-4 0 15,3 0-16-15,3 1 0 0,-3-3 8 0,0 0-8 16,3-3-24-1,3 0-8-15,-3-3-2 0,2-2 0 0,-2-2 34 0,3-4 12 0,3 1 0 0,-3-6 0 16,-3 0-12-16,6-2-13 0,-1-3 2 0,1-5 1 16,3 2 10-16,-6-5 8 0,0-5-8 0,6 0 11 0,2-3-11 15,-2-3-11-15,-9 1 3 0,0-1 0 0,6-2 8 0,-3 0 0 16,-3-6 0-16,-3 4 0 0,-1-1 0 0,-2 3 0 16,0-1 0-16,-3-1 0 0,-6 1 0 0,0 1 0 15,6 3 0-15,-3-1 0 0,-3 3 30 0,-3 3 2 16,3 3 0-16,0-1 0 0,3 3-32 0,-6 0 0 15,-6 3 0-15,3 2 0 0,6 3 0 0,-6-5 0 16,-6 5 0-16,1 0 0 0,2 0 0 0,0 2 0 16,3 1 0-16,-6 2 0 0,-3 1-12 0,3-1-6 15,3 6-1-15,0 2 0 0,-9 0 19 0,9 0-8 16,0 6 8-16,6 2 0 0,-2 0 0 0,-1 3 0 16,0 2 0-16,3-2 0 0,6 0 0 0,0-3 11 15,-6 0-11-15,0 1 10 0,9-7-10 0,0 1 0 0,-3 0 0 16,2-5 0-16,1-1 0 0,3-2-12 0,3-2 4 15,-3-1 8-15,-9-5-17 0,9-3 4 0,12 1 1 0,0-6 0 16,-3 0 2-16,0-3 1 0,2 1 0 0,4-4 0 16,0 1 9-16,0-3 0 0,-6 0 0 0,2 3 0 15,7 0 20-15,-6 0 0 0,-6 5 0 0,3-3 0 16,0 6 13-16,0 2 3 0,-1 3 0 0,-5 0 0 16,-3 8 10-16,3 0 2 0,6 3 1 0,-6 2 0 15,-6 3-30-15,3 2-7 0,6 1 0 0,-3 2-1 16,-6 0-3-16,2 0-8 0,1 3 12 0,3 0-4 15,0-6-16-15,-3 1-4 0,0-3-1 0,0-6 0 16,3-2-131 0,0-2-25-16,-6-6-6 0,6-3-1 0</inkml:trace>
        </inkml:traceGroup>
        <inkml:traceGroup>
          <inkml:annotationXML>
            <emma:emma xmlns:emma="http://www.w3.org/2003/04/emma" version="1.0">
              <emma:interpretation id="{A4FFE97A-34C3-4951-B72B-18FAF39BC3F0}" emma:medium="tactile" emma:mode="ink">
                <msink:context xmlns:msink="http://schemas.microsoft.com/ink/2010/main" type="inkWord" rotatedBoundingBox="13076,10850 14768,10707 14881,12051 13189,12194"/>
              </emma:interpretation>
              <emma:one-of disjunction-type="recognition" id="oneOf26">
                <emma:interpretation id="interp102" emma:lang="" emma:confidence="1">
                  <emma:literal>the</emma:literal>
                </emma:interpretation>
                <emma:interpretation id="interp103" emma:lang="" emma:confidence="0">
                  <emma:literal>tho</emma:literal>
                </emma:interpretation>
                <emma:interpretation id="interp104" emma:lang="" emma:confidence="0">
                  <emma:literal>thx</emma:literal>
                </emma:interpretation>
                <emma:interpretation id="interp105" emma:lang="" emma:confidence="0">
                  <emma:literal>The</emma:literal>
                </emma:interpretation>
                <emma:interpretation id="interp106" emma:lang="" emma:confidence="0">
                  <emma:literal>thee</emma:literal>
                </emma:interpretation>
              </emma:one-of>
            </emma:emma>
          </inkml:annotationXML>
          <inkml:trace contextRef="#ctx0" brushRef="#br0" timeOffset="122084.9644">8911 11621 889 0,'0'0'39'0,"0"0"9"0,0 0-39 0,0 0-9 0,0 0 0 0,0 0 0 15,0 0 50-15,0 0 8 0,0 0 2 0,0 0 0 16,-3-6-7-16,3 6-1 0,0 0 0 0,0 0 0 16,0 0 15-16,0 0 2 0,0 0 1 0,0 0 0 15,0 0 2-15,6-2 0 0,-6 2 0 0,9-3 0 16,0 0-8-16,-1 1-2 0,1-1 0 0,0 0 0 16,3 1-19-16,0 2-4 0,3-3-1 0,3 0 0 15,-3 1-12-15,3-4-2 0,-1 4-1 0,4-1 0 16,0 1-5-16,3-4-1 0,3 1 0 0,0 0 0 15,-1 2-2-15,1 0-1 0,0 1 0 0,6-4 0 16,-1 1 11-16,1 2 3 0,-3-4 0 0,0 1 0 16,-4 1-4-16,1 0-1 0,0-1 0 0,-3-2 0 15,3 3-23-15,-7-3 0 0,1 0 0 0,-3 0 8 16,0-2-19-16,0 2-3 0,-3 0-1 0,0 3 0 16,-3-3-18-16,-1 0-4 0,1 2-1 0,-6 1 0 15,3 0-31-15,-3 2-7 0,-6 3 0 0,0 0-576 16,3-2-114-16</inkml:trace>
          <inkml:trace contextRef="#ctx0" brushRef="#br0" timeOffset="122444.2191">9390 11036 748 0,'0'0'67'0,"0"0"-54"0,3-6-13 0,0-1 0 15,-3 1 300-15,3 1 56 0,0 0 12 0,-3-1 3 16,3-2-254-16,-3 3-50 0,3 0-11 0,-3 5-1 16,0 0-31-16,0 0-7 0,0 0-1 0,0 0 0 15,0 0-16-15,0 0 0 0,0 0 0 0,3 10 0 16,0 1 8-16,0 8-8 0,-3-1 12 0,0 9-12 15,0 2 24-15,0 5-3 0,-3 6 0 0,3 5 0 16,0 8 5-16,0 2 1 0,0 1 0 0,6 2 0 16,-3 3-7-16,3 2 0 0,0-2-1 0,3 0 0 15,-1 0-19-15,1-6 10 0,0-4-10 0,-3-4 8 16,3-2-24-16,-6-5-4 0,-3-3-2 0,0-3 0 16,0-2-53-16,0-5-10 15,-3-6-3-15,0-5-950 0</inkml:trace>
          <inkml:trace contextRef="#ctx0" brushRef="#br0" timeOffset="123255.3073">9783 10771 2491 0,'0'0'55'0,"0"0"11"0,0 0 2 0,0 0 2 0,0 0-56 0,0 0-14 0,0 0 0 0,6 5 0 16,-3 1 21-16,0 2 2 0,0 0 0 0,3 2 0 15,-3 3-23-15,3 3 0 0,0 3 0 0,-3 5 0 16,2-1 0-16,4 7-13 0,-3 1 5 0,3 6 8 16,0 3-9-16,0 2 9 0,0 9 0 0,0-1 0 15,-3 8 0-15,3-2 8 0,-3 2 0 0,-3-5 1 16,3 2-1-16,0-4-8 0,0-1 12 0,-3-5-4 16,0 0-8-16,0-3-9 0,0-5 9 0,0-2-13 0,3-6-3 15,-6-5 0-15,-6-3 0 0,6-3 0 16,0-2 6-16,-3-3 1 0,0-5 0 0,-3 0 0 15,3-5-4-15,3-3-1 0,-3 5 0 0,3-5 0 0,0 0 23 16,-6 0 5-16,6 0 1 0,-6-2 0 0,0-1-3 16,0-2 0-16,3-3 0 0,0 0 0 0,0-3-12 0,3 1 8 15,0-6-8-15,0 0 0 0,3 0 0 0,0-3 0 16,3-2-13-16,0 3 4 0,0-1-6 0,3 6-1 16,-3-3 0-16,0 6 0 0,-3 2 16 0,3 2 10 15,-6 6-2-15,0 0 0 0,8 0-8 0,1 6 0 16,0-1 0-16,0 5 0 0,6 1 0 0,0 2 0 15,0 1 9-15,0-1-9 16,6 3-23-16,-4-3-9 0,4-3-1 0,0 1-1 0,0-3 22 0,3-3 12 16,0 1-12-16,-1-4 12 0,4-2-11 0,-3-5 11 0,3 0-10 0,-3-1 10 15,-1-4 0-15,4 2 0 0,-3-3 0 0,3-2 0 16,-3 2 8-16,-1-2 5 0,-2 3 1 0,0-4 0 16,-3 1 13-16,-3 3 2 0,0-4 1 0,0 4 0 15,-6-4-8-15,0 4-2 0,-1-1 0 0,-2 1 0 16,0-1-6-16,-6 1-2 0,3-1 0 0,-3 0 0 15,-3 1 23-15,-3-1 4 0,0 1 1 0,-2 2 0 16,-4-3-23-16,3 3-4 0,-6 0-1 0,0 3 0 16,0-3-12-16,0 3 0 0,-3-1 0 0,0 4 0 15,4 2 0-15,-4 0-16 0,3 2 3 0,-3 4 1 16,3-1 3-16,0 3 1 0,3 3 0 0,0 4 0 16,0 1 8-16,4 5 11 0,-1 1-3 0,0 1 0 15,3 7-8-15,3-1 0 0,3 0 0 0,0 3 0 16,6-3 0-16,0 0 8 0,3-3-8 0,2 1 8 15,1-1-8-15,6-5 0 0,0 0 0 0,3-2 0 16,0-3-38-16,3 0-3 16,2-6-1-16,1-2-749 0,3-2-149 0</inkml:trace>
        </inkml:traceGroup>
        <inkml:traceGroup>
          <inkml:annotationXML>
            <emma:emma xmlns:emma="http://www.w3.org/2003/04/emma" version="1.0">
              <emma:interpretation id="{BAD1A06E-FC31-4E25-8723-09D33073BCCC}" emma:medium="tactile" emma:mode="ink">
                <msink:context xmlns:msink="http://schemas.microsoft.com/ink/2010/main" type="inkWord" rotatedBoundingBox="16121,10527 21489,10076 21588,11250 16220,11701"/>
              </emma:interpretation>
              <emma:one-of disjunction-type="recognition" id="oneOf27">
                <emma:interpretation id="interp107" emma:lang="" emma:confidence="0">
                  <emma:literal>Connected</emma:literal>
                </emma:interpretation>
                <emma:interpretation id="interp108" emma:lang="" emma:confidence="0">
                  <emma:literal>connected</emma:literal>
                </emma:interpretation>
                <emma:interpretation id="interp109" emma:lang="" emma:confidence="0">
                  <emma:literal>Connecter</emma:literal>
                </emma:interpretation>
                <emma:interpretation id="interp110" emma:lang="" emma:confidence="0">
                  <emma:literal>@onnected</emma:literal>
                </emma:interpretation>
                <emma:interpretation id="interp111" emma:lang="" emma:confidence="0">
                  <emma:literal>connoted</emma:literal>
                </emma:interpretation>
              </emma:one-of>
            </emma:emma>
          </inkml:annotationXML>
          <inkml:trace contextRef="#ctx0" brushRef="#br0" timeOffset="124239.4474">12527 11144 1555 0,'0'0'138'0,"0"0"-110"0,0 0-28 0,0 0 0 0,0 0 134 16,0 0 22-16,0 0 4 0,6-5 0 0,-6 0-127 0,3-1-25 16,-3-2-8-16,0 3 0 0,-3-3 8 0,3 3 0 15,-6 0-8-15,3-1 12 0,0 1 9 0,-3 0 2 16,-3-1 0-16,3 1 0 0,-2 0-7 0,-4 0 0 16,0-1-1-16,0 4 0 0,-3-4 27 0,0 4 6 15,0-1 0-15,-3 0 1 0,-3 3-49 0,-2 0 0 16,-4 0 0-16,0 6 0 0,6-4 0 0,-3 4 0 15,-5 2 0-15,2 0 0 0,3-1 0 0,0 7 0 16,0-1 0-16,1 3 0 0,2 2 8 0,3 1 8 16,-3 5 2-16,6 2 0 0,0 6 3 0,0 0 1 15,6-1 0-15,1 1 0 0,2 0 6 0,3 0 2 16,0-6 0-16,6 1 0 0,-3-4-13 0,6 4-2 16,3-6-1-16,-1 0 0 0,4 0-3 0,0-2-1 15,3-1 0-15,3 1 0 0,3-3-10 0,6-3 0 0,2 0 0 16,-2-2 0-16,-3-3-21 0,3-6 0 0,0-2 0 0,2-2-793 15,1-6-158-15</inkml:trace>
          <inkml:trace contextRef="#ctx0" brushRef="#br0" timeOffset="124676.8413">12878 11316 979 0,'0'0'87'0,"0"0"-70"0,0 0-17 0,-5 0 0 0,-1 0 184 0,0 0 34 15,3 0 6-15,-3 3 2 0,0-3-106 0,-3 3-22 16,3-3-4-16,3 2-1 0,-3 1-17 0,0 2-4 16,0 0-1-16,-3 1 0 0,6-1-19 0,-3 3-4 15,0 0-1-15,0 2 0 0,0 1-29 0,3 2-6 16,-3 0 0-16,3 3-1 0,-3 0 19 0,6 0 4 15,0 3 1-15,0-3 0 0,3 2-35 0,0-2 0 16,0-3 0-16,0-2 0 0,0 2 0 0,3-5 0 16,0 2 0-16,3-2 0 0,0-2 0 0,0-4 0 15,0 1 0-15,0-3 0 16,0-3-20-16,3-2-12 0,0 2-1 0,2-5-1 0,-2-5 19 16,3 3 4-16,3-6 1 0,0 3 0 0,0-6-8 0,0 3-2 0,0-2 0 15,-4-1 0-15,1 1 20 0,-3-1 0 16,0-2 0-16,-3 5 0 0,0-2 15 0,0 4 9 0,-3 1 3 15,-3 2 0-15,0 4 9 0,0-1 1 0,-6 2 1 16,0 1 0-16,-3 0-22 0,0 2-5 0,-3 0-1 0,0 3 0 16,-9 0-10-16,3 0 0 0,-5-2 0 0,-1 2 8 31,-3 2-42-31,0 1-9 0,0 0-1 0,0-1-1 16,1 1-147-16,-1 0-30 0,0 2-6 0</inkml:trace>
          <inkml:trace contextRef="#ctx0" brushRef="#br0" timeOffset="125161.1232">13387 11157 2534 0,'0'0'112'0,"0"0"24"0,6 3-109 0,0 0-27 16,0-1 0-16,0 4 0 0,0-4 14 0,0 4-2 16,0-4-1-16,0 6 0 0,-3 0-28 0,0 0-6 15,3 5-1-15,-3 1 0 0,-3 4 24 0,6 1 0 16,-6-1 0-16,3 1 0 0,-3-1 0 0,0 1 15 16,0-3-3-16,0-1 0 0,0-1 7 0,0-4 1 15,0 1 0-15,0-6 0 0,0-5 9 0,0 0 3 16,0 0 0-16,0 0 0 0,0 0-32 0,0 0 0 0,0 0 0 0,0 0 0 15,0 0 0-15,0 0 0 0,6-5 0 0,-3 0 0 16,3-3 0-16,0 0 0 0,3-3 0 0,0-2 0 16,0-3 11-16,2 0-11 0,1 0 12 0,0-2-12 15,0-3 8-15,0-1-8 0,0 4 0 0,0-1 0 16,3 3 0-16,-3 3 0 0,0 3 0 0,-4 2-12 16,-2 2 21-16,3 6 5 0,-3 0 1 0,3 6 0 15,-3-1-2-15,3 6 0 0,-3-1 0 0,-3 3 0 16,3 3-13-16,-3 0 11 0,3 0-11 0,-3 3 10 15,0 2-10-15,0-3 10 0,0-2-10 0,0 0 10 16,-3-3-10-16,3-2-11 0,-3-1 3 0,0-2 0 16,-3 0-96-1,3-2-18-15,0-6-4 0,0 0-637 0,-6 2-127 0</inkml:trace>
          <inkml:trace contextRef="#ctx0" brushRef="#br0" timeOffset="125645.3656">13980 11081 806 0,'12'5'36'0,"-3"-2"7"0,-3-1-35 0,5 1-8 0,1 2 0 0,0 1 0 16,-3-1 349-16,3 3 68 0,3 0 14 0,-3 0 2 16,0 5-313-16,0-3-64 0,-3 1-12 0,0 5-2 15,-3 0-22-15,2 0-5 0,-5 0-1 0,3-1 0 16,-3 1 1-16,-3 3 0 0,0-3 0 0,0-3 0 16,0 0-15-16,0 0-8 0,0-2 8 0,-3-3-13 15,3 0 35-15,0-8 7 0,-6 5 2 0,6-5 0 16,0 0-44-16,-3 3-9 0,3-3-2 0,-8-3 0 15,5 3 16-15,-3-5 8 0,6-3-10 0,0 0 10 16,0 0 0-16,3-3 16 0,0 4-1 0,3-7-1 16,-1-2 13-16,4 1 2 0,-3-1 1 0,3 0 0 15,0 3-14-15,3-1-4 0,-3-2 0 0,3 3 0 16,0 3-12-16,0-4 0 0,0 6 0 0,0 1 0 16,-3 1 0-16,2 4 0 0,-2-1 0 0,0 3 0 15,0 0 0-15,3 3 0 0,-3 2-9 0,0 3 9 0,3 2-12 16,-3 1 12-16,0 2-13 0,0 0 5 0,-3-2 8 15,3 2 0-15,-3 1 0 0,-1-4 0 0,4 1-12 0,-6-3 0 16,-3-8 0-16,0 0 0 16,0 0-163-16,0 0-33 0,0 0-6 0,0 0-2 15</inkml:trace>
          <inkml:trace contextRef="#ctx0" brushRef="#br0" timeOffset="126051.5191">14706 11216 2199 0,'0'0'48'0,"0"0"11"0,12 2 1 0,-3-2 2 0,0-2-50 0,3-1-12 0,0 0 0 0,3-2 0 15,-4 2 32-15,1-2 3 0,0-3 1 0,0 0 0 16,0 0-10-16,0-2-2 0,0-1 0 0,3 1 0 16,-3-4-3-16,6 4-1 0,-4-3 0 0,-2-1 0 15,0-2-20-15,0 3 0 0,3 0 0 0,-6 2 0 16,0 1 0-16,0-1 0 0,0-2 0 0,-6 5-8 16,0 3 8-16,0-3 16 0,-3 3-4 0,3-3-1 15,-3 2 1-15,-3 1 0 0,-3 2 0 0,0 3 0 0,6 0 10 16,0 0 2-16,-6 0 1 0,-3 3 0 0,0 0 2 0,-3-1 0 15,3 4 0-15,-3 2 0 0,0 0-11 0,3 2-3 16,-3 3 0-16,4 1 0 0,-4 1-4 0,3 4-1 16,0 2 0-16,0 3 0 0,0 0-8 0,0 2 0 15,0 3 0-15,0 0-11 0,3 1-1 0,0-4 0 16,0 0 0-16,0-2 0 16,0-3-123-16,3-2-25 0,0-6-4 0</inkml:trace>
          <inkml:trace contextRef="#ctx0" brushRef="#br0" timeOffset="126395.1874">15528 10882 1267 0,'0'0'56'0,"-6"6"12"0,0-4-55 0,0 4-13 0,-3-1 0 0,-3 0 0 16,-3 0 247-16,3 1 46 0,0-1 10 0,-3 6 1 16,0-3-213-16,-2 2-43 0,2 1-9 0,-3 2-2 15,3 3-13-15,0-3-2 0,-3 6-1 0,3-1 0 16,0 1-21-16,1-4 8 0,-1 4-8 0,3-3 0 16,0 2 0-16,3-2 9 0,0 0-9 0,3-3 0 15,0 1 20-15,3-1-4 0,0 0 0 0,3-2 0 16,-3-3 3-16,3 0 0 0,3-1 0 0,0 1 0 15,0-5-34-15,6 2-6 0,-3-2-2 0,6 0 0 16,3-3-8-16,0 0-1 0,3-3-1 0,2-2 0 16,7-1-108-16,0-4-22 0,0-1-4 0,2 1-783 15</inkml:trace>
          <inkml:trace contextRef="#ctx0" brushRef="#br0" timeOffset="126676.4177">15700 10800 2574 0,'0'0'114'0,"3"11"23"0,3-3-109 0,-3 0-28 0,0 2 0 0,0-2 0 16,3-2 66-16,-3-1 8 0,-3-5 2 0,9 3 0 15,-3-3-65-15,3 0-11 0,0-6 0 0,3 1-10 16,3-3-2-16,2 3-1 0,1-3 0 0,0-3 0 31,3 3-22-31,3 0-4 0,-3-2-1 0,5 2 0 16,-2 0-6-16,0-3-2 0,-3 3 0 0,0 0 0 0,-3-2-21 0,-1 2-5 0,1-3-1 15,-3 1 0-15,-3 2-145 0,0-3-30 0,12-13-6 16,-12 3-463-16</inkml:trace>
          <inkml:trace contextRef="#ctx0" brushRef="#br0" timeOffset="127020.0386">16010 10181 1382 0,'12'11'123'0,"-6"-9"-99"0,-3 4-24 0,0-1 0 16,0 0 179-16,0 3 30 0,0 0 7 0,0 0 0 15,-3 3-124-15,0-1-24 0,0 6-6 0,-3 5-1 16,0 6-28-16,-3 5-5 0,3-1-2 0,-6 9 0 16,3 0-6-16,-3 2 0 0,-6-2-1 0,3 2 0 15,3 0 5-15,0 1 2 0,-3 2 0 0,6-3 0 16,0 0 3-16,-3 1 1 0,1-1 0 0,-1-5 0 15,3-3-22-15,-3 1-8 0,0-6 0 0,-3 0 0 32,0-5-41-32,3-3-15 0,0-2-2 0,0-4-1 0,0-4-165 15,3-3-32-15,-6 5-8 0,12-13 0 0</inkml:trace>
          <inkml:trace contextRef="#ctx0" brushRef="#br0" timeOffset="127429.9734">16322 11025 1728 0,'6'13'76'0,"-6"-13"16"0,3 8-73 0,-3-8-19 0,3 6 0 0,-3-6 0 16,0 0 146-16,0 0 26 0,0 0 4 0,0 0 2 15,0 0-160-15,0 0-32 0,0 0-6 0,9 0-2 16,3-3 8-16,6-2 2 0,-3-3 0 0,6-3 0 15,-3 1 12-15,-1-1 0 0,1 0 0 0,0-2 0 16,0 0 0-16,0 0 20 0,-3-3-4 0,3 3 0 16,-4-6 14-16,1 1 2 0,0 2 1 0,-3-3 0 15,0-2-5-15,-3 3 0 0,0-1-1 0,-3 3 0 16,-3 3-19-16,0 0-8 0,0 2 8 0,-3 6-8 16,0-3 21-16,-3 3-1 0,3 5 0 0,-6 0 0 15,0 0-3-15,-3 0-1 0,0 5 0 0,-3 3 0 16,0 0-7-16,0 5-1 0,-3 3-8 0,-2 2 12 15,2 1-12-15,-3 2 0 0,3 3 0 0,0 0 0 16,-3-3 8-16,6 3-8 0,0-3 0 0,3 0 9 16,-2-2-9-16,2-1 0 0,3-2 9 0,0-3-9 15,0 0-26-15,3-2-10 16,-3-3-1-16,6 0-1 0,6-3-136 0,-3 0-27 0,6-2-6 16</inkml:trace>
          <inkml:trace contextRef="#ctx0" brushRef="#br0" timeOffset="127976.7229">16992 10769 633 0,'0'0'56'0,"0"0"-44"0,0 0-12 0,3-6 0 15,6 1 346-15,-9 5 67 0,0-5 14 0,0 5 2 16,0 0-295-16,-3-3-59 0,-6 0-12 0,0 1-3 15,0 2-46-15,-3 2-14 0,6-2 0 0,-3 3 8 16,-5 2-20-16,2 1-3 0,0 2-1 0,-6 2 0 16,0 1-2-16,0 5-1 0,0 2 0 0,0 1 0 15,4 2 11-15,-4 0 8 0,0 5-12 0,3-2 12 16,3 3-24-16,-3-3 3 0,3-1 0 0,3 1 0 16,0-3 10-16,3-2 3 0,3-3 0 0,-2 0 0 15,2-3-12-15,3-3-3 0,3-2 0 0,-3-8 0 16,0 0 9-16,8 0 2 0,4-2 0 0,3-4 0 15,-3-2 12-15,6-5 0 0,-3 0 0 0,6-6 0 16,6 1-24-16,-4-3-3 0,-5 0 0 0,6-6 0 0,0 1 27 0,0-3 0 16,-4-6 0-16,4 1 8 15,0-1 20-15,-3 1 5 0,0 0 1 0,-3-3 0 0,-4 0 2 16,1-1 1-16,6-1 0 0,-6-4 0 0,-3-2-5 16,3 1-2-16,0-4 0 0,3 3 0 0,-3 0-2 15,-4 3 0-15,-5 7 0 0,6 3 0 0,6 1-4 16,-9 7-2-16,-9 8 0 0,3 0 0 0,3 3 0 0,-3 5 0 15,-3 3 0-15,-3 2 0 0,0-2-2 0,3 5-1 16,0 0 0-16,-9 8 0 0,-3 2-19 0,0 3 0 16,6 9 0-16,-6-1 0 0,1 5 23 0,-1 9-3 15,-3 2 0-15,6 5 0 0,-3 8-8 0,3 3-1 16,-6-2-1-16,0 1 0 0,6-1 8 0,-3-1 2 16,3 3 0-16,0-3 0 0,1 0-20 0,-1-2-11 15,-3-3 2-15,0-5 0 16,-6-6-115-16,6-2-24 0,3-3-4 0,0-5-933 0</inkml:trace>
        </inkml:traceGroup>
        <inkml:traceGroup>
          <inkml:annotationXML>
            <emma:emma xmlns:emma="http://www.w3.org/2003/04/emma" version="1.0">
              <emma:interpretation id="{B47CBB6C-FA4F-4DA2-9A71-5261EFA25C1B}" emma:medium="tactile" emma:mode="ink">
                <msink:context xmlns:msink="http://schemas.microsoft.com/ink/2010/main" type="inkWord" rotatedBoundingBox="23393,10187 28857,9727 28958,10929 23494,11389"/>
              </emma:interpretation>
              <emma:one-of disjunction-type="recognition" id="oneOf28">
                <emma:interpretation id="interp112" emma:lang="" emma:confidence="0.5">
                  <emma:literal>Components</emma:literal>
                </emma:interpretation>
                <emma:interpretation id="interp113" emma:lang="" emma:confidence="0">
                  <emma:literal>components</emma:literal>
                </emma:interpretation>
                <emma:interpretation id="interp114" emma:lang="" emma:confidence="0">
                  <emma:literal>Component's</emma:literal>
                </emma:interpretation>
                <emma:interpretation id="interp115" emma:lang="" emma:confidence="0">
                  <emma:literal>Component</emma:literal>
                </emma:interpretation>
                <emma:interpretation id="interp116" emma:lang="" emma:confidence="0">
                  <emma:literal>component's</emma:literal>
                </emma:interpretation>
              </emma:one-of>
            </emma:emma>
          </inkml:annotationXML>
          <inkml:trace contextRef="#ctx0" brushRef="#br0" timeOffset="132618.9839">19605 10358 1234 0,'-8'-7'55'0,"5"4"11"0,0 0-53 0,0-5-13 0,-3 3 0 0,0-3 0 0,0 0 75 0,3 0 12 16,-6-2 2-16,3 4 1 0,0-2-54 0,3 0-12 15,0-2-1-15,-3 5-1 0,0-3-22 0,0 0 8 16,0 0-8-16,-3 0 0 0,0 0 8 0,0 0-8 16,0 3 8-16,1-3-8 0,-1 2 36 0,-3 1 4 15,3 0 0-15,0 2 0 0,0-2 6 0,0 5 2 16,0-5 0-16,0 2 0 0,0 3-15 0,3 3-2 16,-3-3-1-16,3 2 0 0,-3 1-14 0,1 0-4 15,-4 2 0-15,3 3 0 0,-3-3-3 0,3 6-1 16,0-1 0-16,0 3 0 0,-3 1-8 0,3 2 8 15,3 2-8-15,0 3 8 0,0 3 10 0,3 5 2 16,-3 3 0-16,3 2 0 0,-3-2-4 0,3 2 0 0,-3-2 0 16,4 3 0-16,-4-6 4 0,0 0 1 0,3 0 0 15,0-5 0-15,3 2 15 0,0-5 2 0,6 3 1 16,0-3 0-16,2 3-23 0,1 0-4 0,3 2 0 16,3-2-1-16,0 3 1 0,6-4 1 0,0 1 0 15,3 0 0-15,-1-5-13 0,1-3 8 0,3-3-8 0,0-3 0 16,0-2-14-16,2-2-9 0,4-6-1 0,0-3-736 15,-3-5-146-15</inkml:trace>
          <inkml:trace contextRef="#ctx0" brushRef="#br0" timeOffset="133025.1442">20213 10639 2113 0,'0'0'46'0,"-3"5"10"0,-3 3 1 0,0-3 3 0,0-2-48 0,0 2-12 16,-3 1 0-16,-3 2 0 0,3-3 29 0,-3 0 3 15,0 0 1-15,-3 1 0 0,4-1-24 0,-4 0-9 16,0 3 0-16,3 0 9 0,0-2-9 0,0 4 0 16,0-2 0-16,3 5 0 0,0-2 0 0,0 5 0 15,3-3 0-15,0 3 0 0,6 0 0 0,0-3 16 16,0 0-2-16,-3 0-1 0,6-2-13 0,0 0 0 15,6-1 0-15,-3-5 0 0,3 3-8 0,0-2-2 16,6-4 0-16,-3-2 0 0,0 0 0 0,0-2 0 16,0-4 0-16,3 1 0 0,-1 0 10 0,4-3 0 15,-6 0 0-15,3-5-8 0,3-1 16 0,-3 1 3 0,-3 0 1 16,0 0 0-16,0 0 8 0,-1-1 3 0,-5 4 0 16,3-4 0-16,-3 4 4 0,-3-3 1 0,-3-1 0 0,0 1 0 15,-3 3-4-15,0-4-1 0,0 4 0 0,-3-1 0 16,0 3 4-16,-2 0 1 0,2-2 0 0,-3 2 0 15,3 3-6-15,-3 2-1 0,0-2 0 0,0 2 0 16,0 0-21-16,3 3 0 0,-6 0 0 0,3 3 0 31,0 2-34-31,-3 1-2 0,0 1 0 0,1 1-735 0,2 0-147 0</inkml:trace>
          <inkml:trace contextRef="#ctx0" brushRef="#br0" timeOffset="133655.3492">20632 10565 2473 0,'0'0'54'0,"0"0"11"0,0 0 3 0,0 0 2 0,6 5-56 0,0 0-14 15,-3 1 0-15,0 2 0 0,0 0 9 0,-3 2-1 16,-3 1 0-16,3 2 0 0,0 3-8 0,-3 0 0 15,3 2 0-15,-3 1-11 0,3 2 11 0,0 0 0 16,0-2 0-16,0 2 0 0,0 0 0 0,0 0 0 16,0-2 8-16,0-1-8 0,0-2 9 0,0-5-9 0,0-1 12 0,0-2-12 15,0-3 0-15,0-5-9 0,0 0-1 0,0 0 0 16,0 0 10-16,0 0 0 0,0 0 0 0,6-5-8 16,-3 0 20-16,3-3 5 0,0-3 1 0,0 1 0 15,-3-3 12-15,3-3 2 0,0 0 1 0,0-3 0 16,3 1-7-16,0-1-2 0,0-2 0 0,3 0 0 0,0 2-10 15,5-2-2-15,-2 0-1 0,3 5 0 0,-3-2-11 16,3 2 0-16,3 5 0 0,0 6 0 16,-10 2-10-16,4 3 10 0,-3 3-13 0,3 5 5 0,-3 0 8 15,0 8 0-15,-3 2 0 0,3 3 0 0,-3 3 0 0,-3 0 0 16,-3 5 0-16,3-3-8 0,-3 1 8 0,0-1 0 16,-3-2-9-16,0 0 9 0,0-3 0 0,0-2-11 15,0-3 11-15,0-3-8 0,0-3 8 0,0-2-8 16,0-8 8-16,0 0-8 0,-3 3-2 0,3-3 0 15,0 0 0-15,0 0 0 0,0 0 18 0,-6-5 3 16,3-1 1-16,0-4 0 0,0-1-12 0,0-2 0 16,3 0 0-16,0-6 0 0,3-5 0 0,3 3 0 15,-3-3 0-15,6-2 0 0,-3 2 8 0,2 0-8 0,4 3 12 16,0 3-4-16,-3-1-8 0,0 6 0 0,0 2 0 0,0 1 0 16,-3 4 0-16,3 1 8 0,-3 3-8 0,0 2 12 15,0 2-12-15,-3 6 0 0,3 3 9 0,-3 2-9 16,3 0 0-16,0 3 0 0,-4 0 0 0,1 0-8 15,0 2-7-15,0 1-1 0,3-1 0 0,-6-2 0 32,3 3-87-32,0-6-17 0,0-2-4 0,0-1-952 0</inkml:trace>
          <inkml:trace contextRef="#ctx0" brushRef="#br0" timeOffset="134233.3122">21418 10536 1728 0,'0'0'76'0,"6"2"16"0,0-2-73 0,-6 0-19 16,6 3 0-16,-6-3 0 0,6 5 179 0,0 1 32 0,-3-1 6 16,3 3 2-16,-3 2-158 0,0 1-31 15,-3 2-6-15,0 6-2 0,0 2 10 0,0 3 1 0,-3 2 1 0,3 3 0 32,3 3-53-32,-3 0-10 0,0 5-3 0,3-3 0 0,0 1 24 0,0-1 8 0,0 0 0 0,0-2-9 15,0-3 9-15,-3 0 0 0,3-2 0 0,0-3 0 16,0-1 0-16,-3-4 0 0,0-6 0 0,3 3 8 15,-3-5-8-15,0-3 0 0,-3 2 0 0,3-5 0 16,0-5 0-16,0 0 0 0,0 0 0 0,0 0 0 16,0 0 27-16,0 0 4 0,0 0 1 0,0-7 0 15,-6-1-10-15,3 0-2 0,3-6 0 0,-3 1 0 16,0-3-12-16,3-2-8 0,0-1 8 0,0-2-8 16,0-5 11-16,3-3-3 0,3-3 0 0,0-3 0 15,3-4-8-15,2-1-11 0,1 0 3 0,3 1 0 16,3-1-13-16,0 3-3 0,0 3 0 0,0-1 0 15,3 1-12 1,-1 5-4-16,1 0 0 0,0 2 0 0,-3 3 19 0,0 6 3 0,3-1 1 0,-4 6 0 16,-2 2 17-16,-3 6 0 0,0 0 0 0,-3 2 0 15,0 6 10-15,-3 2 6 0,-3 6 0 0,0-1 1 0,-3 6-9 16,-6 3-8-16,0-1 9 0,-3 6-9 0,-3 0 0 0,-3 0 0 16,-6-1-11-16,4 1 11 0,-4 0-19 0,3-3 4 15,0 0 1-15,-3 1 0 16,3-9-88-16,1 3-18 0,-1-3-3 0</inkml:trace>
          <inkml:trace contextRef="#ctx0" brushRef="#br0" timeOffset="140923.9771">22055 10546 172 0,'0'0'8'0,"0"0"1"0,0 0-9 0,0 0 0 16,-6 0 0-16,3-2 0 0,-3 2 156 0,6 0 28 16,0 0 7-16,0 0 1 0,-3 0-126 0,3 0-25 15,0 0-5-15,0 0 0 0,0 0 4 0,0 0 0 16,0 0 1-16,0 0 0 0,0 0-10 0,0 0-3 16,-3-3 0-16,3 3 0 0,-3-5 19 0,3 5 3 15,3-3 1-15,0-2 0 0,-3-1-3 0,3 4 0 16,0-3 0-16,-3 5 0 0,0 0-19 0,3-6-4 15,-3 6-1-15,0 0 0 0,0-2 16 0,0 2 4 0,0 0 0 0,0 0 0 16,0 0-20-16,0 0-3 0,0 0-1 0,0 0 0 16,6-6 7-16,-6 6 1 0,0 0 0 0,0 0 0 15,0 0-4-15,0 0 0 0,0 0 0 0,0 0 0 16,0 0-24-16,0 0 0 0,0 0 0 0,0 0 0 16,0 0 0-16,0 0 10 0,0 0-10 0,0 0 10 15,0 0-10-15,0 0 12 0,0 0-12 0,0 0 12 16,-6 3-12-16,3 0 0 0,-3 2 9 0,3 0-9 15,0 0 14-15,0 1-2 0,3-6 0 0,-3 8 0 16,3 2 5-16,-3-2 1 0,3-2 0 0,0 1 0 16,0 1-6-16,0 0 0 0,0 0-1 0,0 3 0 15,0-1-11-15,0 1 0 0,-3 0 0 0,3 2 8 16,-2-3-8-16,-1 4-14 0,0 2 3 0,0-3 1 16,0 0 10-16,0-2 0 0,0 2 0 0,3 0 0 15,-3-2 0-15,3-3 0 0,-3-1 0 0,3 1 0 0,3 0 0 16,-3-8 0-16,3 6 8 0,0 2-8 0,0 0 0 15,0-1 0-15,-3-7 0 0,9 6 8 16,-4 2-8-16,1-3 0 0,0 3 0 0,-3-3 8 0,3 1-8 0,0 1 0 16,-6-7 0-16,6 6 0 0,0-4 0 0,0 4 0 15,-6-6 0-15,6 5 0 0,0 0 0 0,0-2 0 16,-6-3 0-16,6 3 0 0,3-3 0 0,0-3 0 16,-3 3 0-16,3-3 0 0,-3 1 0 0,3-4 0 15,2 1 0-15,-2 0-8 0,3-3 8 0,-3 0 0 16,3 0 0-16,0-3 0 0,0 1 0 0,-3-3 0 15,-3 2 0-15,0 0 0 0,3 1 0 0,0-1 0 16,-3-2 0-16,0 2 0 0,-1 1 0 0,4-3 0 0,-6 2 0 16,0 0 8-16,3-2 11 0,-3 3 2 0,0-1 1 15,3 0 0-15,-3-2-6 0,0 0-2 0,0 2 0 0,0-2 0 16,0 3 3-16,0-4 1 0,-3 1 0 0,0 3 0 16,0-4-18-16,0 4 0 0,-3 2 0 0,0-3 0 15,0 6 0-15,-3-3 0 0,0 3 0 0,0-1 0 16,0 4 0-16,0-1 0 0,-6-2 0 0,7 2 0 15,-7 3-9-15,0 0-9 0,0 0-2 0,-3 3 0 16,0 2 0-16,0 3-1 0,3 0 0 0,0 0 0 31,0 0-11-31,1 5-1 0,-4-2-1 0,3-1 0 0,-3 1-140 0,3-3-28 0,-15 8-6 16,6-8 0-16</inkml:trace>
          <inkml:trace contextRef="#ctx0" brushRef="#br0" timeOffset="141876.8288">22597 10472 518 0,'0'0'46'0,"0"0"-37"0,0 0-9 0,0 0 0 0,0 0 244 0,0 0 48 15,0 0 8-15,0 0 3 0,0 0-180 0,0 0-36 16,0 0-7-16,0 0-2 0,9-2-14 0,-6-1-4 16,-3 3 0-16,6-3 0 0,-6 3-33 0,9 0-7 15,-6 0-2-15,6 0 0 0,-9 0-18 0,9 6 0 16,-3-4 0-16,-1 4-9 0,1 1 9 0,0 1 0 15,-6 6 0-15,3-4 0 0,0 3 20 0,0 3 5 16,-3 0 2-16,0 3 0 0,0-1-3 0,0-2 0 16,0 3 0-16,0-1 0 0,0 1-4 0,0-3-2 15,0-1 0-15,0 1 0 0,0-5 2 0,0 2 0 0,0-5 0 16,0 3 0-16,0-6-20 0,0-5 0 0,0 0 0 0,0 0 0 16,0 0-12-16,0 0-5 0,0 0-2 0,0 0 0 15,9 0 19-15,-9 0-8 0,6 0 8 0,-6 0 0 16,0 0 0-16,0 0 0 0,6-3 0 0,0 1 0 15,-6 2 18-15,0 0 1 0,3-6 0 0,3 1 0 16,-3 0-31-16,3-3-5 0,-3 0-2 0,0 0 0 16,-3-3 19-16,6-2-8 0,0 0 8 0,0 0 0 15,-3-1 0-15,6-1 0 0,-3-1 0 0,0-3 0 16,3 1 0-16,-1-4 0 0,-2 4 0 0,0-3 0 16,6 2 0-16,-3-2 0 0,0 3 0 0,0-4 0 15,3 1-12-15,-3 3 12 0,3-1-12 0,-3 1 12 16,-3 4-21-16,0 4 2 0,3 2 1 0,-3 3 0 15,-6 5 8-15,0 0 2 0,5-3 0 0,-5 3 0 16,0 0 20-16,9 8 5 0,-3 3 1 0,-3-1 0 0,9 6-10 16,-6 0-8-16,-3 0 9 0,6-3-9 0,-6 3 12 0,3 0-3 15,0 0-1-15,0 2 0 0,0-2 14 0,0 0 2 16,0 2 1-16,-3 1 0 0,3-1-3 0,0 1-1 16,0 2 0-16,0-2 0 0,-6-1-9 0,3 1-1 15,0-1-1-15,-3 1 0 0,0-3-10 0,0-1 0 16,0-4 0-16,0 0 0 15,0-6-120-15,0-5-19 0,-6 3-4 0,6-3-1 0</inkml:trace>
          <inkml:trace contextRef="#ctx0" brushRef="#br0" timeOffset="142437.4089">23192 10507 1670 0,'0'0'74'0,"0"0"15"16,0 0-71-16,0 0-18 0,0 0 0 0,0 0 0 15,6 2 28-15,-6-2 3 0,6 3 0 0,-6-3 0 16,9 3-19-16,0-3-3 0,-6 2-1 0,6-2 0 0,-9 0 32 0,9 0 7 0,0-2 1 0,3-1 0 16,-3-2-4-16,-6 2-1 0,6-2 0 0,-1-1 0 15,-2 1-2-15,0-3 0 0,3 3 0 0,0-3 0 16,-6 0-21-16,6 0-5 0,0-5-1 0,-3 2 0 0,0 1-14 16,3-4 0-16,-6 1 0 0,3 3 0 0,-3-1 0 0,3 0 0 15,-3 1 0-15,-3-1 0 0,6-2-8 0,-6 5 8 16,0 0 0-16,0-2 0 0,0 4-16 0,0-2 4 31,-6 3 1-31,6 5 0 0,0-8 11 0,0 3-13 16,-9 0 5-16,9 5 8 0,0-3 0 0,-3 0 0 0,-3 3 0 0,0 0 0 0,0 3 0 0,0 0 0 15,6-3 0-15,-6 0 8 0,-3 5-8 0,9-3 0 16,-9 4 0-16,9-1 0 0,-3 0 0 0,0 3 0 16,0 0 0-16,0 0 0 0,0 5 0 0,3 1 0 15,-6-4 0-15,6 6 0 0,0 0 0 0,0 2 0 16,0-2 0-16,0 3 12 0,0-3 3 0,0 2 1 0,0-2 0 15,0 3 0-15,0-3 2 0,0-3 1 0,0 3 0 16,0 0 0-16,0-3 1 0,0 0 1 0,6 0 0 16,0-2 0 15,0-1-38-31,-3 1-8 0,6-3-2 0,-3 0 0 16,3 0-11-16,-3-6-2 0,3 1-1 0,0 0-642 0,-6-6-128 0</inkml:trace>
          <inkml:trace contextRef="#ctx0" brushRef="#br0" timeOffset="142937.2915">23677 10377 1555 0,'0'0'138'0,"3"13"-110"16,-3 0-28-16,6 1 0 0,-3 4 163 0,-3 1 27 16,6-1 6-16,0 3 0 0,-6 3-148 0,0 0-31 31,6-5-5-31,-3-1-2 0,3 3-2 0,-3-2 0 16,0-3 0-16,0-1 0 0,3-1-8 0,-6-1 10 0,6-2-10 0,-3-1 10 0,-3-2-10 0,0-3 0 15,9 1 0-15,-9-6 8 0,0 0-8 0,0 0 0 16,0 0 0-16,0 0 0 0,0 0 0 0,3 0 0 15,6 0 0-15,0 0 0 0,-9 0 8 0,3-6 0 0,3 1 0 0,-3-3 0 16,3 0 17-16,-3-2 3 0,2-4 1 0,-2 1 0 16,0 0-13-16,6-6-4 0,-3 4 0 15,0-4 0-15,3-2-12 0,-3 0 0 0,3-1 0 0,-3 1-10 16,3-5 10-16,3 5 0 0,-3 0 0 0,0 2 0 16,0 6 0-16,0 2-13 0,-6 3 5 0,8 3 8 15,-5 5 8-15,-3 0 10 0,-3 0 2 0,9 3 0 31,0 5-8-31,-6-1 0 0,6 4-1 0,0 2 0 16,-6-2-11-16,6 2 0 0,-3 3 0 0,0 0 0 0,0 0 20 0,3 0 12 0,0 2 3 0,0 1 0 31,-3-3-35-31,6-3 0 0,-4 3 0 0,1-3 0 0,-9-3 0 0,12 1 0 0,-6-6 0 0,-3 1 0 32,6-1-99-32,-9-5-26 0,0 0-6 0</inkml:trace>
          <inkml:trace contextRef="#ctx0" brushRef="#br0" timeOffset="143202.9951">23996 10134 2246 0,'0'0'100'0,"6"2"20"0,-3-2-96 0,6 0-24 0,0 0 0 0,3-2 0 15,-3-1 64-15,2 0 8 0,7-2 1 0,-6-3 1 16,6 3-54-16,0-1-12 0,-3 1-8 0,6 0 12 16,-1 0-12-16,7-1-12 0,-3 1 2 0,6 0 1 31,-9-1-19-31,8 4-3 0,-8-4-1 0,9 4 0 16,-9-3 5-16,3-1 1 0,-3 1 0 0,-7 2 0 15,7 3-80-15,-12 0-16 0,3-5-3 0,3 2-479 0,-6 3-95 0</inkml:trace>
          <inkml:trace contextRef="#ctx0" brushRef="#br0" timeOffset="143550.1005">24326 9798 1594 0,'0'0'35'0,"0"0"7"0,0 0 2 0,3-3 1 0,-3 3-36 0,0 0-9 0,0 0 0 0,9 3 0 16,0-1 75-16,-3 3 13 0,-3 3 2 0,0 3 1 15,-3 5-17-15,6 2-3 0,-6 6-1 0,0 5 0 16,0 3-29-16,-6 5-5 0,6 0-2 0,-3 5 0 15,-3 1 15-15,3-1 3 0,-6 3 1 0,9 3 0 16,-9 2-33-16,6 0-8 0,-6-2 0 0,6 0-1 16,-3-6-11-16,1-2-16 0,-1-9 4 0,-3-2 1 31,9-5-167-31,-3-3-34 0</inkml:trace>
          <inkml:trace contextRef="#ctx0" brushRef="#br0" timeOffset="144081.2244">24663 10186 172 0,'0'0'16'0,"0"0"-16"0,0 0 0 0,0 0 0 16,0 0 392-16,0 0 75 0,0 0 15 0,0 0 3 16,0 0-340-16,0 0-68 0,0 0-13 0,0 0-4 15,0 3-44-15,-9 2-8 0,3-2-8 0,-3 0 9 16,-3 2-9-16,3 0 0 0,-3 1 0 0,-3-1 0 16,0 0 0-16,0 3 0 0,7 0 0 0,-4 0 0 15,0 3 0-15,3-4 0 0,0 1 0 0,6 0 0 16,0 3 0-16,0 0 8 0,3 2-8 0,0-3 8 15,6 1-8-15,-3 2 0 0,6 0 0 0,-3 1 0 16,0-1 27-16,3 0 3 0,3 3 1 0,-4 0 0 16,10 0 16-16,-6 0 3 0,3-1 1 0,-3 1 0 0,-3 0-13 15,-3 0-2-15,3 3-1 0,0-1 0 0,-6-2-13 0,-3 3-2 16,0-4-1-16,0 4 0 0,-3-3-4 0,-6 0-1 16,0-3 0-16,-3 0 0 0,-3 0-14 0,0-2-12 15,-6-3 3-15,7 0 0 16,-13-3-98-16,-3-5-19 0,-9-3-4 0</inkml:trace>
        </inkml:traceGroup>
      </inkml:traceGroup>
    </inkml:traceGroup>
    <inkml:traceGroup>
      <inkml:annotationXML>
        <emma:emma xmlns:emma="http://www.w3.org/2003/04/emma" version="1.0">
          <emma:interpretation id="{158DBF54-3D26-423A-8953-0B6788BD78D2}" emma:medium="tactile" emma:mode="ink">
            <msink:context xmlns:msink="http://schemas.microsoft.com/ink/2010/main" type="paragraph" rotatedBoundingBox="7395,12717 25119,11528 25248,13449 7524,146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F947F9-40AC-41C8-A9E6-D9A3DCA14388}" emma:medium="tactile" emma:mode="ink">
              <msink:context xmlns:msink="http://schemas.microsoft.com/ink/2010/main" type="inkBullet" rotatedBoundingBox="7436,13322 7831,13295 7863,13772 7468,13799"/>
            </emma:interpretation>
            <emma:one-of disjunction-type="recognition" id="oneOf29">
              <emma:interpretation id="interp117" emma:lang="" emma:confidence="0">
                <emma:literal>•</emma:literal>
              </emma:interpretation>
            </emma:one-of>
          </emma:emma>
        </inkml:annotationXML>
        <inkml:trace contextRef="#ctx0" brushRef="#br0" timeOffset="145628.1968">3603 13361 115 0,'0'0'10'15,"-2"3"-10"-15,-4-3 0 0,0 0 0 0,0 3 345 0,0-1 67 16,6-2 14-16,0 0 2 0,-6 0-305 0,0 0-62 16,6 0-12-16,-3-5-2 0,0 2-27 0,0-2-6 15,-3 3-1-15,6-1 0 0,-6 0-13 0,0 1 0 16,0-1 0-16,0 3 0 0,3-3 0 0,-3 3 0 16,0 3 0-16,-3-3 0 0,0 3 24 0,0-3 3 15,1 0 0-15,-1 2 0 0,3 1 5 0,-3 0 2 16,0-1 0-16,0 1 0 0,0 2-21 0,0 0-4 15,0 1-1-15,-3 2 0 0,3 0-8 0,-3 2-11 0,0 1 3 16,0-1 0-16,4 1-3 0,-7 2 0 0,3 3 0 16,0 0 0-16,0-3 11 0,0 3 0 0,0 0 8 0,0 0-8 15,3 0 24-15,0 2 0 0,3-2 0 0,3 3 0 16,0-1-13-16,3 1-3 0,3-4 0 0,0 1 0 16,0 0-8-16,6-3 0 0,-3 1 0 0,3-4 0 15,3 3-8-15,-3-5 8 0,3 3-10 0,-3-3 10 16,3 0 0-16,0-3 0 0,-3-2-8 0,3-1 8 15,-1-2 0-15,4 3 0 0,-3-6 0 0,3-2 0 16,0 0 0-16,0-6 0 0,0 1 0 0,-3-4 0 16,3 1 0-16,2-3 0 0,-2-2 0 0,0-1 0 15,-3 1 0-15,-3-3 0 0,3-3 0 0,-12 5 0 16,6-2 0-16,-3 5 0 0,0-2 0 0,-3 2 0 16,0-5 18-16,-3 5-3 0,-6 0-1 0,3 3 0 15,-6-3 17-15,0 5 3 0,0 1 1 0,0 2 0 16,-6-3-5-16,7 3-1 0,-4 0 0 0,0 0 0 0,3 0-15 15,0 0-3-15,3 1-1 0,0-1 0 0,0 0-18 16,3 2-4-16,3 1-1 0,0-3-715 16,3 0-142-16</inkml:trace>
      </inkml:traceGroup>
      <inkml:traceGroup>
        <inkml:annotationXML>
          <emma:emma xmlns:emma="http://www.w3.org/2003/04/emma" version="1.0">
            <emma:interpretation id="{E4532411-4516-4073-A5D6-D8E74A30E340}" emma:medium="tactile" emma:mode="ink">
              <msink:context xmlns:msink="http://schemas.microsoft.com/ink/2010/main" type="line" rotatedBoundingBox="8006,12676 25119,11528 25248,13449 8135,14597"/>
            </emma:interpretation>
          </emma:emma>
        </inkml:annotationXML>
        <inkml:traceGroup>
          <inkml:annotationXML>
            <emma:emma xmlns:emma="http://www.w3.org/2003/04/emma" version="1.0">
              <emma:interpretation id="{73CD3F7B-ECC3-47BA-B35A-4CF857ED6AFF}" emma:medium="tactile" emma:mode="ink">
                <msink:context xmlns:msink="http://schemas.microsoft.com/ink/2010/main" type="inkWord" rotatedBoundingBox="8026,12978 8489,12947 8559,13983 8096,14014"/>
              </emma:interpretation>
              <emma:one-of disjunction-type="recognition" id="oneOf30">
                <emma:interpretation id="interp118" emma:lang="" emma:confidence="1">
                  <emma:literal>f</emma:literal>
                </emma:interpretation>
                <emma:interpretation id="interp119" emma:lang="" emma:confidence="0">
                  <emma:literal>t</emma:literal>
                </emma:interpretation>
                <emma:interpretation id="interp120" emma:lang="" emma:confidence="0">
                  <emma:literal>£</emma:literal>
                </emma:interpretation>
                <emma:interpretation id="interp121" emma:lang="" emma:confidence="0">
                  <emma:literal>!</emma:literal>
                </emma:interpretation>
                <emma:interpretation id="interp122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146174.4854">4127 13290 2181 0,'0'0'96'0,"0"0"21"0,0 0-93 0,0 0-24 0,0 0 0 0,0 0 0 16,0-5 37-16,0-1 3 0,0-1 1 0,3-1 0 16,3 0-41-16,-3-3-16 0,0 0 1 0,0 1 0 15,0-3-19-15,3-1-4 0,-3 4-1 0,0-1 0 16,0-2 28-16,0 0 11 0,-3 2-8 0,3-2 8 16,-3 0 0-16,0 0 0 0,3-1 12 0,-3 1-4 15,-3 0 4-15,0 0 2 0,-3-1 0 0,3 4 0 0,-3-3-3 16,0 2-1-16,3 0 0 0,-6 3 0 0,3 1-10 0,-3-1 10 15,-2 2-10-15,2 6 10 0,0 0-10 0,-3 6 0 16,0-4 0-16,0 4 0 0,0-1 0 0,3 3 0 16,0 0-9-16,3 0 9 0,0 0 0 0,0 2 0 15,3-2 0-15,0 0 0 0,-3 3 0 0,3-3 0 16,-3-1 0-16,6 1 0 0,0 3 0 0,-2 2 0 16,2 3 0-16,0-3 0 0,2 6 13 0,-2-3-3 15,0 2-1-15,3 3 0 0,0 3 7 0,0 3 0 16,3-1 1-16,-3 6 0 0,-3 0 7 0,3 2 2 15,-3 0 0-15,0 3 0 0,3 3-3 0,0 0-1 0,0 2 0 16,0-2 0-16,3 0-22 0,3-3 0 0,-6-3 0 0,3 3 8 16,0 0-8-16,0-3 0 0,-3 1 0 0,0-3 0 31,-3-3-53-31,0-3-9 0,0 3-2 0,-3-2-988 0</inkml:trace>
          <inkml:trace contextRef="#ctx0" brushRef="#br0" timeOffset="146440.0563">3851 13835 1670 0,'0'0'148'16,"0"0"-118"-16,0 0-30 0,0 0 0 0,0 0 188 0,0 0 31 15,0 0 6-15,0 0 2 0,0 0-146 0,8 5-29 16,-2-5-5-16,3 0-2 0,6-2-33 0,-3-4-12 16,6-2 0-16,0 1 9 0,6-4-9 0,5-2 0 15,-2 0-12-15,6-3 12 16,3 0-28-16,-1 3 1 0,1-3 1 0,0 5 0 16,0 0-158-16,2 4-31 0,1 1-6 0</inkml:trace>
        </inkml:traceGroup>
        <inkml:traceGroup>
          <inkml:annotationXML>
            <emma:emma xmlns:emma="http://www.w3.org/2003/04/emma" version="1.0">
              <emma:interpretation id="{F2D682FC-79A3-4523-BDCC-2C19E5BC8482}" emma:medium="tactile" emma:mode="ink">
                <msink:context xmlns:msink="http://schemas.microsoft.com/ink/2010/main" type="inkWord" rotatedBoundingBox="10030,12841 10842,12787 10944,14305 10132,14360"/>
              </emma:interpretation>
              <emma:one-of disjunction-type="recognition" id="oneOf31">
                <emma:interpretation id="interp123" emma:lang="" emma:confidence="1">
                  <emma:literal>A,</emma:literal>
                </emma:interpretation>
                <emma:interpretation id="interp124" emma:lang="" emma:confidence="0">
                  <emma:literal>A ,</emma:literal>
                </emma:interpretation>
                <emma:interpretation id="interp125" emma:lang="" emma:confidence="0">
                  <emma:literal>A )</emma:literal>
                </emma:interpretation>
                <emma:interpretation id="interp126" emma:lang="" emma:confidence="0">
                  <emma:literal>A .</emma:literal>
                </emma:interpretation>
                <emma:interpretation id="interp127" emma:lang="" emma:confidence="0">
                  <emma:literal>A l</emma:literal>
                </emma:interpretation>
              </emma:one-of>
            </emma:emma>
          </inkml:annotationXML>
          <inkml:trace contextRef="#ctx0" brushRef="#br0" timeOffset="154149.9533">6074 13253 1353 0,'0'0'60'0,"0"0"12"0,0 0-57 0,0 0-15 16,0-5 0-16,0-1 0 0,0 1 61 0,0-3 10 0,0 0 1 15,0 3 1-15,3-3-33 0,-3 0-8 0,3 0 0 0,-3 3-1 16,0 5 1-16,0 0 0 0,0 0 0 0,0 0 0 16,0 0-4-16,0 0 0 0,0 8 0 0,-3 5 0 15,-3 3 1-15,3 2 0 0,-3 4 0 0,0 4 0 16,0 3-29-16,0 3 8 0,0 0-8 0,0 5 0 16,3 5 18-16,-3-2 1 0,0-1 0 0,1 1 0 15,-1-3 0-15,0-2 0 0,-3 2 0 0,0 0 0 16,0-3-19-16,0 0 8 0,0 3-8 0,-3-2 0 15,0-1 20-15,3-5-4 0,3-2 0 0,-3-1 0 16,0-5-16-16,6-2 0 0,0-3 0 0,0 0 0 16,3-3 0-16,-2-5 0 0,-1 0 0 0,0 0 0 15,3-8 0-15,0 0 10 0,0 0-2 0,0 0 0 16,0 0 7-16,0 0 1 0,0 0 0 0,6-8 0 16,-4 0 18-16,4-5 4 0,0-3 1 0,0-3 0 0,0-5-23 0,3-2-5 15,-3-6-1-15,0 0 0 0,0-2-10 0,3-6 0 16,0 3 9-16,-3-5-9 0,0-3 0 0,3-3 8 15,0-2-8-15,-3 0 0 0,0 0 0 0,0 2 0 16,0 0 0-16,-1 1 0 0,-2-1 0 0,3 0 0 16,0 1 0-16,0-1 0 0,0 1 0 0,0 2 0 15,0 5 0-15,0 6 8 0,0-1 4 0,3 6 0 16,-3 5 1-16,3 3 0 0,0 3 2 0,0 2 0 16,0 2 0-16,0 4 0 0,3 2-15 0,-4-3 11 15,1 6-11-15,3 0 10 0,-3 2-10 0,-3 0 0 16,3 3 0-16,0 0 0 0,0 0 0 0,-3 3 0 15,0 0 0-15,0 2 0 0,0 0 0 0,0 6 0 0,3-3 0 0,-3 5 0 16,0 3 0-16,2 2 0 0,1 6 0 0,-3 3 0 16,-3-1 14-16,3 6 1 0,3 2 0 0,0 6 0 15,3 2-7-15,3 6-8 0,-3 2 11 0,3 6-11 16,3 5 19-16,-1 5-3 0,4 8-1 0,-3-3 0 16,3 3-15-16,3 0 9 0,0-2-9 15,-7-3 8-15,4-6 5 0,-3-2 1 0,-3-5 0 0,3-6 0 16,-6-5-14-16,3-5 9 0,-3-6-9 0,-3-2 8 15,-4-8-26-15,1-3-6 0,-3-5 0 0,3-3-1 32,-6-3-83-32,0-4-16 0,0-6-3 0,0 0-1 0,0 0-90 0,-6-3-18 0,-3-5-4 0</inkml:trace>
          <inkml:trace contextRef="#ctx0" brushRef="#br0" timeOffset="154431.1393">6015 13803 2516 0,'-9'3'56'0,"0"0"11"0,0-3 2 0,3 0 1 0,0 0-56 0,0-3-14 16,6 3 0-16,0-5 0 0,3-1 0 0,3-2-10 15,3 1 2-15,3-4 0 0,5 3 8 0,4 0 0 16,0-3 0-16,6 6 0 0,6-3 0 0,2 3 0 16,4-3 0-16,3 3 0 15,5-3-30-15,4 0-1 0,-6 0 0 0,-1-3 0 16,1-2-148-16,3-3-29 0,38-16-7 0,-24 3-1 0</inkml:trace>
        </inkml:traceGroup>
        <inkml:traceGroup>
          <inkml:annotationXML>
            <emma:emma xmlns:emma="http://www.w3.org/2003/04/emma" version="1.0">
              <emma:interpretation id="{2219D60D-61F5-43A8-8D77-FCE483FC0D52}" emma:medium="tactile" emma:mode="ink">
                <msink:context xmlns:msink="http://schemas.microsoft.com/ink/2010/main" type="inkWord" rotatedBoundingBox="12047,13654 12147,13648 12193,14325 12093,14332"/>
              </emma:interpretation>
            </emma:emma>
          </inkml:annotationXML>
          <inkml:trace contextRef="#ctx0" brushRef="#br0" timeOffset="155368.4161">7887 13650 2556 0,'6'10'56'0,"-3"-4"12"0,-3 2 3 0,0 0 0 0,-3 5-57 0,3 0-14 0,6 0 0 0,0 3 0 16,-6 5 48-16,3 6 8 0,3 2 0 0,2 8 1 15,1 5-49-15,-6 3-8 0,0 0 0 0,0 3 0 16,-3-3-40-16,-3 0-1 0,-9 0 0 0,1-3 0 15,-1 0-91-15,-6-2-17 0,-6 2-4 0</inkml:trace>
        </inkml:traceGroup>
        <inkml:traceGroup>
          <inkml:annotationXML>
            <emma:emma xmlns:emma="http://www.w3.org/2003/04/emma" version="1.0">
              <emma:interpretation id="{F0CFD5AF-A2B3-4C18-8352-16C72A9CAC2A}" emma:medium="tactile" emma:mode="ink">
                <msink:context xmlns:msink="http://schemas.microsoft.com/ink/2010/main" type="inkWord" rotatedBoundingBox="13857,12968 16600,12784 16651,13545 13908,13729"/>
              </emma:interpretation>
              <emma:one-of disjunction-type="recognition" id="oneOf32">
                <emma:interpretation id="interp128" emma:lang="" emma:confidence="1">
                  <emma:literal>some</emma:literal>
                </emma:interpretation>
                <emma:interpretation id="interp129" emma:lang="" emma:confidence="0">
                  <emma:literal>Some</emma:literal>
                </emma:interpretation>
                <emma:interpretation id="interp130" emma:lang="" emma:confidence="0">
                  <emma:literal>Come</emma:literal>
                </emma:interpretation>
                <emma:interpretation id="interp131" emma:lang="" emma:confidence="0">
                  <emma:literal>come</emma:literal>
                </emma:interpretation>
                <emma:interpretation id="interp132" emma:lang="" emma:confidence="0">
                  <emma:literal>Home</emma:literal>
                </emma:interpretation>
              </emma:one-of>
            </emma:emma>
          </inkml:annotationXML>
          <inkml:trace contextRef="#ctx0" brushRef="#br0" timeOffset="158809.9079">10078 12973 172 0,'0'0'16'0,"0"0"-16"0,0 0 0 0,0 0 0 16,0 0 271-16,0 0 51 0,0 0 10 0,0 0 3 15,0 0-176-15,0 0-35 0,0 0-8 0,-6 0 0 16,0-3-43-16,3 3-8 0,0-3-1 0,3 3-1 16,0 0-36-16,0 0-7 0,-3 0-2 0,-3-2 0 15,0-1-10-15,3 3-8 0,0-3 9 0,-3 3-9 0,-3-2 8 16,0 2-8-16,3 2 0 0,-3-2 9 0,-3 0-9 0,3 3 0 15,-3 0 0-15,0-3 0 0,-2 2 0 0,-1 4 0 16,0-4 0-16,-3 3 0 0,3 1 0 0,-3 2 0 16,0-3 0-16,3 3 0 0,1-3 0 0,-1 3 0 0,3 0 0 15,-3 3 8-15,0-3-8 0,0 2 10 0,3 1-10 0,-3 2 10 16,3-2 0-16,1 2 0 0,2-3 0 0,-3 1 0 16,3 0 10-16,3-1 1 0,0-2 1 0,0 0 0 15,3 0-14-15,3 3-8 0,0-4 10 0,0-1-10 16,6 2 8-16,0-3-8 0,0 3 0 0,3-3 0 15,0 1 8-15,3-1-8 0,-1-3 0 0,7 4 0 16,-3-1 0-16,3-2 0 0,3-1-8 0,0 1 8 16,0 2 0-16,-1-2 0 0,1 2 0 0,3-2 0 15,-6 2 0-15,3-2 0 0,0 2 0 0,-4 0 0 16,1 3 12-16,-3 0-3 0,0 3-1 0,0-1 0 16,-3 4-8-16,0-1 12 0,-3 8-12 0,0 0 12 15,-6 3-12-15,0 0 0 0,-3 5 9 0,0-3-9 16,-6 1 11-16,0-1-3 0,0-2 0 0,-3 0 0 15,-6-3 20-15,3-2 3 0,-3-1 1 0,6-2 0 0,-3-3-32 16,-3-2 0-16,-2-3 0 0,-1 0-10 16,0-6-26-16,-6 1-4 0,3-3-2 15,0 0 0-15,-2-5-34 0,2-1-8 0,3 1 0 16,0-3-1-16,0-5-75 0,3 0-16 0,0-6-2 16,6 3-1-16</inkml:trace>
          <inkml:trace contextRef="#ctx0" brushRef="#br0" timeOffset="159497.246">10637 13115 1267 0,'0'0'112'0,"0"0"-89"0,0 0-23 0,0 0 0 0,0 0 146 16,0 0 25-16,0 0 5 0,0 0 0 0,0 0-84 15,0 0-18-15,-3-2-3 0,3 2-1 0,0 0-22 0,0 0-5 16,-3-6-1-16,3 6 0 0,0 0-11 0,0-2-3 16,-3-3 0-16,3 5 0 0,0 0-4 0,-6 0-2 15,3 0 0-15,-3 2 0 0,0-2-22 0,0 5 0 16,-3 1 0-16,4 2 0 0,-4 2 0 0,0-2 0 16,0 3 0-16,-3 2 0 0,3 0 0 0,-3 3 0 15,3 0 0-15,0 0 0 0,0 0 0 0,3 2 0 16,-3-2 0-16,3 3 0 0,3-3 0 0,0 2 0 15,0-5 0-15,6 3 0 0,0-3 0 0,0 1 0 16,3-1 0-16,0-3 0 16,3 1-20-16,0-3-6 0,0-3-1 0,0 1 0 0,3-4 17 0,3-2 10 15,-3 0-12-15,3 0 12 0,2-2-9 0,-2-4 9 0,3-2 0 16,0-2-9-16,0 2 9 0,0-5-13 0,0 2 5 16,-1-2 8-16,4 0-14 0,-3-1 5 0,0 1 1 15,0 0 0-15,0 2 0 0,0 1 0 0,-7-4 0 16,-2 4 0-16,0-1 8 0,-3 1 0 0,-6 2 0 0,3 0 0 15,-3 0 0-15,0 0 0 0,-3 0 10 0,0 3-10 16,-6-3 27-16,0-3-1 0,-2 1 0 0,-1-1 0 16,0 0-2-16,-6 1-1 0,3-3 0 0,0-1 0 15,-3-1-15-15,3-1-8 0,-2 2 8 0,2 1-8 16,0 3-10-16,0 2-6 0,0-3-2 0,0 3 0 16,3 3 6-16,0 2 0 0,0 1 1 0,3 4 0 15,-2-2 11-15,2 8-10 0,3-3 10 0,-3 1-10 16,0 2 2-16,3 2 0 0,3 1 0 0,0-1 0 15,3 4-47-15,0-4-9 16,3 1-1-16,3 2-904 0</inkml:trace>
          <inkml:trace contextRef="#ctx0" brushRef="#br0" timeOffset="160184.5823">11125 13015 2311 0,'0'0'51'0,"0"0"10"0,0 0 3 0,0 0 0 0,6 5-51 0,0 0-13 0,-6-5 0 0,6 6 0 15,3-1 16-15,3 3 0 0,-3 0 0 0,0 2 0 16,3 4-16-16,-3-1 11 0,3 3-11 0,-1 2 10 15,-2 1-10-15,0 5 0 0,0-3 0 0,0 0 0 16,-3 0 0-16,0 0-14 0,0 1 5 0,0-4 1 16,-3-2-9-16,0 0-2 0,-3-6 0 0,-3 1 0 15,6 0 8-15,-3-6 2 0,0-5 0 0,0 5 0 16,0-5-2-16,0 0 0 0,0 0 0 0,0 0 0 16,0 0 25-16,0 0 5 0,0 0 1 0,0 0 0 15,0-10 11-15,3 2 2 0,0-6 1 0,0 4 0 16,3-3 1-16,-3-3 0 0,0-3 0 0,0 1 0 15,0-4-15-15,6 1-4 0,-3-3 0 0,3 1 0 16,2-1-16-16,1 0 0 0,0 3-8 0,0 0 8 16,0 2 0-16,0 1 0 0,-3 4 0 0,0 4 0 15,0 2 0-15,-3 0-12 0,3 5 3 0,-3 3 1 0,3 3 8 16,-1 5-10-16,-2-3 10 0,0 6-10 0,3-1 10 16,0 4 0-16,-3 1 0 0,0 1 0 0,0-2 0 0,0 4 0 15,-3-2-9-15,0 0 9 0,0 0 0 0,0 0 0 16,0-3-9-16,-3 0 9 0,-3 0 0 0,3 1 0 15,0-1 0-15,0 0 0 0,-3 0-10 0,3-2 2 16,-3-3 0-16,3 0 0 0,0 0-10 0,0-3-2 16,0-5 0-16,0 0 0 0,0 0 20 0,0 0 0 15,0 0-8-15,0 0 8 0,0 0-8 0,0 0 8 16,0-8-12-16,3-3 12 0,-3 1 0 0,3-3 0 16,3-3 0-16,-3-3 9 0,3 1 8 0,-3-4 2 15,3-4 0-15,0 0 0 0,-3-1-3 0,3 1-1 0,3 4 0 16,0 1 0-16,-1 0-15 0,4 8 0 0,-3 0 8 0,0 5-8 15,0 5 0-15,0 0 0 0,0 9 0 0,0 2 0 16,3 5 0-16,-3 3 0 0,0 2 0 0,0 6 0 16,-3-3 0-16,0 3 0 0,2 3 0 0,-2-4 0 15,-3 1 0-15,0-3 0 0,0 1-12 0,0-1 12 32,0-3-117-32,-3-2-17 0,0 0-3 0</inkml:trace>
          <inkml:trace contextRef="#ctx0" brushRef="#br0" timeOffset="160715.7081">12009 13152 345 0,'12'16'15'0,"-9"-8"4"0,-3-8-19 0,0 0 0 16,3 6 0-16,3-4 0 0,0 3 489 0,0-2 95 16,0 0 18-16,3-3 4 0,3-3-486 0,0 0-98 0,0-2-22 15,3-3 0-15,-1 3 0 0,4-3 0 0,0-3-8 16,0 1 8-16,-6-1 0 0,6-2 0 0,0 0 0 0,-4 0 0 15,1-1 0-15,0 1 0 0,0 0 0 0,-3-3 0 16,0 0-9-16,-3 3 9 0,0 0-10 0,0-1 10 16,0 1 0-16,0-3 12 0,-3 3-1 0,-3 3 0 15,2-4-11-15,-2 1 12 0,0 3-12 0,-6-1 12 16,3 0-12-16,-3-2 12 0,0 5-12 0,-2-2 12 16,-1 2-12-16,0 0 0 0,0 0 0 0,-3 0 0 15,0 3 0-15,-3 2 0 0,0-2 0 0,-3 2 0 16,0 6 0-16,0 2 0 0,0 3 0 0,-2 2 0 15,-4 1 0-15,3 5 0 0,-3 0 0 0,3 5 0 16,0 3 0-16,-2 2 0 0,2 3 0 0,0 3 8 16,3 2-8-16,3 1 12 0,0-1-12 0,0 1 12 15,6-4-12-15,0-2 0 0,6 1 0 0,0-4 0 16,6 1 0-16,6-4 0 0,0 1 0 0,6 3 0 0,6-4 0 16,3-1-14-16,2 1 3 0,4-1 1 15,6-7-39-15,2-1-8 0,1-6-2 16,0-6-1023-16</inkml:trace>
        </inkml:traceGroup>
        <inkml:traceGroup>
          <inkml:annotationXML>
            <emma:emma xmlns:emma="http://www.w3.org/2003/04/emma" version="1.0">
              <emma:interpretation id="{25AA0449-FD81-46B9-81D6-EE311D23F0E7}" emma:medium="tactile" emma:mode="ink">
                <msink:context xmlns:msink="http://schemas.microsoft.com/ink/2010/main" type="inkWord" rotatedBoundingBox="18635,11963 22934,11674 23052,13433 18753,13721"/>
              </emma:interpretation>
              <emma:one-of disjunction-type="recognition" id="oneOf33">
                <emma:interpretation id="interp133" emma:lang="" emma:confidence="1">
                  <emma:literal>possibly</emma:literal>
                </emma:interpretation>
                <emma:interpretation id="interp134" emma:lang="" emma:confidence="0">
                  <emma:literal>Possibly</emma:literal>
                </emma:interpretation>
                <emma:interpretation id="interp135" emma:lang="" emma:confidence="0">
                  <emma:literal>possible</emma:literal>
                </emma:interpretation>
                <emma:interpretation id="interp136" emma:lang="" emma:confidence="0">
                  <emma:literal>Possible</emma:literal>
                </emma:interpretation>
                <emma:interpretation id="interp137" emma:lang="" emma:confidence="0">
                  <emma:literal>passible</emma:literal>
                </emma:interpretation>
              </emma:one-of>
            </emma:emma>
          </inkml:annotationXML>
          <inkml:trace contextRef="#ctx0" brushRef="#br0" timeOffset="162043.5212">14635 12713 403 0,'0'0'36'0,"0"0"-36"16,0 0 0-16,0 0 0 0,0 0 403 0,0 0 73 15,0 0 16-15,0 0 2 16,0 0-419-16,0 0-84 0,0 0-17 0,0 0-3 16,0 0-7-16,0 0-2 0,0 0 0 0,0 0 0 15,0 0 5-15,0 0 1 0,0 0 0 0,0 0 0 0,0 0 19 0,0 0 4 16,0 0 1-16,0 0 0 0,0 0 28 0,0 0 7 15,0 0 1-15,0 0 0 0,0 0 6 0,0 0 2 16,0 0 0-16,0 0 0 0,-3 3-36 0,-3 0 0 0,6-3 0 0,0 0 0 16,-6 5-26-16,0 0 1 0,0-2 0 0,0-1-556 15,6-2-111-15</inkml:trace>
          <inkml:trace contextRef="#ctx0" brushRef="#br0" timeOffset="166328.1823">14572 12539 288 0,'0'0'25'0,"0"0"-25"16,0 0 0-16,0 0 0 0,0 0 312 0,0 0 56 15,0 0 12-15,0 0 3 0,0 0-273 0,0 0-54 16,0 0-12-16,0 0-1 0,0 0-14 0,0 0-2 15,0 0-1-15,0 0 0 0,0 0 2 0,0 0 0 16,0 8 0-16,3-3 0 0,-3-5 0 0,3 10 0 0,-3-2 0 16,0 3 0-16,3 2 0 0,0 3 0 0,0 3 0 0,0 2 0 15,0 3-13-15,-3-1-3 0,3 4 0 0,-3 2 0 16,0 0-12-16,-3 0-16 0,3 3 3 0,0 0 1 16,-3 2 24-16,3 0 4 0,0 3 2 0,0-2 0 15,0-1 5-15,0 1 1 0,-3-4 0 0,3-1 0 16,3-1 14-16,-3-6 3 0,-3 1 1 0,0-5 0 15,3-1-19-15,0-4-4 0,-3-1-1 0,0 0 0 16,0-5-18-16,0 2 0 0,0-2 8 0,3 0-8 16,-6-2 0-16,6 2-16 0,0-8 4 0,0 0 0 15,-3 2 12-15,3-2-12 0,0 0 12 0,0 0-12 16,0 0 12-16,0 0 12 0,0 0-3 0,0 0 0 16,0 0 6-16,0 0 1 0,-6-2 0 0,0-4 0 15,3 1-2-15,0 0 0 0,-6-3 0 0,3 2 0 16,1-1 1-16,-1 1 0 0,3-2 0 0,0 3 0 0,-3 0-24 15,3-1-5-15,0 4-1 0,0-3 0 0,3 5 4 0,-3-6 1 16,3 6 0-16,0-5 0 0,0 0 10 0,0-1 0 16,-3 1 0-16,3-3-8 0,3 3 8 0,-3-3 0 15,3 3 0-15,0-3 0 0,0-3 0 16,-3 0 8-16,0 1-8 0,0-3 11 0,3-3-11 0,-3 0 0 16,3 0 0-16,-6-5 0 0,3 2 0 0,-3-2 0 15,6-3 0-15,0-2 0 0,3 2 0 0,0-2 0 0,0 2 0 0,-1-3 0 0,4 4 0 0,-3-1 0 16,0-3-11-16,3 3 11 0,0 1 0 0,0-1-10 15,3 0 10-15,0 0 0 0,0-2 0 0,0 2 0 16,3 0 0-16,-1 0 0 0,1-2 0 0,0 5-10 0,0-3 10 0,3 3-8 16,-3 0 0-16,0-1 0 0,0 7 0 0,0-1 0 15,2 0-5-15,-5 3-1 0,3-1 0 16,-3 4 0-16,3-1 6 0,-3 6 8 0,3 0-13 0,-3 2 5 31,3 0 8-31,-4 6 0 0,1 0 0 0,0 2 0 16,-6 3 12-16,-3 0 2 0,6 2 0 0,-3 4 0 15,0-1-6-15,-3 3-8 0,3 2 11 0,-3 3-11 16,0 1 13-16,-6 1-4 0,0 1-1 0,-6 0 0 0,3 2 0 0,-3 1-8 0,-9-1 12 0,0 3-4 16,-2-2-8-16,-1 2 0 0,-3-3 9 0,0-2-9 15,0 0 0-15,-2-3-12 0,5 0 2 0,-3 1 0 32,0-7 2-32,3 1 0 0,0-2 0 0,4-4 0 0,-4-2-106 15,6-3-21-15,0-5-4 0,3-2-1 0</inkml:trace>
          <inkml:trace contextRef="#ctx0" brushRef="#br0" timeOffset="166859.3383">15284 12724 2257 0,'0'0'100'0,"0"0"20"0,-6 2-96 0,0-2-24 0,-3 3 0 0,6-3 0 0,-3 0 56 0,0-3 7 0,-3 6 1 0,3-3 0 31,6 0-42-31,-3 3-8 0,0-3-2 0,3 0 0 16,-6 8-1-16,3-3-1 0,0 3 0 0,0 3 0 16,0-1-10-16,0 3 0 0,0 3 0 0,0 3 8 15,0-1-8-15,-3 3 0 0,3 1 0 0,3 1-11 16,-3-1-1-16,3-1 0 0,-3 0 0 0,3 0 0 16,6-2 4-16,-3-1 0 0,3-2 0 0,0-3 0 15,3 0 8-15,0-5 0 0,3-2-9 0,-3-1 9 0,3-2-18 0,3-1 1 0,-3-4 0 0,2-4 0 16,1 1 17-16,0-3 0 0,3 0 0 0,0 0 0 15,-3-2 17-15,0-4-2 0,-6-1-1 0,3-1 0 0,-1 0 1 16,-2-3 0-16,-6 1 0 0,3-1 0 0,3 3 28 0,-6-5 5 16,-3 3 2-16,-3-4 0 0,3 4-24 15,-3-1-5-15,-3 1-1 0,0-1 0 0,0 1-9 0,-3 2-3 16,-2 3 0-16,-1 0 0 0,-6-1-18 0,3 4-4 16,-3-1-1-16,0 1 0 15,0-1-37-15,-3 3-8 0,1 3-2 0,2-1 0 16,3 4-159-16,-3-6-32 0,-18 0-7 0,13 3 0 0</inkml:trace>
          <inkml:trace contextRef="#ctx0" brushRef="#br0" timeOffset="167374.8337">16022 12414 1440 0,'0'0'128'0,"0"0"-103"0,-6 3-25 0,0 0 0 0,3-3 150 0,-3 2 25 15,0 1 5-15,0-1 0 0,-3 1-91 0,3 0-18 16,0-1-4-16,-3 1-1 0,0-3-27 0,3 3-6 16,0 2-1-16,-3-2 0 0,1-1-12 0,-1 1-2 15,0 2-1-15,0-2 0 0,3 0-17 0,-3 2 0 32,0 3-8-32,0-3 8 0,-3 3 0 0,0 3 0 0,0-3 0 0,-3 5 0 0,6 0 0 0,3 0 0 15,1 0 8-15,-1 1-8 0,0-1 8 0,3 0-8 16,3 3 0-16,0 0 0 0,3-3 0 0,0 0 0 31,3 3 0-31,0-3 0 0,5 1-11 0,1-4 1 0,0 3 0 0,0-2 0 0,6 0 10 0,0-1 0 16,-3 1 10-16,3-3-10 0,2 2 0 0,-5 1 0 15,0-6 0-15,0 6 0 0,-6-1 14 0,3-2 0 16,-3 3 0-16,-3-1 0 0,-6 4 6 0,0-1 0 16,0 3 1-16,-6 0 0 0,-3 2-21 0,-3 6 0 0,-3-3 0 15,-3 3 8-15,0-3-21 0,-5 3-4 0,-4-3-1 0,0 0 0 47,-3-2-95-47,3-1-19 0,4-4-4 0,-1-4-537 0,3-2-107 0</inkml:trace>
          <inkml:trace contextRef="#ctx0" brushRef="#br0" timeOffset="167921.5471">16400 12451 576 0,'0'0'51'0,"0"0"-41"15,0 0-10-15,0 0 0 0,0 0 292 0,0 0 57 16,0 0 11-16,3-2 3 0,-3 2-240 0,0 0-48 16,0 0-10-16,0 0-1 0,6-3-14 0,-6 3-2 15,0 0-1-15,0 0 0 0,0 0-18 0,0 0-3 16,-6-5-1-16,0-1 0 0,3 4 2 0,3 2 0 16,-9-3 0-16,0 0 0 0,-3 3-27 0,0 3 0 0,0 0-9 0,-3 2 9 15,0 3 0-15,1 0 12 0,-4 0 0 0,0 2 0 16,3 4-12-16,0-4 0 0,0 4 0 0,0-4 0 15,3 3 0-15,0 1 0 0,1-1 0 0,2 0 0 16,-3 0 9-16,3 3-1 0,3-3 0 0,-3 3 0 16,3 0-8-16,3-3-11 0,0 1 3 0,0-1 0 15,6-3 8-15,3-2 0 0,0 3 0 0,0-3 0 32,6 0-31-32,3 0-1 0,3-3 0 0,-1-2 0 0,7 2 32 0,0 0 0 0,3-2 0 0,-3 2 0 15,2 3 0-15,-2 0 8 0,0 0 0 0,-3 3-8 16,-6-1 33-16,0 3 0 0,-3 3 0 0,-4 0 0 15,-2-3 19-15,0 6 3 0,-3-1 1 0,-3 4 0 16,-3-1-29-16,-6 0-6 0,1-3-1 0,-4 1 0 16,3-1-32-16,-6 1-6 0,0-6-2 0,-3 3 0 31,0-3-84-31,0-2-18 0,-2-1-3 0,-1-2-957 0</inkml:trace>
          <inkml:trace contextRef="#ctx0" brushRef="#br0" timeOffset="168234.0355">16733 12801 2271 0,'0'0'50'0,"0"0"10"0,-3 5 3 0,0 0 1 0,3-5-52 0,-3 5-12 0,-3 3 0 0,0 0 0 16,3-2 18-16,0-1 1 0,3 3 0 0,-3 0 0 31,0 0-19-31,0 0 0 0,9 2 0 0,-3-2 0 16,-3 3 0-16,3-3-17 0,0-3 3 0,3 0 1 15,3 3-27-15,0-3-4 0,-9-5-2 0,9 0-927 0</inkml:trace>
          <inkml:trace contextRef="#ctx0" brushRef="#br0" timeOffset="168406.0341">16915 12266 2710 0,'12'16'120'0,"-9"-11"25"0,-9 3-116 0,6-3-29 0,0 3 0 0,0-8 0 0,6 6 14 0,-6-6-3 16,0 0-1-16,0 0-819 15,6-3-164-15</inkml:trace>
          <inkml:trace contextRef="#ctx0" brushRef="#br0" timeOffset="168977.513">17245 11919 403 0,'21'19'17'0,"-15"-11"5"0,-3 3-22 0,0 2 0 0,3 0 0 0,0 0 0 16,0 6 442-16,0-1 84 0,-3 3 17 0,0 1 3 15,6-1-386-15,-7 0-76 0,-4 3-16 0,2 2-4 16,5 3-25-16,1 3-6 0,0 0-1 0,-3 2 0 16,-3 1-20-16,3 2-4 0,6 2 0 0,-3 6-8 15,-6-2 9-15,3-1-9 0,0 3 0 0,3-3 9 16,-6-5 9-16,3 0 2 0,-3-5 0 0,3-5 0 15,3-4-12-15,-6-1-8 0,-3-7 12 0,3-1-12 16,3-4 0-16,-3 1-9 0,0-6-1 0,0-5 0 16,0 0-6-16,0 0-2 0,0 0 0 0,0 0 0 15,-3-3 18-15,0-4 0 0,6-1 0 0,-3 0 0 16,0-6 0-16,3 1 0 0,3-3 0 0,3 0 0 16,0-5 0-16,0-3 0 0,0-5 0 0,6 0 0 0,5 0 0 15,-5 0 0-15,3 3 0 0,-3 2 0 16,6 0-46-16,-3 8-6 15,0 6 0-15,-4-1-1 0,-2 3 26 0,0 5 6 0,0 3 1 0,-6 3 0 0,-6-3 20 0,6 8 8 16,0 5 0-16,0 0 0 0,-6 1 4 0,-3 4 1 16,0-2 0-16,-3 3 0 0,-3 2-13 0,-3 0 0 15,-9 0 0-15,4-2 0 0,2-1 8 0,-3 3-8 16,-6-5 0-16,3 3 9 0,-3-1-9 0,4 1 0 16,-4-1 0-16,-6 1 0 15,0-3-28-15,6-3-2 0,7 0 0 0,-4 0 0 16,-6-5-113-16,6-5-22 0,6 0-5 0</inkml:trace>
          <inkml:trace contextRef="#ctx0" brushRef="#br0" timeOffset="169227.4515">17897 11729 1670 0,'9'34'148'0,"-6"-18"-118"0,3 0-30 0,0 3 0 16,-3 2 255-16,3 3 45 0,0 2 8 0,3 1 3 16,-3 4-223-16,-1 4-45 0,-2 2-9 0,0 5-2 15,0 6-32-15,0-1 0 0,-3 4-12 0,0-4 3 16,3 3 9-16,-3 3 0 0,0 0 0 0,-3 3-8 16,0-1-2-16,0-2 0 0,0-5 0 0,-2-6 0 15,-1-2-95-15,0-6-19 0,3-7-4 0,-3-3-1 0</inkml:trace>
          <inkml:trace contextRef="#ctx0" brushRef="#br0" timeOffset="169742.9491">18281 12420 1555 0,'0'0'68'0,"0"5"16"0,0-5-68 0,3 8-16 0,-3-3 0 0,3 3 0 15,-3-3 264-15,0 3 50 0,0 0 10 0,3 0 1 16,-3 0-246-16,3 3-50 0,-3-1-9 0,3 3-3 16,0-2-7-16,0-3-2 0,0 3 0 0,0-1 0 15,0-2-8-15,0 0-12 0,3 0 2 0,-3-3 1 16,3-2-10-16,0 2-1 0,-1-5-1 0,4 0 0 15,-3 0 21-15,3-2 0 0,0-1 0 0,0-5 0 16,3 0-14-16,0 0-5 0,3-3-1 0,0 1 0 16,3-1 32-16,-1 1 7 0,-2-3 1 0,9 2 0 15,-3 0 1-15,0 1 1 0,0 4 0 0,-1-1 0 16,1 4-2-16,0 0-1 0,-3 3 0 0,3 3 0 16,-6 5-19-16,3 5-11 0,-1 3 2 0,-5 8 0 15,0 7 1-15,-3 7 0 0,0 4 0 0,-6 5 0 16,0 1 8-16,-6 0-8 0,0 2 8 0,0 0-8 0,-3 3 8 15,-6 0 0-15,0-3 8 0,-3-2-8 0,-2-6 8 16,-1 1-8-16,0-6 8 0,0-3-8 0,-6-5 8 16,3 0-8-16,-2-2 8 0,-1-3-8 0,3-6 30 15,-3 1 2-15,3-3 0 0,3-1 0 0,-2-1-4 16,5-6-1-16,0 2 0 0,3-2 0 0,0-3 5 0,3-2 0 16,0-3 1-16,0 0 0 0,6-3-33 0,0-5 0 15,0 0 0-15,6-5 0 0,3-5-9 0,0-6-6 16,6 0-1-16,3-8 0 15,9-7-57-15,3-6-12 0,8 0-3 0,7-6-778 16,3-1-156-16</inkml:trace>
        </inkml:traceGroup>
        <inkml:traceGroup>
          <inkml:annotationXML>
            <emma:emma xmlns:emma="http://www.w3.org/2003/04/emma" version="1.0">
              <emma:interpretation id="{29A74366-27AB-4D0B-8B8B-45D441E23CCE}" emma:medium="tactile" emma:mode="ink">
                <msink:context xmlns:msink="http://schemas.microsoft.com/ink/2010/main" type="inkWord" rotatedBoundingBox="24363,12184 25159,12130 25200,12745 24404,12798"/>
              </emma:interpretation>
              <emma:one-of disjunction-type="recognition" id="oneOf34">
                <emma:interpretation id="interp138" emma:lang="" emma:confidence="1">
                  <emma:literal>a</emma:literal>
                </emma:interpretation>
                <emma:interpretation id="interp139" emma:lang="" emma:confidence="0">
                  <emma:literal>A</emma:literal>
                </emma:interpretation>
                <emma:interpretation id="interp140" emma:lang="" emma:confidence="0">
                  <emma:literal>.</emma:literal>
                </emma:interpretation>
                <emma:interpretation id="interp141" emma:lang="" emma:confidence="0">
                  <emma:literal>o</emma:literal>
                </emma:interpretation>
                <emma:interpretation id="interp142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71102.0057">20644 12401 2026 0,'0'0'44'0,"0"0"10"0,9 0 2 0,-9 0 1 0,0 0-45 0,6-5-12 0,3-1 0 0,-3 1 0 16,-3-3 30-16,0 3 4 0,0-3 1 0,0 3 0 15,0-1-6-15,0 1-1 0,-3-3 0 0,3 6 0 16,-3 2 4-16,0-6 0 0,0 1 0 0,-3 0 0 16,3-3 16-16,0 2 3 0,-3 1 1 0,3 0 0 15,-3-3-6-15,0 0-1 0,0 0 0 0,-3 0 0 16,0 0-26-16,0 0-6 0,-3 0-1 0,3 0 0 16,-3 3-12-16,-3-3 0 0,4 0 0 0,-7 0 0 15,0 0 0-15,0 0 0 0,-3 0 0 0,0 3-10 16,0 0 10-16,0 2 0 0,-2 3 0 0,-1-2 0 15,0 2-12-15,3 0 4 0,0 0 0 0,0 2 0 16,0 3-20-16,1 3-3 0,2 3-1 0,0 2 0 0,0 3 32 0,3 3 0 16,-3 2-8-16,3 0 8 0,-3 5 0 0,4-2 0 15,-4 3 0-15,3-1 0 0,3 1-16 0,-3 2-8 16,3 0 0-16,0 0-1 0,3 3 1 0,3-1 0 16,0 1 0-16,3-3 0 0,0-2 9 0,3-3 3 15,3-3 0-15,0-3 0 0,0 1 4 0,0-3 8 16,0-3-13-16,3-3 5 0,0 1 8 0,0-6 0 15,0 1 0-15,2-6 0 0,1 0 0 0,3-3 0 16,0-5-9-16,6 0 9 0,0 0 0 0,0-2 0 16,2-4 0-16,1-2 0 0,0 1 9 0,0-4 0 15,3 1 0-15,-6-1 0 0,-1 1 13 0,1-4 2 16,0 1 1-16,-3-3 0 0,-6 3-5 0,3-5 0 0,-3 2-1 16,0-3 0-16,-4 1 0 0,1 0 0 0,-3-1 0 0,3 1 0 15,-3-3 6-15,0 5 2 0,0-3 0 0,-3 3 0 16,3 3-36-16,0 3-7 0,-3-1-2 0,0 3 0 15,-3 6 18-15,3-1 0 0,-3 6 0 0,0-3 0 16,0 8 12-16,0 0 7 0,0 0 1 0,0 0 0 16,0 0-10-16,0 5-2 0,0 6 0 0,0 2 0 15,0 6 4-15,0 4 0 0,0 1 0 0,6 3 0 16,-3-4 0-16,3 7 0 0,0 1 0 0,6 1 0 16,3 0-12-16,-1 0 0 0,1-1 0 0,6 4 0 15,3-1-8-15,3 1-4 0,0 2-1 0,2-6 0 16,4 1-161-1,0-5-32-15</inkml:trace>
        </inkml:traceGroup>
      </inkml:traceGroup>
    </inkml:traceGroup>
    <inkml:traceGroup>
      <inkml:annotationXML>
        <emma:emma xmlns:emma="http://www.w3.org/2003/04/emma" version="1.0">
          <emma:interpretation id="{4B6FD8C0-DF20-44C0-8041-B29296CDC9FF}" emma:medium="tactile" emma:mode="ink">
            <msink:context xmlns:msink="http://schemas.microsoft.com/ink/2010/main" type="paragraph" rotatedBoundingBox="7662,14833 17652,14156 17768,15861 7778,165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4E7F47-0D9B-4579-A994-0EE0A43E0877}" emma:medium="tactile" emma:mode="ink">
              <msink:context xmlns:msink="http://schemas.microsoft.com/ink/2010/main" type="line" rotatedBoundingBox="7662,14833 17652,14156 17768,15861 7778,16538"/>
            </emma:interpretation>
          </emma:emma>
        </inkml:annotationXML>
        <inkml:traceGroup>
          <inkml:annotationXML>
            <emma:emma xmlns:emma="http://www.w3.org/2003/04/emma" version="1.0">
              <emma:interpretation id="{612995AF-976F-454C-9477-C6A56E4FD8D6}" emma:medium="tactile" emma:mode="ink">
                <msink:context xmlns:msink="http://schemas.microsoft.com/ink/2010/main" type="inkWord" rotatedBoundingBox="7674,15010 11256,14767 11359,16295 7778,16538"/>
              </emma:interpretation>
              <emma:one-of disjunction-type="recognition" id="oneOf35">
                <emma:interpretation id="interp143" emma:lang="" emma:confidence="1">
                  <emma:literal>single</emma:literal>
                </emma:interpretation>
                <emma:interpretation id="interp144" emma:lang="" emma:confidence="0">
                  <emma:literal>Single</emma:literal>
                </emma:interpretation>
                <emma:interpretation id="interp145" emma:lang="" emma:confidence="0">
                  <emma:literal>Jingle</emma:literal>
                </emma:interpretation>
                <emma:interpretation id="interp146" emma:lang="" emma:confidence="0">
                  <emma:literal>jingle</emma:literal>
                </emma:interpretation>
                <emma:interpretation id="interp147" emma:lang="" emma:confidence="0">
                  <emma:literal>Dingle</emma:literal>
                </emma:interpretation>
              </emma:one-of>
            </emma:emma>
          </inkml:annotationXML>
          <inkml:trace contextRef="#ctx0" brushRef="#br0" timeOffset="172657.3152">3984 15296 1335 0,'0'0'59'0,"0"0"13"0,0 0-58 0,-2 0-14 0,-4 0 0 0,0 0 0 16,0-3 56-16,3 3 8 0,-3 0 1 0,0 0 1 15,0 0-10-15,-3 3-3 0,0-3 0 0,0 2 0 16,-3 1-1-16,3 0 0 0,0 2 0 0,-3 0 0 15,0 0-4-15,-2 1 0 0,2-1-1 0,-3 0 0 16,3 3-28-16,-6 3-6 0,3-3-1 0,-3 2 0 16,0 4-12-16,1-1 0 0,-4 0 0 0,0 3 0 15,3 0 0-15,-3 0 0 0,-3 2 0 0,7 1 0 16,-1-3 0-16,0 2 0 0,3-5 0 0,-3 3 0 16,3 0 0-16,6-5 8 0,0 2-8 0,3-5 12 15,0 0 3-15,3-3 0 0,3 3 0 0,0-3 0 0,0-5-15 16,9 6 0-16,0-4 0 0,3 3 0 0,0 1-9 15,0-4 9-15,3 4 0 0,0-1-9 0,3 0 17 16,2 1 3-16,1 4 1 0,3-2 0 0,-3-3-12 16,0 3 0-16,3 0 0 0,-7 0-11 0,1-5 11 0,-3 5 14 15,3-3-3-15,-3 3-1 0,-3-3-10 0,-3 6 12 16,3-6-12-16,-3 0 12 0,-3 1-4 0,-3-1 0 16,3 0 0-16,-4 1 0 0,1 4 11 0,-3-4 1 15,-5 7 1-15,2 0 0 0,-3 0-1 0,-3 0 0 16,0 3 0-16,-3 0 0 0,-3-3-6 0,0 6-2 15,0-3 0-15,0 0 0 0,-6 0-4 0,4-3 0 16,-1 3-8-16,0-3 12 0,-3 0-12 0,3-2-12 16,-3-1 3-16,6 1 0 15,7-1-48-15,-7-2-10 0,6-2-1 0,3-1-636 0,6-5-126 0</inkml:trace>
          <inkml:trace contextRef="#ctx0" brushRef="#br0" timeOffset="173375.9012">4360 15642 2084 0,'-6'5'46'0,"3"-2"10"0,3-3 1 0,-3 3 1 0,-3-1-46 0,6-2-12 0,-3 0 0 0,3 0 0 15,0 0 32-15,-6-2 4 0,3-1 0 0,3 3 1 0,0 0-21 0,0 0-5 16,-3-3-1-16,3 3 0 0,0 0-10 0,0 0 10 16,-3 8-10-16,-3-2 10 0,3 2-10 0,3 2 0 15,-3 1 0-15,3-1 8 0,0 6-8 0,0-5 0 16,3 7 0-16,0-4 0 0,-3 1 9 0,0-1 0 16,6-1 0-16,-3-2 0 0,-3 7 3 0,3-5 1 15,3 0 0-15,-3 1 0 0,3-4-13 0,-3 1 0 16,0-1 0-16,3-2 0 0,-3 0-13 0,2-2-3 15,4-1 0-15,-3-5 0 16,0 0-83-16,6-8-17 0,-3-3-3 0,3-2-781 0</inkml:trace>
          <inkml:trace contextRef="#ctx0" brushRef="#br0" timeOffset="173532.1185">4410 15179 2635 0,'-21'11'116'0,"15"-6"25"0,-3 3-113 0,-2-3-28 0,-1 1 0 0,6-1 0 15,0-3 23-15,6-2-2 0,-3-5 0 0,6-3-814 16,0-8-163-16</inkml:trace>
          <inkml:trace contextRef="#ctx0" brushRef="#br0" timeOffset="174191.695">4839 15489 1555 0,'0'0'138'0,"0"0"-110"0,0 0-28 0,0 0 0 15,0 0 148-15,0 0 24 0,0 0 4 0,0 0 2 16,0 0-84-16,9 2-17 0,0 1-3 0,0 0-1 0,2-1-49 16,1 6-9-16,0-2-3 0,0 4 0 0,0-2-12 0,-3 5-8 15,3 1 8-15,-3 4-13 0,0-2 13 0,0 5 0 16,0-5 0-16,0 8 0 0,-3-3 0 0,2 0 0 15,-2-2 0-15,0 2 0 0,0-5 0 0,-3 0 0 16,0 2 0-16,-3-5 0 16,0 1-20-16,0-1-10 0,0 0-2 0,-3 0-1 15,3-5-19-15,-3 0-4 0,-3-3-1 0,3 1 0 0,-3-4 28 0,6-2 5 16,0 0 2-16,-6-2 0 0,1-4 38 0,-1-2 7 16,3 0 1-16,0-5 1 0,3 0 12 0,0-5 3 15,0-6 0-15,3-3 0 0,0 1-22 0,3-3-4 16,-1-3-1-16,1 0 0 0,6 6 16 0,-3 2 3 0,0 0 1 15,3 0 0-15,-3 11-25 0,0 0-8 16,0 2 0-16,3 6 0 0,-3 2 0 0,0 3 0 0,3 6 0 16,-1 4 0-16,1 3 0 0,0 3-11 0,3 5 2 15,0 3 0-15,-3 5 9 0,0 0 0 0,0 1 0 0,3 1 8 16,0 1-8-16,-1 5 8 0,1-8-8 0,-3 0 8 31,3-2-62-31,0-3-12 0,0-3-2 0,-3-5-966 0</inkml:trace>
          <inkml:trace contextRef="#ctx0" brushRef="#br0" timeOffset="174925.823">5863 15634 1594 0,'0'0'71'0,"0"0"14"0,-6-5-68 0,6 2-17 0,0-5 0 16,0 3 0-16,0-3 101 0,-3 3 17 15,3-3 3-15,0 3 1 0,-6-3-39 0,0 2-8 0,0 1-2 16,0 0 0-16,0 0-13 0,0 5-2 0,-6-3-1 0,3 0 0 16,-3 3-31-16,3 0-6 0,-3 0-2 15,-2 3 0-15,2-3-10 0,0 3-8 0,-3-1 12 0,0 1-12 16,3 2 0-16,3 0-17 0,-3 1 1 0,0 2 1 16,3 0 15-16,1-1-11 0,-1 4 11 0,6 0-10 31,-6-1-15-31,6 6-3 0,0 0-1 0,3 3 0 15,0 2-16-15,6 0-3 0,-3 0-1 0,0 0 0 0,3 0 21 0,-3-2 5 0,3-3 1 0,2-3 0 16,-2 0 22-16,0-5 0 0,3 0 0 0,-3-5 0 16,3-1 0-16,0-2 10 0,0-2-10 0,0-4 10 15,0-7-10-15,3 5 0 0,0-10 0 0,3 2 0 16,-4-5 0-16,4 0 0 0,0-6 0 0,0 6 0 16,6-3-11-16,-6 0 11 0,-3 6-8 0,0 2 8 15,3 0 0-15,-4 8 0 0,-2 0 0 0,0 5 0 0,0 3 0 16,0 3 0-16,-3 2 0 0,0 9 11 0,-3 4 6 15,3 3 2-15,0 6 0 0,0-1 0 0,0 3-7 0,-3 3-2 16,0-3 0-16,0 3 0 16,-6-3-31-16,0 0-7 0,-3-2 0 0,0 4-1 15,0-4-43-15,-6-1-9 0,-3 1-2 0,0 2 0 16,0-3 7-16,4-2 2 0,-7 0 0 0,3-3 0 0,-6 6 74 0,3-4 0 16,-3-1 14-16,0 1-2 0,1-4 26 0,2 2 5 15,0-2 1-15,3-4 0 0,0 4 25 0,6-6 6 16,-3 0 1-16,6-2 0 0,0-3-11 0,3-3-1 15,3-5-1-15,0 0 0 0,0 0-31 0,6-5-7 16,6-3-1-16,0-3 0 0,3-7-24 0,0-3-9 0,6-3 0 16,0-5 0-1,5-8-22-15,-2-3-4 0,0 0-1 0,0-5 0 16,3 6-152-16,-1-6-30 0,25-35-6 0,-15 22-2 0</inkml:trace>
          <inkml:trace contextRef="#ctx0" brushRef="#br0" timeOffset="175238.2468">6297 14817 1785 0,'0'0'159'0,"0"0"-127"16,0 0-32-16,0 0 0 0,0 0 185 0,0 0 31 16,0 0 7-16,0 0 1 0,6 5-172 0,-3 3-35 15,3 2-6-15,0 6-2 0,3 6-21 0,0 7-4 16,3 5 0-16,0 6-1 0,0 5 7 0,0 8 2 16,-3 5 0-16,-4 5 0 0,1 3 8 0,-3 3 8 15,-3-3-8-15,0 1 11 0,3-4 1 0,-3 8 0 16,0-7 0-16,0-3 0 0,-3-8-29 0,6-3-6 15,0-8-1-15,-3-5-1107 0</inkml:trace>
          <inkml:trace contextRef="#ctx0" brushRef="#br0" timeOffset="175707.5588">6824 15647 1382 0,'-3'30'61'0,"0"-17"13"15,0 0-59-15,0 3-15 0,0-3 0 0,3-5 0 16,0 3 272-16,3-3 51 0,3-6 10 0,0 1 3 16,3-3-275-16,0 0-61 0,0-3 0 0,3 1 0 15,-3-4 0-15,0 4 0 0,0-4-9 0,0 1 9 16,2 2 0-16,-2-7 0 0,0 5 0 0,3-3 9 0,0 0 25 0,3-6 5 15,-3 1 1-15,0-3 0 0,0 0-40 0,0-2 0 16,0 2 0-16,-4-2 0 0,-2 2 0 0,3 0 0 16,-3-3 0-16,0 6-12 0,-6-3 12 0,3 3 8 15,0 0-8-15,0-1 11 0,-9 4 2 0,6-1 1 16,-3 3 0-16,0 3 0 0,-3-3-2 0,0 6 0 16,-3-4 0-16,1 4 0 0,-1 2-12 0,-3 0 0 15,0 0 0-15,-3 0 0 0,3 2 0 0,-3 1-10 16,-3-3 10-16,3 5-8 0,3-5 8 0,1 8 0 15,-4-3 0-15,3 6 0 0,0-3 0 0,3 5 0 16,-3 0 0-16,3 3 0 0,3 3 0 0,0 5 0 0,0-1 0 16,0 4 0-16,6 2 0 0,-6 5 0 0,3 3 0 0,3 0 0 15,0 6 0-15,3-4 0 0,3 4 0 0,6-1 0 16,0-2 0-16,6-1 0 0,0-1 0 0,3 1 0 16,2-4-8-16,4-4 0 0,3-4 0 0,0-3 0 31,3-8-142-31,5-9-28 0,10-9-6 0</inkml:trace>
        </inkml:traceGroup>
        <inkml:traceGroup>
          <inkml:annotationXML>
            <emma:emma xmlns:emma="http://www.w3.org/2003/04/emma" version="1.0">
              <emma:interpretation id="{31170A40-F2A7-4AC2-9B20-3D27BBB97568}" emma:medium="tactile" emma:mode="ink">
                <msink:context xmlns:msink="http://schemas.microsoft.com/ink/2010/main" type="inkWord" rotatedBoundingBox="13194,14458 16202,14254 16299,15678 13291,15882"/>
              </emma:interpretation>
              <emma:one-of disjunction-type="recognition" id="oneOf36">
                <emma:interpretation id="interp148" emma:lang="" emma:confidence="1">
                  <emma:literal>node</emma:literal>
                </emma:interpretation>
                <emma:interpretation id="interp149" emma:lang="" emma:confidence="0">
                  <emma:literal>Node</emma:literal>
                </emma:interpretation>
                <emma:interpretation id="interp150" emma:lang="" emma:confidence="0">
                  <emma:literal>mode</emma:literal>
                </emma:interpretation>
                <emma:interpretation id="interp151" emma:lang="" emma:confidence="0">
                  <emma:literal>nod</emma:literal>
                </emma:interpretation>
                <emma:interpretation id="interp152" emma:lang="" emma:confidence="0">
                  <emma:literal>nods</emma:literal>
                </emma:interpretation>
              </emma:one-of>
            </emma:emma>
          </inkml:annotationXML>
          <inkml:trace contextRef="#ctx0" brushRef="#br0" timeOffset="177065.9429">9027 15335 1890 0,'0'0'84'0,"0"0"16"0,0 0-80 0,0 0-20 15,0 0 0-15,0 0 0 0,-3-2 101 0,0-1 16 16,3-5 3-16,3 0 1 0,0-2-87 0,0-1-18 16,0-5-3-16,3 0-1 0,0-2 17 0,3-1 3 15,0 1 1-15,-1-4 0 0,7 4-19 0,0 2-4 16,-3-2-1-16,3 4 0 0,0-2 5 0,0 6 1 15,-3-3 0-15,3 5 0 0,-7 2-6 0,7 4-1 16,-6-1 0-16,3 3 0 0,-3 5-8 0,0 3 0 16,3-2 0-16,0 7 0 0,-3 3 0 0,3 5 0 15,-3 3 0-15,3 2 0 0,-1 6 0 0,1 2 0 16,-3 3 0-16,0 3 0 0,0-3 0 0,0 3 0 0,-6-6 0 16,3 6 0-16,-3-3-16 0,0-3-3 0,0 1 0 15,-3-4 0-15,-3 1 6 0,3-5 1 0,0-1 0 0,-3-5 0 16,0-5 12-16,3 0 0 0,-3-5 0 0,0-1 0 15,3-2 0-15,0-8 10 0,0 0-2 0,0 0 0 16,0 0-8-16,-3-8 0 0,3 0 0 0,0-5 0 16,3 0 0-16,0-3 8 0,0-5-8 0,3 0 8 15,0-6 10-15,3-2 2 0,0 0 0 0,0-3 0 16,0-2-20-16,6-3 0 0,-1-6 0 0,4 6 0 16,0-2 15-16,0 2-1 0,-3 2 0 0,3 3 0 15,0 3 3-15,-4 6 1 0,-2 7 0 0,0 2 0 16,0 1-18-16,0 8 0 0,0 0 0 0,-3 5 0 15,0 2 10-15,0 4-2 0,3 2 0 0,-3 2 0 16,0 3-8-16,-1 6 8 0,4-1-8 0,-3 6 8 16,0 3-8-16,0-1 0 0,0 1 0 0,0 2-11 15,3-3 3-15,-3 1 0 0,0-4 0 0,3 4 0 16,3-3-45-16,-6-1-9 0,2 1-2 16,1-3 0-16,0-2-108 0,0-3-21 0,-3-3-5 0</inkml:trace>
          <inkml:trace contextRef="#ctx0" brushRef="#br0" timeOffset="177597.0707">10444 15261 2314 0,'0'0'103'0,"0"0"21"0,0 0-100 0,0 0-24 0,0 0 0 0,-6 3 0 16,6-3 47-16,-3 5 4 0,-3-2 1 0,0-1 0 15,0 1-24-15,3 2-5 0,-3-2-1 0,-3 5 0 16,3 0-5-16,-3 0-1 0,-3 2 0 0,0 1 0 16,-3 2-16-16,4 3-12 0,-4 0 1 0,3 0 1 15,-3 0-3-15,3 0-1 0,0-6 0 0,3 9 0 16,-3-9 3-16,3 1 1 0,0-1 0 0,0-2 0 15,3 6-24-15,-2-6-5 0,5 2-1 0,-3-2 0 16,6 3 15-16,0-1 2 0,0 1 1 0,0-3 0 16,6 5 14-16,-3-2 8 0,2-4-10 0,1 4 10 15,6-3-10-15,0 0 10 0,0 0-10 0,0-3 10 0,3-5-8 16,0 0 8-16,0 0 0 0,0 0-9 0,-4-8 9 16,4 0 0-16,0-2 0 0,3-4 0 0,-6 1 8 0,3-3 4 15,0 1 1-15,3-7 0 0,-3 4 4 0,2-3 1 16,-5-1 0-16,0 4 0 0,0-6-1 15,-3 8 0-15,0-2 0 0,-3-1 0 0,-3 1 7 0,0-1 0 16,-3 3 1-16,0 0 0 0,-3 1-5 0,-3 1-2 16,0 1 0-16,0 0 0 0,-3 0 17 0,-3-1 3 15,3 1 1-15,-3 3 0 0,-3 2-39 0,4-3 0 16,-1 6 0-16,0-3 0 0,0 3-19 0,0 2-1 16,-3 0-1-16,3 3 0 15,-3-2-15-15,3 4-4 0,0-2 0 0,-2 3 0 16,2 2-173-16,-3 3-35 0,-9 5-8 0,6 1 0 0</inkml:trace>
          <inkml:trace contextRef="#ctx0" brushRef="#br0" timeOffset="178628.0834">11215 15243 2084 0,'0'0'92'0,"0"8"20"0,0-8-90 0,0 0-22 15,0 0 0-15,0 0 0 0,0 0 94 0,0 0 14 16,6-3 4-16,-1-2 0 0,1-3-91 0,-3 2-21 16,0-2 0-16,0 1 0 0,0-1 8 0,-3 2-8 15,-3-2 12-15,0 0-4 0,-3 3-8 0,3-3 0 16,-3 3 0-16,1 0 0 0,-4-1 0 0,0 4 0 16,-3-4 8-16,0 4-8 0,0-1 0 0,-3 0 8 15,3 3-8-15,-3 6 8 0,0-4 0 0,1 4 0 0,-1-1 0 16,0 3 0-16,0 3-8 0,0-4 0 0,-3 7 0 15,3-1 0-15,0 0 0 0,3 6-17 0,-2-1 4 16,2 1 1 0,3 5-13-16,0-1-3 0,0 4 0 0,3 5 0 15,3 2 1-15,3 0 0 0,0 1 0 0,3-1 0 0,0-2 15 16,0 0 2-16,3-3 1 0,3-5 0 0,-3-3 9 0,3-3 0 0,0-5 8 0,0-2-8 16,-1-6-11-16,4-2-6 0,-3-6-2 0,6-2 0 31,-3-6-15-31,3-4-3 0,0-1-1 0,3-3 0 0,-3-2 20 0,2-3 4 0,4-2 1 0,-3-1 0 15,0-2 25-15,0-3 4 0,0 1 2 0,0-6 0 16,-4-3 26-16,1 0 4 0,0-5 2 0,0 0 0 16,0-2 10-16,-3-1 1 0,-3-5 1 0,0-2 0 15,-3-1-34-15,0-2-6 0,3-3-2 0,-3 3 0 16,-1 0-20-16,4 2 8 0,-6 0-8 0,0 3 0 0,0 3 0 16,0 5 0-16,0 3-10 0,0 5 10 0,-3 5-8 15,0 8 8-15,0 3 0 0,0 8 0 0,0 2 0 16,-3 1 8-16,0 4 0 0,3 6 1 0,0 0 15 15,-3 3 2-15,-3 2 1 0,0 3 0 0,0 3-17 0,1 5-10 16,2 2 12-16,0 9-12 16,0-1-20-16,-3 6-12 0,6 0-1 0,-3 5-1 0,-3 2 16 0,3 6 3 15,3 3 1-15,0 5 0 0,-3 5 4 0,3 3 1 16,3 0 0-16,0 0 0 0,0 0 9 0,0-1 0 16,0-1 0-16,0-4 0 0,3-2 0 0,-3-3 9 15,5-5-9-15,-2-2 10 0,6-6-10 0,-3-3 0 16,3-2 9-16,-3-6-9 0,3-2 0 0,0-8 0 15,6 5 0-15,-3-8-8 0,0-2 8 0,5-3 0 0,-2-5 0 16,3-1 0-16,-3-7 0 0,6-3 0 0,0 0 0 16,2-2 0-16,1-6 0 0,0-3 0 0,3 1 0 0,-1-4 0 15,1-1 8-15,0-4 4 0,-3 1 1 0,0-1 0 16,-1-2-5-16,-2 0 0 0,0 0-8 0,-3 2 12 16,-6 4-12-16,-3-1 0 0,2 3 0 0,-5 2 0 15,-3 1 28-15,-3 2 4 0,0 5 0 0,-3 3 0 16,-6-2-32-16,0 2 0 0,0 0 0 0,-5 5 0 15,-1 0 0-15,-6 1 0 0,0-1 0 0,0 6 0 32,0-1-20-32,-3 1-9 0,4 2-3 0,-1 3 0 0,3 0 24 0,-3 3 8 0,3-1 0 0,0 4-9 15,-6-1 34-15,3 0 7 0,4 0 2 0,2 3 0 16,0 0-26-16,0 3-8 0,3-1 0 0,3-2 0 16,0 3 13-16,6 2-1 0,-3-3 0 0,3 9 0 15,6-3-12-15,0 2 0 0,3 0 0 0,6 1 0 0,3 2 0 16,2 0 0-16,1-2 0 0,6-1-10 0,3 0 1 0,0-2 0 15,2-3 0-15,1-5 0 16,3-2-88-16,3-9-18 0,-1-5-3 0,7-8-970 16</inkml:trace>
        </inkml:traceGroup>
        <inkml:traceGroup>
          <inkml:annotationXML>
            <emma:emma xmlns:emma="http://www.w3.org/2003/04/emma" version="1.0">
              <emma:interpretation id="{1BB20038-DEE6-4276-871C-95F02B99090C}" emma:medium="tactile" emma:mode="ink">
                <msink:context xmlns:msink="http://schemas.microsoft.com/ink/2010/main" type="inkWord" rotatedBoundingBox="17698,15227 17725,15225 17736,15381 17708,15383"/>
              </emma:interpretation>
              <emma:one-of disjunction-type="recognition" id="oneOf37">
                <emma:interpretation id="interp153" emma:lang="" emma:confidence="0">
                  <emma:literal>l</emma:literal>
                </emma:interpretation>
                <emma:interpretation id="interp154" emma:lang="" emma:confidence="0">
                  <emma:literal>1</emma:literal>
                </emma:interpretation>
                <emma:interpretation id="interp155" emma:lang="" emma:confidence="0">
                  <emma:literal>'</emma:literal>
                </emma:interpretation>
                <emma:interpretation id="interp156" emma:lang="" emma:confidence="0">
                  <emma:literal>.</emma:literal>
                </emma:interpretation>
                <emma:interpretation id="interp157" emma:lang="" emma:confidence="0">
                  <emma:literal>|</emma:literal>
                </emma:interpretation>
              </emma:one-of>
            </emma:emma>
          </inkml:annotationXML>
          <inkml:trace contextRef="#ctx0" brushRef="#br0" timeOffset="179094.6826">13465 15227 3034 0,'6'39'135'0,"-3"-20"27"0,0 5-130 0,-3-3-32 15,0-3 0-15,3-2 0 0,0-5 49 0,0-3 3 16,-3-8 1-16,0 0 0 15,3-3-221-15,3-10-45 0,0-3-9 0</inkml:trace>
        </inkml:traceGroup>
      </inkml:traceGroup>
    </inkml:traceGroup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  <inkml:trace contextRef="#ctx0" brushRef="#br0" timeOffset="160044.0857">-1666 333 864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  <inkml:trace contextRef="#ctx0" brushRef="#br0" timeOffset="-26990.7069">-461 380 806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-25546.2818">-547 24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31,-4 4-11-31,-1 0 10 0,5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1" timeOffset="-149620.1874">-4291 1272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2759-768 939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08.96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147 287 345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  <inkml:trace contextRef="#ctx0" brushRef="#br0" timeOffset="42888.0698">786 331 406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  <inkml:trace contextRef="#ctx0" brushRef="#br0" timeOffset="-9208.3797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  <inkml:trace contextRef="#ctx0" brushRef="#br0" timeOffset="-8896.5165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2.40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8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0" timeOffset="-23090.787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5756.1292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24371.7379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13333" units="cm"/>
      <inkml:brushProperty name="height" value="0.13333" units="cm"/>
      <inkml:brushProperty name="fitToCurve" value="1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  <inkml:trace contextRef="#ctx0" brushRef="#br0" timeOffset="22730.4081">20798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  <inkml:trace contextRef="#ctx0" brushRef="#br1" timeOffset="906706.4454">12417 3313 345 0,'0'0'31'0,"0"0"-31"0,0 0 0 15,0 0 0-15,0 0 80 0,0 0 11 0,0 0 1 16,0 0 1-16,0 0-9 0,0 0-1 0,0 0-1 0,0 0 0 16,0 0-21-16,0 0-4 0,0 0-1 0,0 0 0 15,0 0-25-15,0 0-6 0,0 0-1 0,0 0 0 16,0 0 13-16,0 0 3 0,0 0 0 0,0 0 0 16,5-8 3-16,-5 8 1 0,0 0 0 0,4-12 0 15,1 4-20-15,-5 8-3 0,0 0-1 0,0 0 0 16,0-12 23-16,0 12 4 0,4-8 1 0,-4 8 0 15,0 0-23-15,0 0-4 0,0 0-1 0,5-4 0 16,-5 4-4-16,0 0-2 0,0 0 0 0,0 0 0 16,0 0-3-16,0 0-1 0,0 0 0 0,0 0 0 15,0 0 5-15,9 0 1 0,0 4 0 0,-9-4 0 16,0 0-7-16,13 0-1 0,-4 4 0 0,0 0 0 16,-9-4-8-16,9 8-11 0,0 0 3 0,-9-8 0 15,5 4 8-15,4 4 11 0,-5 0-3 0,1 4 0 16,4-4-8-16,-5 4 0 0,5-4-12 0,-4 4 12 0,-1-4 0 0,5 0 0 15,-4 0 14-15,4 8-4 0,-5-4-10 0,1 4 10 16,4 0-10-16,-5 4 10 0,1 4-10 0,4 0 0 16,0-4 0-16,0 4 0 0,0 0 0 0,4 0 0 15,-4 0 9-15,5-4-9 0,4 0 8 0,-5-4-8 16,1 4 8-16,-1-4-8 0,5 0 12 0,0 4-3 16,-4-8 0-16,-1 4 0 0,1-4 18 0,-1 0 3 15,1 0 1-15,-1 0 0 0,-4 0-19 0,0 0-3 16,0-4-1-16,-4 4 0 0,-1-4-8 0,1 4 0 15,4-4 0-15,-1-4 0 0,1 4 8 0,0 0-8 0,-9-8 8 0,5 8-8 16,-5-8 11-16,9 4-3 0,-9-4-8 0,9 7 12 16,0 1-4-16,-9-8 0 0,0 0-8 0,4 8 12 15,-4-8-12-15,9 4 0 0,-9-4 0 0,9 4 0 16,-9-4 0-16,14 8 0 0,-14-8 0 0,9 8 0 16,-5-4 0-16,-4-4 0 0,0 0 0 0,14 4 0 15,-14-4 0-15,4 8 8 0,-4-8 0 0,14 4 1 16,-5 4-9-16,0-4 0 0,-9-4 0 0,9 8 0 15,0 0 20-15,0 0 9 0,-9-8 2 0,9 8 0 16,0 0-31-16,-9-8-8 0,9 4-1 0,-5 4 0 16,5 0 9-16,0-4 0 0,-9-4 0 0,9 8-8 15,0 0 8-15,0 0 0 0,0 0 0 0,5 0 0 16,-5 0 0-16,4 0 0 0,-4-4 0 0,5 8 0 16,-5-4 0-16,4 4 0 0,-4-4 0 0,0 0 0 15,0 0 14-15,-4-4-2 0,-5-4 0 0,13 12 0 0,-8-4-20 16,-1 4-5-16,5-4-1 0,0 4 0 0,0 0 14 0,0 4 0 15,0-4 0-15,0 0 0 0,-4 0 0 16,4 0 0-16,0 0 0 0,-5-4 0 0,-4-8 0 0,0 0 0 16,9 12 0-16,-9-12 0 0,9 8 11 0,-9-8-2 15,0 0 0-15,0 0 0 0,0 0-9 0,0 0 0 16,0 0-10-16,0 0 10 0,0 0 0 0,0 0 8 16,0 0 1-16,0 0 0 0,0 0 4 0,0 0 1 15,0 0 0-15,0 0 0 0,-9-4-14 0,0-4 9 16,0 0-9-16,5 0 8 0,-5-4-8 0,0 4 0 15,0-4 0-15,0 0 8 0,4-4-8 0,1 4 0 16,-5-8 0-16,4 4 0 0,1 4 0 0,-5-8 0 0,4 4 0 0,-4-4 0 16,5-4 0-16,-5 4 0 0,4 0 0 0,1 0 0 15,-5-4-12-15,0 4 12 0,0 0-10 0,0 0 10 16,0 0-8-16,0 0 8 0,-5 1 0 0,5 3-9 16,0-4 9-16,0 4 0 0,0 0-9 0,-4 0 9 15,4 0-10-15,0 4 10 0,0 0-13 0,0 4 5 16,0 0 8-16,0 4-8 0,0-4 8 0,4 0-8 15,-4 4 8-15,5 0 0 0,-5 0 8 0,4 0-8 16,-4 0 0-16,5 4 0 0,-1-8 0 0,1 4 0 16,-1-4 0-16,1 4 0 0,-1 0 0 0,-4 4 0 15,9 0 0-15,-4-8-13 0,-5 4 1 0,4 0 1 16,-4 0 11-16,5-4-12 0,-1 0 12 0,1 4-12 16,-5 0-4-16,0 0 0 0,4 0-1 0,5 4 0 15,-4-8 17-15,-1 0 11 0,1 0-2 0,-1 0 0 16,1 0-9-16,-5 0 0 0,0 0 0 0,5 0 0 0,-1 4 0 15,1-4 0-15,-1 0 0 0,-8 4 0 0,4 0 0 16,0 0 0-16,0-4 0 0,0 4 0 0,-5 0 0 16,10 0 0-16,-5-4 0 0,4 4 0 0,-4 0 0 0,-4 0 0 15,8-4 0-15,-4 4 0 0,0-4 0 0,0 4 0 16,5-4 0-16,-5 0 0 0,0 0 0 0,4 4 0 16,-4 0 0-16,0-4 0 0,5 0 0 0,-5 0 0 15,0 0 0-15,0 0 0 0,4 4 0 0,-4 0 0 16,5-4 0-16,-5 4 0 0,0 0 0 0,4 0 0 15,5 4 0-15,0 0 0 0,0 0 0 0,0 0 0 16,-4-4 0-16,4 4 0 0,0 0-10 0,0 0 10 16,0 0 0-16,0 0-9 0,0 0 9 0,0 0 0 15,4 4-9-15,5 8 9 0,0-4 0 0,5 4 0 16,4 0-9-16,-5 0 9 0,5 4 0 0,0 0 0 0,-4 0 0 16,4 4 0-16,0 0 0 0,0 0 8 0,0-4-8 0,0 0 12 15,0 8-1-15,-5-4-1 0,-4 0 0 0,5 0 0 16,3 0 6-16,6 0 2 0,-1 4 0 0,5-4 0 15,0 0-9-15,-4 0-1 0,-1 0-8 0,5 0 12 16,-4-4-4-16,4 0-8 0,-5 4 11 0,5-4-11 16,-4 3 8-16,-1 1-8 0,5 4 0 0,-4 0 0 15,-1 4 8-15,1 0-8 0,4 0 9 0,-5 4-9 16,1 4 16-16,4-4-2 0,-9 0-1 0,4 0 0 16,5 0-1-16,-5-4-1 0,1 0 0 0,-1 0 0 15,5 0-11-15,0-4 8 0,-4-4-8 0,-1 4 8 16,1 0 6-16,-1 0 1 0,5-4 0 0,-9 0 0 0,5 0-15 15,-5-4-12-15,4 4 3 0,-4 0 0 0,0 8 23 16,0-4 5-16,0 0 1 0,0 0 0 0,-4 0-20 16,4 4 10-16,-5-8-10 0,5 4 8 0,-4 0-8 15,-1 0 0-15,5 0 9 0,-4 0-9 0,-1 4 8 0,1-4-8 16,4 0 8-16,-5 0-8 0,-4-4 0 0,5 4 0 16,3-4 0-16,-3 0 0 0,4 4 0 0,-5-9 0 15,5 1 0-15,5 0 8 0,-5 0-8 0,0 0 0 16,0 0 0-16,-5-4 0 0,1 0 0 0,4 4 0 15,4-4 8-15,-4 0-8 0,0 4 10 0,0-4-2 16,-4 4-8-16,-1-4 12 0,5 0-12 0,-4 4 0 16,-1 0 8-16,1 0-8 0,-5 0 0 0,4 4 0 15,1-8 0-15,-1 8 0 0,1-4 28 0,-1 4 4 0,1-4 0 16,-1 4 0-16,1-4-32 0,-1 0 0 0,-4 0 0 16,5 0 0-16,-1 0 0 0,1 0-16 0,-1 0 1 0,1 0 1 15,4-4 14-15,-5 0 0 0,1 4 9 0,-1-4-9 16,0 0 10-16,5 0-10 0,-4 0 10 0,-1 0-10 15,1 4 8-15,-1 0-8 0,1-4 0 0,-1 4 0 16,-4 0 8-16,5 0-8 0,-5 0 0 0,4 0 0 16,1 4 8-16,-1-4-8 0,1 0 0 0,-5 0 0 15,4 4 8-15,1-4-8 0,-1 0 0 0,1 0 0 16,4 4 0-16,-5-4 8 0,1 0-8 0,-1-4 0 16,1 4 0-16,4-4 11 0,-5 4-11 0,-4-4 10 15,0 4-2-15,5-4 0 0,-5 0 0 0,0-4 0 16,0 4-8-16,0 0 0 0,0 0 0 0,0 0 8 0,-9-12-8 15,9 12 10-15,0-4-10 0,0 4 10 0,0 0-10 0,-5-4 0 16,5 8 0-16,-4-4 8 0,8 0-8 0,-8-1 0 16,4 5 0-16,-5-8 0 0,5 4 0 0,0 0 0 15,0-4 0-15,0 0 0 0,0 4 0 0,4 0 0 16,1-4 0-16,-5 4 12 0,0-4-12 0,4 4 0 16,1-4 0-16,-1 0 0 0,-4 0 0 0,5 0 0 15,-1 0 0-15,-4 4 0 0,0 0 0 0,5 0 0 16,-5 0 0-16,0 0 0 0,4-4 0 0,1 8 0 15,-10-4 11-15,10 4-11 0,-1 0 0 0,1 0 0 16,-1-4 0-16,1 4 0 0,-10 0 0 0,10 0 0 16,4 0 0-16,-5-4 0 0,-8 0 0 0,4 0 0 15,0 0 0-15,4 0 0 0,-4 4 0 0,5 0 0 16,-5-4 0-16,4 4 0 0,10 0 0 0,-10 0 0 0,1 4 0 16,4-4 0-16,9 0 0 0,-9 0 0 0,-5 0 0 0,1 0 0 15,-1 0 8-15,1 0-8 0,-5 4 0 0,0-4 0 16,0-4 8-16,4 4-8 0,0 0 0 0,-4-4 9 15,0 4-9-15,0 4 0 0,5 0 0 0,-5-4 8 16,4 4-8-16,-4-4-16 0,5 4 4 0,-1-4 1 16,1 4 11-16,-1 0 0 0,1 0 0 0,-1 0 0 15,1 0 0-15,-1 0 0 0,5 0 0 0,-4 0 0 16,-5-4 0-16,4 0 0 0,5-4 0 0,-4 0 0 16,-10 4 0-16,10 0 16 0,4 0-3 0,-5-4 0 15,1 3-13-15,-5 1-15 0,4 0 3 0,5 0 1 16,-4 0 11-16,-1 0 0 0,-4 4 0 0,0-4 0 0,5-4 8 15,-5 8 3-15,-5-4 1 0,1 0 0 0,4 0-12 0,4-4 0 16,-4 0 0-16,-4 4 0 0,-1-4 0 0,5 0-17 16,5-4 4-16,-10 0 1 0,1 8 33 0,-1-4 7 15,10 0 2-15,-1 0 0 0,-4 0-30 0,0 0 0 16,5 0 0-16,-5 0 0 0,8 0 8 0,-8 0-8 16,-4 0 0-16,8 0 0 0,1 0 0 0,-1 0 8 15,-4 4-8-15,-4 0 0 0,-1 4 0 0,5 0 0 16,0-4 0-16,0 0 0 0,-9 0 0 0,9 0 0 15,0 0 0-15,-4 0 0 0,-1-4-13 0,1 0 1 16,8 0 0-16,-8 0 0 0,8 4 12 0,-8-4 16 16,4-4-3-16,0 0-1 0,4 4-12 0,1-4 0 15,-10 4 8-15,1-4-8 0,8 4 0 0,-4-4 0 0,0 0 0 0,-4 0 0 16,-5-8 0-16,4 12 0 0,10 0 0 0,-5 0 0 16,-9-4 0-16,0 4 0 0,9 0 0 0,0 0 0 15,-5 0 0-15,1-4 11 0,-1 0-11 0,5 0 10 16,5 0-10-16,-10 0 0 0,-4-8 0 0,0 0 0 15,14 4 0-15,-5 4 0 0,-9-8 0 0,0 8 0 16,0-8 0-16,4 8 0 0,5 0 0 0,-4 0 0 16,-5-8 0-16,4 8 0 0,5 0 0 0,0 0 0 15,-9 0 0-15,5 0-11 0,-1 0 3 0,5 0 0 16,0-4 8-16,-4 4 0 0,-5 0 0 0,9 0 0 16,4-4 0-16,-4 0 0 0,-9-4 0 0,0 0 0 15,14 8 0-15,-5-4 0 0,-9-4 0 0,9 12 8 16,-9-12-8-16,4 8 0 0,5-4 0 0,0 4 0 15,-13 0 0-15,8 0 0 0,14 0 0 0,-9-4 0 16,0 4 0-16,-4 4 0 0,-1-8 0 0,10 4 0 0,-5-4 0 0,-1 4 0 16,-8-8 0-16,14 8 0 0,-1 0 0 0,-4 0 0 15,-4 3 0-15,-1-3-8 0,5 4 8 0,0-4 0 16,0 0 0-16,-4 0 0 0,-5-8 0 0,0 0 0 16,13 4 0-16,-4 8 0 0,-4-4 0 0,4 4 0 15,0-4 0-15,4 0 0 0,-4 4 0 0,0-8 0 16,-9-4 0-16,9 8 0 0,5 0 0 0,-5 0 0 15,0 4 0-15,0-4 0 0,0 0 0 0,0 0 0 16,-5 0 0-16,5 4 0 0,0-4 0 0,0 0 0 16,0 0 0-16,0 0 0 15,-4 0-26-15,4-4-3 0,4 4-1 0,-4 0 0 0,0 0 30 0,0 0 0 16,0 0-8-16,5-4 8 0,-1 4 0 0,1 0 0 16,-10 0 0-16,10 0 0 0,-5-4 0 0,4 4 0 0,-4 0 0 0,-4-4 0 15,4 4 0-15,0 0 0 0,-9-8 0 0,9 8 0 16,0 0 0-16,0 0 0 0,0 0 0 0,0 0 0 15,0 0 0-15,0 0 0 0,0 4 0 0,0-4 0 16,-5 0 0-16,5 0 0 0,0 0 0 0,5 0 0 16,-5-4 0-16,0 4 16 0,4 0-3 0,-4 0-1 15,0-4-12-15,0 4 0 0,-5-4 0 0,5 4 0 16,0 0 0-16,-9-8-13 0,14 8 1 0,-5 0 0 16,-5 0 12-16,-4-8 0 0,0 0 0 0,14 8 0 15,-10 0 21-15,5 0 7 0,0 0 2 0,-4 0 0 16,4 0-30-16,0 0 0 0,0 0 0 0,-9-8 0 15,0 0 0-15,9 12 0 16,0 0 0-16,4 4 0 0,-4-8 0 0,5 4 0 16,-10 0 0-16,10 4 0 0,-5-8-18 15,-5 4-10-15,5-4-1 0,0 4-1 0,0 0 30 0,-4 4 0 0,4 0 0 0,-5-4 0 0,1 4 0 16,4-4 0-16,-5 0-8 0,1 0 8 0,-1 0 0 16,5 0 13-16,-4-4-2 0,4 8-1 0,-5-4-10 15,5 4-11-15,0 0 3 0,0 0 0 0,-4-4 8 0,4 4 0 16,-5 0-9-16,1-4 9 0,-1 4 0 0,5-4 0 15,-4 4 0-15,-1 0 0 0,-4 0 0 0,5-4 0 16,-1 0 0-16,1 0 0 0,-5 0 0 0,4 0 0 16,1-4 0-16,-1 4 0 0,-4 4 0 0,5-4 0 15,4 0 0-15,-5 3 0 0,1-3 0 0,-1 0 0 16,5 4 0-16,-4 0 0 0,4 0 0 0,0 0 0 16,-5 4 0-16,5 0 0 0,5 0 0 0,-5 0 0 15,4 0 0-15,1 4 0 0,-1-4 0 0,1 0 0 16,4 0 0-16,-5-4 0 0,5 4 0 0,-5-4 0 0,1 0 0 15,-1-4 0-15,-8 4 0 0,4-4 15 0,4 0-3 16,-4 0 0-16,-4 0-12 0,-1 0-16 0,1 0 3 16,-1 0 1-16,1 0 20 0,-5 4 4 0,-5-4 0 0,5 4 1 15,0 0-13-15,5 4 0 0,-1-4 0 0,5 0 0 16,-4 4 21-16,4-4-1 0,-5 4-1 0,5 0 0 16,5 0-19-16,-5-4 0 0,0 0 0 0,0 4 0 15,4-4 0-15,1 4 0 0,-5 0 0 0,4-4 0 16,1 0 0-16,4 0 0 0,-5-4 0 0,1 0 0 15,-1 4-12-15,5-4-5 0,-4 4-2 0,-5-4 0 16,4 0 19-16,-4-4 0 0,-4 0 0 0,4 4 0 16,0 0 0-16,0-4 0 0,0 4 0 0,0 0 0 15,-5 4 16-15,5-8 1 0,-4 4 0 0,4-4 0 16,-5 4-17-16,5-4 0 0,-4 4 0 0,4-4 0 0,-5 4 0 16,5-4-19-16,-9-8 3 0,9 12 0 0,-4-4 16 15,4 0-10-15,-5 0 10 0,5 0-8 0,0 0 8 16,0 0 0-16,-4 0 0 0,4 4 0 0,0-4 0 15,0 0 0-15,-5-1 0 0,5 1 0 0,4 0 0 0,-4 0 0 16,0 0 0-16,5 4 0 0,-10-4 0 0,5 4 0 16,0 0 0-16,5-4 0 0,-1 8 0 0,1-4 0 15,-10 8 0-15,5 0 0 0,0-4 0 0,5 4 0 16,-5 0 0-16,0 0 0 0,0 0 0 0,0 0 0 16,0 4 0-16,0-4 0 0,-5 0 0 0,1-4 0 15,4-4 0-15,-5 4 8 0,5-4-8 0,0 0 0 16,0 4 0-16,0-8 0 0,0 4 0 0,0-4-8 15,-4 0 8-15,-1 0-8 0,-4-8 8 0,9 8-10 0,0-4 10 16,0 4-10-16,0 0 10 0,-4-4 0 0,-5-4 0 0,4 12 0 16,5-4 0-16,-4 0 0 0,-5-8 0 0,4 8 0 15,-4-8 0-15,5 8 0 0,-5-8 0 0,4 8 0 16,-4 4 0-16,0-12 0 0,0 0 0 0,0 0 0 16,0 0 0-16,5 8 0 0,-5-8-8 0,0 0 8 15,4 8-9-15,-4-8 9 0,0 0-10 0,0 0 10 16,0 0-8-16,0 0 8 0,0 0 0 0,5 8-9 15,-5-8 9-15,0 0 0 0,0 0 0 0,0 0 0 16,0 0 0-16,0 0 0 0,0 0 0 0,0 0-8 16,0 0 8-16,0 0 0 0,4 12-9 0,-4-12 9 15,0 0 0-15,0 0 0 0,0 0-9 0,0 0 9 16,0 0 0-16,5 8 0 0,-5-8 0 0,0 0 0 16,0 0 0-16,0 0 0 0,0 0 0 0,0 0 0 0,0 0-12 0,0 0 12 15,0 0-12-15,0 0 12 0,0 0-10 16,0 0 10-16,0 0-8 0,0 0 8 0,0 0 0 0,0 0-10 15,0 0 10-15,0 0 0 0,0 0-8 0,0 0 8 16,-9-4 0-16,-5 4 0 0,5-8-8 0,0 4 8 16,0-4 0-16,0 0 0 0,0 0-9 0,-4 0 9 15,4-4 0-15,0 4-9 0,4-4-3 0,-4-4 0 16,0-4 0-16,0 4 0 0,-4-4 12 0,-5 0-10 16,0 0 10-16,0-4-10 0,-5 0 10 0,1-4 0 15,-1 0 0-15,1-4 0 0,-5 4-12 0,4-4 0 16,1 4 0-16,0 0 0 0,-1 0 4 0,-4 0 0 15,5 0 0-15,-5 0 0 0,0 0 8 0,4-3-8 16,-4 3 8-16,0 4-8 0,-4 0 8 0,8 4 0 0,-4-4 0 16,9 0 0-16,-4 4 0 0,4 0-12 0,0 0 12 15,0 0-12-15,4 4 12 0,1-4-8 0,-1-4 8 16,5 0-8-16,5 0 8 0,-1-4 0 0,-4 4 0 0,0-4-8 16,-4 0 8-16,-1 4 0 0,5-4 0 0,-4 4-8 15,-1 0 8-15,1 0-12 0,-1 0 12 0,1 4-12 16,-5 0 12-16,4 0 8 0,1 0-8 0,-5 0 11 15,5 0-11-15,-5 4 0 0,0-4 0 0,0 4 8 16,4 0-8-16,1 4 0 0,4 0 0 0,-5 4 0 16,10-4 0-16,-5 0 0 0,4 4 0 0,1 0 8 15,-5 0-8-15,4 0 0 0,1-4 0 0,4 4 0 16,-9-4 0-16,9 0 0 0,-5-4 0 0,1-4 8 16,-1 0 0-16,1 0 0 0,-1 0 0 0,1 0 0 15,-1 0-8-15,1 0 0 0,-5-4 0 0,4 4 0 0,-4-4 0 16,5 4 0-16,-5 0 0 0,0 0-11 0,0 1 11 15,4-1-8-15,-4 0 8 0,5 0-8 0,-1 0 8 0,-4 4 0 16,5 0 0-16,-1 0 0 0,1-8 0 0,-1 4 0 16,1 0 0-16,-5 0 0 0,4 0 0 0,5 0-8 15,-9-4 8-15,5 0-8 0,4 0 8 0,-5 4 0 16,-4-4 0-16,5 4 0 0,-5 0 0 0,0 0 0 16,0 0 0-16,-5 0 0 0,5-4 0 0,-4 8 0 15,4 0 0-15,0 4 0 0,4-4 0 0,-4 4 0 16,0 0 0-16,0 0 0 0,0 4 0 0,5 0 0 15,-1 0 0-15,1-4 0 0,-1 4-12 0,-4 4 4 16,5-4 0-16,-1 0 0 0,1 0 8 0,-1-4 0 0,-4 0 0 16,5 0 0-16,-1 0-16 0,1 0 0 0,-1 0-1 15,5-4 0-15,-4-4 1 0,-1 0 0 0,1 0 0 0,-1 0 0 16,-4-4 16-16,1 4 0 0,3 0 0 0,-4-4 0 16,0 4 0-16,5 0 0 0,-1 0 12 15,-4 4-3-15,5-4-9 0,-5 4 0 0,4 0 0 0,1 4 0 16,-1 4 11-16,1 0-3 0,-1 0-8 0,1-4 12 15,-1 0 4-15,1 0 1 0,-1 0 0 0,5 4 0 16,-4-4-5-16,-1 0-2 0,-4 0 0 0,5 0 0 16,-1-3 2-16,-4-1 0 0,5 4 0 0,4-4 0 15,-5-4-12-15,-4 4 0 0,5-4 0 0,-1 8 0 16,1-4 0-16,4 4 0 0,-5 0 0 0,5 4 0 16,-9-4 0-16,9 4 0 0,-4 0 0 0,4 4-11 15,-5-4 11-15,1-4-8 0,-1 8 8 0,5-4-8 16,-4 4-4-16,-5-4 0 0,9 8 0 0,-5-8 0 15,-4-4-77-15,0 0-16 0,-4-8-3 0,-1-4-992 16</inkml:trace>
  <inkml:trace contextRef="#ctx0" brushRef="#br2" timeOffset="-145093.5013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2" timeOffset="-144854.1273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  <inkml:trace contextRef="#ctx0" brushRef="#br2" timeOffset="-115560.3232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2" timeOffset="-115857.1312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2" timeOffset="-117309.235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  <inkml:trace contextRef="#ctx0" brushRef="#br2" timeOffset="-116247.665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  <inkml:trace contextRef="#ctx0" brushRef="#br1" timeOffset="933628.6686">17076 8848 691 0,'0'0'30'0,"0"0"7"0,0 0-29 0,0 0-8 16,0 0 0-16,0 0 0 0,0 0 58 0,0 0 10 15,-5 8 3-15,5-8 0 0,0 0-32 0,0 0-7 16,0 0 0-16,0 0-1 0,0 0 6 0,0 0 2 16,0 0 0-16,0 0 0 0,0 0 3 0,0 0 1 15,0 0 0-15,0 0 0 0,0 0-11 0,0 0-3 16,0 0 0-16,0 0 0 0,0 0 1 0,0 0 0 15,0 0 0-15,0 0 0 0,9 4-30 0,-9-4 0 16,0 0 0-16,0 0 0 0,0 0 8 0,0 0 1 16,0 0 1-16,0 12 0 0,-4 0-10 0,4-12 0 15,0 0 0-15,0 12 8 0,-5 0 5 0,5-12 1 16,0 0 0-16,5 8 0 0,-5-8 18 0,0 16 4 0,0-4 1 16,4 0 0-16,-4-12-21 0,9 8-4 0,-9-8 0 0,9 12-1 15,0-4 2-15,5 4 1 0,-14 0 0 0,0-12 0 16,9 8-14-16,-1 4 9 0,1-4-9 0,-9-8 8 15,0 0 3-15,5 8 0 0,8 0 0 0,-13-8 0 16,0 0-3-16,0 0-8 0,14 12 12 0,-1-8-4 16,1 0-8-16,-1 4 12 0,-13-8-12 0,14 8 12 15,-1-4 0-15,-4 0 1 0,-9-4 0 0,14 4 0 16,-1 4-13-16,-13-8 0 0,0 0 0 0,0 0 0 16,9 4 0-16,0 4 0 0,0-4 0 0,-9-4 0 15,9 8 0-15,0 0 0 0,0 0-11 0,0 0 11 16,-4 0 0-16,4 0 0 0,-9-8 9 0,4 8-1 15,-4-8-8-15,0 0 8 0,0 0-8 0,14 8 8 16,-5-4-8-16,-9-4 0 0,9 8 0 0,-9-8 0 0,0 0 0 16,0 0 8-16,0 0-8 0,9 8 0 0,-9-8 0 0,4 8 0 15,-4-8 0-15,14 8 0 0,-10 0 8 0,5 4-8 16,-4-8 8-16,4 4-8 0,0 0 10 0,0 4-2 16,-5-4-8-16,5 4 12 0,0-4-4 0,5 4-8 15,-5 0 11-15,0 0-11 0,0 0 12 0,-5-4-12 16,5 4 12-16,-4 0-12 0,-1 0 8 0,1 0-8 15,-1-4 0-15,1 4 0 0,-1 0 8 0,5-4-8 16,-9-8 0-16,9 12 0 0,0 0 0 0,0 4 0 16,-4-4 0-16,8 0 0 0,-4 0 0 0,0-4 0 15,5 8 0-15,-1-4 0 0,1 4 23 0,4 0 7 16,-5 0 2-16,1 0 0 0,-1 0-20 0,-4 0-3 16,4 0-1-16,1 4 0 0,-5-4-8 0,0 4 0 0,0-4 0 15,0 0 8-15,0 4-8 0,0 0 0 0,0-4 9 16,0 0-9-16,0 0 0 0,0 4 0 0,4-8 0 15,-4 4 0-15,0 0 0 0,0-4 0 0,0 0 0 0,5 0 0 16,-10 0 0-16,10 0 9 0,-5-5-9 0,0 5 0 16,0-4 12-16,4 0-4 0,-4 0 0 0,0 0-8 15,0 4 9-15,0-4-9 0,0 4 0 0,0-4 9 16,0 0-9-16,-4 4 0 0,-5 0 0 0,4-4 0 16,1 4 0-16,-1 0 0 0,5 0 0 0,-4 0 0 15,-1 4 0-15,1-4 0 0,-1 0 0 0,1 0 0 16,4 0 0-16,-5 0 0 0,5-4 0 0,-4 4 0 15,-1-4 0-15,-4-8 0 0,9 12 0 0,-4-4 0 16,-5-8 0-16,9 12 0 0,0-4 8 0,-5 4-8 16,1 0 0-16,4 0 0 0,-5-4 0 0,5 8 0 15,-4 0 0-15,-1 0 0 0,5 0 0 0,0 0 0 0,0 4 0 16,0 0 0-16,5-4 0 0,-5 0 0 0,0 0 0 0,0 4 0 16,0-4 0-16,0 0 0 0,4 0 0 0,-4-4 8 15,0 4-8-15,0 0 0 0,0 0 8 0,0-4-8 16,-5 0 0-16,1-4 8 0,-1 4-8 0,1 0 0 15,4-4 0-15,-5 0 8 0,-4-8-8 0,5 12 8 16,4-4-8-16,0 4 8 0,-5-4 0 0,1 0 0 16,-5-8 0-16,4 8 0 0,-4-8 8 0,0 12 0 15,0-12 1-15,5 8 0 0,-5-8-17 0,0 0 0 16,4 8 0-16,-4-8 0 0,0 0 0 0,5 12 0 16,-1-4 0-16,-4-8 0 0,0 0 0 0,0 0 8 15,0 0 0-15,0 0-8 0,0 0 9 0,0 0-9 16,0 0 0-16,0 0 9 0,0 0-1 0,0 0-8 0,0 0 12 15,0 0-4-15,0 0-8 0,0 0 10 0,0 0-10 16,0 0 10-16,0 0-2 0,0 0 0 0,0 0 0 0,0-8 0 16,0-8-8-16,5 4 12 0,-10 0-12 0,1 4 12 15,-5-8-12-15,0 4 0 0,4 0 9 0,-4 0-9 16,0 0 0-16,0 0 0 0,0-4 0 0,0 0 0 16,0 0 0-16,5 0 0 0,-5-4 0 0,4 0 0 15,1-4 0-15,-5 4 0 0,5-4 0 0,-5-4 0 16,0 4 0-16,0-4 0 0,0 0 0 0,0 0-12 15,-5 4 2-15,5-4 0 0,-4 4 0 0,4 4 0 16,-5 0 10-16,5 4-12 0,-4-8 12 0,4 8-12 16,0 0 12-16,0 0 0 0,0 0 0 0,0 4 0 15,4-4 0-15,-4 4 0 0,0 0 0 0,5 0 0 0,-5 0 0 16,0 0 9-16,0 4-9 0,0-4 0 0,0 0 8 16,4 0-8-16,-4 0 0 0,0 0 0 0,0 0 0 15,-4 1 0-15,8-1 0 0,-8 0 0 0,4 4 0 16,0 0 0-16,0-4 0 0,-5 0 0 0,10 0 0 0,-5 4 0 15,-5-4 0-15,5 4 0 0,5-4 0 0,-5 0 0 16,4 0-8-16,-4 0 8 0,5 0 0 0,-5 4 0 16,4-4 0-16,-4 4 0 0,0-4 0 0,0 0 0 15,5 4 0-15,-5 0-9 0,4 0 9 0,-4 0 0 16,0 4-9-16,0-8 9 0,0 4 0 0,5 0 0 16,-5-4 0-16,0 4 0 0,0 0 0 0,4 0 0 15,-4-4 0-15,5 0 0 0,-1 4 0 0,1 0 0 16,-1-8 0-16,1 4 0 0,-5 0 0 0,4 0 0 0,1 0 0 15,-5 0 0-15,0 0-9 0,0 4 9 0,0-4 0 0,0 4 0 16,5-4 0-16,-10 0 0 0,5 4 0 0,0 0 0 16,0 0 0-16,5 0 0 0,-5-4 0 0,4 8 0 15,-4-4 0-15,5 0 0 0,-1 0 0 0,-4-4 9 16,0-4-9-16,0 4 0 0,5 4 9 0,-5-4-9 16,0-4 0-16,0 4 0 0,4 0 0 0,-4 4 0 15,0-8 0-15,0 4 0 0,0 4 0 0,0-4 0 16,5 0 0-16,-5 4 0 0,0-4 0 0,0 0 0 15,0 4 0-15,0 4 0 0,4-8 0 0,-4 8 8 16,5 0-8-16,-1 0 11 0,1-4-11 0,-5 4 12 16,0-4-12-16,4 4 0 0,1-4 9 0,-1 0-9 15,5 4 0-15,-4 0 0 0,-1-8 0 0,1 4 0 16,4 0 0-16,0 4-8 0,-9-4 8 0,9 0-8 16,-5 0 8-16,1 0 0 0,-1 4-9 0,1-4 9 0,-1 0 0 0,1 0 0 15,4 0 0-15,-5 0 0 0,1 0 0 16,-1 0 0-16,-4 0 0 0,5 0 0 0,4 0 0 0,-9-4 0 15,4 0 9-15,5 0-9 0,0-4 0 0,0 8 8 16,-9-4-8-16,5 0 0 0,8 0 0 0,-8 0 0 16,-1 0 0-16,1 4 0 0,-1-4 0 0,1 4 0 15,4-4 0-15,-5 0 0 0,1 4 0 0,-1 0-8 16,5-4 8-16,-4 4-8 0,-1 1 0 0,1-5 0 16,4 0 0-16,0 4 0 0,-5 0-4 0,1 4 0 15,-1-4 0-15,1-4 0 0,4 0 3 0,-5 4 0 16,-8 0 0-16,4 0 0 0,4-4 9 0,1 4 12 15,-1 0-2-15,-4 0-1 0,0-4-9 0,0 4 0 0,5 0 0 16,-10 0 0-16,-3-4 0 0,3 0 0 0,14 0 0 16,-4 4 0-16,-5-4 0 0,0 4 0 0,0-4 0 0,0 0 0 15,4 4 0-15,1-4 0 0,-5 0 0 0,0 4 0 16,9-4-23-16,-9 0 3 0,0 4 1 0,-5-4 0 16,5 0 8-16,0 4 2 0,0 0 0 0,-4 0 0 15,-1 0 9-15,5 0 0 0,0-4 0 0,-4 4-8 16,-1 0 8-16,5 4 0 0,5-4 8 0,-1 0-8 15,-4 0 9-15,0-4-9 0,0 4 12 0,5 0-12 16,4 0 12-16,-5 0-12 0,-8 0 12 0,-1-4-12 16,10 4 20-16,-1-4-2 0,-4 4-1 0,0 0 0 15,5-8-17-15,-5 0 0 0,4 4 0 0,-4-4 0 16,0 8 0-16,5 0-14 0,-1-4 2 0,1 0 1 16,-5 0 11-16,4 4 16 0,1-4-4 0,-1 4-1 15,1-4-20-15,-1 4-4 0,1 4-1 0,-1-4 0 0,5 8 22 16,0 0 5-16,-9-8 1 0,5 4 0 15,-1-4-32-15,1 4-6 0,-1-4-2 16,-4 4 0-16,0 0 4 0,0 0 1 0,0 0 0 0,0 0 0 16,-4 0-20-16,4 0-4 0,9 4-1 0,-5-4 0 15,-8 0-34-15,-1-4-8 0,5 4 0 0,0-4-780 0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3-21T16:13:13.51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58A200A-86AD-468D-B0F5-211A3A157909}" emma:medium="tactile" emma:mode="ink">
          <msink:context xmlns:msink="http://schemas.microsoft.com/ink/2010/main" type="writingRegion" rotatedBoundingBox="31254,14996 31802,14996 31802,15644 31254,15644"/>
        </emma:interpretation>
      </emma:emma>
    </inkml:annotationXML>
    <inkml:traceGroup>
      <inkml:annotationXML>
        <emma:emma xmlns:emma="http://www.w3.org/2003/04/emma" version="1.0">
          <emma:interpretation id="{AABDACE9-CE2D-40D1-95A2-503BE3852BC1}" emma:medium="tactile" emma:mode="ink">
            <msink:context xmlns:msink="http://schemas.microsoft.com/ink/2010/main" type="paragraph" rotatedBoundingBox="31254,14996 31802,14996 31802,15644 31254,156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AFA102-0D87-46FF-92A4-4E54555368BD}" emma:medium="tactile" emma:mode="ink">
              <msink:context xmlns:msink="http://schemas.microsoft.com/ink/2010/main" type="line" rotatedBoundingBox="31254,14996 31802,14996 31802,15644 31254,15644"/>
            </emma:interpretation>
          </emma:emma>
        </inkml:annotationXML>
        <inkml:traceGroup>
          <inkml:annotationXML>
            <emma:emma xmlns:emma="http://www.w3.org/2003/04/emma" version="1.0">
              <emma:interpretation id="{8FC9D73E-BA16-4CDB-A9C4-8EBA6D9C6DFC}" emma:medium="tactile" emma:mode="ink">
                <msink:context xmlns:msink="http://schemas.microsoft.com/ink/2010/main" type="inkWord" rotatedBoundingBox="31254,14996 31802,14996 31802,15644 31254,15644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x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&amp;</emma:literal>
                </emma:interpretation>
                <emma:interpretation id="interp4" emma:lang="" emma:confidence="0">
                  <emma:literal>a</emma:literal>
                </emma:interpretation>
              </emma:one-of>
            </emma:emma>
          </inkml:annotationXML>
          <inkml:trace contextRef="#ctx0" brushRef="#br0">0 0 0,'0'0'16,"0"0"-16,0 0 0,276 234 31,-118-66-15,-44-39-1,-114-110 1,-66-38 0,-8-36-1,25 8 1,-16-31-1,29 12 1,-3 15 0,-1 16-1,14 47 1,13 35 0,4 0-1,88 105 1,-118-137-1,100 67 1,1 12 0</inkml:trace>
        </inkml:traceGroup>
      </inkml:traceGroup>
    </inkml:traceGroup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8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16,-3-1-8-16,0-1 0 0,2-6 0 0,-2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16,1 1 8-16,2 2-13 0,-3 3 5 0,3 2 8 15,3 3-129-15,0 0-19 16,6 39-3-16,-3-23-1 0</inkml:trace>
  <inkml:trace contextRef="#ctx0" brushRef="#br0" timeOffset="1171.5986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  <inkml:trace contextRef="#ctx0" brushRef="#br1" timeOffset="132863.7589">11366 14336 874 0,'0'0'39'0,"0"0"8"0,0 0-38 0,0 0-9 16,0 0 0-16,0 0 0 0,0 0 8 0,9 4-8 15,-9-4 12-15,9-4-4 16,4 4-34-16,-13 0-7 0,0 0-2 0,9-4 0 15,-9 4 6-15,5-4 1 0,-5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0-32-16,4 12-6 0,-4 0-8 0,0-4 11 16,0 4-25-16,-4 0-5 0,4 0-1 0,-9 0 0 15,4 4-25-15,-4-4-6 0,0 4-1 16,0-4 0-16,0 4 32 0,0 0 7 0,0-4 1 0,0 0 0 16,0 0 12-16,0 0 10 0,0-4-2 0,5 4 0 15,-10-4 1-15,5-4 0 0,0 4 0 0,0 0 0 16,0-4-9-16,0 0 10 0,0 0-10 0,0 0 10 15,0 0-24-15,0-4-5 0,5 0-1 0,4 0 0 16,-9-4-20-16,0 0-5 0,4 0-1 0,5 4 0 16,-9-8-2-16,5 0 0 0,-1 4 0 0,5 4 0 0,-4-8 32 0,-1 0 7 15,1 0 1-15,-5 4 0 0,9-4 35 0,-5 0 7 16,1 4 2-16,-1-4 0 0,5-4-8 0,-4 8-2 16,4-4 0-16,-5 0 0 0,-4-4-13 0,5 0-2 15,-1 0-1-15,1 0 0 0,-1-4-22 0,5 4-5 16,-4-8-1-16,4 4 0 0,-5 0 5 0,1 0 1 15,4 0 0-15,0 0 0 0,0-4 12 0,0 4 0 16,0-4 0-16,4 4 0 0,1 0 0 0,-1-4 0 16,5 4 0-16,-4 0 10 0,4 0-10 0,0 4 0 15,-5 4 0-15,5 0 8 0,-4 0 0 0,-5 8 0 16,0 0 0-16,0 0 0 0,0 0 11 0,0 0 1 16,9-4 1-16,0 4 0 0,0-4 11 0,0 4 3 0,-9 0 0 15,9 4 0-15,0-4-10 0,0 4-1 0,4 0-1 0,-4 4 0 16,5-4-4-16,-5 4-1 0,0 0 0 0,4 0 0 15,-4-4 3-15,5 4 1 0,-1 4 0 0,1 0 0 16,-1 4 2-16,-4 0 1 0,9 4 0 0,-4 0 0 16,-5 0-6-16,4 0-2 0,-4 0 0 0,0 0 0 15,5 4-4-15,-5 0-1 0,0 0 0 0,0-4 0 16,0 4-4-16,0-4-8 0,4 0 11 0,-4-4-11 16,0-4 8-16,0 4-8 0,0-8 0 0,5 4 0 15,-5-4 0-15,4 0 0 0,-4-4 0 0,9 0 0 16,-4 0-8-16,-1 0-6 0,1-4-1 0,4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16,-1 4-18-16,1-4-3 0,-5 4-1 0,0 4 0 15,-5 0-33-15,5 4-6 0,0 4-2 0,-4 0 0 16,-1 4-9-16,1-4-3 0,-1 0 0 0,5-4-377 0,5 0-75 0</inkml:trace>
  <inkml:trace contextRef="#ctx0" brushRef="#br1" timeOffset="87207.9576">12333 14248 172 0,'0'0'16'0,"0"0"-16"0,0 0 0 0,0 0 0 16,4-4 58-16,-4 4 9 0,0 0 1 0,-4-8 1 15,4 0-17-15,0 4-3 0,0 4-1 0,-5-4 0 16,1-4 39-16,-1 4 7 0,5 0 2 0,0 4 0 16,-9-4-17-16,5 4-3 0,8-4-1 0,-4 0 0 15,-4 0-2-15,-1 0 0 0,5 4 0 0,0 0 0 16,0-4-33-16,-4 0-6 0,-1 0-2 0,5 4 0 15,0 0-32-15,5-4 0 0,-5 0-12 0,0-4 3 16,0 0 9-16,0 0 0 0,0 8 0 0,0-8 0 16,0 0 0-16,-5 0 0 0,5-4 0 0,-4 4 0 15,-1 0 0-15,5 8 0 0,-4-8 0 0,-1 4 0 16,5 4 0-16,-4-8 0 0,4 8 0 0,0 0 0 16,-5-4 0-16,-4-4 0 0,5 4 0 0,-1-4 0 0,-4 0 0 0,5 4 0 15,4-4 0-15,-5 0 0 0,1 0 0 0,-1 0 0 16,1 0 0-16,-1 0 0 0,5 0 0 0,0 8 0 15,0 0 0-15,0 0 0 0,0-8 11 0,0 8-3 16,0 0 0-16,0 0 0 0,0 0 19 0,0 0 3 16,0 0 1-16,0 0 0 0,0 0 1 0,0 0 1 15,0 0 0-15,0 0 0 0,0 0-33 0,0 0 0 16,0 0 0-16,0 0 0 0,0 0 20 0,0 0-4 16,0 8 0-16,5 8 0 0,-5 0 20 0,0 4 3 15,0 4 1-15,0 4 0 0,0 0-16 0,0 4-4 16,0 0 0-16,0 8 0 0,0-4-7 0,0 4-1 15,4-4-1-15,-4 0 0 0,5 0-2 0,-5 0 0 16,9-8 0-16,-9 0 0 0,4 0 19 0,1-4 3 0,-5 0 1 16,4 0 0-16,1-4-16 0,-5-4-4 0,4 0 0 15,1 0 0-15,-1 0 4 0,-4 0 0 0,0 0 0 0,5 0 0 16,-1 0-6-16,1 4-1 0,-5 0 0 0,0-4 0 16,9-1-9-16,-5-3 12 0,1 4-12 0,-5-8 12 15,4 4-12-15,1-4 0 0,-5-8-12 0,0 0 12 16,0 0-15-16,0 0 5 0,4 12 1 0,1-4 0 15,-5-8 9-15,0 0-12 0,0 0 12 0,0 0-12 16,0 0 12-16,0 0 0 0,0 0 0 0,0 0 0 16,0 0 8-16,0 0 0 0,0 0 0 0,0 0 0 15,0 0-8-15,0 0 9 0,0 0-9 0,0 0 10 16,0 0-2-16,0 0 0 0,-14 0 0 0,14 0 0 16,0 0-8-16,-9 0 0 0,0 0 9 0,9 0-9 15,0 0 9-15,0 0-9 0,-4 0 12 0,4 0-12 0,0 0 9 16,0 0-9-16,0 0 0 0,0 0 9 0,0 0-9 15,-9 0 0-15,0 0 0 0,9 0 0 0,-9-4 0 0,4 0 0 16,-4 4 8-16,-4-4-8 0,4 0 0 0,0 0 0 16,0 4 0-16,0-4 8 0,-5 4-8 0,-3 4 12 15,3-8-12-15,-4 4 12 0,0-4-12 0,0 0 0 16,-4 0 0-16,-5 0 0 0,0 0 0 0,-5 0 0 16,1 4 0-16,-1 0 8 0,1 0-8 0,-5 8-11 15,0-4 3-15,0 4 0 0,0 0 8 0,0 0 0 16,-5 4 0-16,5-4 0 0,-4 4 0 0,-1-4 8 15,-4 4-8-15,5-8 11 0,-5 0-3 0,0 4-8 16,0-4 12-16,0 0-4 0,0-4-8 0,0 0-9 16,0 0 9-16,4 0-13 0,5 0 13 0,0 4-9 15,5-4 9-15,-1 0-8 0,5 4-4 0,0-4 0 0,5 4 0 0,-1-4 0 32,1 4-20-32,4-4-4 0,0 0 0 0,0-4-1 15,-5 0-40-15,5-4-8 0,0-4-2 0,0-8 0 0</inkml:trace>
  <inkml:trace contextRef="#ctx0" brushRef="#br1" timeOffset="111470.5108">10717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0-16,-4 0 0 0,4 12-5 0,0-8-1 16,0 0 0-16,-5-4 0 0,5 4-8 0,0-4 0 15,-4 0 0-15,4 0 0 0,0 0 11 0,-5 0 0 16,5-4 0-16,-4 0 0 0,4 0 2 0,0-4 1 16,0 4 0-16,0-4 0 0,0-4-6 0,0 4 0 15,0-4-8-15,4 4 12 0,-4-4-12 0,5 0 11 16,-5 8-11-16,4-8 10 0,-4 0-10 0,5 4 10 15,-5 0-10-15,4 0 10 0,1-4 1 0,-1 8 0 0,-4-4 0 16,5 0 0-16,4 4-11 0,-5 0 0 0,5 0 0 16,-4 4 0-16,4-4-14 0,0 4 2 0,-5 4 0 15,5 0 0-15,-9 0 12 0,5 0 0 0,-1 0 0 0,-4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16,14 4 8-16,-5 0 4 0,-9-4 1 0,0 0 0 16,0 0 15-16,0 0 4 0,4 8 0 0,-4-8 0 15,9 8-32-15,-4 0 0 0,4 0 0 0,-5-4 0 16,-4-4 10-16,9 8-10 0,-9-8 10 0,9 4-10 0,5 4 10 15,-5-8-10-15,0 4 10 0,4 0-10 0,1-4 0 0,-5 0 0 16,0 0 0-16,4 0 0 0,1 0 0 0,-1 0-8 16,1-4 8-16,-1 4 0 0,1 4-11 0,-1-4 11 15,-4 0-10-15,5 0 10 0,-5 0 0 0,4 0 0 16,5 4 11-16,-4 0-3 0,4 0 2 0,0-4 1 16,4 4 0-16,-4 0 0 0,9-4-11 0,0 0 0 15,0 0 9-15,4 0-9 0,1 4 0 0,4-4 8 16,0 0-8-16,0-4 0 0,4 0 0 0,1 0 8 15,-5-4-8-15,0 4 0 0,0 0 0 0,0 0 0 16,0-4 0-16,0 4 0 0,-5 0 0 0,1 0 0 16,4 0 0-16,-5 0 0 0,5 4-8 0,-4-4 0 0,-1 0 0 15,-4 0 0 1,5 4-16-16,-5 0-4 0,-5 0 0 0,5 0 0 16,5 0-11-16,-1 0-2 0,0 0-1 0,-4 0 0 15,5 0-14-15,4 0-4 0,-5 4 0 0,1-4-793 0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8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8565 6990 2610 0,'0'0'57'0,"0"0"12"0,0-5 3 0,0 5 1 0,0 0-58 0,0 0-15 0,-3-3 0 0,3 3 0 0,0 0 0 0,0 0 0 0,0 0 0 0,0 0 0 47,0 0-181-47,0 8-39 0,-3 0-8 0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2 8-15,0-3-8 0,-3 3 12 0,3-3-4 16,-3 3 0-16,0 0 0 0,3 3-8 0,0-6 0 16,-2 3 0-16,2-3 8 0,0 3-8 0,0 0 12 15,3-3-12-15,0 3 12 0,0 0 0 0,0-3 0 16,0 3 0-16,-3-2 0 0,6-6 0 0,-3 8 0 15,0-3 0-15,-3 5 0 0,3-7 4 0,-3 8 2 16,3-3 0-16,0 2 0 0,-3-2-18 0,0 0 0 0,3 0 0 0,0 3-9 16,0-3 9-16,3 2 0 0,0-2 10 0,-3 3-10 15,0 2 10-15,-3-5-10 0,6 0 10 0,-3 2-10 16,3 1 10-16,-3-3-10 0,3 2 10 0,0 1-10 16,-3 0 8-16,0-1-8 0,0 1 0 0,0 2 0 15,3-2 0-15,-3-1 8 0,6-2-8 0,-6 3 0 16,1-1 0-16,2 1 0 0,0-1 8 0,0 1-8 15,0 0 8-15,0-6-8 0,0 3 11 0,2 5-11 16,-2-10 15-16,0 5-4 0,0 0-1 0,3-3 0 16,0 3 1-16,0 0 0 0,0 0 0 0,0 2 0 15,0-4 7-15,0 2 2 0,-3 0 0 0,0-1 0 16,3 4-10-16,0-6-2 0,-3 6 0 0,0-3 0 16,3-3-8-16,0 6 0 0,0-3 0 0,3 2 0 0,0-4 8 15,-3 1-8-15,3-1 8 0,-3 2-8 0,6 5 8 0,-6-8-8 16,0 6 0-16,3-3 8 0,0 0-8 0,0 0 0 15,0 0 0-15,-3 0 0 0,3-1 0 0,0 1 0 16,0 0 9-16,0 0-9 0,-4 0 0 0,4 0 8 16,0-3-8-16,0 3 0 0,0 0 9 0,0 3-9 15,0-6 12-15,0 6-12 0,0-1 8 0,0-2-8 16,0 0 0-16,0 3 0 0,0-1 11 0,0-2-11 16,0 0 10-16,-3 0-10 0,3 3 0 0,0-1 0 15,0-2 0-15,0 0 0 0,0 0 0 0,0-2 0 16,-1 1 0-16,1-1 0 0,-3-1 30 0,6 3 3 15,-3-3 1-15,0 3 0 0,0 0-34 0,3 0 0 16,0 0 0-16,-3-3 0 0,3 1 0 0,0-1 0 16,-3 0 0-16,3 1 0 0,-3 1 12 0,3 1-12 15,-3-5 12-15,3 2-12 0,-4 1 8 0,4-1-8 0,0 0 0 16,-3 1 0-16,0-4 0 0,0 3 0 0,0-2 0 0,3 0 0 16,0 2 0-16,3-2 0 0,-3 2 0 0,0 0 0 15,3-2 0-15,0 0 10 0,-1-1-10 0,4 1 12 16,0-1-4-16,0 1 0 0,0 0 0 0,0-3 0 15,0 2-8-15,0-2 0 0,0 0 0 0,-1 3 0 16,-2-3 0-16,3-3 8 0,-3 3-8 0,0-2 8 16,0-1 0-16,0 3 0 0,0-5 0 0,3 2 0 15,-3-2-8-15,2-3 0 0,1 0 0 0,-3 3 0 16,3-1 0-16,-3-1 0 0,0-1 0 0,3 0 0 16,0-3 13-16,-3 3 1 0,-1 0 0 0,1 0 0 15,0 0-14-15,0-2 11 0,-3-1-11 0,-3 3 10 0,3-2-1 16,0 2 0-16,0-3 0 0,0 3 0 15,-3 0-9-15,3 0 0 0,0-2 0 0,0-1 0 0,-1 3 0 16,4 0 0-16,-3-2 0 0,-3-1 0 0,6 0 13 0,-3 1-2 16,-3 5-1-16,3-9 0 0,0 1-10 0,0 3-12 15,0-1 2-15,0-2 1 0,-3-1 9 0,3 1 14 16,0 3-3-16,-4-4-1 0,1 1-10 0,3 0 0 16,-3 0 0-16,0-1 0 0,-3 1 0 0,3 3 0 15,-3-4 0-15,3 1 0 0,0-3 0 0,-3 3 0 16,0 0 0-16,3 0 0 0,0 2 0 0,0-7 0 15,0 2 11-15,0 2-11 0,-3 1 0 0,3 0 8 16,0 0-8-16,0-3 0 0,-3 3 0 0,0-3 0 0,3 2 0 16,-1 1 0-16,-2 0 8 0,0 0-8 0,0 2 0 0,0-2 0 15,0 2 10-15,-3 1-10 0,0 5 10 0,0-9-10 16,0 4 12-16,3-1-3 0,-6 3-1 0,3-2 0 16,3-4-8-16,-3 4 12 0,0 2-12 0,0-5 12 15,0-1-12-15,0 1 0 0,0 3 0 0,-3 2 0 16,3-6 0-16,-3-4 0 0,3 2 0 0,0 3 0 15,-6 0 0-15,6 2 0 0,0-2 0 0,0-1 0 16,0-7 0-16,0 8 0 0,0-5 0 0,-3 2 0 16,3 2 0-16,-3-1 0 0,1 1 0 0,-1 1 0 15,0 0 0-15,-3 0 0 0,0-3 0 0,0 5 8 16,-6-2-8-16,3 2 0 0,-3 3 0 0,0-5 0 16,-3 0 0-16,0 2 0 0,0-2 0 0,-5 0 0 15,-1 0 0-15,-6-3 0 0,0 3 0 0,-6-3 0 0,4 5-11 16,-1 0-1-16,-6-2 0 0,3 3 0 15,-2-6-64-15,-1 5-12 0,-3 3-4 16,1 3-752-16,-1-6-150 0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  <inkml:trace contextRef="#ctx0" brushRef="#br1" timeOffset="1.05374E6">4212 3761 115 0,'0'0'10'0,"0"0"-10"0,4-4 0 0,1-4 0 15,-1 0 80-15,1 0 13 0,-5 0 3 0,4 0 1 16,-4 0-24-16,5 0-5 0,-5 8 0 0,0-8-1 15,0 8-23-15,0 0-5 0,0 0-1 0,0 0 0 16,0 0-26-16,0 0-4 0,0 0-8 0,0 0 11 16,0 0 4-16,0 0 1 0,0 0 0 0,0 0 0 0,0 0-6 15,0 0-1-15,-9 4 0 0,9-4 0 0,-5 8 25 0,-4 0 5 16,5 4 1-16,-5 0 0 0,4 0 12 0,1 0 4 16,-5 4 0-16,4 8 0 0,-4 0-20 0,-4 12-3 15,4 8-1-15,-9 4 0 0,-5 8-14 0,1 8-3 16,-5 0-1-16,-5 8 0 0,-4 0-14 0,0 8 0 15,0 4 0-15,-4-1 0 0,4 5 17 0,-4 0 1 16,-1 0 0-16,1 0 0 0,-1-8 2 0,1-8 0 16,4 4 0-16,0-8 0 0,4-4 5 0,1-8 2 15,-5-8 0-15,9 0 0 0,0-8-7 0,4-4-2 16,1-4 0-16,4-4 0 0,0-4-10 0,0-4-8 16,9-4 9-16,0-4-9 0,0 0 8 0,4-4-8 0,5-8 0 15,0 0 0-15,0 0 8 0,0 0-8 0,-9-8 0 0,9-12 0 16,5 0 0-16,-1-8 0 0,14-8 0 0,5-8 0 15,4-4-10-15,4-4-5 0,1-8-1 0,4 0 0 16,4 0 16-16,-4-8 0 0,5 0 0 0,-5 0-9 16,4-4 9-16,-4 0 0 0,5 0 0 0,-5 0-8 15,9 0 8-15,-9 0-12 0,-1 1 12 0,1 3-12 16,-4 0 12-16,-1 0 0 0,-4 0 0 0,5 4 0 16,-1 8 0-16,-4-4-8 0,-4 8 8 0,-1 0 0 15,1 4 0-15,-1 4 12 0,1 4 0 0,-1 4-1 16,-8 8 6-16,4 4 2 0,-5 4 0 0,1 0 0 15,-5 12-7-15,0 0 0 0,0 4-1 0,-9 4 0 16,0 0-11-16,0 0 0 0,0 16 0 0,0 4 0 16,0 4 0-16,-5 8-11 0,-8 8 11 0,-5 12-12 0,0 4 12 15,-9 12 0-15,-5 8 0 0,-4 8 0 0,-4 4 0 0,-5 4-12 16,0 0 12-16,-5 4-12 0,-4-5 12 16,9-3 0-16,-4-8 0 0,9-8 0 0,4-8-21 15,0-12 1-15,4-4 0 0,5-4 0 0,0-12 20 16,5 0 0-16,-1-8 10 0,5-4-10 0,5 0 12 0,-1-8-12 15,-4 4 12-15,9-8-12 0,0 0 8 0,0-4-8 16,0 0 0-16,9-4 0 0,-9 0 0 0,9 0 0 16,-4-8 0-16,4 0-12 15,4-4-16-15,1-4-2 0,4-4-1 0,4-4 0 0,1-8 9 0,8-8 2 16,1-8 0-16,-1 4 0 0,1-4 9 0,4-4 3 16,0-4 0-16,4 0 0 0,-4 8 8 0,5-4 0 15,-5 0 0-15,0 8 0 0,0 4 0 0,-1 5 11 16,-3 3-3-16,-1 0 0 0,-8 8 4 0,-1 0 0 0,1 8 0 15,-5 4 0-15,0 0 0 0,-5 4 0 0,-4 8 0 0,0 0 0 16,0 0-12-16,0 0 0 0,-4 16 0 0,4 4 8 16,0 0-8-16,-5 4 0 0,-8 4 0 0,-5 0 0 15,-5 4 0-15,5-1 0 0,-4-3 0 0,0 4 0 16,-1 0 0-16,1 4 0 0,-1 0 0 16,-4 4 8-16,0 4-8 0,-4 0 0 0,4 8 0 0,-9 4 0 15,-5 4 0-15,1 0 0 0,-10 8 0 0,5 0 0 16,0 4 0-16,-4 4 0 0,-5-4 0 0,0 0 0 15,0-8 0-15,5-8 0 0,4-4 0 0,4-12 0 16,1 0 12-16,8-12 1 0,5 0 0 0,5-8 0 16,4-4-2-16,0-4-1 0,0 0 0 0,4-8 0 15,5 0-10-15,5-4 0 0,-5-4 0 0,4-4 0 16,1 0 0-16,8-4-14 0,1-4 3 0,8-8 1 16,-4 0-2-16,9-8-1 0,0-4 0 0,9-8 0 0,0-4 13 15,9-4 0-15,0 0 0 0,5 0 0 0,8-4 0 16,-4 4 0-16,-9-4 0 0,9 4 0 0,-5 0 0 0,5 4 0 15,-4 0 0-15,-1 4 0 0,-4 0 0 0,0 4-12 16,-4 0 12-16,-5 4-12 0,-5 4 1 0,-4 0 1 16,5 0 0-16,-5 8 0 0,0 8 10 0,-5 0 14 15,1 8-3-15,-5 0-1 0,0-4 3 0,-5 4 1 16,-4 8 0-16,0 0 0 0,0 0 6 0,0 12 0 16,0 8 1-16,-9 12 0 0,-4 8-9 0,-5 8-3 15,-9 8 0-15,0 4 0 0,-9 12-9 0,-5 4 0 16,-8 8 0-16,-1 4 8 0,1 8-8 0,-10 4 8 0,1 0-8 15,-9 0 8-15,4 0-8 0,-5 0 0 0,5 4 0 0,0-8-11 16,5-5 11-16,-1-7 0 0,-8-4 0 0,17-8 0 16,14-4 0-16,1-8 8 0,-10-8-8 0,9-8 11 15,9 0-2-15,4-12 0 0,5-12 0 0,-4 0 0 16,-1-12 9-16,10 0 2 0,13-8 0 0,0 0 0 16,-14-8 0-16,10-4 0 0,8-8 0 0,1-4 0 15,4-8-11-15,4-4-1 0,1-12-8 0,8-4 12 16,10-8-12-16,4-8 0 0,-5-12 8 0,14 0-8 0,4-8 0 0,5 5 0 15,-4-5 0-15,-1-4 0 0,5 4 0 0,-4-4 0 16,4 4 0-16,0 4 0 0,-5 8-9 0,1 0 9 0,-10 4-13 16,1 8 5-16,-1 4-13 0,0 4-3 0,1 0 0 15,-5 4 0-15,-5 4 7 0,1 8 1 0,-5 0 0 0,0 8 0 16,-5 4 4-16,-4 4 0 0,0 8 1 0,-4 4 0 16,-5 0-5-16,-9 12 0 0,0 0-1 0,4 16 0 15,-4-4-2-15,-4 12 0 0,-5 8 0 0,0 8 0 16,-5 4 19-16,-8 8 0 0,-10 4 0 0,1 4 0 15,-5 8 0-15,-5 8 0 0,1 4 8 0,-10 0-8 16,1 8 8-16,0-4-8 0,-5-4 0 0,9 0 0 16,0-8 0-16,0 0 0 0,0-8 0 0,4-8 0 15,10-8 8-15,4-8-8 0,0-5 0 0,9-11 0 16,-5 0 29-16,10-8 0 0,-1 0 0 0,5-4 0 16,-4-4-17-16,4 0-4 0,0-4-8 0,9-4 12 15,-9 4-2-15,9-4-1 0,0 0 0 0,0 0 0 16,0 0-1-16,0 0 0 0,-9 4 0 0,9-4 0 0,0 0-8 15,4-12 10-15,-4 0-10 0,5 0 10 0,-1-4-10 0,10-4 0 16,-1-8 0-16,10-3 0 0,-5-5 0 0,4 0 0 16,10-4-9-16,-5-4 9 0,4-4 0 0,5-4 0 15,-4 0 0-15,4-8 9 0,0 4-9 0,0 0 12 16,0 4-12-16,0 0 12 0,-5 0-12 0,-4 8 0 16,5 4 0-16,-6 0 0 0,1 12 0 0,-4-4 0 15,-1 8 0-15,5 0 0 0,0-4 0 0,0 4 0 16,0-8 0-16,14 0 0 0,-5-4 0 0,9-8 0 15,4-8 0-15,10-4 0 0,4 0 0 0,4-8 0 16,0 4 0-16,1 0 0 0,-1 0 0 0,-4 0-11 0,-4 4 3 16,-5-3 0-1,-5 7-19-15,-4 0-3 0,0 0-1 0,-4 8 0 16,-10 4 2-16,-4 4 0 0,-4 4 0 0,-5 4 0 0,-10 8 29 0,6 0 0 0,-5 4 13 0,-5 0-4 16,1-4 22-16,-1 4 4 0,1 4 1 0,-5 0 0 15,0 4-10-15,0-4-2 0,0 4 0 0,0 0 0 16,0 8-24-16,0 0 0 0,4-8 0 0,-4 8 0 15,0 0-8-15,0 0-8 0,0-4 0 0,0 4-1 32,0 0-21-32,0 0-4 0,0 0-1 0,0 0 0 0,0 0-11 15,0 0-2-15,0 0-1 0,0 0 0 0,0 0-12 0,-4 8-3 0,-1 4 0 16,1-4-338-16,-1 0-68 0</inkml:trace>
  <inkml:trace contextRef="#ctx0" brushRef="#br1" timeOffset="1.05516E6">4302 4297 288 0,'0'0'12'0,"4"-12"4"0,1 0-16 0,-1 0 0 15,1 0 0-15,-1 0 0 0,1-4 151 0,-1 0 27 16,5-4 6-16,0 4 0 0,5 0-108 0,-5-4-21 0,4-4-5 16,1 4-1-16,-1 0-29 0,5 4-5 0,-4-4-2 0,-1 0 0 15,0 4-13-15,1 4 0 0,-1-8 8 0,1 4-8 16,-5 4 0-16,0 0 0 0,4 4 0 0,-4-4 0 16,0-4 0-16,-4 4 8 0,8-4-8 0,-4 0 0 15,0 4 0-15,-4 0 8 0,4-4-8 0,4 0 0 16,-4 4 0-16,0-4 0 0,-4 4 0 0,-1 0 0 15,1 4 0-15,-1 0 0 0,-4-4 0 0,-4 4 0 16,4 0 0-16,0 4 0 0,0 4 0 0,0 0-10 16,-9-4 10-16,9 4-12 0,0 0 12 0,0 0-12 15,-9-4 12-15,0 4 0 0,9 0 8 0,0 0-8 16,0 0 0-16,0 0-15 0,0 0 3 0,0 0 0 16,0 0-5-16,-9 8-1 0,0-4 0 0,-5 4 0 15,10 0-4-15,-5 4-1 0,-5-4 0 0,-4 4 0 16,5 4-12-1,-5 0-2-15,4 0-1 0,-8 4 0 0,-1 0-13 0,1 4-2 16,0-4-1-16,-1 0 0 0,5 4 42 0,-4-4 12 0,-1 0 0 0,10 0 0 0,-5-4 13 16,4-4 11-16,-8 4 1 0,8-4 1 0,1 0 16 15,-1 0 3-15,1 0 1 0,4 0 0 0,-5-8-1 0,5 4 0 16,0-4 0-16,-4 0 0 0,8 4-9 0,-4 0-1 16,0-4-1-16,9-4 0 0,-4 4-21 0,4-4-4 15,0 0-1-15,0 0 0 0,0 0 20 0,0-8 3 16,0-4 1-16,0 4 0 0,4-4-42 0,5 0-8 15,-4-4-2-15,4 4 0 0,0 0 10 0,0-4 2 16,0 4 0-16,0 0 0 0,0 0 8 0,0-4-13 16,4 4 5-16,-4-4 8 0,0 4 0 0,-4 4 0 15,4-4 0-15,-5 4 0 0,-4 8 8 0,0 0-8 0,0 0 8 16,0 0-8-16,0 0 12 0,0 0-2 0,0 0-1 16,0 0 0-16,0 0-9 0,0 0 0 0,0 12 0 15,-4 0-381-15,4 0-69 16</inkml:trace>
  <inkml:trace contextRef="#ctx0" brushRef="#br1" timeOffset="1.05196E6">4252 3917 518 0,'0'0'23'0,"5"-12"5"0,-1 4-28 0,-4-4 0 0,0 4 0 0,-4-4 0 15,4 4 11-15,0 0-3 0,0 0-8 0,-5 4 12 16,5 4-12-16,0 0 0 0,-4-4 0 0,4 4 0 16,0-8-9-16,0 8-5 0,0 0-1 0,-5 0-212 15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8:40.993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2096 170 1220 0,'0'0'54'0,"5"-8"11"0,-5 0-52 0,0 8-13 16,0 0 0-16,9-12 0 0,-5 0 57 0,-4 0 9 15,0 4 2-15,5-4 0 0,-5 12-29 0,0-4-6 16,9-4-1-16,-5 0 0 0,1 4-32 0,-1-4 0 16,1 0 0-16,4 0 0 0,-5 8 0 0,5-8 0 15,0 4-12-15,0-4 3 0,-4 0 9 0,4 4 0 16,-5-4 8-16,-4 8-8 0,5-4 8 0,-5 4-8 0,9-4 8 15,-9 4-8-15,4-4 9 0,-4 4-9 0,0 0 12 16,0 0-12-16,0 0 0 0,0 0 0 0,0 0 0 16,0 0 0-16,0 0 8 0,0 0-8 0,0 0 0 0,0 0 0 15,0 0 23-15,0 0-3 0,0 0 0 0,0 0 0 16,0 0 4-16,0 0 1 0,0 0 0 0,0 0 0 16,0 0-5-16,0 0-2 0,0 0 0 0,0 0 0 15,0 0-8-15,9 8-2 0,-9-8 0 0,0 16 0 16,-4 4-8-16,-1 0 10 0,5 0-10 0,-9 4 10 15,0 4-2-15,0 4 0 0,0 0 0 0,-4 4 0 16,-1 4-8-16,1 0 10 0,-1 4-10 0,-4 0 10 16,0 4 6-16,0 0 2 0,0 4 0 0,-4 4 0 15,4-4 2-15,0 7 1 0,-9 5 0 0,4 0 0 16,1 4-12-16,-5-4-9 0,0 0 12 0,-4 4-12 16,-5 4 8-16,4 0-8 0,5 0 0 0,-9 0 0 0,-4 4 0 15,-1-4 0-15,-4-4-15 0,5 0 5 0,-1-4-10 16,1-4-1-16,-1-4-1 0,5-5 0 0,-4-3 10 0,8-4 1 15,1-8 1-15,0 0 0 0,4-4 10 0,4-8 9 16,1-4-1-16,4-4-8 0,0 0 17 0,4-8-3 16,10 0-1-16,-5 0 0 0,-5-4-3 0,10-4-1 15,4 0 0-15,0 0 0 0,-9-4-9 0,9-8-12 16,-5 0 2-16,10-8 1 16,-1-4-14-16,10 0-2 0,-1-8-1 0,1-4 0 15,8 4-2-15,1-4-1 0,-1-4 0 0,1 4 0 0,-1 1 17 0,5-1 3 16,0 0 1-16,0 0 0 0,-5 0 8 0,5-4 0 0,5-4 0 15,-5 4 0-15,4-4 0 0,-8 4 11 0,4 0-3 16,-5 0 0-16,5 0-8 0,-4 0 0 0,-1 0 9 0,1 0-9 16,-1 0 11-16,1-4-3 0,-5 0 0 0,4-4 0 15,1 0 4-15,-1 0 1 0,-4-8 0 0,5 4 0 16,-5 8-13-16,4 0 0 0,-4 0 0 0,-4 8 0 16,4 0 8-16,-5 9-8 0,-4 3 0 0,0 4 0 15,0 8 9-15,-5 0-9 0,1 4 8 0,-5 8-8 16,0 0 8-16,0 0-8 0,0 0 8 0,0 0-8 15,0 0 0-15,0 0 0 0,-5 8-9 0,-4 4 9 16,-4 0-10-16,0 8 10 0,-1 0-8 0,-4 3 8 16,-4 5 0-16,-5 0 0 0,-5 8 0 0,1 8 0 15,-1 0 0-15,-4 8 0 0,-9 4 0 0,0 4-8 16,0 4 8-16,0 0-12 0,0 8 12 0,-4 8-12 16,-1 4 12-16,-4 0-8 0,5 0 8 0,-5 4-8 0,5-4 8 15,-1 0 0-15,-4 3 0 0,5-3 0 0,-1 4 0 16,5-4 0-16,0-4 0 0,9-8 0 0,0 0 0 15,0-8 0-15,5 0 0 0,4-8 0 0,0-4 0 0,5 0 0 16,-5-4 0-16,9-8 0 0,-5-4 9 0,5-8-9 16,5-8 12-16,-1 0-12 0,5-8 17 0,0-4-3 15,5-8-1-15,-5 0 0 0,0 0-13 0,9 0 0 16,0-8 0-16,4-8-10 0,-4-8 10 0,9 0-8 16,5-8 8-16,4-4-8 0,0 4 8 0,4-12 0 15,5 0 0-15,5-8-8 0,-1 0 8 0,5-8-13 16,0-4 5-16,9-4 8 0,-5 0-24 0,1-4 4 15,-1 0 0-15,-4 4 0 0,9 0-4 0,-4 4-1 16,4 5 0-16,-9 3 0 0,0 4 15 0,0 8 10 16,-5 0-12-16,1 0 12 0,-10 4 8 0,5 4 8 0,-5 0 1 15,1 4 1-15,-10 4 5 0,5 4 1 0,-4 0 0 16,-1 4 0-16,1 0 2 0,-1 0 1 0,-4 4 0 0,5 4 0 16,-5 0-15-16,0 0-4 0,-5 4 0 0,1 4 0 15,-5 4-8-15,0 0 0 0,0 0-12 0,0 0 12 31,0 0-31-31,0 0 2 0,-14 8 0 0,-4 8 0 0,0 8 8 0,-4 4 1 0,-1 12 1 0,-8 4 0 16,-5 4 19-16,0 4 0 0,-4 4-8 0,-1 0 8 16,-4 8 0-16,5 4 0 0,-5 0 0 0,0 3 0 15,-5 9 0-15,-4-4 0 0,0-4 0 0,5 4 0 16,-5-4 0-16,4-4 0 0,1-4 0 0,4-4 0 16,-4-4 9-16,4-4-1 0,9-4 0 0,-5 0 0 15,5-8-8-15,0-4 0 0,9-4-12 0,0-4 12 16,0 0-11-16,0 4 11 0,0-8-8 0,5 0 8 15,-1-4 0-15,10 0-8 0,-5-4 8 0,4-4 0 16,5-4 0-16,0 0 0 0,0 0 0 0,9-8-8 16,0 0-2-16,0 0 0 0,0 0 0 0,0 0 0 0,14-4-1 15,-1-4 0-15,5-4 0 0,5-4 0 0,4-4 11 16,-5 0-12-16,5-4 12 0,5-4-12 0,-1 4 12 0,5-8 0 16,-4-4 0-16,4 0 0 0,-5-4 10 0,1 4-2 15,-5-4-8-15,0 0 12 0,0 0-12 0,0 0 9 16,0 0-9-16,-5 8 8 0,-4-4 10 0,0 12 2 15,0 0 0-15,-5 8 0 0,-4 0-20 0,0 8 0 16,-4 0-8-16,-5 8 8 0,0 0 14 0,0 0 9 16,-5 12 1-16,1 8 1 0,-1 4-9 0,-4 4-3 15,0 4 0-15,-4 0 0 0,0 8-13 0,-1-4 0 16,-4 4 0-16,0 0 0 0,0 8 0 0,-4-4 0 0,-1-4 0 16,1 4 0-16,-10 0 8 0,5 0-8 0,-4 4 0 15,-1-4 0-15,-4-4 9 0,0 0-9 0,5-1 8 16,-1 1-8-16,-4-4 9 0,9-8-9 0,0-4 10 0,0 4-10 15,9-12 19-15,0 4-3 0,0-8 0 0,0 0 0 16,9-4-4-16,-4 0 0 0,4-8-1 0,0 4 0 16,9-4 8-16,0 0 1 0,0 0 1 0,0 0 0 15,-13 0-7-15,13 0-2 0,0 0 0 0,0 0 0 16,0 0-12-16,0-12 0 0,4 0 0 0,1 0 0 16,4-4 0-16,0 4 0 0,0-4-9 0,-1 4 9 15,1-4-16-15,5 4 2 0,-1 4 1 0,1 0 0 16,-5 0 13-16,0 4-9 0,-9 4 9 0,0 0-8 15,0 0 8-15,0 0 0 0,9 4 8 0,-9-4-8 16,4 12 12-16,1-4-1 0,-5-8-1 0,0 12 0 0,0 4-10 16,-5 0 0-16,1 0 9 0,4-4-9 0,-9 4 0 0,4 0 0 15,-4 0 0-15,0 4 0 0,0-4 0 0,5 0 0 16,-10 4-12-16,5 0 4 0,-4 0-12 0,0-4-3 16,4 4 0-16,0-8 0 0,0 0 11 0,0-4 1 15,4 0 1-15,5-8 0 0,-9 8 10 0,9-8 0 16,0 0 0-16,0 0 0 0,0 0 0 0,-9 0 9 15,-4-8-1-15,4 4-8 0,4-4 0 0,5-4-11 16,-4-4 0-16,4 0-585 16,4 0-116-16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1" timeOffset="1.14171E6">11383 3205 705 0,'0'0'31'0,"0"0"7"0,0 0-30 0,0 0-8 16,0 0 0-16,0 0 0 0,0 0 52 0,0 0 8 15,0 0 3-15,0 0 0 0,0 0-36 0,0 0-7 16,0 0-2-16,0 0 0 0,0 0-6 0,0 0-2 16,0 0 0-16,0 0 0 0,0 0 7 0,0 0 2 15,0 0 0-15,0 0 0 0,0 0-19 0,0 0 0 16,-4 8 0-16,4 4 0 0,-5-4 18 0,5 4-3 16,-9 8-1-16,5-4 0 0,-5 4 29 0,-5 4 5 15,1 4 2-15,-5 4 0 0,4-4-28 0,-4 4-6 16,0 4 0-16,0-4-1 0,-4 4-5 0,4 0-1 0,-5-4 0 15,1 0 0-15,-1 4-1 0,5-4 0 0,1 0 0 16,-6-4 0-16,5 12 0 0,-4-8 0 0,-1 4 0 16,1 4 0-16,-1-1 13 0,-4 1 3 0,-4 4 0 0,8 8 0 15,-4 8-24-15,0-4-18 0,-4 0 3 0,-1 4 1 16,-4 4 14-16,5-4 16 0,-5 4-3 0,0 0-1 16,4 4 4-16,1-8 0 0,-1 0 0 0,1-4 0 15,4-4-16-15,-4 0 9 0,-1-12-9 0,5 0 8 16,-4 0-8-16,8-4 0 0,-4-4 0 0,5-1 0 15,-5-3 0-15,4 0 0 0,5-4 0 0,0 4 0 16,0-4 0-16,-4 4 0 0,4-4 0 0,-9 0 0 16,9 0 0-16,0 4 12 0,-9 4-12 0,9 4 12 15,0-4 0-15,-5-4 1 0,5 8 0 0,0-4 0 16,0 4-2-16,5-4-1 0,-1-4 0 0,1-4 0 0,0 0 6 16,4 0 0-16,-5-4 1 0,5-4 0 0,0 0-17 15,0-8 0-15,0 0-11 0,0 0 11 0,5-4 8 0,-1 0 8 16,-4-4 1-16,0 4 1 0,5-8-2 0,4 4 0 15,0 0 0-15,0-8 0 0,-9 0-16 0,9 0 0 16,0-4 8-16,0 0-8 0,0-4 0 0,4 4 0 16,1 0 0-16,4 0 0 0,-5 0 0 0,5-4 0 15,0 0 0-15,0 0-9 0,0-4 9 0,5 4 0 16,-1-4 0-16,-4 0-8 0,9-4-1 0,0 0 0 16,-5-8 0-16,5 0 0 0,5-4 9 0,4 0-10 15,0-8 10-15,4 0-10 0,1 0 10 0,-1 0-12 0,1 0 12 16,-1 0-12-16,1-3 12 0,-1-1 0 0,5-8 0 15,-4 0-8-15,4-8 8 0,0 0 8 0,-9 4-8 16,4-4 11-16,-4 0-11 0,0 0 0 0,0 0 0 16,0 4-11-16,0-4 11 0,0 4 0 15,0 0 8-15,0 0-8 0,0 4 8 0,4 4-8 16,1-4 8-16,-1 8-8 0,-8 4 0 0,8 5 9 0,5-5-9 0,0 4 0 16,0 4 11-16,-4 0-11 0,-1 4 10 0,1-4-10 15,-5 8 0-15,0 0 8 0,-1 4-8 0,1 4 0 16,-4-4 0-16,-1 8 0 0,1 0 0 0,-1 0-10 15,-4-4-7-15,0 4-2 0,-4 0 0 0,-1 4 0 16,-4 4-5-16,0 0 0 0,0 0-1 0,-9 8 0 16,0 0 16-16,5-8 9 0,-5 0-10 0,0 8 10 0,0 0 17 15,0 0 10-15,0 0 1 0,0 0 1 0,0 0-9 0,-14 4-1 16,1 0-1-16,-1 8 0 0,1 0 2 0,-5 4 1 16,0 8 0-16,0 0 0 0,0 4-11 0,-5 8-2 15,1 0-8-15,-5 8 12 0,-4 4-12 0,-1 8 0 16,-13 4 0-16,5 8 0 0,4 3 0 0,-9 9 0 15,0 0 0-15,0 4 0 0,0 0 0 0,0 0 0 16,0 0 0-16,4 0 0 0,-4 8 0 0,5-4 0 16,-5-4 0-16,0 0 0 0,0 0 0 0,-4 0 0 15,-1-1 0-15,-4 5 0 0,-9 0-9 0,0 0-5 16,5 4-1-16,-5-4 0 0,4 0 2 0,6 0 0 16,-6 4 0-16,10 0 0 0,-10 0 13 0,10-4 0 15,-5-4 0-15,4 0 0 0,1-5 0 0,-5 1 0 0,9-8 0 16,0 0 0-16,4 0 0 0,1-12 0 0,4 0 0 0,5-12 0 15,4-4 0-15,4-12 0 0,1-4 8 0,8-8-8 16,-4-4 0-16,5-4 8 0,-1-4-8 0,5-8 0 16,0-4 0-16,-4-4 0 0,4-4 0 0,4-4 0 15,5-12 0-15,0-4 0 0,9-8-10 0,0-8 10 16,5 0-9-16,8-4 9 0,-4-8 0 0,5 4 0 16,8 4-8-16,-4-8 8 0,5-4 0 0,4 0 0 15,-1 5 0-15,6-5-8 0,-1 0 8 0,1 4 0 16,-5-4-8-16,9 0 8 0,-5 8-12 0,5-4 12 15,-4 0-24-15,-1 4 3 0,1 0 0 0,-5 0 0 16,0 4 10-16,0 0 3 0,-5 0 0 0,1 8 0 16,-1 4 8-16,-4 8 0 0,-5 4 0 0,1 4 0 15,-5-4 0-15,0 8 11 0,-5 8-3 0,-4-4 0 0,0 8 16 16,-4 0 2-16,-5 8 1 0,0 0 0 0,0 0-4 0,0 0-1 16,0 0 0-16,0 0 0 0,0 12-2 0,-9 12 0 15,-5 0 0-15,1 8 0 0,-5 4-7 0,-5 4-1 16,-4 4-1-16,0 8 0 0,0 0-11 0,1 0 0 15,-1-4 0-15,0 0 0 0,0-4 11 0,4 0-3 16,1-4-8-16,4-4 12 0,-5 0 2 0,5 0 0 16,0-4 0-16,0 4 0 0,5-4-14 0,-1 0 8 15,1-4-8-15,4-8 0 16,0 0-30-16,0 0-12 0,4 0-2 0</inkml:trace>
  <inkml:trace contextRef="#ctx0" brushRef="#br0" timeOffset="55804.9844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09:25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8751FBB4-3DBB-4135-8D50-B052277FD305}" emma:medium="tactile" emma:mode="ink">
          <msink:context xmlns:msink="http://schemas.microsoft.com/ink/2010/main" type="inkDrawing" rotatedBoundingBox="14258,4741 17516,3656 17611,3942 14353,5027" semanticType="callout" shapeName="Other">
            <msink:sourceLink direction="from" ref="{F9B677A7-89FA-452A-86D7-5A22D471DF04}"/>
            <msink:sourceLink direction="to" ref="{B517DFB7-5AE9-4ABC-B5C6-6D59E7693CF7}"/>
          </msink:context>
        </emma:interpretation>
      </emma:emma>
    </inkml:annotationXML>
    <inkml:trace contextRef="#ctx0" brushRef="#br0">10089 4932 460 0,'0'0'41'0,"0"0"-33"0,0 0-8 0,0 0 0 0,0 0 216 0,0 0 40 16,0 0 9-16,0 0 2 0,0 0-153 16,0 0-30-16,0 0-7 0,0 0-1 0,0 0-36 0,0 0-8 15,0 0-2-15,0 0 0 0,0 0-19 0,0 0-11 16,6 0 12-16,-6 0-12 0,0 0 0 0,6-3-20 16,3-2 2-16,-3 2 1 0,0-2 17 0,-6 5 11 15,3-3-2-15,6 1 0 0,-3-4 28 0,0 4 6 16,0-1 1-16,3 0 0 0,-3-2-4 0,3 3 0 15,0-4 0-15,3 4 0 0,2-4-13 0,1 1-3 16,0 0-1-16,3-1 0 0,0-2 2 0,6 1 1 16,6-1 0-16,-1-3 0 0,1 0-15 0,6 1-3 15,2-3-8-15,4 2 12 0,3 0 4 0,2-2 0 16,7-3 0-16,3 3 0 0,-1-5 0 0,4 2 1 0,-1 0 0 16,1 0 0-16,-4-3 2 0,1-2 0 0,2 3 0 15,-2-1 0-15,2-2-29 0,-2 3-6 0,0-1 0 16,-4 1-1-16,1-4 6 0,-1 4 2 0,1-1 0 15,-1 1 0-15,4-1-1 0,0 3 0 0,-1-5 0 0,1 3 0 16,-1-1 10-16,1 1 0 0,2-6 0 0,1 5 0 16,-1-2 0-16,1 0 0 0,-1 0 0 0,-2 0 8 15,0-1-8-15,-4 4 12 0,1-1-4 0,-1 1 0 16,1 2 12-16,-4 0 4 0,1 0 0 0,-3 3 0 16,-4 0-24-16,-5 0 0 0,3 2 0 0,-7 0 0 15,1 1 8-15,0-3 3 0,-3 5 1 0,-4 0 0 16,1 0-12-16,0 3 0 0,-6-3 0 0,-1 2 0 15,1 1 0-15,-3 0 0 0,0 2 0 0,-3-2 0 16,3 2-14-16,-6 0 2 0,-1-2 0 0,1 3 0 16,-3-4 12-16,0 4-11 0,0-1 11 0,-3 0-10 0,0 1 10 15,-3-1 0-15,0 3 0 0,-6 0 0 0,6-3 0 16,-6 3 0-16,0 0 0 0,0 0 0 0,0 0 0 16,0 0 0-16,0 0 0 0,0 0 0 0,0 0 0 15,0 0 0-15,0 0 0 0,0 0 8 0,0 8-8 0,0-8 0 16,-3 6 0-16,-3-1-8 0,3 0 0 0,-3 0 0 15,6-5 0-15,-6 3 0 0,-3 0-1 0,0-1 0 16,0 1 0-16,0-3 0 0,0 0 9 0,0 0-12 16,-3 0 12-16,1 0-12 0,5 0 12 0,-3 0 0 15,-3-3 0-15,3 3-8 0,0-2 8 0,0 2 0 16,0 0 0-16,0-3 0 0,3 0 0 0,-3 3 0 16,6-2 0-16,3 2 0 0,0 0 0 0,-3-5 0 15,3-3 0-15,0 0 0 0,3 0 0 0,0-3 0 0,0 1 0 16,3-1 0-16,3 0 0 0,3-2 0 0,0 3 0 0,0 2 0 15,0-3 0-15,0 3 0 0,0 3 0 0,2 2 0 16,-2-2 0-16,0 5 0 0,-3 0 0 0,3 3 0 16,-3 2 0-16,-3 3 0 0,0 5 0 0,0-5 0 15,-6 5-9-15,3 3 9 0,-6-3-10 0,3 3 10 16,-3 0 0-16,-3-3 0 0,0 0 0 0,-3 1 0 16,3-1-12-16,-3-5 12 0,0 2-13 0,0-2 5 15,0-2-1-15,0-4 0 0,-2 4 0 0,2-6 0 16,0 0 9-16,-3-3 0 0,3 0 0 0,-3-2 0 15,6 2 0-15,-3-5 0 0,0 1 0 0,-3-1 0 16,3-3 0-16,0-2 0 0,0 0 0 0,-2 2 8 16,5-5-8-16,-3-2 0 0,3-1 8 0,0 1-8 15,3 2 0-15,0 2 0 0,3-1 0 0,-3 1 0 0,3 1 0 16,3 0-8-16,0 5 0 0,0-3 0 0,0 3-13 16,-3 8-3-16,0 0 0 0,0 0 0 15,0 0-9-15,3 6-3 0,3 2 0 0,-3 2 0 16,-3 3-131-16,3 1-26 0,-3 12-6 0,-3-7-1 0</inkml:trace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5.4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3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40712.626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8875.7277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1" timeOffset="227230.7896">11362 14336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15-15,-4 0 0 0,-1 0 0 0,0-4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  <inkml:trace contextRef="#ctx0" brushRef="#br1" timeOffset="205837.5415">10715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  <inkml:trace contextRef="#ctx0" brushRef="#br1" timeOffset="181574.9883">12329 14248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  <inkml:trace contextRef="#ctx0" brushRef="#br1" timeOffset="623540.5916">12651 15335 691 0,'0'0'61'0,"0"0"-49"15,-9 4-12-15,0 0 0 0,5 0 114 0,-5 4 20 16,0-8 4-16,9 0 1 0,-9 4-63 0,0-4-13 16,0 4-3-16,-5-4 0 0,5 0-12 0,5 0-4 15,-10 0 0-15,5-4 0 0,0 4-30 0,0 0-6 16,-4 0-8-16,4 0 11 0,-5 0-11 0,1 4 0 16,4 0 0-16,0-4 8 0,-5 0-8 0,5 0 8 15,0 0-8-15,0 0 8 0,0 0 5 0,-4 0 1 0,-1 0 0 0,1 4 0 16,8-4-3-16,-8 4-1 0,4-4 0 0,-5 4 0 15,1 4 12-15,0-4 2 0,-1 4 1 0,-4 0 0 16,5 0-11-16,-1-4-2 0,-4 4-1 0,0-4 0 16,-4 4-11-16,4 0 0 0,-5-4 0 0,5 4 8 15,-4-4-8-15,4 4 0 0,-5 0 0 0,5 0-11 16,0 0 1-16,-4 0 0 0,4 4 0 0,0 0 0 16,4 0 10-16,-4 0 0 0,0 0 0 0,5 4 0 15,-5 0 12-15,4 0-1 0,-4 0-1 0,5 0 0 16,-1 0 1-16,1 0 0 0,-1 0 0 0,1 0 0 15,-1 0 1-15,5 0 1 0,-4 4 0 0,-1-4 0 16,5 4-1-16,0-4-1 0,-4 4 0 0,4-4 0 16,5 0-11-16,-5 0 0 0,0-4 0 0,0 4 0 15,9 0-11-15,0 0 3 0,-5-4 0 0,5 4 0 16,0-4-1-16,0 4 0 0,0-5 0 0,0 1 0 0,0 0 9 16,0 4 0-16,0-8 0 0,5 4 0 0,-1 0 0 15,1 0 0-15,-1 0 0 0,5 0-8 0,0 4 8 16,0 0 0-16,0 0 0 0,4 0 0 0,1 4 0 0,-1 4 0 15,-4-4 0-15,5 0 0 0,-1 0-8 0,1 0 8 16,-1 0-8-16,1 0 8 0,-1 0 0 0,1 0-8 31,-5-4 8-31,4 4 0 0,-4-4 0 0,5 0 0 16,-1-4 0-16,1 0 0 0,-1 0 0 0,1-4 0 0,4 4 0 0,-5-4 8 0,5 0 0 16,-4 0 1-16,-1-4 0 0,5 0 0 0,-4 0-1 0,-1 0-8 15,5-4 12-15,-4 0-4 0,8 0-8 0,-4 0 8 16,0-4-8-16,0 4 8 0,5-4-8 0,-5 4 8 15,4-8-8-15,-4 4 8 0,0-4-8 0,0 0 0 16,0-4 0-16,4 4-11 0,1-4 11 0,-5 4-13 16,0-4 5-16,0 0 8 0,0-4-14 0,-5 4 5 15,-4-4 1-15,5 0 0 0,-1 0 8 0,1-4 0 16,-5 0-9-16,0 4 9 0,-5 0 0 0,5 0 0 16,-4-4 0-16,4 8 0 0,-9-4 0 0,0 4 0 0,0 0 0 15,0 0 0-15,-5 0 12 0,1 4-2 0,-1 0-1 0,-4 0 0 16,9 8 18-16,-4-8 3 0,-1 0 1 0,-4-4 0 15,5 4-31-15,-5 4 0 0,0-4 0 0,4 4 0 16,-4 0 0-16,0-4 0 0,0 4 0 0,-4-4 0 16,-1 4 8-16,5 0-8 0,0-4 11 0,-4 4-11 15,-1 0 19-15,1 0-3 0,-1 0-1 0,5 4 0 16,0-4-6-16,-4 0-1 0,0 4 0 0,-1-4 0 16,-4 0 4-16,0 4 0 0,-4-4 0 0,-1 4 0 15,-4 0 0-15,5 0 0 0,-5 0 0 0,0 0 0 16,-5 4-12-16,1 0 10 0,-1 0-10 0,1 0 10 15,-1 0-10-15,-4 4 0 0,0 0 0 0,0 0 0 16,-4 0-9-16,4 4-4 0,0-4-1 0,0 0 0 16,9 4-10-16,0-4-3 0,0 0 0 15,5-4 0-15,-1 0-133 0,1-8-26 0</inkml:trace>
  <inkml:trace contextRef="#ctx0" brushRef="#br1" timeOffset="723590.0246">12984 15591 1148 0,'0'0'51'0,"0"0"10"0,0 0-49 0,0 0-12 16,0 12 0-16,0-12 0 0,-9 4 53 0,9-4 8 15,0 0 2-15,0 0 0 0,-9 4-8 0,0 4-2 16,9-8 0-16,0 0 0 0,-5 4 7 0,-4 4 0 16,0-4 1-16,9-4 0 0,0 0-18 0,0 0-4 15,0 0-1-15,-4 8 0 0,4-8-1 0,0 0 0 16,0 0 0-16,-5 8 0 0,5-8-37 0,0 0 0 15,0 0 0-15,0 0 0 0,-4 12 0 0,4-12 0 16,0 0 0-16,0 8 8 0,-5 4-8 0,1 0-13 16,4-4 3-16,0-8 1 0,-9 8 9 0,0 4 0 15,5 0 0-15,-5 0 0 16,-5 0-26-16,1 0-6 0,-5 4-2 0,0-4 0 0,0 4 17 0,-5 4 3 16,-4 0 1-16,0 4 0 0,0-4 13 0,-4 8-11 0,-1-4 11 15,1 4-10-15,-5-1 10 0,0 1 0 0,0 4 0 0,-5 0 0 16,-4 0 11-16,5-4 4 0,4 4 1 0,-4-4 0 15,-5 0-4-15,4 0-1 0,-4 0 0 0,0-4 0 16,0 4-11-16,0 0 0 0,0-4 0 0,0 4 8 16,0-4-8-16,0 4 0 0,-4 0 9 0,4 4-9 15,4-4 27-15,-3 0 1 0,-6 4 0 0,1 0 0 16,-1 4-28-16,1 0 0 0,-1 0 0 0,1 0 0 16,4 4 0-16,0 0 0 0,4-4 0 0,-4-4 0 15,9 0-46-15,0-8-14 16,5 0-4-16,4-4-506 0,0-4-102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09:30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FB1F75C4-E8F2-4ED7-B93A-A7CF5DA405E6}" emma:medium="tactile" emma:mode="ink">
          <msink:context xmlns:msink="http://schemas.microsoft.com/ink/2010/main" type="writingRegion" rotatedBoundingBox="18517,1009 25188,5870 24785,6424 18113,1563"/>
        </emma:interpretation>
      </emma:emma>
    </inkml:annotationXML>
    <inkml:traceGroup>
      <inkml:annotationXML>
        <emma:emma xmlns:emma="http://www.w3.org/2003/04/emma" version="1.0">
          <emma:interpretation id="{BD8053AE-47F8-4A91-895A-B2404824B0AD}" emma:medium="tactile" emma:mode="ink">
            <msink:context xmlns:msink="http://schemas.microsoft.com/ink/2010/main" type="paragraph" rotatedBoundingBox="18517,1009 25188,5870 24785,6424 18113,1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B47287-38F2-4172-936C-C1255DC0043C}" emma:medium="tactile" emma:mode="ink">
              <msink:context xmlns:msink="http://schemas.microsoft.com/ink/2010/main" type="line" rotatedBoundingBox="18517,1009 25188,5870 24785,6424 18113,1563"/>
            </emma:interpretation>
          </emma:emma>
        </inkml:annotationXML>
        <inkml:traceGroup>
          <inkml:annotationXML>
            <emma:emma xmlns:emma="http://www.w3.org/2003/04/emma" version="1.0">
              <emma:interpretation id="{B517DFB7-5AE9-4ABC-B5C6-6D59E7693CF7}" emma:medium="tactile" emma:mode="ink">
                <msink:context xmlns:msink="http://schemas.microsoft.com/ink/2010/main" type="inkWord" rotatedBoundingBox="18275,1341 18489,1498 18334,1711 18119,1555">
                  <msink:destinationLink direction="to" ref="{8751FBB4-3DBB-4135-8D50-B052277FD305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13932 1508 1738 0,'12'-16'77'0,"-6"6"16"0,0 2-74 0,0-5-19 16,0 2 0-16,0 0 0 0,0 1 45 0,0 2 6 15,0 3 1-15,0-3 0 0,0-6-21 0,3 9-4 16,-1-3-1-16,1 3 0 0,3 5-26 0,-3-8 8 16,3 8-8-16,-3 0 0 0,3 8 0 0,0-3 0 15,3 8 0-15,-3 1 0 0,0-1 0 0,-3 5 0 16,-1 4 0-16,1-4 0 0,-3 3 0 0,0-2 0 0,-3-1 0 0,0 3 0 16,-6-7 0-16,0 4-20 0,0-5 3 0,-3 1 1 15,3-1 24-15,-3-5 4 0,-5 0 2 0,2-3 0 16,0 0-1-16,0-2 0 0,0 0 0 0,-3-3 0 15,0 0 10-15,0-3 1 0,-3 0 1 0,6 3 0 16,-3-10-10-16,0 7-3 0,4-8 0 0,-1 1 0 16,-3-1-12-16,3 3 9 0,0-5-9 0,3 0 8 15,0-6 3-15,3 6 0 0,-3-5 0 0,6-1 0 16,3 3-11-16,0 3 0 0,0-5 0 0,3 4 0 16,0 1 0-16,3 0 0 0,0 8-9 0,0-3 9 15,0 2-12-15,-1 6 0 0,4 0 1 0,0 6 0 16,3-4 11-16,-3 9-10 0,0-3 10 0,0 2-10 15,-3 4 10-15,0 1 0 0,0 4 0 0,-3-1-8 0,0-4 8 16,0 4 0-16,-3-2 0 0,-3 3 0 0,2-6 0 16,1 0 8-16,-6 0-8 0,3-2 0 0,-2-1 0 0,-4 1 0 15,3-6 0-15,-3 3 0 0,0-5 0 0,-3 8 0 16,0-11 0-16,0 5 0 0,0-5 10 0,0 0-2 16,-3 0-8-16,3-5 12 0,0 5 6 0,-3-8 1 15,3 2 0-15,0 1 0 0,4 0-6 0,-1 2-1 16,0-8 0-16,3 4 0 15,3-1-130-15,3 2-26 0</inkml:trace>
        </inkml:traceGroup>
        <inkml:traceGroup>
          <inkml:annotationXML>
            <emma:emma xmlns:emma="http://www.w3.org/2003/04/emma" version="1.0">
              <emma:interpretation id="{C6146AC3-C661-4EE9-B6F6-BBE05223A1FB}" emma:medium="tactile" emma:mode="ink">
                <msink:context xmlns:msink="http://schemas.microsoft.com/ink/2010/main" type="inkWord" rotatedBoundingBox="22098,3618 22297,3763 22192,3907 21994,3762">
                  <msink:destinationLink direction="with" ref="{3DFD1F8F-9B0E-419E-B62C-CB5B1B591EF9}"/>
                </msink:context>
              </emma:interpretation>
            </emma:emma>
          </inkml:annotationXML>
          <inkml:trace contextRef="#ctx0" brushRef="#br0" timeOffset="1624.5816">17936 3752 172 0,'0'-5'16'0,"0"5"-16"16,-3-3 0-16,0 0 0 0,-3-2 156 0,3-3 29 16,-3 5 6-16,3 1 1 0,0-4-136 0,0 1-26 15,0 5-6-15,-3-8 0 0,6 3-11 0,0 5-1 16,-3-3-1-16,-3 1 0 0,6 2-11 0,0 0 0 16,0 0-12-16,0-6 12 0,-3 1-15 0,3 5 5 15,3-3 1-15,-3 3 0 0,0 0 9 0,0 0 0 0,3-2 8 0,-3 2-8 16,0 0 8-16,0 0-8 0,0 0 8 0,6 0-8 15,3 0 46-15,-9 0 5 0,0 0 1 0,6 5 0 16,0 3 6-16,0-3 2 0,0 11 0 0,-3-11 0 16,-3 6-26-16,3 0-5 0,3-1-1 0,-3-2 0 15,-3 3-1-15,0-3-1 0,3 2 0 0,-3-2 0 16,-3 0-26-16,3 0 0 0,-3-3 0 0,0 3 0 16,0-5 0-16,-3 2-20 0,0 0 3 0,0-2 1 15,6-3 1-15,-6 3 1 0,-3-3 0 0,3 0 0 16,-3 0 14-16,6 0 0 0,-6 0 0 0,3-3 0 15,0 0 23-15,0-2 7 0,0 0 2 0,0 2 0 16,-3-2-5-16,6-3-1 0,0 0 0 0,3-3 0 16,-5 1 7-16,2-3 2 0,0-1 0 0,3-1 0 0,3-1-19 15,-3 5-4-15,3-7-1 0,-1 4 0 0,4 1 1 16,0 3 1-16,0-1 0 0,3 6 0 0,-3-1-13 0,3 4 11 16,-3-1-11-16,3 6 10 0,-3 2-1 15,3 3 0-15,0 3 0 0,0 4 0 0,-3 4-9 16,3 2 0-16,-3 0 0 0,0 0 0 0,0-2 0 0,-1 2 0 15,-2-2 0-15,0-3 0 0,0-3 0 0,0 0 0 16,-3-2 0-16,0-1 8 0,3-2-8 0,-3 0 0 16,0-8 0-16,-3 3 8 0,3-3-8 0,0 0 0 15,0 0 0-15,-9 2 8 0,4-2 3 0,-1-2 0 16,0-4 0-16,0 1 0 0,3 0 6 0,-3 0 2 16,0-3 0-16,3 0 0 0,6-3-19 0,-6 0 0 0,0 1 0 15,3 2 0 1,3 0-144-16,0 0-22 0,3-5-5 0,6 0-1 0</inkml:trace>
        </inkml:traceGroup>
        <inkml:traceGroup>
          <inkml:annotationXML>
            <emma:emma xmlns:emma="http://www.w3.org/2003/04/emma" version="1.0">
              <emma:interpretation id="{FB71E39B-63F0-4EAE-9E6A-7650B6E6D48D}" emma:medium="tactile" emma:mode="ink">
                <msink:context xmlns:msink="http://schemas.microsoft.com/ink/2010/main" type="inkWord" rotatedBoundingBox="24782,6002 24985,6150 24785,6424 24582,6276">
                  <msink:destinationLink direction="with" ref="{3DFD1F8F-9B0E-419E-B62C-CB5B1B591EF9}"/>
                </msink:context>
              </emma:interpretation>
            </emma:emma>
          </inkml:annotationXML>
          <inkml:trace contextRef="#ctx0" brushRef="#br0" timeOffset="2296.6503">20365 6255 748 0,'8'2'67'0,"-8"-2"-54"0,0 0-13 0,6 0 0 0,-6 0 95 0,6 0 16 16,0 0 3-16,-6 0 1 0,0 0-100 0,6-2-15 16,3-1-13-16,0 0 2 15,-3 3-57-15,0-2-11 0</inkml:trace>
          <inkml:trace contextRef="#ctx0" brushRef="#br0" timeOffset="2867.8565">20540 6242 403 0,'0'0'36'0,"0"0"-36"0,9 2 0 0,-9-2 0 16,0 0 148-16,3 3 22 0,-3-3 5 15,9 2 1-15,-9-2-46 0,6 0-9 0,0 0-1 0,0-2-1 16,3 2-35-16,-6-3-8 0,3 1 0 0,0-1-1 16,-3-2-29-16,3 2-6 0,-6 3 0 0,0 0-1 15,0 0-21-15,0 0-4 0,3-3-1 0,-3 3 0 16,0 0-5-16,0 0-8 0,0 0 11 0,3 6-11 16,0 4 0-16,-3 1 0 0,-3-6 0 0,3 3 0 15,0 3-12-15,-3-3 12 0,-3 2-13 0,3-2 5 16,-3-3-4-16,0 1-1 0,0-1 0 0,0 0 0 15,-3-2 1-15,3-1 1 0,-3 1 0 0,-3 2 0 16,3-2 11-16,0 0 0 0,0-3 0 0,3 0 0 16,0 0 10-16,3-3 4 0,-3 0 1 0,3 1 0 15,-2-1 2-15,2 0 1 0,-3-4 0 0,3 1 0 16,6-2-2-16,-6 0 0 0,0-2 0 0,0 2 0 0,3-3-8 16,3-2-8-16,-3 2 9 0,3-2-9 0,6-3 9 0,-1 3-9 15,1-5 8-15,0 2-8 0,3-3 0 0,0 1 0 16,0-1 0-16,3 6 0 0,0 0-16 0,0 5 5 15,0 0 1-15,-1 5 0 0,-2 3 19 0,0 3 4 16,-3 2 1-16,-3 3 0 0,3 3-14 0,-3 2 0 16,-3 3 0-16,-3 2 0 0,0 1-10 0,0-1-5 15,-6 3-1-15,3-2 0 0,-6 0 16 0,3 2 8 32,-3 0 0-32,0-3-8 0,-3-2 14 0,4 0-4 0,-7-3-1 15,6-2 0-15,0 0-9 0,-3-4 8 0,3-4-8 0,0 2 8 16,3 1 15-16,-3-6 2 0,3 0 1 0,0 0 0 15,-3-3-5-15,3-2-1 0,0 2 0 0,0-2 0 0,0-3-3 16,1 0-1-16,-1 0 0 0,0-3 0 0,3 1-7 16,0-3-1-16,3-3-8 0,-3 3 12 0,0 5-12 0,0-3 0 15,3 3-9-15,3 3 9 0,-3 5-11 0,0 0 11 16,0 0-12-16,0 0 12 0,0 0-20 0,0 0 2 16,0 0 1-16,0 0 0 15,-6 5-10-15,3 3-1 0,0 0-1 0,-3 3 0 16,-3-4-92-16,3 4-19 0,-6 0-3 0,-3-9-1 0</inkml:trace>
        </inkml:traceGroup>
      </inkml:traceGroup>
    </inkml:traceGroup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4 0 16,10 4 0-16,-10-4 0 0,1 4 0 0,-10 0 8 15,1 0-8-15,4 0 0 0,-4 0 36 0,-1 8 4 0,-4 0 0 16,5-1 0-16,-10 1-12 0,5 8-1 0,0 0-1 16,0-4 0-16,0 4-18 0,5-4-8 0,-9 4 8 0,8-4-8 15,-4 0 0-15,0 0-11 0,0 0 1 0,5 0 0 16,-10-4-3-16,5 4-1 0,0-4 0 0,0 0 0 15,9-8 14-15,1-4 0 0,3-4 0 0,10-8 0 16,-1 0-11-16,10-8 1 0,-5 4 0 0,9-4 0 16,0-4 0-16,4 0 0 0,1 0 0 0,-1-8 0 31,1 4-34-31,-1-4-8 0,5-4 0 0,0 4-569 0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0.5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-1 312 921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6.8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  <inkml:trace contextRef="#ctx0" brushRef="#br0" timeOffset="265808.9963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09:39.789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 contextRef="#ctx0" brushRef="#br0">825 204 716 0,'0'0'32'0,"0"0"6"0,0 0-30 0,0 0-8 15,0 0 0-15,-4-4 0 0,4-8 52 0,-5 4 10 16,5 8 2-16,-4-12 0 0,0 5 9 0,4 7 3 16,0 0 0-16,0-12 0 0,-5 4-28 0,1 0-4 15,-1 1-2-15,5-1 0 0,-4-4 10 0,0 4 1 16,-1-3 1-16,1 3 0 0,4 0-19 0,-5 4-4 16,1-4-1-16,0 4 0 0,-5-7 3 0,0 3 1 0,0-4 0 0,1 8 0 15,-1 0-21-15,4-3-4 0,-3 3-1 0,-1 0 0 16,-4 4 4-16,0 0 0 0,-5 0 0 0,5 4 0 15,-5 0-12-15,1 3 0 0,-5-7 0 0,4 4 0 16,-4 4 0-16,5 0 0 0,-1-4 0 0,5 0 0 16,0 7 0-16,-5-7 0 0,10 4 0 0,-6-4 0 15,1 4 0-15,4-4 0 0,1 3 0 0,-1 1 0 16,-4-4 8-16,4 0-8 0,0 4 0 0,-4-4 8 16,4 7-8-16,1-3 0 0,-6 0 0 0,1 8 0 15,4-9 0-15,-4 9 0 0,-4 0 0 0,4-9 0 16,-1 13 18-16,-3-1 2 0,4-3 0 0,-5 4 0 15,5 3-1-15,0 4 0 0,0 1 0 0,-1-1 0 16,-3 4-7-16,4 0-2 0,-5 0 0 0,5 1 0 0,-5-1 2 0,5 4 1 16,-4 0 0-16,8-12 0 0,0 1 4 0,5 3 1 15,-5-7 0-15,9 3 0 0,-9-3 2 0,9-5 1 16,0 1 0-16,0-1 0 0,5 1-21 0,-1-4 8 16,0 3-8-16,1 1 0 0,4-5 14 0,-1 5-2 15,6-4 0-15,-6-1 0 0,1 1 0 0,0 0-1 16,4 0 0-16,0-5 0 0,-4 5-3 0,4 0 0 15,0-4 0-15,-4-5 0 0,4 9 1 0,0-8 0 16,1 0 0-16,-1-4 0 0,0 0-1 0,4 0 0 16,-3-4 0-16,3-4 0 0,5 0 0 0,-4 1 0 15,-1-1 0-15,5 0 0 0,0-4-8 0,0 1 0 16,-4-5 9-16,-1 0-9 0,-4 1 13 0,5-5-1 16,-5 1-1-16,0-5 0 0,-4 5-11 0,4-4 0 15,0-5 9-15,-4 1-9 0,4-4 0 0,-4 4 0 0,4-5 0 16,0 5 0-16,5-4 0 0,-1 0 0 0,1 7 0 15,-1 1 0-15,-3-1 0 0,-6 5-8 0,6-1 0 0,-6 1 0 16,1 3 8-16,0-3 0 0,-5 7-9 0,5-3 9 16,-5 3-11-16,1-4 3 0,-5 8 0 0,9-7 0 15,-9 11-1-15,4-12 0 0,0 9 0 0,1-5 0 16,-1 0-2-16,1 0 0 0,-5 1 0 0,4-1 0 16,0 0 11-16,-4 1-10 0,5 3 10 0,-1-4-10 15,0 4 10-15,1 1 0 0,-5 3 0 0,9-8 0 16,-9 4-8-16,4 4 8 0,-4 4-8 0,0 0 8 15,0-8 0-15,0 8 0 0,0-7 0 0,0 7-8 16,0 0 8-16,0 0-10 0,-4 0 10 0,-5 0-10 0,9 0 10 16,-5 4 0-16,-8-1-9 0,5 1 9 0,3-4 0 0,5 0 0 15,-9 8 0-15,1 0 0 0,-1-4 0 0,9-4 0 16,-9 8-9-16,9-8 9 0,-4 4 0 0,-5 11 0 16,4-7 0-16,1 4 0 0,4-5 0 0,-4 9 0 15,4 0 0-15,0-1 0 0,0 5 0 0,-5-1 9 16,5 1-1-16,0-1 0 0,0 1 4 0,0-1 1 15,0 5 0-15,0-5 0 0,0-7-3 0,0 3-1 16,0 5 0-16,5-4 0 0,-5-5-1 0,4 5 0 16,0-4 0-16,1-1 0 0,-1 1-8 0,5 0 0 15,0-1 9-15,0 1-9 0,-1-4 0 0,1 4 8 16,0-5-8-16,4 5 0 16,-4 0-20-16,4-1-8 0,-4 1-1 0,0 0-1 15,4 0-121-15,-5-5-24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09:26.9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3DFD1F8F-9B0E-419E-B62C-CB5B1B591EF9}" emma:medium="tactile" emma:mode="ink">
          <msink:context xmlns:msink="http://schemas.microsoft.com/ink/2010/main" type="inkDrawing" rotatedBoundingBox="22162,3616 24815,6448 24706,6549 22054,3717" semanticType="strikethrough" shapeName="Other">
            <msink:sourceLink direction="with" ref="{C6146AC3-C661-4EE9-B6F6-BBE05223A1FB}"/>
            <msink:sourceLink direction="with" ref="{FB71E39B-63F0-4EAE-9E6A-7650B6E6D48D}"/>
          </msink:context>
        </emma:interpretation>
      </emma:emma>
    </inkml:annotationXML>
    <inkml:trace contextRef="#ctx0" brushRef="#br0">17903 3659 403 0,'0'0'36'0,"0"0"-36"0,0 0 0 0,0 0 0 15,0 0 227-15,0 0 38 0,0 0 8 0,0 0 2 16,0 0-172-16,0-5-35 0,0 0-6 0,0 5-2 16,0 0-6-16,3-6-2 0,-3 1 0 0,0 5 0 15,0 0-52-15,0 0-23 0,0 0 2 0,0 0 0 16,6-5 3-16,0 5 1 0,0 0 0 0,-6 0 0 15,3 5 17-15,3 3 12 0,0-3-1 0,0 6-1 16,0-1 21-16,-1 4 4 0,1 2 1 0,3 2 0 16,0 1 4-16,0-1 2 0,0 1 0 0,0-1 0 15,0 3-3-15,3-2-1 0,0-1 0 0,3 4 0 16,0-4-12-16,-1-2-2 0,4 2-1 0,0 1 0 16,0-3 1-16,6 2 0 0,0 4 0 0,-1-1 0 15,4 0-14-15,-3 3-2 0,3-1-8 0,-3 4 12 16,0 2 2-16,2 0 0 0,1 0 0 0,0 6 0 0,0-1-2 15,5 3-1-15,4-3 0 0,-3 4 0 0,3 1 10 16,2-2 3-16,-2-2 0 0,3-1 0 0,-4 3-24 0,1-5 0 16,-3-3 0-16,0 0 8 0,-1-3-8 0,-2 1 0 15,-3-3 0-15,0 0 0 0,-1-1 8 0,-2 1-8 16,0-3 10-16,0 1-10 0,-3 1 8 0,0-1-8 16,-4 1 0-16,4 1 9 0,0 3-1 0,-3 2-8 15,3 0 12-15,-3 3-4 0,3-1 1 0,-4 1 0 16,1 2 0-16,0 1 0 0,3-1 0 0,-3 1 0 15,3-1 0-15,-1 0 0 0,7-2 15 0,-6-3 4 0,0-2 0 16,0-1 0-16,0 1-15 0,-1-1-2 0,-2-5-1 16,3 3 0-16,-3-3-10 0,3-2 0 0,0 2 0 15,-3-3 8-15,2 4-8 0,-2-4 10 0,6 3-10 16,-3-2 10-16,-3-1-10 0,3 4 8 0,-4-4-8 0,4 1 8 16,0 2 1-16,-3-3 0 0,3 3 0 0,-3 1 0 15,2 1-1-15,4-4 0 0,-3 2 0 0,0 3 0 16,3 0-8-16,-3-3 0 0,-1 0 0 0,1 0 0 15,0-2 0-15,0-1 0 0,0-2 0 0,-3-3 0 16,0-2 0-16,2 2 0 0,-5-5-8 0,0 3 8 16,0-1 0-16,0 1 0 0,-3-3 0 0,3 0 0 15,-3-3 9-15,-1 3-9 0,1 0 10 0,-3-3-10 16,3 3 0-16,0 0 8 0,-3-3-8 0,0 3 0 16,0-2 0-16,0-4 8 0,0 4-8 0,0-1 0 0,-3 3 22 15,3-3-2-15,0 0 0 0,-1 1 0 0,-2-1-20 16,3 3 0-16,0-3 0 0,0 3-8 0,3-3 8 0,-3 1 0 15,0 2 0-15,0 0 0 0,3-6 0 0,-3 3 0 16,-3 3 0-16,0 3 8 0,-3-3-8 0,6 0 0 16,-4 0 0-16,1-3 0 0,-6-5 0 0,9 5-10 15,0 3 1-15,-3-2 0 0,0 4 9 0,3-4-8 16,-3-1 8-16,0 0-8 0,0 0-6 0,3 1-1 16,-6-1 0-16,3-2 0 15,-6-3-45-15,6 5-8 0,-6-5-3 0,0 0 0 16,0 0-179-16,-6-5-36 0</inkml:trace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6.5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2042 0 403 0,'-5'8'36'0,"-4"0"-36"0,0 0 0 0,0 4 0 16,0-4 133-16,0 4 20 0,-4-4 4 0,-1 4 1 15,-4-4-81-15,9 4-16 0,-4-4-3 0,4 0-1 16,-5-4-10-16,1 4-3 0,-1 0 0 0,5-4 0 16,0 0-19-16,0 0-4 0,0 0-1 0,0 4 0 15,5-4-8-15,-5 0-1 0,4 0-1 0,-4 0 0 16,0-4 19-16,5 4 4 0,-5-4 1 0,0 8 0 15,-5-4-34-15,1 4 0 0,-5-4 0 0,0 4 0 16,0 4 0-16,-5-4 0 0,1 4 0 0,-5 0 0 16,0 4 0-16,-4 0 0 0,-5 0 0 0,4 0 0 15,-4 4 13-15,-4 0 3 0,4 4 0 0,-5 0 0 16,5 0 16-16,-9 3 4 0,5 5 1 0,-5 0 0 0,0 0-9 16,0 4-1-16,-5-4-1 0,1 4 0 0,4 0-9 0,0 0-1 15,0 0-1-15,0 0 0 0,0-4-15 0,0 0 9 16,5 4-9-16,-1-4 8 0,-4 0-8 0,0 4 0 15,5 0-12-15,-5 4 12 0,5-4-22 0,-1 8 3 16,-4 0 1-16,5-4 0 16,-5 0-22-16,4 0-5 0,5 0-1 0,0-4 0 15,0 0-18-15,5 0-3 0,-5 0-1 0,4-4-601 0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1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562 2394 183 0,'0'0'8'0,"0"0"2"0,0 0-10 0,0 0 0 16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6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2414 57 0,'0'0'0'0,"0"0"0"15,0 0 0-15,0 0 0 0,0 12 136 0,0-12 23 16,0 0 4-16,0 0 1 0,0 0-109 0,0 0-22 15,0 8-4-15,0-8-1 0,0 0-9 0,0 0-3 0,0 0 0 0,0 0 0 16,0 0-3-16,0 0-1 0,0 0 0 0,0 0 0 16,0 0 0-16,0 0-1 0,0 0 0 0,0 0 0 15,0 0-1-15,0 0 0 0,0 0 0 0,0 0 0 16,0 0-10-16,0 0 8 0,0 0-8 0,0 0 8 16,0 0-8-16,0 0 0 0,0 0 0 0,0 0 0 15,0 0 0-15,0 0 0 0,0 0 0 0,0 0 8 16,0 0-8-16,5 12 10 0,-5-12-10 0,0 0 10 15,0 0-1-15,0 0 0 0,0 0 0 0,0 0 0 16,4 8 16-16,-4-8 3 0,0 0 1 0,0 0 0 16,0 0-29-16,0 0 0 0,0 0 0 0,0 0 0 15,0 0 0-15,0 0 0 0,0 0 0 0,0 0 0 16,0 0 0-16,0 0 11 0,0 0-11 0,0 0 10 16,0 0-10-16,0 0 8 0,0 0-8 0,0 0 8 15,0 0-8-15,0 0 0 0,0 0 0 0,-4 12 0 16,4-12 0-16,-5 8 0 0,5 0 0 0,0-8 8 0,0 0 1 15,-4 8 0-15,4-8 0 0,0 0 0 0,-5 8 3 16,5-8 1-16,0 0 0 0,0 0 0 0,0 0-13 16,0 0 0-16,0 0 0 0,0 0 0 0,0 0 0 15,0 0-12-15,0 0 3 0,0 0 0 0,0 0 9 0,0 0-8 16,0 0 8-16,0 0-8 0,0 0 8 0,0 0 0 16,0 0 8-16,0 0-8 0,0 0 22 0,-4 8 0 15,4-8 0-15,0 12 0 0,0-4-2 0,4 4-1 16,1 4 0-16,-5-4 0 0,4 0-11 0,1 4-8 15,-1-9 12-15,1 5-12 16,8 0-15-16,-4-4-9 0,5-4-3 0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3.21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252421.39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  <inkml:trace contextRef="#ctx0" brushRef="#br0" timeOffset="2665.342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1384.3915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2.40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33156.5293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09:20.91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1125372-39BE-48E1-9438-6E3F0529867F}" emma:medium="tactile" emma:mode="ink">
          <msink:context xmlns:msink="http://schemas.microsoft.com/ink/2010/main" type="writingRegion" rotatedBoundingBox="6309,1832 30269,256 31424,17800 7463,19376"/>
        </emma:interpretation>
      </emma:emma>
    </inkml:annotationXML>
    <inkml:traceGroup>
      <inkml:annotationXML>
        <emma:emma xmlns:emma="http://www.w3.org/2003/04/emma" version="1.0">
          <emma:interpretation id="{EE596538-4B8E-493D-928F-FD01EE113E23}" emma:medium="tactile" emma:mode="ink">
            <msink:context xmlns:msink="http://schemas.microsoft.com/ink/2010/main" type="paragraph" rotatedBoundingBox="10136,283 13394,2133 12399,3884 9141,20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B32D212-0079-4033-B361-7B06DE78AED6}" emma:medium="tactile" emma:mode="ink">
              <msink:context xmlns:msink="http://schemas.microsoft.com/ink/2010/main" type="line" rotatedBoundingBox="10136,283 13394,2132 12399,3884 9141,2035"/>
            </emma:interpretation>
          </emma:emma>
        </inkml:annotationXML>
        <inkml:traceGroup>
          <inkml:annotationXML>
            <emma:emma xmlns:emma="http://www.w3.org/2003/04/emma" version="1.0">
              <emma:interpretation id="{F9B677A7-89FA-452A-86D7-5A22D471DF04}" emma:medium="tactile" emma:mode="ink">
                <msink:context xmlns:msink="http://schemas.microsoft.com/ink/2010/main" type="inkWord" rotatedBoundingBox="10136,283 13394,2132 12399,3884 9141,2035">
                  <msink:destinationLink direction="from" ref="{8751FBB4-3DBB-4135-8D50-B052277FD305}"/>
                </msink:context>
              </emma:interpretation>
              <emma:one-of disjunction-type="recognition" id="oneOf0">
                <emma:interpretation id="interp0" emma:lang="" emma:confidence="0">
                  <emma:literal>and</emma:literal>
                </emma:interpretation>
                <emma:interpretation id="interp1" emma:lang="" emma:confidence="0">
                  <emma:literal>-and</emma:literal>
                </emma:interpretation>
                <emma:interpretation id="interp2" emma:lang="" emma:confidence="0">
                  <emma:literal>mind</emma:literal>
                </emma:interpretation>
                <emma:interpretation id="interp3" emma:lang="" emma:confidence="0">
                  <emma:literal>send</emma:literal>
                </emma:interpretation>
                <emma:interpretation id="interp4" emma:lang="" emma:confidence="0">
                  <emma:literal>id</emma:literal>
                </emma:interpretation>
              </emma:one-of>
            </emma:emma>
          </inkml:annotationXML>
          <inkml:trace contextRef="#ctx0" brushRef="#br0">5119 1696 1508 0,'0'0'67'0,"0"0"13"0,-3 0-64 0,3 0-16 0,0 0 0 0,0 0 0 16,0 0 23-16,0 0 1 0,-3-8 0 0,3 8 0 16,0 0-4-16,0-5 0 0,0-1 0 0,0 6 0 15,3-2-12-15,0-3-8 0,0-1 8 0,2 4-8 16,-5 2 0-16,6-6 0 0,0 6 0 0,0-5 0 16,0 2 0-16,0 1 0 0,3 2 0 0,-3 0 0 15,0 0 0-15,0 2 8 0,0 1-8 0,0 2 0 16,0 1 0-16,0 2 8 0,-3-3-8 0,-3 3 0 15,3 0 10-15,0 2-2 0,-3-10-8 0,0 8 12 16,0-2 16-16,0-6 4 0,-6 7 0 0,3-1 0 16,3-6-9-16,-6 8-2 0,3-3 0 0,-6-2 0 15,3-1-13-15,0 1-8 0,0-3 10 0,3 0-10 16,-3-3 8-16,0 3-8 0,0-2 0 0,0-1 0 16,0-5 8-16,0 3-8 0,0-1 0 0,1 1 0 15,2 3 0-15,0-9 0 0,0 3 0 0,3 0 0 0,0 3 0 16,3-3 0-16,0 3 0 0,3-6 0 0,-4 3 0 0,4 3 0 15,0 2 0-15,0-5 0 0,0 5 0 0,3 1 8 16,-3 2 0-16,3 0 1 0,-3 0 3 0,0 0 1 16,0 0 0-16,0 5 0 0,3 3-13 0,-3-8 11 15,0 5-11-15,0 3 10 0,0-5-10 0,0 2 0 16,0 6 0-16,-3-9 8 0,0 4-8 0,0-1 10 16,2 3-10-16,-5-8 10 0,3 5 1 0,0 3 0 15,-3-8 0-15,0 0 0 0,0 0-11 0,0 0 8 16,0 0-8-16,0 0 8 0,0 0-8 0,-6 6 8 0,1-4-8 15,2 3 8-15,3-5-8 0,-9 6 8 0,3-6-8 16,0 0 8-16,0 0-8 0,0 0 0 0,6 0 9 16,-6 0-9-16,0-6 0 0,6 6 0 0,0 0 0 15,0 0 0-15,-3-2 0 0,0-3 0 0,3 5 0 0,0 0 0 16,0 0 0-16,3-6 0 0,-3-2 0 0,0 8 0 16,0 0 0-16,6 0 8 0,3 0-8 0,-3-5 0 15,-6 5 0-15,6 5 0 0,3-5 0 0,0 0 8 16,-3 3-8-16,2 2 0 0,1 1 0 0,3-4 0 15,-3 1 0-15,3 5 0 0,0-6 0 0,-3 1 0 16,0 5 0-16,-3-8 0 0,0 5 0 0,0-2 0 16,-3 2 0-16,-3-5 0 0,0 0 0 0,0 0 0 15,0 0 0-15,0 0 0 0,-3 3 0 0,-3-1 0 16,6-2 0-16,-9 3 0 0,-3-3 0 0,0 0 8 0,0 0-8 16,3 0 0-16,-3-3 8 0,3 3-8 0,0-2 12 0,-2-1-3 15,2-5 0-15,3 6 0 0,0-1 2 0,0-5 0 16,0 5 0-16,0 1 0 0,3-6-11 0,3 3 0 15,-3 5 0-15,3-6 8 0,0-2 0 0,0 8-8 16,0 0 12-16,0-5-4 0,3 0-8 0,-3 5 10 16,0 0-10-16,0 0 10 0,0-3-10 0,0 3 0 15,0 0 9-15,6-5-9 0,-6 5 0 0,0 0 0 16,0 0 0-16,9 0 0 0,-3 0 0 0,-6 0 0 16,0 0 0-16,9 0 0 0,-9 0 0 0,6 5 0 15,0-5 0-15,-3 8 0 0,-3-8 0 0,0 0 0 16,2 5 0-16,1-2 0 0,-3-3 0 0,0 5 0 15,0 1 0-15,0-6 0 0,3 7 0 0,-3-7 9 0,3 6-9 16,0 2 0-16,3-3 9 0,-3 0-9 0,0 3 0 0,3-3 9 16,0 3-1-16,3-2-8 0,-3 2 12 0,6 0-4 15,-3 2-8-15,3-2 8 0,-3 0-8 0,3 5 8 16,0-2-8-16,-1 2 0 0,4 0 0 0,0 1 0 16,0-1 26-16,3 5 6 0,0-4 2 0,0 1 0 15,0-1-25-15,-1 2-9 0,1-3 0 0,3 3 9 16,0-3 3-16,-3 3 0 0,3-3 0 0,-1-2 0 15,1 2-12-15,0 3 12 0,0-3-12 0,3 0 12 16,0 0-12-16,-1 1 0 0,4 1 0 0,0 1 0 16,-3-2 0-16,3 1 0 0,-4 1 0 0,4 0 0 15,-3 3 8-15,3-1-8 0,-3-2 12 0,-1 3-4 16,1 4 0-16,0-1-8 0,0-1 12 0,0 3-4 16,2-6 4-16,1 3 1 0,3-2 0 0,0 2 0 0,-3-3-1 15,-1-4 0-15,1 4 0 0,3 3 0 0,-3-7-4 0,0-1-8 16,-1 3 11-16,1 0-11 0,-3-3 12 0,0 5-12 15,3-4 12-15,-1 1-12 0,-2 4 0 0,3-1 0 16,0-4 0-16,-1 2 0 0,-2-1 0 0,3 7 8 16,0-7-8-16,-3 1 0 0,-1 0 13 0,-2 0-4 15,3 5-1-15,0-7 0 0,-3 1-8 0,0 1 0 16,-1-3 0-16,-2 3 8 0,3-2-8 0,0-1 0 16,-6 0 0-16,3 0 0 0,3 1 0 0,-4-4 0 15,-2 1 0-15,0 2 0 0,3-3 0 0,0 4 0 16,0-1 0-16,-6 0 0 0,-3 0 0 0,3 3 0 15,8-2 0-15,-5-1 0 0,-9 3 0 0,6-3 0 0,3 0 0 16,6 0 0-16,-6 3 8 0,0-8 0 0,-1 5 0 0,4 1 0 16,3-4-8-16,-6 1 0 0,-3 2 0 0,3-2 0 15,3-1 8-15,0-2 0 0,-10 5 0 0,4-7 0 16,-3 4-8-16,0 1 8 0,3-9-8 0,-6 6 8 16,-3 0-8-16,0 0-11 0,9 0 3 0,-3-3 0 15,-6 3 8-15,3 0 12 0,3 0-2 0,0 0-1 16,0-3-9-16,-3 3 0 0,-6-8 0 0,6 6 0 15,5-1 0-15,-5 0 0 0,0-2 0 0,-6-3 0 16,6 5 0-16,-3 1 0 0,3-4 0 0,-6-2 0 16,0 0 0-16,0 0 0 0,0 0 0 0,0 0 0 15,0 0 0-15,0 0 0 0,0 0 0 0,0 0 0 16,0 0 0-16,0 0 8 0,0 0-8 0,0 0 0 16,0 0 0-16,0 0 0 0,0 0 8 0,0 0-8 0,6 3 0 15,-6-3 0-15,0 0 0 0,0 0 0 0,0 0 20 16,0 0-2-16,0 0 0 0,0 0 0 15,-6 2-30-15,6-2-5 0,0 0-2 0,0 0 0 0,-9 0 19 16,9 0 0-16,0 0 0 0,0 0 0 0,0 0 0 16,0 0 0-16,0 0 0 0,0 0 0 0,6-7 0 0,-6 1 0 15,-3 1 0-15,0 0 0 0,6-1-8 0,-3-2 8 16,0 3 0-16,0-3 0 0,-3 3-15 0,3-3 4 16,6-3 1-16,-3 3 0 0,-6-2 10 0,6 2 0 15,6-3 8-15,-3 1-8 0,0 2 0 0,3 3 0 16,0 5 0-16,3-6 0 0,3 4 0 0,-6 2-8 15,-9 0 0-15,9 8 0 0,2-6 8 0,-2 9-8 16,-6-6 8-16,-3 6-8 0,6 5 8 0,-3-3 0 0,0 3 0 16,-6-1 0-16,-3-1 0 0,3 2 0 0,3-1 0 15,-3-1 0-15,-6-1 0 0,4 0 0 0,5-2 0 0,-3-1 0 16,-3-2 0-16,0 0 0 0,-6-3 0 0,3 1-8 16,9-6 8-16,-9 2-13 0,-3-2 5 0,3 0 8 15,6-2-8-15,-3-1 8 0,-3 0 0 0,3-2 0 16,-3 0 0-16,0-3 0 0,6-3 10 0,-3 1-10 15,-3-3 10-15,4 2-10 0,8-2 8 0,-3 0-8 16,0 2 0-16,0 0 0 0,2 3 0 0,1-2 0 16,3 2-9-16,0 3 9 0,-3-1 0 0,3 1 0 15,6 2 0-15,0 3-8 0,-12 0 8 0,6 6 0 16,3-1 0-16,3 3-8 0,0 0 8 0,-6 2 0 16,0-2-8-16,0 3 8 0,3 0 0 0,-3 2 0 15,-3-3-11-15,2-2 11 0,4 0-10 0,-3 0 10 16,0 0-16-16,-3-8 2 0,-3 0 1 0,6 5 0 0,0-2 13 0,-6-3 0 15,-6 5 0-15,0-5 0 0,6 0 0 0,0 0-9 16,-6 3-1-16,-3 0 0 0,-2-3 10 0,2 2 0 16,3-2 8-16,-6 3-8 0,-3 0 11 0,3-1-3 15,9 3 0-15,-6-2 0 0,0 0 3 0,0-1 0 16,6 1 0-16,3-3 0 0,0 0-11 0,0 0 0 16,-6 0 9-16,6 0-9 0,0 0 0 0,0 0 9 15,0 0-9-15,0 0 0 0,0 0 0 0,6-3 0 16,-3-2 0-16,-3-3-12 0,3 3 12 0,0 0 0 15,6-1 0-15,-6-2 0 0,-3 3 0 0,0 0 0 16,9-3 0-16,0 3 0 0,-3-3 0 0,0 0 0 16,-3 0 0-16,3 0 0 0,6 0 0 0,-3 0 0 15,-6 0 0-15,2-3 10 0,4-2-10 0,-3 0 8 16,-3 2-8-16,3-2 8 0,3-3-8 0,0 3 0 0,3 0 0 16,-3-6 8-16,0 6-8 0,3-8 8 0,6 2-8 15,3 1 8-15,-10-3 0 0,10 2 0 0,0-5 0 0,6 1 0 16,-3-1 4-16,2 0 0 0,1 0 0 0,6-2 0 15,9 2-12-15,-7-3 0 0,-2-4 9 0,3-1-9 16,6 0 18-16,-1-5-1 0,4 0 0 0,0 0 0 16,2-3-17-16,1 6 0 0,5-8 0 0,-2 2 0 15,3 0 0-15,-1 1 0 0,-2 4 0 0,-4-5 0 16,1-2 0-16,-6 5 0 0,2 5 0 0,-2 3 0 16,-3 0 0-16,-4 3 0 0,-2-1 0 0,-6 9 0 15,-3-3 0-15,0 5 0 0,-1 0 0 0,-5 3 0 16,-6 7-28-1,0-7-2-15,0 8-1 0,-6-3 0 0,0 2 22 0,0 1 9 0,-6 5-8 0,0 0 8 0,3-2-19 0,-3 2 2 16,0 0 0-16,0 0 0 0,0 0 5 0,0 0 2 16,0 0 0-16,0 0 0 15,0 0-26-15,0 0-6 0,0 0-1 0,0 0 0 16,0 0-113-16,0 0-24 0,0 0-4 0,0 0 0 0</inkml:trace>
        </inkml:traceGroup>
      </inkml:traceGroup>
    </inkml:traceGroup>
    <inkml:traceGroup>
      <inkml:annotationXML>
        <emma:emma xmlns:emma="http://www.w3.org/2003/04/emma" version="1.0">
          <emma:interpretation id="{B74C512C-6758-4AA9-B4D7-98893D2704D8}" emma:medium="tactile" emma:mode="ink">
            <msink:context xmlns:msink="http://schemas.microsoft.com/ink/2010/main" type="paragraph" rotatedBoundingBox="20547,6652 20824,6652 20824,7054 20547,705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11F5EBB-A84A-49B1-8CE2-418253DD57AD}" emma:medium="tactile" emma:mode="ink">
              <msink:context xmlns:msink="http://schemas.microsoft.com/ink/2010/main" type="inkBullet" rotatedBoundingBox="20720,6621 20919,6979 20691,7106 20492,6749"/>
            </emma:interpretation>
            <emma:one-of disjunction-type="recognition" id="oneOf1">
              <emma:interpretation id="interp5" emma:lang="" emma:confidence="0">
                <emma:literal>•</emma:literal>
              </emma:interpretation>
            </emma:one-of>
          </emma:emma>
        </inkml:annotationXML>
        <inkml:trace contextRef="#ctx0" brushRef="#br0" timeOffset="7310.4588">16314 6847 1497 0,'0'0'133'16,"0"0"-106"-16,0 0-27 0,0 0 0 16,0 0 104-16,0 0 16 0,9-2 4 0,0-4 0 15,-3 1-81-15,0 0-16 0,3 2-3 0,-3 1-1 0,3-1-23 0,0 0 0 16,3 1 0-16,0-1 0 15,-3 0-33-15,3 6-11 0,-1 0-3 0,1-1 0 16,0 1 31-16,-3 0 5 0,3 5 2 0,-3-1 0 0,3 1 23 0,-6 3 5 16,3-3 1-16,-3 0 0 0,0 2-6 0,-3-2-1 15,0 0 0-15,-3 0 0 0,3 0-13 0,-3-8 0 16,-6 6 0-16,3-1 0 0,0 0 0 0,-3-2 8 16,0-1-8-16,0 1 0 0,-3-3 20 0,0-3-3 15,0-2 0-15,3 0 0 0,-3 2-5 0,3-2-2 16,0 0 0-16,0-3 0 0,0 2 7 0,0-2 2 15,1 3 0-15,2-3 0 0,-3-2-7 0,3 2-2 16,0-3 0-16,0 3 0 0,3 0 12 0,-3-2 2 16,3-1 1-16,0 0 0 0,0 4-25 0,0-1-12 15,3-3 0-15,0 6 1 0,0-1 2 0,-3 6 0 0,3-5 0 16,6 0 0-16,-4 0-2 0,1 5 0 0,0 0 0 0,3 2 0 16,0 1 0-16,0 2 0 0,-3 3 0 0,3 0 0 15,0 0-2-15,-3 3-1 0,0-1 0 0,-3 3 0 16,-3 3 14-16,3-3 0 0,-3-2 0 0,-3 0 0 15,3 2 0-15,-3-3 10 0,0-2 0 0,0 0 0 16,-3 0 15-16,0-2 3 16,0-1 1-16,-3-3 0 0,3-2-3 0,-3 3-1 15,-3-3 0-15,3-3 0 0,1 1-5 0,2 2 0 0,-3 0-1 0,0-5 0 0,0-1-9 0,0-2-2 16,3 0 0-16,-3-2 0 0,0 2-8 0,3 0-9 16,0-5 9-16,0 2-13 0,0-2 1 0,3 0 0 15,0-1 0-15,0 1 0 0,6-3 12 0,0 3 0 16,3-5-10-16,-3 4 10 0,6 1 0 0,0 0 0 15,0 0 0-15,3-1 0 0,3 4 0 0,-3 2 12 0,0 0-12 16,2 3 12-16,1 5 1 0,-3 5 1 0,3-2 0 16,0 5 0-16,-3 2-14 0,3 3 9 0,0 8-9 15,-6 1 8-15,0 4-8 0,-1 1 0 0,1 2 0 0,-3-3 0 16,0 3 0-16,-3-2 0 0,-3-3-9 0,3-1 9 16,-3-2 0-16,-3-2 0 0,0-3 0 0,0 0 9 15,0-6 16-15,0 1 3 0,-6-6 1 0,3 1 0 16,-2-1-17-16,-1-5-3 0,0 0-1 0,-3-5 0 15,0-1-8-15,0-2 0 0,0-2 0 0,0-4 0 16,-6-1 0-16,3-4 0 0,1-2 10 0,-1 2-10 16,0 1 0-16,3-1 0 0,0 1 0 0,3 2 0 15,0-3 0-15,3 1 0 0,6 5 0 0,-3-1-9 16,3 4 9-16,0 2 0 0,0 3 10 0,3-1-10 0,0-2 0 16,0 3 0-16,6 2 0 0,-3 3 0 0,3-2-8 15,3 4-2-15,3-2 0 0,0 3 0 16,-1 0-164-16,1-3-33 15</inkml:trace>
      </inkml:traceGroup>
    </inkml:traceGroup>
    <inkml:traceGroup>
      <inkml:annotationXML>
        <emma:emma xmlns:emma="http://www.w3.org/2003/04/emma" version="1.0">
          <emma:interpretation id="{4ACB31E1-2C57-471F-8EE2-64913F7316C8}" emma:medium="tactile" emma:mode="ink">
            <msink:context xmlns:msink="http://schemas.microsoft.com/ink/2010/main" type="paragraph" rotatedBoundingBox="7159,7895 29851,6650 29961,8651 7269,98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DAFDE6-3084-4CFD-B904-81EB7A3514C1}" emma:medium="tactile" emma:mode="ink">
              <msink:context xmlns:msink="http://schemas.microsoft.com/ink/2010/main" type="line" rotatedBoundingBox="7159,7895 29851,6650 29961,8651 7269,9896"/>
            </emma:interpretation>
          </emma:emma>
        </inkml:annotationXML>
        <inkml:traceGroup>
          <inkml:annotationXML>
            <emma:emma xmlns:emma="http://www.w3.org/2003/04/emma" version="1.0">
              <emma:interpretation id="{231E6FB1-C586-412C-B37E-F9795B7A8724}" emma:medium="tactile" emma:mode="ink">
                <msink:context xmlns:msink="http://schemas.microsoft.com/ink/2010/main" type="inkWord" rotatedBoundingBox="7159,7895 10030,7737 10113,9246 7242,9403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6494.4168">3163 8194 748 0,'0'0'67'0,"0"0"-54"16,0 0-13-16,0 0 0 0,0 0 128 0,0 0 24 15,0 0 4-15,0 0 0 0,-6-2-92 0,6 2-20 16,-3-6-3-16,0 4-1 0,0-4-9 0,3 6-3 16,0 0 0-16,0 0 0 0,-3-5-20 0,3-3-8 15,-3 3 0-15,3-3 0 0,0 8 28 0,0-5 0 16,-3-1 0-16,3 6 0 0,0 0 16 0,0 0 2 15,0 0 1-15,0 0 0 0,0 0-12 0,0 0-3 16,3-5 0-16,-3 5 0 0,0 0-9 0,0 0-3 16,0 0 0-16,0 0 0 0,0 0-20 0,0 0 0 15,0 0 0-15,0 0 0 0,-6 8 12 0,3 0-3 16,3 0 0-16,-3 0 0 0,3 2-9 0,-3 1 0 0,0 5 9 0,3-3-9 16,0 3 12-16,-6 2-3 0,3 1 0 0,0-1 0 15,3 4 3-15,-3-4 0 0,0 1 0 0,3 2 0 16,3 3 3-16,-3-3 1 0,0 3 0 0,0-1 0 15,0 4 1-15,0-1 1 0,0-2 0 0,3 3 0 16,-3 2-1-16,3 0 0 0,0 3 0 0,3-1 0 16,-6 1-5-16,0 0 0 0,3 5-1 0,0-3 0 15,-3 1 1-15,0 2 0 0,-3 0 0 0,0 0 0 16,3 0 6-16,-9 0 2 0,3-3 0 0,0 1 0 16,0-4-20-16,1 1 0 0,-1-3 8 0,0-2-8 15,0-1 0-15,-3-2 0 0,3-3 0 0,-3-2 0 16,6-3 0-16,-3-3 0 0,0 0 0 0,3-2 0 15,3-1 18-15,-3-2-3 0,0 0-1 0,0-3 0 16,3-5-14-16,0 0 8 0,0 0-8 0,0 0 0 0,0 0-13 16,0 0-9-16,0 0-2 0,0-5 0 15,-6 0-120-15,3-1-25 0,0-2-5 0,0 1-747 16</inkml:trace>
          <inkml:trace contextRef="#ctx0" brushRef="#br0" timeOffset="57259.8537">3032 8435 1162 0,'-9'0'52'0,"3"-3"10"0,-3 3-50 0,3-2-12 15,0-1 0-15,0 0 0 0,0 1 48 0,0-4 8 16,6 1 0-16,-3 0 1 0,0-3-3 0,3-3-1 15,0 1 0-15,0-1 0 0,3 1-37 0,0-4-8 16,0 1-8-16,3-3 11 0,0 0 1 0,0 3 0 16,0-3 0-16,0 0 0 0,6 3 16 0,-9 0 4 15,9 0 1-15,-3-1 0 0,-3 4-5 0,3-3-2 16,3 2 0-16,3 0 0 0,-4-2-13 0,1 5-2 16,3-2-1-16,0-1 0 0,3-2 1 0,0 2 0 15,0 3 0-15,0-2 0 0,2 2 5 0,1 0 2 16,0 0 0-16,0 0 0 0,0-3 8 0,3 6 2 0,-4-3 0 15,4 3 0-15,-3-3-6 0,0 5-1 0,0 1 0 0,3-1 0 16,-7 3-5-16,-2 3 0 0,3-1-1 0,-3 6 0 16,0 0 4-16,3 0 1 0,-3 0 0 0,0 5 0 15,2 1-20-15,-5 1 0 0,3 1 0 0,-6 0 0 16,3 0 0-16,-6-3 0 0,0 3 0 0,0-3-9 16,-3 3 9-16,-3 0 0 0,0 0 0 0,-6-3 0 15,0 3 0-15,-3-3 9 0,0 1-9 0,-3 1 0 16,-6 1 13-16,-3 0-4 0,1 0-1 0,-7 0 0 15,-3 0 0-15,0 2 0 0,1-2 0 0,-1 0 0 16,-3 0 0-16,3-3-8 0,-2-2 12 0,2-1-4 16,3 1 1-16,0-6 0 0,6 3 0 0,1-3 0 15,2 1-9-15,6-4-16 0,0-2 4 0,9 3 1 16,-9 0-126 0,12-3-26-16,0 0-5 0</inkml:trace>
          <inkml:trace contextRef="#ctx0" brushRef="#br0" timeOffset="58016.6338">4008 8588 460 0,'0'0'41'0,"0"0"-33"0,3-5-8 0,-3 5 0 16,0 0 254-16,0 0 49 0,0 0 9 0,0 0 3 0,0 0-199 15,0 0-40-15,0 0-8 0,0 0-2 0,0 0-5 0,0 0-1 16,-6-3 0-16,6 3 0 0,0 0-36 16,0 0-7-16,-6 0-1 0,-3 3-1 0,3 2-3 0,1 3-1 15,-1 0 0-15,-3 3 0 0,3 2 12 0,0 0 2 16,-3 1 1-16,6 4 0 0,-3-2 0 0,6 2 0 15,0 1 0-15,0-1 0 0,0 1 2 0,3 2 1 16,-3-2 0-16,3 2 0 0,0-3-6 0,3 1-2 16,-3-3 0-16,0 2 0 0,3-4-13 0,-3 1-8 15,3-4 8-15,-3 2-8 0,0-2 0 0,3-3-16 16,2-3 2-16,-2-2 1 16,-6-3-43-16,6-3-9 0,0-2-2 0,3-3-626 15,0-3-126-15</inkml:trace>
          <inkml:trace contextRef="#ctx0" brushRef="#br0" timeOffset="58157.2251">4115 8292 2383 0,'0'0'52'0,"0"0"12"0,0 0 1 0,0 0 2 0,0 0-54 0,0 0-13 0,0 0 0 0,-3 5 0 15,1 1 10-15,2-6-1 0,0 0 0 0,0 0-1077 16</inkml:trace>
          <inkml:trace contextRef="#ctx0" brushRef="#br0" timeOffset="58672.9938">4461 8469 1036 0,'0'0'92'0,"-9"3"-73"0,3 0-19 0,-3-1 0 15,0 1 186-15,0 0 34 0,0-1 6 0,0 1 2 16,3-3-156-16,0 2-32 0,3-2-5 0,-3 3-2 16,0-3-11-16,0 3-2 0,6-3-1 0,0 0 0 15,-3 2-7-15,-2 4 0 0,5-6-1 0,-3 5 0 16,0 3-11-16,0-3 10 0,3-5-10 0,-3 8 10 15,3 5 13-15,-3 3 2 0,3 0 1 0,-3 3 0 16,0 2-2-16,3 0-1 0,0 5 0 0,-3 4 0 16,0-4-14-16,0 0-9 0,3 4 12 0,-3-1-12 15,0-3 8-15,3 1-8 0,-3-4 0 0,3-1 0 16,3-4 0-16,-3-2 0 0,3 0 0 0,0-6 0 16,6 4-14-16,-3-9 0 0,6 0 0 0,-4-2 0 15,4 0-15-15,3-3-3 0,0-3-1 16,3-5-613-16,-3-3-122 0</inkml:trace>
          <inkml:trace contextRef="#ctx0" brushRef="#br0" timeOffset="59672.4893">4860 8834 1728 0,'0'0'76'0,"0"0"16"0,0 0-73 0,9 0-19 0,-4 0 0 0,4 0 0 16,0-2 106-16,3-1 18 0,0-2 3 0,6-3 1 16,0-5-82-16,3-6-16 0,0 1-3 0,-1-4-1 15,1-1-10-15,0-4-3 0,0-5 0 0,-3 3 0 16,0-2-22-16,-4-1-5 0,4 0-1 0,-3 0 0 15,-3-2-3-15,0 0-1 0,0-6 0 0,0-2 0 16,-3 2 19-16,0 0 0 0,-3-5 0 0,3 6 0 16,-3-4 12-16,0 3-4 0,-4 3-8 0,1 3 12 15,0 2-3-15,-3 3-1 0,0-3 0 0,-3 9 0 16,-2-1-8-16,2 3 0 0,0-1 0 0,-3 7 0 16,3-1 0-16,-3 3 0 0,3 2 0 0,-3 0 0 0,3 6 0 15,-3 0 12-15,3 2-2 0,-3 0 0 0,0 3 1 16,-3-2 0-16,3 4 0 0,-3 4 0 0,0-1-11 0,3 0 0 15,-3 3 0-15,3 0 8 0,0 5-8 0,-3-2 0 16,4 2 0-16,-1 3 0 0,0-3 0 16,0 6 0-16,0-1 0 0,3 1 0 0,0 2 0 0,3 3 0 15,-3 2 0-15,3 1 0 0,-3 2 0 0,0 3 0 16,0-3 0-16,0 8 0 0,3 3 0 0,-3 2 0 16,3 0 8-16,0 3-8 0,3 3 0 0,3 2 10 15,3 6-10-15,-3-1 10 0,3 1 18 0,0-3 3 16,-1-3 1-16,1-2 0 0,0-3-16 0,-3 0-4 15,0-3 0-15,0-2 0 0,0-6 1 0,-3 0 0 16,-3 3 0-16,3-5 0 0,-3-3-13 0,0-2 0 0,0-6 0 16,-3-3 0-16,3-4 0 0,-3-1 0 0,0-5 0 0,0 0 0 15,0-3 0-15,3-5 0 0,0 0 0 0,-3 3 0 16,-6-1 0-16,6 1 12 0,-3-3-3 0,-3 0-1 16,4-5-8-16,-1 2 0 0,0-2 0 0,0 2 0 15,0-2 0-15,0-3 0 0,0-3 0 0,3 3 0 16,-3-2 0-16,3-4-14 0,0-1 5 0,3-1 1 15,-3 0 8-15,0 3 0 0,3-6-9 0,3-2 9 16,-3 0-17-16,3-3 1 0,3 0 0 0,-3 0 0 16,3 1 0-16,3-1 0 0,3 3 0 0,-3-3 0 15,2 3-7-15,4-1-1 0,-3 4 0 0,3 2 0 16,0 0 24-16,3 3-9 0,0 0 9 0,3 2 0 16,-1 1 0-16,1 2 0 0,3 2 0 0,-3 4 0 15,0-4 8-15,6 4 0 0,-4-1-8 0,-2 3 12 0,0 0-12 16,-3 5 0-16,0 1-9 0,0 2 9 0,-4 0 0 15,4-1 0-15,-6 4 0 0,0-3 0 0,-6 5 0 0,0-5 0 16,0 3 8-16,-6-1-8 0,0 4 0 0,0-1 0 16,-6-3 0-16,0 4 0 0,-3-4 0 0,0 3 0 15,-3 1 0-15,-6-4 0 0,1 3 0 0,-4-2 0 16,0 0 0-16,0-3 0 0,0-1 0 0,0-1-16 16,4 2 4-16,-4-3 0 0,3-5 12 0,3 0 10 15,0 0-2-15,3-3 0 0,0 1 13 0,3-6 3 16,-3 2 0-16,4 1 0 0,5 3-3 0,0-4 0 15,0 1 0-15,3 0 0 0,0 5-1 0,6-6-1 16,-3 1 0-16,2 2 0 0,1 1-19 0,3-1 8 0,3 0-8 16,3 3 0-16,-3 0 0 0,6 3 0 0,3 0-12 15,0 2 3-15,-1 3 1 0,-2 0 0 0,3 3 0 16,3-1 0-16,3 3 8 0,0-2 0 0,-4 2 0 16,4 0 0-16,3 1 0 0,3 1-15 0,-4-1 3 0,7 2 0 31,0-1-17-31,0 1-3 0,2-5-1 0,1 0-693 0,0-1-138 0</inkml:trace>
        </inkml:traceGroup>
        <inkml:traceGroup>
          <inkml:annotationXML>
            <emma:emma xmlns:emma="http://www.w3.org/2003/04/emma" version="1.0">
              <emma:interpretation id="{B3BEB201-2DCA-4017-BDC4-DFC993723321}" emma:medium="tactile" emma:mode="ink">
                <msink:context xmlns:msink="http://schemas.microsoft.com/ink/2010/main" type="inkWord" rotatedBoundingBox="11263,8407 13541,8282 13610,9548 11332,9673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0812.844">7723 8649 1382 0,'-9'-2'123'0,"9"2"-99"0,0 0-24 0,0 0 0 16,-9-6 144-16,3 1 24 0,3-3 5 0,3 3 1 15,-3-1-86-15,0-1-16 0,-6-1-4 0,3-3-1 16,9-2-51-16,-9 0-16 0,-5-1 10 0,-1 1-10 15,3-3-9-15,-3 0-7 0,-3 0-2 0,0 1 0 16,-3-1-5-16,0 3-1 0,6-1 0 0,-5 4 0 16,-4-1 10-16,6 3 2 0,0-2 0 0,3 4 0 15,-6 4 12-15,3 2-9 0,-3 2 9 0,4 1-8 16,2 2 18-16,-6 1 4 0,-3 1 1 0,0 4 0 16,9 0 11-16,-6 2 2 0,-5 3 1 0,-4 0 0 15,3-1-13-15,0 4-2 0,3-3-1 0,0 5 0 16,-2 3-13-16,5 0 11 0,3-3-11 0,3 5 10 0,-3-2-2 15,6 0 0-15,0 2 0 0,6 1 0 0,0-1 8 0,0 1 0 16,3-1 1-16,3-2 0 0,6 2-3 0,-3-2-1 16,0 3 0-16,3-6 0 0,6-5-5 0,0 0-8 15,0 2 11-15,-3-5-11 0,0-2 0 0,2 0 0 16,4-3 0-16,-3-3 0 0,-3-5 17 0,6-5-3 16,6-1-1-16,0-4 0 0,-4-1-28 0,4-2-5 15,-3-3-2-15,3-3 0 0,3-4 13 0,-7 1 9 16,-2-1-12-16,0-1 12 0,3-3 0 0,-3-4 0 15,-3-1 0-15,-3 0 0 0,0 0 21 0,2 1 2 16,1-1 0-16,-6 3 0 0,-3 0-23 0,0 5 0 16,3 5 0-16,-3 6 0 0,-9 3 16 0,6 2 6 0,0 2 1 15,-3 6 0-15,0 0-7 0,3 8-2 0,0 5 0 0,0 6 0 16,3 7-14-16,-6 4 0 0,-3 1 8 0,3 1-8 16,3 2 0-16,0-2 0 0,-6 0 0 0,3 0 0 15,0-3-9-15,0-3 9 0,3-2-13 0,-3 3 5 31,-6-4-120-31,3-1-24 0,6-1-5 0</inkml:trace>
          <inkml:trace contextRef="#ctx0" brushRef="#br0" timeOffset="61234.62">8000 8575 2296 0,'15'3'102'0,"-15"-3"21"0,0 0-99 0,3 10-24 15,3 4 0-15,3 1 0 0,0-1 45 0,-1 2 4 16,1 2 1-16,0 3 0 0,9-2-50 0,-9 2-16 16,-6-3 0-16,0 4 0 0,6-4 16 0,-3 1 0 15,-6-1 0-15,-3-2 0 0,-3 0-13 0,6-5 3 16,3-1 1-16,-3 1 0 0,-6-1 9 0,0-2 0 15,6-8 0-15,0 0 0 0,-3 6 0 0,3-6 0 16,0 0 0-16,0 0 0 0,0 0 0 0,3-8 9 16,-6-3-9-16,3 0 10 0,9 1 9 0,-3-3 1 15,-6 2 1-15,3-5 0 0,3-2 10 0,3-1 1 16,-3-2 1-16,0-3 0 0,0-2-1 0,6-1-1 0,5-2 0 16,1 3 0-16,-6 2-17 0,3 0-3 0,0 3-1 15,0 8 0-15,-3 2-10 0,-3 6 8 0,0 2-8 16,0 3 8-16,3 0-8 0,-4 5 0 0,1 6 0 0,0 0 0 15,-3 4 0-15,3 4 0 0,0 2 0 0,-3 0 0 16,0 3 0-16,0 0-17 0,3 0 4 0,-3 0 1 31,-3-1-16-31,3 1-4 0,0 0 0 0,3 0 0 16,-3 0-138-16,0-1-28 0,3 1-6 0</inkml:trace>
          <inkml:trace contextRef="#ctx0" brushRef="#br0" timeOffset="61797.4643">8720 8551 2073 0,'0'0'184'0,"0"0"-147"15,0 11-29-15,-3 0-8 0,3-4 103 0,-3 4 19 16,3 2 4-16,0 0 1 0,-3 3-101 0,3 0-26 15,3-3 0-15,-3 6 8 0,0-3-8 0,0 2 0 16,0-2-8-16,3 0 8 0,3-3-16 0,0-2 1 16,0 2 1-16,0-5 0 0,0 0 0 0,3-3 0 15,0 1 0-15,-3-6 0 0,0 0 14 0,3 0 0 16,0-3 9-16,0-2-9 0,-1-6 17 0,1 1-2 0,3-4-1 0,0 1 0 16,3-3 5-16,-3-5 1 0,3 0 0 15,-3-3 0-15,0 0 17 0,3 0 4 0,-1 1 1 0,1-1 0 16,0 3-22-16,3 2-5 0,-3 1-1 0,0 4 0 15,-3 6-6-15,3 0 0 0,-3 3-8 0,2 3 12 16,-2 4-12-16,3 6 0 0,-3 3 0 0,0 7 0 16,-3 3 0-16,3 6 0 0,-3 2 0 0,0 8 0 15,0 0 0-15,0 3 0 0,-6 2 0 0,3 3 0 16,-3 0 0-16,-1-3-13 0,4 3 1 0,0 0 0 16,0 3 3-16,-3-6 1 0,0-2 0 0,0-3 0 15,0 3-20-15,-3-6-3 16,0 0-1-16,-3-2 0 0,-3-3 19 0,3 0 3 0,-6 1 1 0,3-1 0 15,-2-6 9-15,-4-1 0 0,0-1 0 0,0 0 0 16,-3-5 33-16,0 0 6 0,3-3 1 0,-3 0 0 16,3-5-9-16,-3-3-2 0,4 1 0 0,-1-4 0 0,3-2 19 0,0 0 3 15,0-2 1-15,3-4 0 0,0 1-31 0,0-3-5 16,3-2-2-16,3-6 0 0,-3-5-14 0,6-3 0 16,6-3 0-16,3-2 0 0,3 0-15 0,3-3-2 15,8 1-1-15,1 1 0 16,3 1-31-16,0 3-7 0,2 2 0 0,4 0-1 15,3-2-114-15,0-1-22 0,5 1-5 0</inkml:trace>
        </inkml:traceGroup>
        <inkml:traceGroup>
          <inkml:annotationXML>
            <emma:emma xmlns:emma="http://www.w3.org/2003/04/emma" version="1.0">
              <emma:interpretation id="{010785BF-7285-4103-B840-1691B120CD3E}" emma:medium="tactile" emma:mode="ink">
                <msink:context xmlns:msink="http://schemas.microsoft.com/ink/2010/main" type="inkWord" rotatedBoundingBox="15345,7603 18675,7420 18752,8826 15422,900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8263.3977">11956 7678 403 0,'0'0'36'15,"0"0"-36"-15,0 0 0 0,0-5 0 0,-3 0 323 0,0-1 57 16,0-2 12-16,3 0 3 0,0-2-290 0,0 2-57 15,3-3-12-15,3 6-3 0,-3-6 2 0,3 6 0 0,0 0 0 16,3 0 0-16,-4-1-17 0,4 1-3 0,0 2-1 16,3 3 0-16,0 3-6 0,0 0 0 0,0 2-8 0,0 0 12 15,3 1-12-15,-3 1 0 0,0 1 0 0,-3 0 0 16,-1 3-8-16,1-3-5 0,-6 0-1 0,0 2 0 16,-3-2-5-16,-3 3-1 0,3-3 0 0,-3 0 0 15,-3 0 20-15,-3-3 0 0,1 0 0 0,-1-2 0 16,-3 2 9-16,0-2 3 0,0-3 0 0,3 0 0 15,-3 0 37-15,3 0 8 0,-3-3 2 0,3-2 0 16,-3 0-9-16,3-1-2 0,-2-4 0 0,2 2 0 16,0-3-20-16,0 3-5 0,3-2-1 0,0 2 0 15,0-3-13-15,3 1-9 0,3 4 12 0,3-2-12 16,-3 0 0-16,3 1 0 0,3 1 0 0,0 4 0 16,6-6 0-16,-3 5 0 0,3-2 0 0,2 2 0 0,1 0 0 15,-3 1 0-15,3 4 0 0,0-2 0 0,0 0-9 16,0 6 9-16,-3-4-8 0,0 4 8 0,-1-1-24 15,-2-2 1-15,3-1 0 0,-3 1 0 16,-6 2-8-16,3-2-1 16,-6-3-1-16,0 0 0 0,0 0 9 0,0 0 1 0,0 0 1 0,0 0 0 0,0 8 22 0,-3-3 12 15,-3-2-2-15,-3-1 0 0,3 1 8 0,3 0 2 16,-6-1 0-16,3 1 0 0,-2-3-3 0,2 3 0 16,6-3 0-16,-6 0 0 0,0 0-17 0,6 0 0 15,0 0 0-15,0 0 0 16,-6-3-24-16,3-2-3 0,3 5 0 0,-3-3 0 15,0-2-22-15,3 5-5 0,0-6-1 0,3 1 0 16,0 0-5-16,0-3-2 0,0 3 0 0,0-1 0 16,3 1 7-16,0 0 2 0,-3 2 0 0,6 0 0 0,-4 1 24 0,1-1 5 0,0 3 0 0,-6 0 1 31,0 0-28-31,9-2-5 0,3-4-2 0,0 1 0 0</inkml:trace>
          <inkml:trace contextRef="#ctx0" brushRef="#br0" timeOffset="63145.5457">11560 8406 2163 0,'0'0'48'0,"0"0"9"0,-6-5 3 0,-3-1 0 0,3 1-48 0,-3-3-12 0,0 0 0 0,0-3 0 16,0 1 0-16,-3-3 0 0,-2-3-12 0,-1 0 12 16,0 0-14-16,0 0 4 0,0 3 1 0,-3 2 0 15,0 3-2-15,6 0 0 0,-3 3 0 0,1 0 0 16,-1 5 11-16,0 0 0 0,0 0 0 0,0 3 0 16,0-1 9-16,3 3 4 0,0 1 1 0,0 2 0 15,4 5 2-15,-4 0 1 0,3 3 0 0,3 3 0 16,0 2-1-16,0 3-1 0,0 2 0 0,3 3 0 15,0 0-3-15,0 3 0 0,0 2 0 0,3 3 0 16,3 0 0-16,0-2-1 0,6-1 0 0,0-2 0 16,0-6 6-16,3 1 2 0,5-1 0 0,1-2 0 15,0-5-8-15,3-1-2 0,0-2 0 0,3-3 0 16,-1 1-23-16,4-7-5 0,-3 1-1 0,3-2 0 16,3-1-96-16,-7 0-20 15,4-5-4-15,0 0-763 0</inkml:trace>
          <inkml:trace contextRef="#ctx0" brushRef="#br0" timeOffset="63598.5517">12102 8543 1440 0,'-3'8'128'0,"-3"3"-103"0,0-3-25 0,-3 2 0 16,0-2 129-16,0 0 21 0,-3 6 4 0,3-4 1 15,-3 1-115-15,0-1-22 0,3 4-5 0,0-4-1 16,-3 1-12-16,4 2 9 0,-4 0-9 0,3 0 8 16,0 1-8-16,3 1 0 0,-3 1 0 0,3 3 0 15,3-1 0-15,3 4 0 0,-3-4-12 0,6-2 12 16,0-3 0-16,3 0 0 0,0 3 0 0,3-2 0 15,0-4 0-15,3-2 0 0,-3-3 8 0,2-2-8 16,4 0 8-16,-3-3-8 0,3-3 8 0,0 0-8 16,0-2 20-16,3-6-2 0,-3 1 0 0,3-1 0 15,-1-5-1-15,1 3 0 0,-6-3 0 0,3-2 0 16,-3-3 4-16,0-1 1 0,0-1 0 0,-3-4 0 0,-6 1 0 16,0-1 0-16,3 1 0 0,-3-3 0 0,0 0-9 0,0 2-1 15,-1 1-1-15,-2 5 0 0,0-1-11 0,-5 4 12 16,-1 2-12-16,-3 3 12 0,-3 5-12 0,0 3 0 15,-6-1-12-15,0 6 12 16,-3 3-31-16,3 5 2 0,-5 0 0 0,-1 0 0 16,-3 5-130-16,0 3-25 0</inkml:trace>
          <inkml:trace contextRef="#ctx0" brushRef="#br0" timeOffset="64051.5724">12524 8546 1785 0,'6'0'159'0,"0"0"-127"0,3 0-32 0,3 3 0 15,0-1 124-15,0 4 18 0,3-6 4 0,0 5 1 16,2 3-98-16,-2 0-19 0,-3 2-4 0,0 1-1 15,0 2-11-15,-6 6-2 0,3-1-1 0,-6 3 0 16,0 1-11-16,-3-1-11 0,3 0 3 0,-3-3 0 16,0-2-9-16,-3-2-2 0,0 1 0 0,3-1 0 15,-3-4 2-15,-3-2 0 0,3 0 0 0,0-3 0 16,3-5 7-16,-3 3 2 0,3-3 0 0,0 0 0 16,0 0 8-16,0 0-8 0,0 0 8 0,0 0-8 15,0-5 40-15,0-3 8 0,0 0 1 0,0-5 1 16,3-1-1-16,0-1 0 0,3-4 0 0,0-2 0 0,3-6-27 15,0 1-6-15,6-1 0 0,0 1-8 0,-1 2 0 16,-2 0 0-16,3 6 0 0,0-1 0 0,0 9 8 0,0 4-8 16,-3 1 0-16,0 3 0 0,3 2 15 0,-1 2-4 15,-2 3-1-15,0 6 0 0,3 2 16 0,0 8 3 16,-3 3 1-16,3 5 0 0,0 0-30 0,-3 1 0 16,-1-1 0-16,-2 0 0 15,0 0-22-15,0-3-10 0,-3-2-3 0,3-3 0 16,-3 0-117-16,3-2-24 0,-6-3-5 0</inkml:trace>
          <inkml:trace contextRef="#ctx0" brushRef="#br0" timeOffset="64473.3522">13402 8522 1785 0,'0'0'159'0,"6"6"-127"0,-3-1-32 0,3 5 0 15,0 4 141-15,-3-1 23 0,3 0 4 0,0 6 0 16,-3-4-131-16,3 4-26 0,-3 0-11 0,3-1 8 16,-3 1 12-16,0-1 1 0,3 1 1 0,-3-1 0 15,0 1-41-15,-3-6-8 0,3 3-1 0,-3-6-1 0,0 1 11 0,0-3 2 16,0-8 1-16,0 8 0 0,0-8-2 0,0 0-1 15,0 0 0-15,0 0 0 0,0 0 18 0,0 0-12 16,-3-5 12-16,3-3-10 0,-3 0 22 0,3 0 5 16,0-3 1-16,0-2 0 0,3-3 26 0,-3 0 4 15,3-5 2-15,0 0 0 0,3-3 10 0,0 3 3 16,0-3 0-16,3 3 0 0,2 0-36 0,1 0-7 16,3-1-2-16,-3 4 0 0,0-1-18 0,0 6 0 15,-3 2 8-15,0 4-8 0,6 4 0 0,-3 6 0 16,-1 2 0-16,-2 3 0 0,-3 5-8 0,3 3 8 15,0 0-13-15,0 8 5 0,-3-1 8 0,0 4-8 16,3-1 8-16,-6 1-8 16,3-3-32-16,-6-1-5 0,3 1-2 0,-3-3 0 15,0-2-186-15,0-3-38 0</inkml:trace>
          <inkml:trace contextRef="#ctx0" brushRef="#br0" timeOffset="64895.1402">14111 8660 2552 0,'0'0'113'0,"6"5"23"15,0-2-108-15,3 2-28 0,0-2 0 0,2 2 0 16,1-5 21-16,3 0-1 0,0-5 0 0,0-1 0 0,-3-2-20 0,6 1 0 15,0-4-10-15,-4 0 10 0,4-2-17 0,-3 0 3 16,3-3 1-16,-3 0 0 0,3 0-5 0,-3 0-1 16,3 1 0-16,-4-4 0 0,1 0 19 0,-3 1 0 15,0-3 0-15,0 2 0 0,0 1 0 0,-3-1 8 16,1 1-8-16,-4 2 12 0,-4 3-12 0,-2-1-10 16,0 1 2-16,-2 5 0 0,-2 3 8 0,4 5 0 15,-6-3 0-15,-3 3 8 0,0 0 4 0,-3 3 0 16,3 5 1-16,-3 2 0 0,-3 4 2 0,0-1 0 15,4 3 0-15,-4 2 0 0,3 3-15 0,0 1 0 16,0 4 8-16,0 1-8 0,3-4 0 0,0 6 0 16,3 1 0-16,3-1 0 0,0-3 0 0,3 1 0 15,0-1 0-15,3-2 0 0,3 0 0 0,0-6-10 16,3 3 2-16,0-5 0 16,3-3-116-16,0-2-22 0,0-3-5 0,3-5-1 0</inkml:trace>
        </inkml:traceGroup>
        <inkml:traceGroup>
          <inkml:annotationXML>
            <emma:emma xmlns:emma="http://www.w3.org/2003/04/emma" version="1.0">
              <emma:interpretation id="{8696DFBD-0103-4D3F-B475-413696EE4CCD}" emma:medium="tactile" emma:mode="ink">
                <msink:context xmlns:msink="http://schemas.microsoft.com/ink/2010/main" type="inkWord" rotatedBoundingBox="19092,7755 21794,7606 21855,8711 19153,885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5176.3087">15160 8459 2386 0,'0'0'106'16,"0"0"22"-16,2 5-103 0,-2-5-25 0,9 5 0 0,-9-5 0 15,0 0 37-15,0 0 3 0,0 0 0 0,0 0 0 16,0 0-40-16,0 0 0 0,-9 3 0 0,1 2-8 0,-1 1 8 15,-6-1 0-15,-3 3 0 0,3 0 0 0,-3 5 0 0,-3 0 0 16,3 0 0-16,1 1 0 0,-1 4 0 0,0-2 0 16,3 3 12-16,0-4-4 0,3 1 8 0,3 3 3 15,0-1 0-15,3-2 0 0,3 3-19 0,0-1 10 16,3-2-10-16,0-3 8 0,3-2-18 0,6 0-4 16,-3-1-1-16,3-2 0 15,3-3-11-15,0 1-2 0,0-6-1 0,0-3 0 16,6-2-151-16,0-6-31 0,2-2-5 0</inkml:trace>
          <inkml:trace contextRef="#ctx0" brushRef="#br0" timeOffset="65426.2622">15478 8363 2566 0,'0'0'114'0,"0"0"23"0,0 0-109 0,0 0-28 0,0 0 0 0,6 6 0 16,0-1 36-16,0-5 1 0,3 0 1 0,0-3 0 16,0 1-29-16,3-1-9 0,2-2 0 0,4-3 0 15,0 0 8-15,6 0-8 0,-3-3 0 0,6 4 0 16,-4-4-37 0,1 3-11-16,3 0-3 0,0 0 0 0,0 0 31 0,-4-2 5 0,-2 2 2 0,3-3 0 15,3 0-97-15,-3 1-19 0,-1-1-4 0,-2 1-1 16,0-3-76-16,0 2-15 0,12-16-3 0,-12 1-1 0</inkml:trace>
          <inkml:trace contextRef="#ctx0" brushRef="#br0" timeOffset="65707.4304">15877 7826 576 0,'0'0'51'0,"0"0"-41"16,-3 0-10-16,0 0 0 0,0 3 192 0,-3 0 36 16,6 2 7-16,-3 0 1 0,-3 6-90 0,3-1-18 0,0 6-4 0,0 3-1 15,0 2-29-15,-3 5-6 16,3 6 0-16,3 3-1 0,-3 2-38 0,0 8-7 0,-3 0-2 16,3 5 0-16,0-3 4 0,0 6 0 0,0-2 0 0,3 2 0 15,-3-3-14-15,3 3-2 0,0-3-1 0,0-5 0 16,-3 0-27-16,0-8-19 0,3-5 3 0,-3-3 1 31,-2-8-30-31,-1 0-7 0,3-2 0 0,-3-6-666 0,0-8-133 16</inkml:trace>
          <inkml:trace contextRef="#ctx0" brushRef="#br0" timeOffset="66051.1023">16118 8625 1267 0,'18'3'56'0,"-9"-3"12"0,0 0-55 0,3 0-13 0,2-3 0 0,1 1 0 0,3-6 236 0,0 0 44 15,3-3 8-15,3-2 3 0,-6 0-224 0,2 0-45 16,1-1-9-16,-3-4-1 0,0-1-12 0,-3 1 0 16,3-1 0-16,-3 3 0 0,-3-2 0 0,-1 2 0 15,1 3-14-15,-3 0 5 0,0-1 9 0,-3 6 0 16,0 0 0-16,0 1 0 0,-3 1 0 0,0 1 14 15,-6 0-2-15,0 2 0 0,0 0-12 0,-3-2 9 16,-3 5-9-16,-3 0 8 0,0 0-8 0,-3 5 0 16,-5 3 0-16,2-2 0 0,0 2 0 0,0-3 0 15,0 8 0-15,0 0 0 0,-2 3 0 0,2 0 8 16,0 3-8-16,3 2 8 0,-3 3-8 0,6-1 0 16,-3 4 9-16,3-1-9 0,3-2 0 0,0 3 0 0,4-4 0 15,2-1 0 1,0-1-24-16,0-3-10 0,3-2-2 0,3-3-656 0,3-2-131 0</inkml:trace>
          <inkml:trace contextRef="#ctx0" brushRef="#br0" timeOffset="66629.0883">17225 8300 1785 0,'12'3'159'15,"-3"-3"-127"-15,-9 0-32 0,0 0 0 16,6-3 136-16,0-2 20 0,-6 5 5 0,-3-6 1 16,-6 1-128-16,6-3-26 0,0 3-8 0,-3 0 0 0,-9-1 12 0,3 4-4 15,3 2 0-15,-2-3 0 0,-7 3-8 0,3 3 0 16,-3-3 0-16,3 5 0 0,0-2 0 0,-6-1-11 16,1 4 11-16,-1-1-8 0,0 3-4 0,3 2 0 15,-3 4 0-15,0 1 0 16,0 1-12-16,7 3-2 0,2-1-1 0,-3 4 0 15,-3-1 11-15,6 0 3 0,6 3 0 0,0-6 0 0,-6 1 22 0,6-1 5 16,9 1 1-16,-3-3 0 0,6-3 1 0,-3-5 0 16,-3 0 0-16,6 0 0 0,0 0-7 0,3-6-1 15,-9-2 0-15,9 0 0 0,6-2-8 0,0-4 0 16,3-2 0-16,-4-2 0 0,1-3 0 0,3-3 0 16,3 0 0-16,0 0 0 0,-3-3 0 0,0-2 0 15,5 3 8-15,1-6-8 0,-6 0 23 0,3-2-1 0,3-3 0 16,0-3 0-16,-1-3 2 0,1-4 1 0,-3-1 0 15,6-2 0-15,3-3-7 0,-1 0-2 0,-5-3 0 0,-3 0 0 16,3 1-16-16,0-3 0 0,-4-3 0 0,-2 8 0 16,-6 2 0-16,3 9-9 0,3 5 1 0,-9 5 0 15,-3 6-7-15,0 7-1 0,3 0 0 0,-3 6 0 16,-3 0 16-16,-3 5 0 0,0 0-10 0,0 0 10 16,3 8-8-16,-3 2 8 0,-6 1-10 0,0 5 10 15,3 2 0-15,-3 3 0 0,-3 6 0 0,0 2 0 16,-3 3 0-16,3 2 0 0,0 8 0 0,-3 1 10 15,0 4 7-15,0 4 2 0,3-4 0 0,4 4 0 16,-1 2-1-16,0-3 0 0,3-3 0 0,0-2 0 0,6-2-18 16,0-4 0-16,-3-4 0 0,6-1 0 15,0-2-100-15,-1-6-15 16,-2-2-2-16,3-3-583 0,3 1-116 0</inkml:trace>
        </inkml:traceGroup>
        <inkml:traceGroup>
          <inkml:annotationXML>
            <emma:emma xmlns:emma="http://www.w3.org/2003/04/emma" version="1.0">
              <emma:interpretation id="{027797FB-0C84-4D78-86EE-F236E2DF2756}" emma:medium="tactile" emma:mode="ink">
                <msink:context xmlns:msink="http://schemas.microsoft.com/ink/2010/main" type="inkWord" rotatedBoundingBox="22686,7337 28321,7028 28375,8005 22740,8314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36821.6875">19737 7763 2250 0,'0'0'49'0,"0"0"11"0,9 5 1 0,-3 0 3 0,0 3-52 0,0 3-12 0,0-3 0 0,0 0 0 16,0 2 0-16,3-2-12 0,-6 0 3 0,3 0 0 16,0 5 9-16,-3-2 9 0,0 0-1 0,0-3-8 15,0 5 0-15,-3-3-12 0,0 1 0 0,0 0 0 16,0-1-5-16,-3 1-1 0,0-3 0 0,0 0 0 15,0 0 10-15,0-3 8 0,3-5-12 0,0 0 12 16,0 0 0-16,0 0 0 0,0 0 0 0,0 0 0 16,0 0 0-16,0 0 8 0,0 0 0 0,0 0 1 15,0 0 22-15,0 0 4 0,0-5 1 0,0-1 0 16,3 1-8-16,0-3 0 0,0 0-1 0,0 0 0 0,3-2 10 16,-3-1 3-16,6 0 0 0,0 1 0 0,-3-3-23 0,6 5-4 15,-4-3-1-15,4 0 0 0,0 1-12 0,0 2 0 16,0 0 8-16,0 3-8 0,3-1 0 0,-3 4 0 15,-3-1 8-15,0 3-8 0,3 0 0 0,-4 5-10 16,1 3 2-16,3 0 0 0,0 3 0 0,-3-3 0 16,3 5 0-16,-3-2 0 0,0 2 8 0,0 0 0 15,-3-2 0-15,0-1 0 0,0 4-20 0,-3-4-1 16,0 1-1-16,0-3 0 16,0 0-4-16,0-1-1 0,-3-7 0 0,0 0 0 15,0 0-1-15,3 6-1 0,-3-6 0 0,0 0 0 0,0 0 19 0,0 0 10 0,0 0-10 0,5 0 10 16,-5 0 20-16,6-3 11 0,0-5 1 0,3 3 1 15,-3-3 9-15,0 0 2 0,0-3 0 0,3 1 0 16,0-1-15-16,0-2-2 0,3-3-1 0,-3 0 0 16,6 0-18-16,-3 1-8 0,5 1 8 0,-2 4-8 15,0 2 31-15,0 3 1 0,-3 2 0 0,0 3 0 16,0 0-32-16,0 0 0 0,3 5 0 0,-3 0 0 16,-7 3 0-16,7 3 0 0,-3 0 0 0,3 2 0 15,-6-3-19-15,3 4-3 0,-3-4-1 0,0 1 0 31,0-1-13-31,0 1-2 0,0 0-1 0,-3-6 0 0,0 3-125 16,-3 0-24-16,0-3-6 0</inkml:trace>
          <inkml:trace contextRef="#ctx0" brushRef="#br0" timeOffset="237462.1571">20693 7731 1720 0,'0'0'76'0,"6"3"16"0,-6-3-73 0,6 2-19 0,-6-2 0 0,9 6 0 15,-3-1 66-15,0 0 10 0,3-2 1 0,-3 2 1 16,-3 3-46-16,0 3-8 0,2-1-3 0,-2 1 0 16,3 2-5-16,0 0-2 0,0 3 0 0,-3 0 0 15,3 0-14-15,3 3 0 0,-3-1 0 0,3 1 0 16,-3-1 29-16,0 1 3 0,3-1 1 0,-3 3 0 16,0-2-20-16,-3 2-4 0,0-2-1 0,0-1 0 15,3 1-8-15,-6-4 10 0,0-7-10 0,-3 6 10 16,0-4-10-16,3 1 0 0,0-6 0 0,0 3 8 15,0-3-8-15,0-5 0 0,-3 8 0 0,3-8 0 16,0 0 0-16,0 0 0 0,0 0 0 0,0 0 0 16,0 0 10-16,0 0 3 0,0-8 1 0,0 8 0 15,0 0 19-15,0-10 4 0,0-1 1 0,0-5 0 16,0 3-15-16,3-3-3 0,-3-2-1 0,3-1 0 16,0 1-10-16,3-4-1 0,3 1-8 0,-3-3 12 0,-1 1-12 15,1-4 0-15,3 1 0 0,0-1 0 0,3 1 0 0,0-3-13 16,3 2 4-16,0 1 1 0,3-1 8 0,-3 3-8 15,-1 3 8-15,-2 0-8 0,3 5-4 0,0 0 0 16,-3 6 0-16,0-1 0 0,3 3 12 0,-3 3 0 16,0-3 0-16,0 5 0 15,-4 3-25-15,1 3-3 0,0 0-1 0,0-1 0 0,-3 6 14 0,0 0 3 16,3 5 1-16,-6 1 0 0,3 2 11 0,-6 2-8 16,0 1 8-16,-3-1-8 0,0 1 8 0,0-1 0 15,-3-2 0-15,-3 0 0 0,3 0 0 0,-3-3 0 0,-6 0 0 0,1 0 0 16,-1-5 0-16,-3 0-16 0,3 0 2 15,-3-2 1 1,-3 2-44-16,3-3-9 0,-2-3-2 0,-1 1-569 0,3 0-115 0</inkml:trace>
          <inkml:trace contextRef="#ctx0" brushRef="#br0" timeOffset="238055.7808">21479 7718 403 0,'0'0'17'0,"6"-3"5"0,-6 3-22 0,6 0 0 15,0-2 0-15,3-1 0 0,-4-2 285 0,-2 2 53 16,6 0 10-16,-9 3 3 0,3-2-252 0,-3 2-51 16,0 0-9-16,0 0-3 0,9 0-16 0,-9 0-4 15,0 0-1-15,0 0 0 0,0 0-7 0,0 0-8 16,0 0 11-16,0 0-11 0,0 0 9 0,0 0-9 16,0 0 0-16,0 0 9 0,-6 2-9 0,0 4 0 15,0-1 0-15,0 0 0 0,-2 3 0 0,-1 3 0 16,0-3 0-16,0 2 0 0,0 6 0 0,-3-3 0 15,3-2 0-15,3 2 0 0,-3 0 24 0,3 1 4 16,0 2 0-16,0-3 0 0,6 0 9 0,-3-2 3 0,3 2 0 16,0-3 0-16,3-2-13 0,0 3-3 0,-3-11 0 15,3 8 0-15,3 0-24 0,0-3 0 0,3-2 0 16,0 2 0-16,0 0 0 0,3-2-20 0,0-3 3 16,0 0 1-16,0 0-7 0,2-3-1 0,-2-2 0 0,3 0 0 15,0 2 3-15,-3-2 0 0,0 0 0 0,-3-1 0 16,3 1 21-16,0 0 16 0,-3-1-2 0,2-2-1 15,-2 0 19-15,-3 1 4 0,3-1 1 0,-3 0 0 16,-3 0 5-16,3 0 1 0,0-3 0 0,-3 1 0 16,-3-1 1-16,3 0 0 0,-6-2 0 0,0 3 0 15,0-4-36-15,-3 1-8 0,3 0 0 0,-3 2 0 16,0 1 0-16,0-1 0 0,-3 3 0 0,-2 3 0 16,2-3-33-16,-3 5-9 15,0 3-2-15,0 3 0 0,0-6-9 0,-3 3-3 0,3 3 0 0,-3 0 0 16,3-1-132-16,-2 1-28 0,-13 2-4 0,9-5-2 0</inkml:trace>
          <inkml:trace contextRef="#ctx0" brushRef="#br0" timeOffset="238540.0291">21910 7586 1728 0,'6'0'153'0,"0"2"-122"0,0 1-31 0,3 0 0 16,0 2 116-16,-3 5 18 0,3-2 3 0,0 6 1 15,-3-1-103-15,0 0-21 0,3 6-4 0,-3-1-1 16,0 1-1-16,0-4 0 0,-3 4 0 0,0 0 0 15,2-4-8-15,-5 4 0 0,3-6 0 0,-3 0 0 16,3 1 0-16,0-4 0 0,-3-2 0 0,0 0 0 16,0-8 0-16,0 0-12 0,0 0 2 0,0 0 1 15,0 0-31-15,0 0-5 0,0 0-2 0,0 0 0 16,0 0 47-16,0 0 0 0,0 0 0 0,3-8 0 16,3 0 33-16,-3-2 10 0,0-4 1 0,3 1 1 0,0 0-9 0,3-3-3 15,0 0 0-15,0 0 0 16,0 0-2-16,3 1-1 0,-3-1 0 0,3 0 0 0,3 5-17 15,-1 1-3-15,-2-1-1 0,0 3 0 0,0 3-9 16,0 2 0-16,0 1 0 0,0 2 0 0,-6 2-12 16,0 1 12-16,0 2-12 0,3 6 12 0,-6-1-9 0,3 4 9 15,0-4 0-15,-1 6 0 0,1 0 0 0,0 0 9 16,3-3 1-16,-6 0 0 0,3 3-10 0,0-3-12 16,-3 1 2-16,0-4 1 15,-3 1-93-15,3-3-18 0,-3 0-4 0,-3 2-852 16</inkml:trace>
          <inkml:trace contextRef="#ctx0" brushRef="#br0" timeOffset="238993.0506">22577 7813 2206 0,'0'0'48'0,"6"0"11"0,6-2 1 0,0 2 3 0,3-3-51 0,0 3-12 0,2-3 0 0,4-2 0 16,0 0 0-16,0-1-12 0,0 1 3 0,3-6 0 16,-6 1 9-16,2-1 8 0,4 1-8 0,-3-1 11 15,-3 1-11-15,0-1-9 0,0 0 9 0,-4 1-13 16,1-3 13-16,-3 2-11 0,0 0 11 0,-3 1-10 15,0-3 10-15,0 5 11 0,0-3-3 0,-3 3 0 0,0 0 10 16,-3 3 2-16,3-3 0 0,-6 3 0 0,0-1-36 0,-6 1-8 16,3-3 0-16,-3 6-1 0,-6-1 12 0,6 0 2 15,-3 3 1-15,-6-2 0 0,6 2 10 0,-3 0-13 16,0 2 5-16,1 4 8 0,-4-4-9 0,3 1 9 16,0 2 0-16,-6 0 0 0,9 1 0 0,-6-1-8 15,0 0 8-15,3 6 0 0,3-3 0 0,-2 2 12 16,-1 4-1-16,3 1-1 0,6 1 6 0,-3 6 0 15,3-4 1-15,0 3 0 0,3 3-3 0,3 0-1 16,0-3 0-16,-3 0 0 0,9-2-13 0,-3 2 0 16,3-3 0-16,-3 1 0 15,2-3-44-15,-2-6-1 0,0 4-1 0,3-6-586 0,0-3-116 16</inkml:trace>
          <inkml:trace contextRef="#ctx0" brushRef="#br0" timeOffset="239373.9779">23092 7636 345 0,'6'5'31'0,"0"0"-31"0,3 1 0 0,0 2 0 16,0 2 455-16,0 1 85 0,0-1 16 0,-3 4 4 16,2-4-432-16,-2 3-88 0,0 1-16 0,0-1-4 0,-3-5-7 0,6 2-1 15,-6 1 0-15,0 0 0 16,3-3-47-16,-6 2-9 0,0-2-3 0,0 0 0 31,0-8-16-31,0 5-3 0,0-5-1 0,0 0 0 16,0 6 15-16,0-6 2 0,0 0 1 0,0 0 0 0,0 0 49 0,0 0 0 0,0 0 0 0,0-6 9 15,0-2 33-15,0 0 6 0,0-2 2 16,6 2 0-16,0-3 23 0,3 1 5 0,-9-1 1 16,9-2 0-16,3 2-22 0,-3 1-4 0,0-3-1 15,0 2 0-15,0 3-28 0,-1 0-5 0,1 3-2 0,-3 0 0 16,0 5 7-16,0 0 2 0,3 2 0 0,0 1 0 15,-9-3-38-15,0 8-8 0,9 0-2 0,-3 2 0 16,0-2 6-16,-6 3 2 0,9 2 0 0,-6-2 0 31,3-1-11-31,-3 1-3 0,-3-3 0 0,6 0 0 0,-3 0-45 0,-3-8-10 16,9 5-1-16,-3-2-602 0,-6-3-120 0</inkml:trace>
          <inkml:trace contextRef="#ctx0" brushRef="#br0" timeOffset="239639.519">23428 7363 2120 0,'9'0'94'0,"3"-2"19"0,-3 2-90 0,6-3-23 15,6 3 0-15,3-3 0 0,-3 1 56 0,8-1 8 16,1-5 0-16,0 3 1 0,3 5-37 0,-4-5-8 16,7-1-2-16,-3 1 0 0,0 2-6 0,-1-2 0 15,-2 2-1-15,0-2 0 0,0-3-23 0,2 3-5 0,-5 0-1 16,0-1 0 0,-3 4-48-16,-3-1-10 0,-1-5-1 0,1 0-586 0,-6-2-117 15</inkml:trace>
          <inkml:trace contextRef="#ctx0" brushRef="#br0" timeOffset="239965.4894">23681 7051 691 0,'0'0'30'0,"6"11"7"0,-3-3-29 0,-3 2-8 16,9 3 0-16,-6 3 0 0,6 3 287 0,0 2 56 16,-3 6 11-16,6-1 2 0,-3 0-235 0,-3 6-47 0,3 0-10 0,6 0-1 0,-9-3-18 0,3 0-3 15,2 0-1-15,-5 3 0 0,-3-1-25 0,6 1-4 16,-9 0-2-16,0 0 0 0,0 2-10 15,-3 6-14-15,-3-6 3 0,3-2 1 16,-3 0-95-16,0-1-19 0,1-7-4 0</inkml:trace>
          <inkml:trace contextRef="#ctx0" brushRef="#br0" timeOffset="235728.1914">18746 7694 954 0,'0'0'42'0,"0"0"9"0,0 0-41 0,0 0-10 16,0 0 0-16,0 0 0 0,3-5 61 0,-3 5 11 15,3-5 1-15,-3 5 1 0,0 0-14 0,0 0-4 16,0 0 0-16,0 0 0 0,0 0-6 0,3-6-2 16,-3 1 0-16,0 2 0 0,0 3-30 0,0-8-6 15,-3 3-2-15,3 0 0 0,0 5 5 0,-3-3 1 16,-3-2 0-16,3 5 0 0,3 0 10 0,-6 0 2 16,0-3 1-16,0 3 0 0,1 5-29 0,-4-2 0 0,0 2 0 15,-3 1-10-15,0 2 10 0,0 0 8 0,-3 0-8 0,6 2 11 16,0 1-11-16,-3 2 0 0,0-3 0 0,0 1-11 15,1 0 11-15,2-1 14 0,-3 1-3 0,3-1-1 16,0 4-10-16,3-4 0 0,0 1 0 0,0-1 8 16,-3 1 20-16,6 2 4 0,-3 3 1 0,3-3 0 15,0 1 5-15,0 1 1 0,0 1 0 0,3 3 0 16,-3-6-6-16,3 6-1 0,0-4 0 0,0 1 0 16,0 0-3-16,0 3-1 0,0-1 0 0,3 1 0 15,0-1-9-15,3 1-3 0,0-1 0 0,0-2 0 16,3-3-6-16,0 1-2 0,3-1 0 0,3-3 0 15,0 1-8-15,2 0 0 0,4-6 0 0,0 0 0 16,3-2-26-16,0-1-7 16,0-2-2-16,2-5 0 0,1-3-161 0,0 3-33 0,0-3-7 15,0-3 0-15</inkml:trace>
          <inkml:trace contextRef="#ctx0" brushRef="#br0" timeOffset="236181.2154">19297 7882 864 0,'0'0'76'0,"0"0"-60"16,0 0-16-16,0 0 0 0,0 0 219 0,0 0 41 0,-6 5 8 0,0 1 1 16,0-1-184-16,0-3-37 0,0 1-7 0,0 2-1 15,-3-2-21-15,3-3-4 0,0 3-1 0,0-1 0 16,3 4-14-16,-3-4 0 0,1 1 0 0,-1 0 0 15,0 5 0-15,0-3-12 0,3 3 3 0,-3 0 0 16,3 2 9-16,-3 3 0 0,3-2 0 0,0 2 0 16,0 1 8-16,3-1 4 0,0 0 1 0,0 0 0 15,3 0-5-15,0-2 0 0,0 2-8 0,3-2 12 16,-3-6-12-16,3 3 0 0,0-3 0 0,0-2 0 16,-6-3 8-16,6 5-8 0,2-5 0 0,1 0 0 15,0-2 9-15,0-4-9 0,0-2 8 0,3 0-8 16,-3 3 8-16,3-3-8 0,-3 0 0 0,3-5 8 15,-3 3-8-15,3-4 0 0,-3 1 9 0,-3 0-9 16,-1-3 0-16,1 3 0 0,-3-1 0 0,3-1-12 16,-3 1 12-16,0 1 12 0,0 0-2 0,-3 0-1 0,0 2 8 15,0 1 2-15,0 2 0 0,0-3 0 0,-3 6 0 16,3 2 0-16,-6 0 0 0,0 1 0 0,3-1-19 0,-6 3 0 16,1 0 0-16,-1 3 0 15,-3-1-47-15,0 4-3 0,-3-4-1 0,3 4 0 16,0-4-133-16,-3 1-28 0,3 0-4 0</inkml:trace>
        </inkml:traceGroup>
        <inkml:traceGroup>
          <inkml:annotationXML>
            <emma:emma xmlns:emma="http://www.w3.org/2003/04/emma" version="1.0">
              <emma:interpretation id="{2E910469-B60A-4C92-85A9-8135981BDA18}" emma:medium="tactile" emma:mode="ink">
                <msink:context xmlns:msink="http://schemas.microsoft.com/ink/2010/main" type="inkWord" rotatedBoundingBox="28701,7195 29877,7130 29930,8094 28754,815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1" timeOffset="3.23103E10">25284 7327 288 0,'0'0'12'0,"0"0"4"15,5-8-16-15,-5 8 0 0,0 0 0 0,8-8 0 0,-3-4 118 0,-1 4 21 16,-4 8 4-16,5-11 1 0,-1 3-70 0,0-4-14 15,-4 12-2-15,0 0-1 0,0 0-9 0,5-8-1 16,-5 1-1-16,0 7 0 0,0 0-31 0,0 0-7 16,8-12 0-16,-8 12-8 0,0-8 0 0,0 8 0 15,0 0 0-15,0 0 0 0,0-12 32 0,0 12-1 16,0 0 0-16,-4-7 0 0,0-1 9 0,4 8 1 16,0 0 1-16,-9-4 0 0,0 0-6 0,-4 0-2 15,0 0 0-15,0 4 0 0,4 0-21 0,-4 4-4 16,-5 0-1-16,5 0 0 0,0-4-8 0,0 4 8 15,0 0-8-15,4 0 8 0,0 0-8 0,0-1 0 16,0 1 0-16,1 4 8 0,-1-4-8 0,0 0 0 16,0-4 0-16,1 4 0 0,3 0 0 0,-4 4 0 15,-4-5 0-15,4 1 0 0,1 0 8 0,3 0 0 16,-3 4 0-16,-1 0 0 0,0 0 8 0,0-5 0 0,5 1 1 16,-9 4 0-16,4 0-7 0,-4 4-2 0,4 7 0 0,-4-7 0 15,0-4-8-15,-1-1 0 0,-3 5 0 0,4 0 8 16,-5 3-8-16,5-3 0 0,0 0 0 0,4 0 8 15,-4 7-8-15,4-7 0 0,0-1 9 0,1 1-9 16,3 0 14-16,5-4-2 0,-4 3 0 0,4 1 0 16,0-12-12-16,-5 8 0 0,5 0 0 0,5 3-10 15,-5-11 10-15,4 8 12 0,-4 4-2 0,5-4-1 16,-1-1 2-16,0 5 0 0,1 0 0 0,-1 0 0 16,5 3 23-16,-5-3 5 0,5-4 1 0,-5 3 0 15,5 5-26-15,-4 0-5 0,-1-1-1 0,5-3 0 16,-5 0-8-16,5 3 8 0,-5 1-8 0,1-5 8 15,-5-11-8-15,4 8 12 0,1 4-12 0,-1 0 12 0,-4-12-12 16,9 7 12-16,-5 5-12 0,-4-12 12 0,9 4 1 16,0 0 1-16,-9-4 0 0,8 4 0 0,1-4 1 15,0 4 0-15,4 0 0 0,-4-4 0 0,4 0-7 0,0 0 0 16,0 0-8-16,-4 0 12 0,4 0-12 0,-4-4 0 16,4 4 0-16,5 0 0 0,-1 0 8 0,-3-4-8 15,-1 4 0-15,4 0 0 0,-4-4 8 0,9 4-8 16,-9 0 0-16,5 0 0 0,0-4 0 0,-1 0 0 15,1 0 0-15,4 0 0 0,-9-3 13 0,9 3-3 16,-5 0-1-16,-4 0 0 0,5-4-9 0,0 0 0 16,-1 4 0-16,-4-3 0 0,5 3 0 0,-5 0 0 15,0 0 0-15,0 4 8 0,0-8-8 0,1 4 0 16,-1 0 0-16,-4 0 8 0,4 0-8 0,0 1 0 0,0 3 0 16,-4-4 0-16,4 0 0 0,0 4 0 0,-13 0 0 0,13-4 0 15,0 4 0-15,-13 0 0 0,14-4 0 0,-1 4 0 16,-13 0 0-16,0 0 0 0,9 4 0 0,-9-4 0 31,13 4-35-31,-13-4 1 0,4 8 0 0,-4-8-953 0</inkml:trace>
          <inkml:trace contextRef="#ctx0" brushRef="#br0" timeOffset="73264.6955">24521 8144 1728 0,'0'0'153'0,"0"0"-122"16,0 0-31-16,0 0-762 15</inkml:trace>
          <inkml:trace contextRef="#ctx0" brushRef="#br1" timeOffset="3.23103E10">25451 7217 403 0,'0'0'36'0,"0"0"-36"0,0 0 0 0,0 0 0 15,0 0 84-15,0 0 11 0,0 0 1 0,0 0 1 16,4-7-37-16,-4 7-8 0,0 0-2 0,0-4 0 16,0 4-2-16,0 0 0 0,0-8 0 0,0 8 0 15,5-12-16-15,-5 12-3 0,-5-8-1 0,5 8 0 16,0 0-4-16,0 0-2 0,0-7 0 0,0 7 0 16,0 0-2-16,0 0 0 0,-4-4 0 0,4 4 0 15,0 0-4-15,0 0-2 0,-4-4 0 0,4 4 0 16,-9-8 2-16,0 4 0 0,0 4 0 0,0-4 0 15,1 4-7-15,-1 0-1 0,9 0 0 0,-9 0 0 16,0 0 8-16,9 0 2 0,-8 0 0 0,8 0 0 0,-9 0-18 16,0 0 0-16,0 4 0 0,0 0 0 0,9-4 0 0,-8 0 0 15,-1 4 8-15,9-4-8 0,-9 0 0 0,9 0 0 16,0 0 0-16,-13 0 0 0,0 0 0 0,4 4 0 16,9-4 0-16,0 0 0 0,-9 0 0 0,-4 4 10 15,13-4-10-15,-9 4 8 0,1-1 0 0,-6 1 0 16,1 0 0-16,4 4 0 0,1 0 0 0,-5-4 0 15,-1 4 0-15,1-1 0 0,0-3-8 0,0 4 0 16,0-4 0-16,0 0 8 0,-1 0-8 0,1 0 8 16,4 3-8-16,-4-3 8 0,5-4-8 0,-1 4 0 15,0 0 0-15,9-4 8 0,-9 0-8 0,9 0 8 16,-9 0-8-16,9 0 8 0,0 0-8 0,-4 4 0 16,-5 0 0-16,9-4 8 0,0 0-8 0,0 0 0 0,-4 4 0 15,4-4 0-15,0 0 0 0,-5 8 0 0,5-8 0 16,0 0 0-16,0 0 0 0,0 0 0 0,-8 0 0 0,3 4 8 15,-3 3-8-15,3 1 0 0,1-4 0 0,4-4 0 16,-5 4 0-16,1 0 0 0,-5 4 0 0,9-8 0 16,-4 7 0-16,-1 1 0 0,5-8 0 0,0 0 0 15,0 0 0-15,-4 8 0 0,0 0 0 0,4-8 0 16,0 0 0-16,0 0 0 0,-9 8 0 0,9-8 0 16,-4 7 0-16,-5 1 0 0,9-8 0 0,0 0 0 15,0 0 0-15,0 0 0 0,-5 12 0 0,5-12 0 16,0 0 0-16,0 0 0 0,0 8 0 0,-4 0 0 15,4-1 0-15,0-7 0 0,0 0 0 0,0 0 0 16,0 12 0-16,-4 0 0 0,4-12 0 0,-5 8 0 16,5-1 8-16,-4 1 0 0,-1 0 0 0,1 0 0 0,0 3-8 15,4-11 0-15,0 4 9 0,0 0-9 16,-5 8 16-16,5-12-2 0,0 0 0 0,0 8 0 0,0 0-14 0,-4-1 0 16,4 1 8-16,0-8-8 0,0 0 0 0,0 0 0 15,0 0 0-15,-5 8 0 0,5-8 0 16,0 8 0-16,-4 0 0 0,4-8 0 0,0 0 12 0,0 0-3 15,0 0-1-15,0 0 0 0,0 0-8 0,0 11 0 16,0-3 0-16,0-8 0 0,0 8 0 0,0-8 0 16,4 12-12-16,-4-12 12 0,0 0 0 0,0 7 0 15,0 1 0-15,0-8 0 0,0 8 0 0,0-8 0 16,0 12 0-16,0-12 0 0,0 0 0 0,0 0 12 16,0 7-4-16,0-7 0 0,0 0-8 0,0 12 0 15,0-12 0-15,0 8 0 0,0-8 8 0,0 0-8 0,0 0 8 0,0 0-8 16,0 0 0-16,0 0 8 0,0 0-8 0,0 0 0 15,0 8 8-15,0-8-8 0,0 0 0 0,0 0 8 16,5 8-8-16,-5-8 8 0,4 11-8 0,-4-11 8 16,5 8-8-16,3 0 8 0,-8-8-8 0,5 8 8 15,-5-8-8-15,9 11 0 0,-9-11 0 0,4 8 8 16,5-4-8-16,-9-4 0 0,0 0 0 0,9 8 0 16,-9-8 0-16,8 4 0 0,-8-4 0 0,0 0 0 15,5 8 0-15,-5-8 8 0,0 0-8 0,0 0 0 16,8 3 8-16,-8-3-8 0,0 0 8 0,0 0-8 15,14 4 11-15,-6 0-3 0,-8-4-8 0,0 0 12 16,14 4-4-16,-6 0-8 0,-8-4 11 0,9 0-11 0,-9 0 9 16,9 4-9-16,-9-4 0 0,0 0 9 0,9 0-9 15,-9 0 0-15,8 4 0 0,-8-4 8 0,0 0-8 16,0 0 0-16,9 4 0 0,-9-4 0 0,9 0 0 0,-9 0 0 16,13 4 0-16,-8-4 0 0,3 0 0 0,1 0 0 15,-9 0 0-15,9 0 8 0,4 0-8 0,-4-4 0 16,-5 4 0-16,5-4 0 0,0 4 0 0,0 0 0 15,-1-4 0-15,-3 4 0 0,3 4 8 0,1-4-8 16,0 0 8-16,-9 0-8 0,9 0 0 0,0 0 0 16,-1 0 0-16,1 0 0 0,-9 0 0 0,9 0 0 15,4 0 0-15,-9 0 0 0,10 0 0 0,-14 0 0 16,0 0 0-16,4 4 0 0,5-4 0 0,-9 0 0 16,0 0 0-16,0 0 0 0,0 0-11 0,0 0-7 15,0 0-2-15,9 4-860 0</inkml:trace>
        </inkml:traceGroup>
      </inkml:traceGroup>
    </inkml:traceGroup>
    <inkml:traceGroup>
      <inkml:annotationXML>
        <emma:emma xmlns:emma="http://www.w3.org/2003/04/emma" version="1.0">
          <emma:interpretation id="{ED22D27C-AFC5-4638-8A92-CDFB9E25D3CD}" emma:medium="tactile" emma:mode="ink">
            <msink:context xmlns:msink="http://schemas.microsoft.com/ink/2010/main" type="paragraph" rotatedBoundingBox="7108,9976 28711,8543 28830,10339 7228,11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B0BB68-215C-489F-AD88-4C3D62514E52}" emma:medium="tactile" emma:mode="ink">
              <msink:context xmlns:msink="http://schemas.microsoft.com/ink/2010/main" type="line" rotatedBoundingBox="7108,9976 28711,8543 28830,10339 7228,11772"/>
            </emma:interpretation>
          </emma:emma>
        </inkml:annotationXML>
        <inkml:traceGroup>
          <inkml:annotationXML>
            <emma:emma xmlns:emma="http://www.w3.org/2003/04/emma" version="1.0">
              <emma:interpretation id="{1840DC25-4F34-4BAC-B0BC-BED10D2410E2}" emma:medium="tactile" emma:mode="ink">
                <msink:context xmlns:msink="http://schemas.microsoft.com/ink/2010/main" type="inkWord" rotatedBoundingBox="7108,9976 10293,9765 10376,11018 7191,1122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9408.7303">2907 10446 230 0,'0'0'20'0,"0"0"-20"0,0 0 0 0,0 0 0 16,0 0 176-16,0 0 32 0,0 0 5 0,0 0 2 15,0 0-149-15,0 0-30 0,0 0-5 0,0 0-2 16,0 0 11-16,3-3 3 0,-3 3 0 0,0 0 0 15,6-5 2-15,0 2 1 0,-3-2 0 0,-3 5 0 16,0 0-3-16,0 0-1 0,6-8 0 0,-6 8 0 16,6-3-4-16,-6 3-1 0,0 0 0 0,6-2 0 15,0 2-16-15,0 0-3 0,0 0-1 0,-6 0 0 16,0 0-17-16,0 0 0 0,6 0 8 0,-1 0-8 16,1 0 13-16,-6 0-1 0,0 0 0 0,3-3 0 15,-3 3 8-15,0 0 2 0,6-3 0 0,-6 3 0 16,6-2-2-16,-6 2 0 0,0 0 0 0,0 0 0 0,6-6-10 15,0 4-2-15,-3-4-8 0,0 4 12 0,0-1-12 16,0 1 8-16,3-1-8 0,-6 3 0 0,0 0 14 0,0 0-3 16,0-3-1-16,0-2 0 0,3 2-10 0,-3 3 0 15,0 0 0-15,0 0 0 0,0 0 0 0,0 0 13 16,0 0-3-16,0 0-1 0,0 0-9 0,6-2 8 16,-6 2-8-16,0 0 8 0,6 0-8 0,-6 0 0 15,0 0 0-15,0 0 0 0,9 0 0 0,-9 0 0 16,0 0 0-16,0 0 0 0,0 0 0 0,0 0 0 15,6 0 8-15,-6 0-8 0,0 0 0 0,0 0 0 16,9 0 0-16,-9 0 8 0,6-3-8 0,0 3 0 16,3 0 0-16,0 0 8 0,-4-3-8 0,4 3 8 0,-3-2-8 15,6 2 8-15,-9 0 2 0,6 0 0 0,-3 0 0 16,3 2 0-16,-3-2 13 0,3 0 2 0,0 0 1 0,0 0 0 16,0 3-26-16,0-3 0 0,0 0 0 0,-9 0 0 15,9 0 0-15,-1 0 0 0,4 0 0 16,-3 0 0-16,0-3 0 0,0 1 0 0,0-1 0 0,0 0 0 15,3 3 0-15,0-2 0 0,-3-1-12 0,0 1 12 16,6-1 0-16,-4 0 0 0,1 1 14 0,0-1-4 16,0 0-2-16,0 3-8 0,0 0 12 0,3 0-4 15,0-2-8-15,0-1 0 0,5 3 0 0,-2 0 8 16,3-3-8-16,0-2 12 0,0 2-12 0,0-2 12 16,2 0-12-16,1 0 8 0,-6-3-8 0,3 2 8 15,0-2 2-15,-3 3 0 0,3 0 0 0,-7-3 0 16,1 3 3-16,0-3 1 0,0 2 0 0,0 1 0 15,-6 0 0-15,3-1 0 0,0 1 0 0,-3 3 0 0,0-4-5 16,-1 1-1-16,1 5 0 0,-3-3 0 0,0 1-8 16,-6 2 0-16,0 0 0 0,6 0 0 0,0 0-16 0,-6 0 0 15,0 0 1-15,6 0 0 16,-6 0-13-16,0 0-2 0,0 0-1 16,0 0 0-16,0 0 0 0,0 0 0 0,0 0 0 0,0 0 0 15,-6 5-31-15,0 0-6 0,0 1-2 0,-3-4-544 16,-3 1-109-16</inkml:trace>
          <inkml:trace contextRef="#ctx0" brushRef="#br0" timeOffset="80611.5761">3452 10311 172 0,'0'0'16'0,"0"0"-16"0,0 0 0 0,0 0 0 16,0 0 212-16,0 0 40 0,0 0 8 0,0 0 2 15,-3-5-149-15,3 5-29 0,0 0-7 0,0 0-1 16,0-3-16-16,-3-2-4 0,3 5-1 0,0 0 0 15,0 0-27-15,0 0-4 0,0 0-2 0,0 0 0 16,0 0-10-16,0 0-3 0,0 0 0 0,0 0 0 16,0 0-1-16,0 10 0 0,0 1 0 0,0-1 0 15,0 6 2-15,0 3 0 0,0-1 0 0,0 6 0 0,-3 0 26 16,-3 2 4-16,3 1 2 0,0 2 0 0,0 0 10 16,0 3 3-16,0-6 0 0,-3 6 0 0,3-3-7 0,0 0-2 15,0 0 0-15,0 3 0 0,0-3-26 0,0 3-6 16,0-3-1-16,3 0 0 0,-3-2-13 0,0-1 0 15,0-2 0-15,3-6-10 16,0 1-21-16,-3-6-4 0,0 0-1 0,0-5 0 16,3 0-20-16,0-3-4 0,0-5 0 0,0 0-1 15,0 0-126-15,0 0-25 0</inkml:trace>
          <inkml:trace contextRef="#ctx0" brushRef="#br0" timeOffset="82220.5651">3931 9959 288 0,'0'0'25'0,"0"0"-25"0,0 0 0 0,3-5 0 16,3-3 136-16,-6 8 21 0,3-6 5 0,-3 6 1 16,3-5-75-16,-3 5-14 0,0 0-3 0,3-3-1 15,-3-2 6-15,0 5 2 0,0 0 0 0,0 0 0 16,3-5-18-16,-3 5-3 0,0 0-1 0,6-3 0 15,-6 3-21-15,0 0-5 0,0 0-1 0,6-5 0 16,-6 5-5-16,0 0-2 0,0 0 0 0,6 0 0 16,0-5-22-16,-6 5-15 0,0 0 3 0,0 0 0 15,0 0 12-15,0 0 13 0,0 0-2 0,0 0-1 0,6-6 1 0,-6 6 0 16,0 0 0-16,0 0 0 0,0 0 1 0,0 0 1 16,0 0 0-16,0 0 0 0,0 0 24 0,0 0 5 15,0 0 1-15,5 6 0 0,1-1-25 0,-6-5-5 16,0 0-1-16,3 8 0 0,0 2-1 0,3 1-1 15,0 2 0-15,-3 1 0 0,3 4-10 0,-3 3 12 16,0 0-12-16,3 6 12 0,0 2-4 0,3 3 0 16,-3-1 0-16,3 6 0 0,3 3-8 0,-3 2 8 15,0 6-8-15,0 2 8 0,2 6-8 0,-2-3 0 16,-3 2 0-16,3 1 0 0,-3-3 0 0,0 0 0 16,-3-3 0-16,0-2 0 0,0-3 0 0,3-8 0 15,-6 2-10-15,3-7 10 0,-3-3 0 0,3 0-9 16,-6-2 9-16,3-6 0 0,0 3 0 0,0-6 0 0,-3-2 0 15,3-3 0-15,-3-2 0 0,3-3 0 0,0-3 8 16,0-5-8-16,-3 6 0 0,3-6 9 0,0 0-9 0,0 0 0 16,-3-8 8-16,-3 0-8 0,3-3 0 0,0-2 0 15,-3 0 0-15,3-6 0 0,3 3 0 0,0-5 0 16,0-3 0-16,0 3-9 0,3-5 9 0,0 4-8 16,0 1 8-16,0 0 0 0,3 0 0 0,0 5 0 15,0 0 0-15,3 6-8 0,-3 2 8 0,0 2 0 16,6 4 0-16,-3 4-8 0,3 4 8 0,0 2 0 15,-1 2 0-15,4 1-10 0,0-1 10 0,0 4 0 16,0-4-12-16,3 3 4 0,0-2 8 0,3 0-13 16,-1-3-10-16,4-1-1 0,0-4-1 0,3 2 0 15,3-5 7-15,5 0 2 0,-2-5 0 0,6 0 0 16,-4 0 16-16,4-3 0 0,0-6 0 0,-3 1 0 0,-1 0 0 16,-2 0 0-16,3-3 10 0,-6 0-2 0,-1 0 4 15,-2 0 0-15,3 0 1 0,-3 0 0 0,-7 1 11 16,1 1 3-16,0-4 0 0,0 2 0 0,-6 0 8 0,-3 0 1 15,0 0 1-15,-3 0 0 0,0 3-15 0,-1 0-3 16,-5-3-1-16,0 0 0 0,-3 3-18 0,-3 0 0 16,-3-3 0-16,1 3 0 0,-4-1-16 0,0 1 0 15,-6 3 0-15,0-1 0 16,-6 6-13-16,0-1-3 0,9 1-1 0,-6 5 0 0,1 5 12 0,2 1 2 16,-3 4 1-16,0 4 0 0,0 4 18 0,0 3 0 15,3 0 0-15,3 3 0 0,1 5 0 0,-1 3 11 0,6 2 0 16,0 1 0-16,3 5-2 0,0-3 0 0,3-3 0 15,0-2 0-15,3-1-1 0,3-1-8 0,-3-7 12 0,3-1-4 16,0-4 0-16,3 1-8 0,-1-6 12 0,1 0-4 16,3-2-8-16,0-6 10 0,0 0-10 0,3-2 10 15,0-6 12-15,0 3 2 0,0-8 1 0,3 3 0 16,-1-8-1-16,1 0-1 0,-3-1 0 0,3-4 0 16,-3-3 4-16,0-1 1 0,0-1 0 0,2-4 0 15,1 1-28-15,-3-1 0 0,6 1 0 0,-3 2 0 16,3 3 15-16,3 2-3 0,-1 3 0 0,-2 3 0 15,3 3-2-15,0 4-1 0,-3 1 0 0,0 2 0 16,2 3-9-16,4 3 0 0,-3 2 0 0,3 1 0 16,-3 2-11-16,-4 5 11 0,4 0-8 0,-3 3 8 15,0 0-15-15,-3 2 3 0,0 1 0 0,-1-1 0 16,-5-2 12-16,3 3 10 0,-3-3-2 0,0-1 0 16,-3-1-8-16,-3-1-11 0,3-2 3 0,-3-1 0 0,0 1 8 15,-3-3 0-15,3-3 0 0,-3 0 0 0,0 1-18 16,-3-6-2-16,0 0 0 0,0 0 0 0,0 0 20 0,0 0 0 15,0 0 0-15,0 0 9 0,-3-8 4 0,3 0 1 16,0 0 0-16,-3-6 0 0,3-1 0 0,-3-7 0 16,6 1 0-16,0-3 0 0,0 1-14 0,3-1 0 15,3 0 0-15,-1 0 0 0,4 3 0 0,0 0 0 16,0 5 0-16,0 5 0 0,3 1 16 0,-3 2-4 16,0 5 0-16,3 1 0 0,3 2-1 0,-1 5-1 15,-2 0 0-15,3 6 0 0,0 2-10 0,-3 6 0 16,0 2 0-16,0 0 8 0,-3 5-8 0,-1 1 0 0,-2-1-10 15,3 1 10-15,-3-4-22 0,3-1 2 0,0-1 0 16,0-3 0 0,0-4-183-16,-3-4-36 0,12 6-7 0,-9-16-2 0</inkml:trace>
        </inkml:traceGroup>
        <inkml:traceGroup>
          <inkml:annotationXML>
            <emma:emma xmlns:emma="http://www.w3.org/2003/04/emma" version="1.0">
              <emma:interpretation id="{A2C8BA33-65DC-4DD9-A392-BBF18637F3C8}" emma:medium="tactile" emma:mode="ink">
                <msink:context xmlns:msink="http://schemas.microsoft.com/ink/2010/main" type="inkWord" rotatedBoundingBox="11547,9742 15330,9491 15422,10873 11639,1112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4483.9981">10298 10306 1652 0,'0'0'73'0,"0"0"15"0,0 0-70 15,0 0-18-15,6 5 0 0,-6-5 0 0,-3 8 128 0,0 2 21 16,0-2 5-16,-6 0 1 0,0 0-85 0,-3 5-17 16,-3 3-3-16,0 5-1 0,-3 1-17 0,4-1-3 15,-4 3-1-15,0-1 0 0,0 4-16 0,0-1-3 16,6 1-1-16,-3-1 0 0,3 1-8 0,3-4 0 15,4-1 0-15,-1-1 0 0,0-3 0 0,3-2 0 16,0 0 0-16,3-3 0 16,0-2-25-16,3-3-4 0,-3-8-1 0,0 0 0 15,3 0-143-15,6-5-29 0,5-19-6 0,4 0 0 0</inkml:trace>
          <inkml:trace contextRef="#ctx0" brushRef="#br0" timeOffset="84735.6642">10581 10239 1785 0,'3'14'159'0,"-3"-14"-127"0,3 8-32 0,-1-1 0 16,-2-1 168-16,3-1 28 0,0 0 6 0,0 1 1 16,3-1-118-16,0 0-23 0,3-2-5 0,-3 0-1 15,6-3-35-15,-3 0-7 0,6-3-2 0,0-2 0 16,3 2-12-16,3-2 0 0,2-1 0 0,1-2 0 15,3 0 0-15,0-2-16 0,5-1 3 0,1-2 1 16,-6 0-23-16,0 2-4 0,0 1-1 0,-4-1 0 16,-2-2-88-16,0-3-17 0,-3 3-4 0,0-6-1 15,-3 6-86-15,0-5-18 0,8-17-3 0,-5 11-1 16</inkml:trace>
          <inkml:trace contextRef="#ctx0" brushRef="#br0" timeOffset="85016.8484">10911 9504 633 0,'6'13'56'0,"3"-2"-44"0,0 2-12 0,0 3 0 15,0 2 337-15,0 6 66 0,-3-3 13 0,-1 3 2 16,1 3-265-16,0-1-53 0,0 3-10 0,-6 5-2 15,0 4-47-15,-3 4-9 0,0 8-1 0,3 3-1 16,-6 3-30-16,3 4 8 0,-5 1-8 0,2 0 0 16,0 3 8-16,-3-3-8 0,3-3 11 0,-3-3-11 15,0-4 15-15,3-6-4 0,0-3-1 0,-3-2 0 16,3-6-24-16,0-2-5 0,0-6-1 0,0-5 0 31,-3-2-43-31,3-6-9 0,3-2-1 0,-6-9-987 0</inkml:trace>
          <inkml:trace contextRef="#ctx0" brushRef="#br0" timeOffset="84218.4521">9360 10618 1911 0,'0'0'84'0,"3"5"19"0,-3-5-83 0,9 5-20 16,0-2 0-16,3 2 0 0,-3-2 47 0,3-3 5 16,3 0 0-16,-3-3 1 0,-1 1-11 0,4-4-2 15,0-2-1-15,-3 0 0 0,0 1-15 0,0-4-2 16,0-2-1-16,0-1 0 0,-3-1-13 0,3-4-8 15,-1 3 10-15,-2-2-10 0,0-3 13 0,-3-1-3 16,3 1-1-16,-3 0 0 0,0 0-1 0,0 2-8 16,0-2 12-16,0 5-4 0,-6 0-8 0,3 6 0 15,-3-1 0-15,0 3 0 0,0 8 0 0,0 0 0 16,-6-2 0-16,0 2 0 0,-6 2 0 0,3 4 0 16,0 2 0-16,-3 2 0 0,0 3 0 0,4 3 0 0,-4 0 0 15,0 0 0-15,0 5 0 0,0 0 13 0,3 3-1 0,-3 3-1 16,0 2 11-16,3 0 2 0,3-3 1 0,0 1 0 15,0-1-25-15,0 1 0 0,6-1-12 0,0-2 12 32,3-3-28-32,3-2 1 0,0-1 1 0,3-5 0 15,0 1-135-15,0-7-27 0,0-1-6 0</inkml:trace>
          <inkml:trace contextRef="#ctx0" brushRef="#br1" timeOffset="3.23103E10">10253 10294 115 0,'0'0'10'0,"0"0"-10"0,0 0 0 0,0 0 0 16,0 0 108-16,0 0 20 0,0 0 4 0,0 0 1 16,0 0-79-16,0 0-16 0,0 0-3 0,0 0-1 15,0 0-24-15,0 0-10 0,0 0 8 0,0 0-8 16,-9 8 9-16,0-4-9 0,0 4 10 0,9-8-10 16,-4 4 19-16,-5 0-3 0,5 3 0 0,-5-3 0 15,9-4-8-15,-4 8-8 0,4-8 9 0,-9 4-9 16,0 4 8-16,5 0-8 0,-5-1 0 0,5-3 0 15,4-4 0-15,-5 8 0 0,1-4 0 0,-5 4 0 16,5 0 19-16,-5-1-3 0,5-3 0 0,-5 4 0 16,4 4 19-16,-3 0 3 0,-1-5 1 0,4 1 0 0,1 0-18 15,0 0-3-15,-1 0-1 0,1-1 0 0,0 1-9 16,-1 0-8-16,5-8 9 0,-4 8-9 0,-1 3 10 16,-3-3-10-16,8-8 10 0,-5 8-10 0,1 0 11 0,-1 0-11 15,5 3 12-15,5 1-12 0,-5 0 23 0,0-1-3 16,0-3 0-16,0 4 0 0,0-12 12 0,4 8 1 15,-4 3 1-15,5 1 0 0,-1 0-6 0,0 0-2 16,1-1 0-16,-1-3 0 0,-4 4-10 0,5-1-1 16,-1-3-1-16,-4 4 0 0,0 0 5 0,4-1 1 15,-4-3 0-15,0-8 0 0,5 12-4 0,-5-4 0 16,0 3 0-16,0-3 0 0,0 0-16 0,0-8 10 16,4 12-10-16,-4-12 8 0,0 11-8 0,4 1 0 15,-4-4 0-15,9 3 0 0,-4-3 0 0,-5-8 0 0,0 12 0 16,8-4 0-16,-8-8 0 0,5 11 8 0,-1-3-8 15,-4-8 8-15,9 8-8 0,-9-8 8 0,9 4-8 0,-9-4 8 16,8 4 6-16,6-4 1 0,-6 4 0 0,1-4 0 16,0 0-4-16,4 0-1 0,-4 0 0 0,4 0 0 15,-4-4-10-15,0 4 12 0,4-4-12 0,-4 4 12 16,-9 0-12-16,13-4 0 0,-5 0 0 0,1 0 0 16,0 4 0-16,-9 0 0 0,13-4 0 0,-4 0 0 15,-9 4-8-15,9 0-8 0,0-3 0 0,-9 3-756 16</inkml:trace>
          <inkml:trace contextRef="#ctx0" brushRef="#br0" timeOffset="83078.05">7833 10382 1818 0,'12'0'80'0,"-12"0"17"0,0 0-77 0,0 0-20 0,0 0 0 0,0 0 0 16,0 0 72-16,0 0 12 0,-3-2 1 0,3 2 1 16,-6-6-45-16,0 4-9 0,-9-4-1 0,0 4-1 15,1-4-22-15,2 4-8 0,-6-3 0 0,-6-1 9 16,0 1-9-16,-3 2 0 0,7 1 0 0,-4-1 0 15,-3 3 0-15,0 0 0 0,6 5 0 0,0 3 0 0,4 0 0 16,-1 3 0-16,-6 5-8 0,9-1 8 0,3 1 0 0,0 0 0 16,-6 3 10-16,1-3-10 0,8 2 28 0,0 1-2 15,0-3 0-15,3-1 0 0,0 1-6 0,6-2 0 16,3-4-1-16,0 3 0 0,-3-5-19 16,9 3 0-16,3-3 0 0,0-3 0 0,-1 3-15 0,4-3 3 15,3-2 1-15,3 2 0 0,6 1 11 0,-3-4 0 16,-4 3-9-16,7 1 9 0,9-4 0 0,-6 6 0 15,-6-2 10-15,-1-1-10 0,1 3 22 0,-3 2-2 16,3-2-1-16,-6 6 0 0,-6-6-6 0,2 2-1 16,1 1 0-16,-3-3 0 0,-3 0 0 0,-3 0 0 15,0-1 0-15,0 1 0 0,-3-2-12 0,-3 2 8 16,-3-3-8-16,-3 3 0 0,3 0 0 0,-6 0 0 0,-9 0 0 16,-3-3 0-16,4 3 0 0,-1-5 0 0,-6-1 0 15,0 4 0-15,-6-6-14 0,4 0 1 0,5 2 0 0,-3-4 0 31,-6-4-20-31,6 4-4 0,7-4-1 0,-1 1 0 16,0 2-22-16,3 1-4 0,3 2 0 0,3-3-592 0,3 0-119 0</inkml:trace>
          <inkml:trace contextRef="#ctx0" brushRef="#br0" timeOffset="83624.8003">8315 10681 2235 0,'0'0'49'0,"6"3"11"0,0 2 1 0,3 0 2 0,-6-2-51 0,-3-3-12 16,9 5 0-16,-3-5 0 0,3 0 17 0,0 0 1 16,-3-2 0-16,3-1 0 0,-3-5-18 0,3 3-17 15,-3-3 3-15,0-3 1 0,3 3 13 0,-1-2 0 16,1-1 0-16,0 1 0 0,-3-4 0 0,3 4 0 16,0-3 0-16,0-1 0 0,-3 1 0 0,0-3 0 15,3 3 0-15,0-5 0 0,0 2 0 0,0-3 0 0,0 3 0 0,-3 0 0 31,0 1-22-31,-3-1-5 0,-3 5-1 0,0 0 0 0,0 4 20 0,-3-1 8 16,0 2-8-16,-3 1 8 0,0 0 19 0,0 2 9 0,0 0 1 0,-6 3 1 16,0-2-18-16,0 2-4 0,-3-3-8 0,3 6 12 15,0 2 0-15,-3 0 0 0,4 3 0 0,-1 0 0 16,0 3 5-16,0-1 1 0,-3 4 0 0,3-1 0 16,6 5 9-16,-3-2 1 0,0 3 1 0,0-1 0 15,0 3-10-15,0 1-3 0,6-1 0 0,-5 0 0 16,-1 0 0-16,3 3-1 0,3 0 0 0,3-3 0 15,-6 5-7-15,3-4-8 0,6-1 11 0,3-3-11 16,0-2-10-16,0-3-9 0,-3-2-1 0,3-3-1 16,5-3-51-16,4-2-9 15,0-3-3-15,6-5 0 0,3-3-163 0,0-6-33 16,23-20-6-16,-8 2-2 0</inkml:trace>
          <inkml:trace contextRef="#ctx0" brushRef="#br0" timeOffset="83874.7352">9006 9816 1209 0,'0'13'108'0,"3"-5"-87"0,0 3-21 0,3 2 0 16,-9 0 236-16,3 8 42 0,6 6 9 0,-3 5 1 15,3 7-212-15,0 6-44 0,-3 0-8 0,3 6-1 16,0 1-11-16,0 1-1 0,-6 0-1 0,3 6 0 15,0-7 26-15,2 1 6 0,-2-5 1 0,0-3 0 16,0-5-30-16,-3-3-5 0,6-3-8 0,-3-5 11 16,0 0-27-16,-3-8-6 0,0-2-1 15,-3-3 0 1,3-6-202-16,-3-2-41 0,3-8-8 0,0 0-2 0</inkml:trace>
          <inkml:trace contextRef="#ctx0" brushRef="#br1" timeOffset="3.23103E10">9459 10602 662 0,'0'0'29'0,"0"0"7"0,0 0-36 0,0 0 0 16,0 0 0-16,0 0 0 0,0 0 48 0,0 0 4 16,0 0 0-16,0 0 0 0,0 0-20 0,0 0-4 15,0 0-1-15,0 0 0 0,0 0-12 0,0 0-3 0,0 0 0 0,0 0 0 16,0 0-12-16,0 0 0 0,0 0 0 0,0 0 0 15,-9 4 0-15,9-4 0 16,0 0 0-16,0 0 0 0,0 0 19 0,0 0 1 0,0 0 0 0,0 0 0 16,0 0-20-16,0 0 0 0,0 0 0 0,9 0 0 15,-1 0 9-15,1-4 2 0,4 1 0 0,-8-1 0 16,4 0 4-16,-1 0 1 0,1 0 0 0,0 0 0 16,0 0 0-16,-1 0 1 0,-3 0 0 0,4-3 0 15,-5-1 2-15,5 4 0 0,-1 0 0 0,1-4 0 16,0 0 1-16,0 4 1 0,-5-3 0 0,9-1 0 15,1 0-13-15,-6 0-8 0,1-3 8 0,0 3-8 16,0 0 0-16,-1-4 0 0,-3 1 0 0,8 3 0 16,-9-4 0-16,1 4 0 0,-1-3 0 0,1 3 0 15,-1 0 0-15,0 0 0 0,1-4 0 0,-5 5 0 16,4-1 10-16,-4 4-2 0,0-4-8 0,0 0 12 16,0 4 5-16,-4-3 1 0,4-1 0 0,-5 4 0 15,5-4 3-15,-8 0 1 0,8 8 0 0,-5-4 0 0,1-3-14 0,-5 3-8 16,5 0 8-16,-1 0-8 0,-4-4 0 0,1 4 0 15,3 0 0-15,-4 4 0 0,5-4 0 0,-5 1-12 16,5-1 12-16,-5 4-12 0,0 0 12 0,1 0 14 16,-1 0-3-16,0 0-1 0,5-4-10 0,-10 4-17 15,6-4 4-15,-1 4 1 0,5 0 12 0,-5 0 0 16,4-4 0-16,-3 4 0 0,3 0 0 0,5 0 0 16,-9 0 0-16,1 4 0 0,3-4 0 0,-3 4 0 15,3-4 0-15,-4 4 0 0,5 0 0 0,-5 3 0 16,0-3 0-16,5 0 0 0,-5 0 0 0,0 4 0 15,-4 0 0-15,5 3-9 0,-1-3 9 0,4 0 0 16,-3 0 0-16,-1 3 0 0,0 1 16 0,0 0-2 0,1 3 0 16,3-3 0-16,-4 8 2 0,5-1 0 0,0 1 0 0,4-1 0 15,-5 1 1-15,1-1 1 0,-5 5 0 0,5 3 0 16,-5-4-9-16,4 1-1 0,1-1-8 0,-5-3 12 16,9 3-12-16,0 0 0 0,-4-3 0 0,4-1 0 15,4 1 0-15,5-5 0 0,0 1 0 0,0-4 0 16,-1-1 0-16,6 5 0 0,-1-8 0 0,4 3 0 15,1 1-17-15,-1-4-7 0,1 4 0 0,-1-5-1 32,1 1-48-32,4 4-10 0</inkml:trace>
        </inkml:traceGroup>
        <inkml:traceGroup>
          <inkml:annotationXML>
            <emma:emma xmlns:emma="http://www.w3.org/2003/04/emma" version="1.0">
              <emma:interpretation id="{A4707D24-3783-4665-AB58-480D0FE41296}" emma:medium="tactile" emma:mode="ink">
                <msink:context xmlns:msink="http://schemas.microsoft.com/ink/2010/main" type="inkWord" rotatedBoundingBox="17080,9991 18429,9902 18461,10397 17113,1048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7125.764">13224 10144 115 0,'0'0'0'0,"0"0"10"0,0 0-10 0,0 0 0 0,0 0 0 0,0 0 0 16,0 0 214-16,0 0 41 0,0 0 8 0,0 0 1 15,0 0-149-15,0 0-31 0,6-3-5 0,-6 3-2 16,0 0 3-16,0 0 1 0,0 0 0 0,6-5 0 16,-6 5-21-16,0 0-5 0,0 0-1 0,6-5 0 0,-6 5-14 0,3-5-4 15,-3-3 0-15,3 2 0 0,-3-2-14 0,-3 1-3 16,0-1-1-16,-3 0 0 0,3-3-27 0,-3 3-6 15,0-2-1-15,-3-1 0 16,-6 3-15-16,3-3-3 0,3 1-1 0,0 2 0 16,-3 0 7-16,3 3 2 0,-3-1 0 0,4 4 0 0,2-1 26 0,-3 0 14 15,3 1-2-15,-3 2 0 0,3 2 9 0,-3-2 2 16,3 0 0-16,0 3 0 0,0 0-1 0,-3-1 0 16,3-2 0-16,-3 0 0 0,-3 3-2 0,3 0 0 15,0-1 0-15,1-2 0 16,-1-2-40-16,0 2-9 0,0 2-2 0,3-2 0 0,-3 0 5 0,3 0 1 0,-3 3 0 0,3 0 0 15,0 2 13-15,3 3 2 0,-3-3 1 0,3 3 0 16,0 3 9-16,-3 2 0 0,3 0 0 0,-3 3 0 16,0 0 12-16,0 5 7 0,3 0 1 15,-3 0 1-15,3 1-8 0,-2-1-1 0,2 0-1 16,3 3 0-16,-3-3-3 0,3 0-8 0,3 3 12 0,0-3-4 16,2 3-8-16,-2-3 0 0,0 0 0 0,3-2 0 15,0-3 0-15,-3-3 0 0,3-3 0 0,0 1 8 16,0-3 4-16,3-3 1 0,-3-2 0 0,3-3 0 15,0-3 6-15,3-2 1 0,0 0 0 0,0-3 0 16,3-6-20-16,-4 4 10 0,7-6-10 0,-3 0 8 16,0-2-8-16,3-1 0 0,-3-2 0 0,3 0 0 15,-3 0 0-15,-1-3 12 0,1 0-12 0,0 0 12 16,3 3 4-16,-6 0 0 0,0 0 1 0,-3 2 0 16,-3 1-1-16,3 4-1 0,-3 4 0 0,-3 2 0 0,0 3 9 15,-3 5 1-15,0 0 1 0,0 0 0 0,0 0-10 16,-3 7-3-16,3 7 0 0,0 2 0 0,-3 2-13 15,0 1 11-15,0 4-11 0,0-4 10 0,3 2-10 0,-3-2 0 16,0-1 0-16,3-2 0 0,0 0-15 0,0-3-5 16,0-2 0-16,0-1-1 15,3-2-16-15,0 0-3 0,3-3-1 0,0 3 0 16,3-5-108-16,-1 0-22 0,1 2-4 0</inkml:trace>
          <inkml:trace contextRef="#ctx0" brushRef="#br0" timeOffset="87754.9097">13670 10118 874 0,'0'0'39'0,"0"0"8"0,0 0-38 16,0 0-9-16,0 0 0 0,0 0 0 0,0 0 60 0,3-6 11 15,3 1 1-15,-3 0 1 0,0 0-30 0,0-3-7 16,0 2 0-16,3 1-1 0,0-3 7 0,0 5 2 16,-3-2 0-16,3 0 0 0,0 0 26 0,0 2 6 15,-3-2 0-15,-3 5 1 0,9-3 15 0,-3 0 4 16,3 3 0-16,-3 6 0 0,2 2-24 0,-2 2-5 16,0 3-1-16,0 3 0 0,-3 3-36 0,3-1-7 15,-3 6-2-15,0 0 0 0,0 0-21 0,-3 0 9 16,3-1-9-16,-3-2 0 0,0 1 0 0,0-4 0 15,0 1 0-15,0-3 0 0,0-3 0 0,-3 0 0 16,3 0 0-16,-3-2 0 0,3-3 0 0,0-8 0 0,0 0 0 16,0 0 0-16,0 0 0 0,0-6 0 0,0-1 0 15,0-1 0-15,0-3 0 0,0 0 0 0,3-4 0 0,0 1 0 16,0-2 0-16,3-2 0 0,-3-1 0 0,6-2 0 16,-3-3 13-16,6 1-4 0,-6-1-1 0,6 0 0 15,-3 3 5-15,5 2 1 0,-2 3 0 0,0 3 0 16,3 3 18-16,0 4 4 0,-3 1 1 0,3 5 0 15,-3 0 0-15,6 8 0 0,-3 0 0 0,2 3 0 16,-5 2-23-16,6 3-5 0,-3-1-1 0,3 7 0 16,0-4-21-16,-3 1-5 0,0 2-1 0,-1-3 0 15,-2 1-16-15,0-3-3 0,0 2-1 0,0-4 0 16,-3-7-155-16,0 4-31 0</inkml:trace>
        </inkml:traceGroup>
        <inkml:traceGroup>
          <inkml:annotationXML>
            <emma:emma xmlns:emma="http://www.w3.org/2003/04/emma" version="1.0">
              <emma:interpretation id="{47658CB3-D222-4186-894D-0A2D646454FE}" emma:medium="tactile" emma:mode="ink">
                <msink:context xmlns:msink="http://schemas.microsoft.com/ink/2010/main" type="inkWord" rotatedBoundingBox="19426,9393 21442,9259 21546,10822 19530,1095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5054.5045">15234 9999 1681 0,'0'0'74'0,"6"2"16"0,0 1-72 0,0-3-18 0,0 0 0 0,0 0 0 16,3 0 29-16,0-5 3 0,-3 2 0 0,-1-2 0 15,4 2-32-15,-3 0 0 0,0-2 0 0,0 2 0 16,-6 3 0-16,6-2 0 0,3-1 12 0,0 3-3 16,0 0-1-16,3 0 0 0,-3-2 0 0,3 2 0 15,0 0-8-15,0-3 12 0,-1-2-12 0,1 2 12 16,6-2-12-16,-3-3 0 0,0 0-12 0,0-3 12 15,-3 1-20-15,3-1 3 0,-3 0 1 0,-1-2 0 16,-2 0 16-16,0 2 0 0,-3 6 0 0,-3-3 9 16,0-2-1-16,0 2 0 0,-3 0 0 0,0 0 0 15,0 0 39-15,-3 0 7 0,0 3 2 0,0-1 0 16,0 1-11-16,0 0-1 0,0 2-1 0,-3-2 0 16,3 2-14-16,-3 0-2 0,1 1-1 0,-1-1 0 15,-3 1-26-15,0 2-12 0,0 2 0 0,-3 1 1 16,-3-1-5-16,0 1-2 0,3 2 0 0,-3 1 0 0,0 2 5 15,-2 2 1-15,2 3 0 0,-3 3 0 0,6 3 37 16,-3 2 8-16,0 3 2 0,6 5 0 0,0 3-18 0,0 5-3 16,0-3-1-16,3 1 0 0,1-4 7 0,2 1 0 15,0-3 1-15,-3 3 0 0,6-6-9 0,0 1-3 16,3-1 0-16,3-5 0 0,-3-2-18 0,2-3-4 16,7-3-1-16,0-2 0 15,3-3-24-15,0-6-5 0,3-2-1 0,3-2 0 16,6-4-140-16,-1-7-29 0,28-19-6 0,-15-2-1 0</inkml:trace>
          <inkml:trace contextRef="#ctx0" brushRef="#br0" timeOffset="95694.9709">16166 9872 403 0,'-9'10'36'0,"3"-5"-36"0,0 1 0 0,-3-1 0 16,0 0 323-16,0 3 57 0,0-2 12 0,0 2 3 16,0-3-292-16,-3 3-59 0,3-6-11 0,-3 4-2 15,-2 4 5-15,2-4 0 0,0 2 1 0,0-3 0 16,0 0-13-16,0 0-4 0,-3-2 0 0,3 2 0 0,-3 3-10 0,3 0-2 15,-2 0-8-15,-1 0 12 0,-3 5-4 0,0 3 0 16,0 0-8-16,0 5 12 0,3-5-12 0,0 5 0 16,1 0-9-16,2-2 9 0,0 2-16 0,6-2 4 15,-3-1 0-15,3 1 0 0,3-3 12 0,3 2-9 16,0-5 9-16,0 1-8 0,3-1 16 0,3-5 3 16,0 0 1-16,0-6 0 0,3 1 5 0,0-3 2 15,3-3 0-15,2 1 0 0,1-6-2 0,0-3 0 16,3-2 0-16,3-3 0 0,-3 0-9 0,3-2-8 15,2-1 12-15,-2-2-12 0,3-3 8 0,-3 0-8 16,0-2 0-16,-3 2 0 0,2 0 10 0,1-8-2 16,-3-2 0-16,0-3 0 0,6 3 9 0,-3-1 2 15,2-4 0-15,-2 2 0 0,0-3 2 0,3 0 1 0,0 0 0 0,-3 3 0 16,2-5-22-16,-5 2 0 0,3 1 0 0,-6 2 0 16,0 0 0-16,-3 5 0 0,-3 5 0 0,0 4-8 15,-3 4 8-15,-3 1-8 0,0 2 8 0,0 5-8 16,-3 1 16-16,-3 2 4 0,0 2 1 0,3 1 0 15,0 5-5-15,0 0 0 0,-6-3-8 0,0 3 12 16,0 0-12-16,0 3 0 0,-3 2 0 0,0 6 0 16,0-1 0-16,-3 6 0 0,3 8 0 0,-3 3-10 15,0 2 10-15,0 5 0 0,0 6 0 0,1 5 0 16,2 0 0-16,0 2 0 0,0 4 0 0,3-1 0 16,0 3 16-16,3 2 0 0,0 1-1 0,0-3 0 15,3-3-15-15,3-8 9 0,0 1-9 0,0-9 8 16,-3-2-22-16,0-8-5 0,0-3-1 0,3-5 0 15,-3-3-156-15,0-2-32 0,0-6-7 0</inkml:trace>
          <inkml:trace contextRef="#ctx0" brushRef="#br0" timeOffset="96616.644">16722 10033 1497 0,'0'0'66'0,"0"0"14"0,0 0-64 0,0 0-16 0,0 0 0 0,0 0 0 16,0 0 144-16,0 0 24 0,0 0 6 0,0 0 1 15,0 0-135-15,0 0-28 0,0 0-4 0,0 0-8 16,0 0 28-16,0 0 0 0,0 0 0 0,0 0 0 15,0-5-28-15,3-1-21 0,0 1 3 0,-3 5 1 16,-3-8 29-16,3 3 5 0,6 0 2 0,-3-1 0 16,-6-4-19-16,3 2 0 0,0 3 0 0,0-3 0 15,0 0 8-15,0 0-8 0,-3 0 12 0,0 2-12 16,3 1 11-16,-3 0-11 0,0 2 10 0,-3-2-10 16,0 5 0-16,0 0 0 0,-6-3 0 0,4 3 0 15,-4 6-14-15,0-1 4 0,3 0 1 0,-3 6 0 16,-3-3-15-16,6 5-2 15,0-2-1-15,0-1 0 0,0 1 18 0,3-1 9 0,0-2-10 0,3 0 10 16,0 0 0-16,-3-3-9 0,6 1 9 0,0-6 0 0,0 0 0 16,0 8 0-16,0-8 0 0,0 0 0 0,0 0 0 15,0 0 0-15,6 5 0 0,-6-5 0 0,6 3 0 16,3-1 0-16,6-2-12 0,-3 0 4 0,-3 0 8 16,3 0 0-16,6 0-9 0,-3 0 9 0,0 0 0 0,-1 3 0 15,4-3 12-15,-3 2-4 0,3 1 2 0,-3 0 0 16,-9 2 0-16,3 3 0 0,3-3 12 0,-6 3 2 15,0 0 1-15,-6 3 0 0,0-1-25 0,3 1 0 16,0-1 0-16,-6 1 0 0,-6 0 0 0,-3 2 0 16,6 0 0-16,-3 0 8 0,-3 3-8 0,0 3 0 15,-3-1 0-15,3 3 0 0,-3-2 0 0,1 2 0 0,-1-5 0 16,3 3 0-16,-3 2 0 0,0-3 0 0,-6 1 0 16,3-3 0-16,-3-1-12 0,1-4 1 0,-1-3 1 0,0 0 0 15,3-5-5-15,-3 2-1 0,3-5 0 0,3 0 0 16,-2 0-1-16,2-3-1 0,0 1 0 0,6-1 0 15,0-2 18-15,3 2 0 0,0 0 11 0,3 1-11 16,-3-4 12-16,6 6-12 0,0 0 12 0,0 0-12 16,0 0 34-16,12 0 0 0,3 0 0 0,0 3 0 15,0 2-34-15,6 1 0 0,-1-4 0 0,1 4 0 16,3-4 0-16,3 1 0 0,0 0-15 0,2-3 5 16,-2-3 0-16,3-2 0 0,6-1 0 0,2-2 0 15,-2-5 10-15,3 3 0 0,-4-4 0 0,1-2 0 16,0 3 0-16,0-3 0 0,-7 0 0 0,1 3 0 15,-3-5 8-15,3 2 4 0,-9-3 1 0,2 1 0 16,-2-3-5-16,0-1 0 0,0-1-8 0,-3-1 12 16,-6-3-4-16,0 1 0 0,5-3-8 0,-5-3 12 0,-3-2-12 15,-6-1 0-15,3 4 0 0,-3 4 0 0,6 1 0 16,-3 4-10-16,-9 1 2 0,3 8 0 0,0 0 8 0,-3 8 0 16,-6-1 0-16,-3 6-8 0,3 6 21 0,-3 1 5 15,-2 4 1-15,-4 8 0 0,-3 2 20 0,0 3 4 16,0 5 1-16,6 2 0 0,-3 1-29 0,1-5-6 15,5-1-1-15,0 1 0 0,3-1-8 0,0 0 0 16,3-2-10-16,3-3 10 16,3 1-31-16,3-4 0 0,-3-2 0 0,3 0 0 15,6-3-76-15,3-2-15 0,-3-3-3 0,6 0-503 16,2-3-101-16</inkml:trace>
          <inkml:trace contextRef="#ctx0" brushRef="#br0" timeOffset="137990.5432">17112 10782 2592 0,'12'5'230'0,"0"0"-184"16,0 1-37-16,6 2-9 0,9 0 0 0,-4-1-11 16,-8-4 3-16,6 0 0 0</inkml:trace>
        </inkml:traceGroup>
        <inkml:traceGroup>
          <inkml:annotationXML>
            <emma:emma xmlns:emma="http://www.w3.org/2003/04/emma" version="1.0">
              <emma:interpretation id="{4614148A-CC86-481E-8BC8-E821C36556B8}" emma:medium="tactile" emma:mode="ink">
                <msink:context xmlns:msink="http://schemas.microsoft.com/ink/2010/main" type="inkWord" rotatedBoundingBox="22534,9137 28723,8726 28810,10030 22621,1044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47573.3568">20806 8993 1440 0,'0'0'128'0,"0"0"-103"0,0 0-25 0,0 0 0 0,0 0 186 0,0 0 32 15,0 0 6-15,0 0 2 0,0 0-175 0,0 0-35 16,0 0-8-16,-3 5 0 0,-3-2-8 0,3 5 0 15,0 0-11-15,3 0 11 0,-6-3-9 0,3 6 9 16,-3 5-8-16,3 2 8 0,-6 1 0 0,3 5-10 16,3 2 10-16,-5 6 0 0,2-3 0 0,-3 0 0 15,0 3 0-15,0-1 0 0,0 7 16 0,0 1 4 16,3 6 1-16,3 3 0 0,0 2 15 0,0 0 2 16,3 1 1-16,3-1 0 0,6 0 14 0,0 0 3 0,3 6 1 15,0-3 0-15,3-5-25 0,-4-6-4 0,7-2-2 16,0-9 0-1,-3-2-97-15,0-2-19 0,3-6-4 0,3-5-666 0,2-6-132 16</inkml:trace>
          <inkml:trace contextRef="#ctx0" brushRef="#br0" timeOffset="348229.4599">21342 9377 1785 0,'0'0'159'0,"0"-5"-127"15,3-1-32-15,-3 4 0 0,0 2 108 0,-3-6 16 16,0 4 4-16,3-4 0 0,3 1-89 0,0 0-18 16,3-3-3-16,3 0-1 0,0-3-17 0,6 3 0 15,-1 0 0-15,4-2 0 16,3-3-32-16,-3 2-3 0,3 0-1 0,-3 4 0 16,-1-1 4-16,1 2 0 0,-3 4 0 0,-3-1 0 0,0 3 32 0,-3 0 0 15,-3 5 0-15,0 1 0 0,-3 4 19 0,0 3-3 16,-6 1 0-16,0 7 0 0,-3 3-8 0,0 5-8 15,0 0 9-15,0 5-9 0,0 3 0 0,3 3 0 0,0-3 0 0,0 0 0 16,0-5 0-16,3 0 0 0,3-1 0 0,0-4 0 16,-3-3 0-16,3-1 0 0,0 1 0 0,3-3 0 15,0-2 0-15,0-1 0 0,0-4 9 0,3-1-9 16,-3-3 24-16,3-4-1 0,0-1 0 0,3-5 0 16,-3-5-23-16,2-1 0 0,4-1 0 0,0-7-12 15,0 1 12-15,3-5 0 0,0-1 0 0,6-5 0 16,-4-2 0-16,4-3 16 0,3-6-3 0,-3 1 0 15,3-8 15-15,-1-1 2 0,1-4 1 0,-3 2 0 16,0 0 1-16,-3 0 0 0,0-3 0 0,-4 6 0 16,-2-1-52-16,-3 1-9 15,0 2-3-15,0 6 0 0,-6 7 32 0,0 4 0 0,0 4 0 0,0 3 0 0,0 3 10 16,-3 2 8-16,0 6 2 0,-3 5 0 0,0 0-11 0,3 11-1 16,0-1-8-16,0 9 12 0,-3 2 1 0,3 5 0 15,0 4 0-15,0 1 0 0,-3 4-3 0,3 2-1 16,-3 0 0-16,0 0 0 0,-3 5-9 0,3-2 0 15,-3 2 0-15,0-5 8 0,0 3-8 0,0-3 0 16,3-3 0-16,-3-2 0 16,0-5-98-16,0-1-25 0,-3-7-5 15</inkml:trace>
          <inkml:trace contextRef="#ctx0" brushRef="#br0" timeOffset="348464.4271">22654 9409 979 0,'3'5'87'0,"-3"5"-70"0,0 1-17 0,0 5 0 15,-3 2 337-15,1 6 64 0,-1 0 13 0,0 5 2 16,-6 6-322-16,-3-1-65 0,-3 3-13 0,0-3-2 15,-3 3-14-15,3 0 11 0,-3 1-11 0,-2 1 10 16,-1-2-27-16,0-2-6 0,0-4-1 0,-3-1-716 16,3-7-143-16</inkml:trace>
          <inkml:trace contextRef="#ctx0" brushRef="#br0" timeOffset="348994.896">22940 9356 288 0,'0'0'25'0,"0"0"-25"0,6-6 0 0,0 1 0 15,6-5 522-15,0-1 99 0,0 0 20 0,0-2 4 16,3-3-487-16,3-2-98 0,-1-3-19 0,-2-1-4 16,3 1-19-16,0 3-4 0,-3-3-1 0,3 5 0 15,0 2-13-15,-7 4-16 0,1-1 3 0,3 6 1 16,0 0 2-16,-3 2 1 0,-3-2 0 0,0 5 0 16,6 5 9-16,-9 0 0 0,3 3 0 0,0 3-8 15,-6 2-13-15,3 6-3 0,-3-1 0 0,-3 6 0 16,5 2 11-16,-5 6 1 0,0 0 1 0,0 5 0 15,-5-3 0-15,5 3 0 0,0 3 0 0,-9 0 0 16,9-3 3-16,0-3 0 0,0-2 0 0,-3-3 0 16,6-3 8-16,-3-4-8 0,0-4 8 0,0-2-8 15,6-5 8-15,-3-1 0 0,-3-4 8 0,8-1-8 16,-8-5 20-16,6 0-1 0,0 0 0 0,6-3 0 16,-3-2 15-16,0-3 3 0,3 0 1 0,-3-5 0 15,9-3-11-15,-6-5-3 0,6-3 0 0,-1-3 0 0,-2-2 16 16,12-2 2-16,-6-1 1 0,3-3 0 0,3 1-14 15,-4-6-2-15,7 1-1 0,3-1 0 0,-3-2-18 0,-4-3-8 16,-2-3 8-16,6 3-8 16,-9 0-19-16,0 3-9 15,-3 2-1-15,-7 6-1 0,7 2-80 0,-9 5-16 0,3 6-3 0,-6 3-670 16,0 5-133-16</inkml:trace>
          <inkml:trace contextRef="#ctx0" brushRef="#br0" timeOffset="349338.5708">24184 8747 2782 0,'18'3'124'0,"-12"-1"24"15,12 6-118-15,-6 0-30 0,9 3 0 0,-3 5 0 16,3 0 19-16,-1 2-3 0,7 3 0 0,-3 6 0 16,-3 2-4-16,9 5-2 0,-10 6 0 0,7 8 0 0,-6 5 6 15,-3 5 2-15,-3 5 0 0,-9 9 0 16,-12 7-29-16,3 0-5 0,-12 6-2 0,-6 0 0 0,-6-1 2 15,-2-2 0-15,-7 0 0 0,-3-7 0 16,-3-9-158-16,-11-5-31 16</inkml:trace>
          <inkml:trace contextRef="#ctx0" brushRef="#br0" timeOffset="346354.8981">18344 9771 1566 0,'0'0'34'0,"0"0"7"0,0 0 2 0,0 0 1 0,6-3-35 0,3 3-9 0,-3 0 0 0,0 0 0 15,0 0 12-15,0 3 0 0,3 0 0 0,-3-3 0 16,3 0 12-16,0-3 2 0,0 3 1 0,0-3 0 0,3-2-9 0,3 2-2 15,-4-2 0-15,7 0 0 16,0 0 8-16,-3-1 2 0,3 1 0 0,-3 0 0 0,6-1 6 16,-4 1 0-16,1 0 1 0,0-3 0 0,0 3-21 0,-3-1-4 15,0 4 0-15,0-4-8 0,-3 1 9 0,0 0-9 16,-1-3 0-16,-2 3 9 0,0-3 0 0,0 2 0 16,-3-2 0-16,0 0 0 0,0 1 11 0,0-1 3 15,0-3 0-15,-3-2 0 0,6 2-5 0,-3 1-1 16,0-6 0-16,0 0 0 0,-3 0-1 0,3 0-1 15,-3 3 0-15,0 0 0 0,0-1-4 0,0 1-1 16,-3 0 0-16,-3 0 0 0,3 5-10 0,-3-3 0 16,0 1 0-16,3 2 0 0,-6 0 0 0,3 2 12 15,0 1-12-15,3 0 12 0,-6 0-4 0,3 2 0 0,3 3 0 0,-3-5 0 16,-3-1-8-16,0 1 0 0,0 5 0 0,0-3 0 16,6 3-10-16,-6-2-1 0,-3 2 0 0,3 0 0 15,0-3 3-15,0 3 0 0,0-2 0 0,0 2 0 16,6 0-3-16,-6 5 0 0,-3-5 0 0,4 5 0 15,-4-2 11-15,0 2 12 0,0-2-2 0,0-1-1 16,0 4 2-16,0-1 0 0,0-2 0 0,0 4 0 16,3-1-11-16,-3-1 10 0,0 0-10 0,3 3 10 15,0-2-10-15,0 2 0 0,0 2 0 0,1 1 0 16,-4-1 0-16,3 1 0 0,-3-1 0 0,0 4 0 16,3-1 0-16,-3 0 0 0,0-2 0 0,0 5 0 15,0 2 0-15,-3-2 0 0,0 0 0 0,3 0 0 16,-3 0 0-16,4-1 0 0,-4-1 0 0,3-1 0 15,3-2 0-15,0-1 0 0,0 1 0 0,3 2 0 0,0-2 0 16,0-4 0-16,3 7 0 0,-3-4 0 0,3 1 20 16,-3-1 1-16,0 4 1 0,3-1 0 0,0 0 14 0,0 0 4 15,0 1 0-15,3-1 0 0,0 3-18 0,0 2-3 16,0-2-1-16,3 3 0 0,0 2-3 0,3 0-1 16,-3 0 0-16,3 0 0 0,0 0-5 0,-1 1-1 15,1-4 0-15,3 3 0 0,3-5 14 0,3 3 2 16,3-1 1-16,3-5 0 0,2 3-5 0,7-2 0 15,0-1-1-15,0-3 0 0,2 1-19 0,1-3 0 16,0-5 0-16,0-1 0 16,2-2-22-16,-2-2-8 0,3-4-2 0,-1-4-788 15,4-4-157-15</inkml:trace>
          <inkml:trace contextRef="#ctx0" brushRef="#br0" timeOffset="346823.5482">19464 9697 1897 0,'0'0'84'0,"0"0"17"0,0 0-81 0,9 0-20 16,-1 0 0-16,4 0 0 0,3 0 79 0,-3 0 11 16,3-3 2-16,6 1 1 0,0 2-33 0,0-6-6 15,-1 1-2-15,1 2 0 0,3 1-28 0,0-1-5 16,0-5-2-16,5 3 0 0,-2 0-17 0,6-1 0 0,3 1 0 16,-4-3 0-16,1 0 0 0,0 0 0 0,0 0-13 15,-7-2 5 1,1 2-32-16,-3 3-5 0,0-1-2 0,-3 1 0 15,-3 0-56-15,-1-3-11 0,-2 2-2 0,0 4-1 16,-3 2-15-16,0 0-2 0,-3-3-1 0,-3 3 0 0</inkml:trace>
          <inkml:trace contextRef="#ctx0" brushRef="#br0" timeOffset="347167.2121">19559 9880 1497 0,'0'0'133'0,"6"2"-106"15,-3 3-27-15,6 3 0 0,0-5 129 0,-3 0 21 16,6 2 4-16,-1 3 1 0,1-3-81 0,0-2-16 15,0 0-3-15,3 2-1 0,0 0-13 0,3 0-2 16,0-2-1-16,2 0 0 0,1-3 2 0,0 0 0 16,6 0 0-16,0 2 0 0,2-4-8 0,4 2-2 15,3 2 0-15,0-4 0 0,-1-4-6 0,1 1-2 16,0 0 0-16,-3-3 0 16,-1-3-50-16,4 1-9 0,-3 2-3 0,2-3 0 15,1 1-118-15,0-1-24 0,-6-2-5 0,2 0-769 0</inkml:trace>
        </inkml:traceGroup>
      </inkml:traceGroup>
    </inkml:traceGroup>
    <inkml:traceGroup>
      <inkml:annotationXML>
        <emma:emma xmlns:emma="http://www.w3.org/2003/04/emma" version="1.0">
          <emma:interpretation id="{5C6BEB35-AFDF-444D-A967-9FF248D39892}" emma:medium="tactile" emma:mode="ink">
            <msink:context xmlns:msink="http://schemas.microsoft.com/ink/2010/main" type="paragraph" rotatedBoundingBox="7316,11717 26655,10334 26782,12117 7444,135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61AACB-A95E-4701-A5CB-26A796956BF0}" emma:medium="tactile" emma:mode="ink">
              <msink:context xmlns:msink="http://schemas.microsoft.com/ink/2010/main" type="line" rotatedBoundingBox="7316,11717 26655,10334 26782,12117 7444,13500"/>
            </emma:interpretation>
          </emma:emma>
        </inkml:annotationXML>
        <inkml:traceGroup>
          <inkml:annotationXML>
            <emma:emma xmlns:emma="http://www.w3.org/2003/04/emma" version="1.0">
              <emma:interpretation id="{08E4D0F7-4C8C-4A8D-B724-EEF94660DEE5}" emma:medium="tactile" emma:mode="ink">
                <msink:context xmlns:msink="http://schemas.microsoft.com/ink/2010/main" type="inkWord" rotatedBoundingBox="7316,11717 10335,11501 10426,12771 7407,12986"/>
              </emma:interpretation>
              <emma:one-of disjunction-type="recognition" id="oneOf13">
                <emma:interpretation id="interp17" emma:lang="" emma:confidence="1">
                  <emma:literal>where</emma:literal>
                </emma:interpretation>
                <emma:interpretation id="interp18" emma:lang="" emma:confidence="0">
                  <emma:literal>Where</emma:literal>
                </emma:interpretation>
                <emma:interpretation id="interp19" emma:lang="" emma:confidence="0">
                  <emma:literal>whare</emma:literal>
                </emma:interpretation>
                <emma:interpretation id="interp20" emma:lang="" emma:confidence="0">
                  <emma:literal>whee</emma:literal>
                </emma:interpretation>
                <emma:interpretation id="interp21" emma:lang="" emma:confidence="0">
                  <emma:literal>whole</emma:literal>
                </emma:interpretation>
              </emma:one-of>
            </emma:emma>
          </inkml:annotationXML>
          <inkml:trace contextRef="#ctx0" brushRef="#br0" timeOffset="351010.7987">3220 12113 1670 0,'0'0'148'0,"-9"0"-118"0,3 0-30 0,0 2 0 15,6-2 88-15,-6 0 12 0,3 3 3 0,3-3 0 16,-6 0-54-16,6 0-10 0,0 0-3 0,-3 5 0 16,-3 1-22-16,0 1-5 0,0 4-1 0,3 5 0 15,0 2-8-15,0 9-9 0,0 2 9 0,0 8-13 16,3 3 13-16,-3 2-11 0,0 0 11 0,3 6-10 15,0-6 10-15,3 3 0 0,-3-2 0 0,3-1 0 16,0-2-10-16,3-3 0 0,0-3 0 0,6-2 0 16,-9-6 0-16,3-2 0 0,0-3 0 0,0-2 0 15,0-6 10-15,0-2-8 0,0-3 8 0,0-6-8 16,2-2 8-16,1-2-8 0,0-9 8 0,0-5-8 16,3-2 8-16,-3-4-8 0,6-4 8 0,-3-3-8 15,3-6 8-15,0 1 0 0,0-3 0 0,-4 3 8 16,4 2 3-16,-3 0 1 0,0 3 0 0,0 3 0 15,-3 4 24-15,-3 1 4 0,3 3 2 0,0 4 0 0,-6 7-14 16,0-1-2-16,0 2-1 0,-3 6 0 0,0 0-12 0,0 0-2 16,3 6-1-16,0 7 0 0,6 0-1 0,-3 3 0 15,-3 5 0-15,5 3 0 16,4 5-28-16,0 3-5 0,0 0-2 0,-3 5 0 0,3-3 9 0,0 0 1 16,3 1 1-16,-3-3 0 15,3-3-13-15,-4-3-2 0,4-2-1 0,-3-6 0 0,-3 1 31 0,0-3 10 16,0-6 0-16,0-2 0 0,-3 0 18 0,0-8 4 15,3 0 1-15,-3-2 0 0,0-4-5 0,3-7-2 16,0 0 0-16,0-11 0 0,2-2 4 0,-2-11 1 16,3-6 0-16,0-2 0 0,0-5-14 0,0-3-2 0,3 0-1 15,0 0 0-15,0 3-28 0,0 2-6 0,-1 1 0 0,1 2-1 32,-3 0-163-32,0 5-32 0</inkml:trace>
          <inkml:trace contextRef="#ctx0" brushRef="#br0" timeOffset="352166.4466">4300 11634 1440 0,'0'0'128'0,"0"0"-103"16,-6-3-25-16,6 3 0 0,-6 0 114 0,6 0 18 16,0 0 3-16,0 0 1 0,0 0-73 0,0 8-15 15,-3 0-2-15,6 5-1 0,0 6-31 0,3 5-6 16,0 2-8-16,3 8 11 0,0 6 0 0,0 8 0 15,6-1 0-15,-6 9 0 0,-3 7 5 0,2 4 0 16,-2 1 1-16,-3-2 0 0,0-2-9 0,-3-1-8 16,0-2 12-16,0-2-12 0,-3-4 0 0,3 1 0 15,-3-6 0-15,0-2-9 0,0-9-3 0,-2 1-1 16,-4-8 0-16,0-3 0 0,0-5-1 0,0-3 0 0,0-5 0 16,-3-3 0-16,3-5 5 0,3-6 1 0,0-2 0 15,-3-2 0-15,0-6 33 0,6-3 7 0,-3-5 2 16,3-2 0-16,0-1 16 0,0-4 3 0,3-7 1 0,3-7 0 15,0-2-19-15,6-1-4 0,0 3-1 0,0 3 0 16,3-1-20-16,3 9-10 0,-3-1 10 0,3 9-10 16,0 2 0-16,2 5 0 0,-2 3 0 0,3 3 0 15,-3 5 0-15,3 8 0 0,0 0-8 0,0 3 8 32,3 4-29-32,-1 4 1 0,4-1 0 0,0 1 0 15,3 2-3-15,0 0 0 0,-1 3 0 0,-2-5 0 0,3-6 15 0,0 0 4 0,-3-5 0 0,-1-3 0 16,1-5-37-1,3-2-7-15,0-1-2 0,0-5 0 0,-4-2 16 0,-2 2 3 16,3-6 1-16,-3 1 0 0,-3 0 38 0,0-3 0 0,-4 0 0 0,1 3 0 0,-6-3 37 16,0 0 15-16,0 0 4 0,-3 0 0 0,3 1 15 15,-6-1 3-15,0-3 1 0,0 1 0 0,-3-4-20 16,0-1-4-16,-3 1-1 0,0-1 0 0,3-1-31 0,-3 0-7 16,0 0 0-16,-3 3-1 0,3 3-11 0,-3 2 0 15,0 2 0-15,0 6 0 0,0 3 8 0,0 3-8 16,-6 2 12-16,1 2-4 0,-4 3-18 0,3 1-4 15,-3 4-1-15,3 4 0 16,-6 1-19-16,3 4-4 0,-3-3-1 0,6 2 0 16,-2 4 4-16,2-1 1 0,3 0 0 0,0 3 0 0,3 0 16 0,0 2 3 15,3 3 1-15,3 0 0 0,0 0 5 0,6 6 1 16,0-4 0-16,6-1 0 0,0-1 8 0,2-3 0 16,4 1 0-16,-3-9 0 0,3 3 0 0,0-8 0 15,-3-2 0-15,3-3 8 0,3-3 1 0,-4-5 1 0,1-2 0 16,0-4 0-16,3-4 2 0,0-3 1 0,-3-6 0 15,2-2 0-15,-2-6 26 0,0-2 5 0,3 0 0 16,-3 0 1-16,0 0-23 0,0-3-5 0,-1 3-1 0,1 3 0 16,-6 2-2-16,3 3-1 0,0 2 0 0,-3 9 0 15,-6 2-13-15,3 5 8 0,0 3-8 0,0 5 0 16,-3 6 12-16,3 2-3 0,-6 6-1 0,5 2 0 16,4 5-19-16,3-2-4 0,0 0-1 0,3 0 0 15,-3-1-6-15,3-1-2 0,3-4 0 0,-1-2 0 16,1 0-17-1,0-8-4-15,6 0-1 0,-3-8 0 0,-1-3 22 0,1-2 4 0,3 0 0 0,0-6 1 16,3-2 3-16,-1 0 1 0,-2-3 0 0,-3-3 0 16,3 1 51-16,0-4 11 0,-4 1 1 0,1 0 1 15,-3-3 21-15,0 0 4 0,0-2 1 0,-6 0 0 0,-1-4-23 16,-2 1-5-16,0 0-1 0,-3 3 0 0,-3-1-22 16,0 4-5-16,-3-1-1 0,0 5 0 0,-6 1-8 0,0 2-2 15,-3 3 0-15,0 5 0 0,-3 0 4 0,-3 5 0 16,0 3 0-16,-2 3 0 0,-1 2-27 0,0 3-5 15,-3 5 0-15,0 3-1 0,-3 5 5 0,3 3 0 16,4 2 1-16,-1 4 0 0,0 4 4 0,6-2 1 16,0 2 0-16,6 1 0 0,-3 2 10 0,6 0 8 15,3 0-8-15,3-3 11 0,3-2-11 0,3 0 12 16,0-1-12-16,5 1 12 0,4-6-12 0,6-2-14 16,-3-3 3-16,6-2 1 15,2-6-86-15,4-2-16 0,6-6-4 0,2-5-640 0,4-3-128 0</inkml:trace>
        </inkml:traceGroup>
        <inkml:traceGroup>
          <inkml:annotationXML>
            <emma:emma xmlns:emma="http://www.w3.org/2003/04/emma" version="1.0">
              <emma:interpretation id="{B58560FA-2EA4-4829-ADB5-D98B7619AE19}" emma:medium="tactile" emma:mode="ink">
                <msink:context xmlns:msink="http://schemas.microsoft.com/ink/2010/main" type="inkWord" rotatedBoundingBox="12179,11705 14813,11517 14884,12519 12250,12708"/>
              </emma:interpretation>
              <emma:one-of disjunction-type="recognition" id="oneOf14">
                <emma:interpretation id="interp22" emma:lang="" emma:confidence="0">
                  <emma:literal>UECIVIE</emma:literal>
                </emma:interpretation>
                <emma:interpretation id="interp23" emma:lang="" emma:confidence="0">
                  <emma:literal>UECIVE</emma:literal>
                </emma:interpretation>
                <emma:interpretation id="interp24" emma:lang="" emma:confidence="0">
                  <emma:literal>UECIVHE</emma:literal>
                </emma:interpretation>
                <emma:interpretation id="interp25" emma:lang="" emma:confidence="0">
                  <emma:literal>UECIVFE</emma:literal>
                </emma:interpretation>
                <emma:interpretation id="interp26" emma:lang="" emma:confidence="0">
                  <emma:literal>UECIVKE</emma:literal>
                </emma:interpretation>
              </emma:one-of>
            </emma:emma>
          </inkml:annotationXML>
          <inkml:trace contextRef="#ctx0" brushRef="#br0" timeOffset="352978.7512">7967 11996 864 0,'3'-8'38'0,"0"3"8"0,3-3-37 0,0-3-9 0,-6 1 0 0,6-6 0 16,9 0 382-16,0-2 74 0,-3-4 16 0,0 4 2 15,-1-3-362-15,4 2-73 0,3 3-15 0,-9 3-2 16,-3 5-22-16,3 0-20 0,3 3 4 0,-3 5 1 16,0 3 3-16,0 5 0 0,6 5 0 0,-1 8 0 15,-2 5-8-15,-3 6 0 0,-3 3-1 0,3 7 0 31,0 6-11-31,0 4-1 0,-9 1-1 0,3 6 0 0,3-7 12 0,0 1 2 0,0-2 1 0,0-1 0 16,0-5-5-16,0-3 0 0,3-2-1 0,0-3 0 16,-3-3 33-16,-3-7 6 0,5-3 2 0,-2-3 0 15,0-8 3-15,0 0 1 0,3-5 0 0,0-3 0 16,3-2 20-16,0-6 4 0,0-2 0 0,0-5 1 16,3-4-10-16,0-4-3 0,2-3 0 0,1-3 0 0,0-5 7 15,3-3 1-15,0-5 0 0,0-3 0 0,-1-5-20 0,-2 0-3 16,0-8-1-16,0 1 0 0,3-7-16 0,-3 6 0 15,0-2 0-15,-1 2 0 0,1 0 0 0,-3 5 0 16,0 1 0-16,0 4 0 0,-3 4 0 0,-3 4 0 16,0 6 0-16,0 5-9 0,-3 3 9 0,-3 5 0 15,0 3 0-15,0 3 0 0,0 2-8 0,-3 2 0 16,0 6 0-16,0 0 0 0,0 0 8 0,-3 14 0 16,0 1 0-16,-3 7 0 0,3 1 0 0,0 7 0 15,0 4 0-15,0 0 0 0,0 6 0 0,3 0 0 16,3 2 0-16,-3 0-8 0,6 1 8 0,0 2 14 0,3 2-3 15,-1 1-1-15,4-3-10 0,0-3 8 0,0-2-8 16,3-3 8-16,0-5-20 0,3-1-5 0,-3-1-1 16,6-7-802-16,-1-1-161 15</inkml:trace>
          <inkml:trace contextRef="#ctx0" brushRef="#br0" timeOffset="353744.1909">10587 11613 2275 0,'0'0'50'0,"0"0"10"0,-6 0 3 16,-3-3 1-16,0 0-52 0,0-2-12 0,-3 0 0 0,0-1 0 0,0 1 0 0,-6-3 0 16,0 0-12-16,0 3 12 0,-2 0-27 0,2 2 2 15,0-2 0-15,0 5 0 0,-3 0 25 0,0 5 0 16,1 0 0-16,-4 3 0 0,-3 0 0 0,6 5 17 16,-3 6-2-16,0-1-1 0,1 6 14 0,-1 3 2 15,3 2 1-15,0 3 0 0,6 2 17 0,0-2 4 16,1 5 1-16,5-3 0 0,3 3-33 0,3 0-6 15,3 0-2-15,3 3 0 0,3-3 3 0,3 0 0 16,5 0 0-16,4 0 0 0,0-5 11 0,6-3 2 0,0-3 1 16,0-4 0-1,5-4-45-15,1-5-8 0,0-2-3 0,3-6 0 16,2-2-94-16,1-8-19 0,0-1-4 0,2-4-876 0</inkml:trace>
          <inkml:trace contextRef="#ctx0" brushRef="#br0" timeOffset="354025.4141">10140 11972 1785 0,'0'0'159'0,"0"0"-127"16,-3 6-32-16,3-6 0 0,0 0 171 0,0 0 28 16,0 0 5-16,6 5 2 0,0-2-154 0,6-3-32 15,0 0-5-15,9 0-2 0,-1-3-4 0,7 3-1 16,6-3 0-16,3-2 0 0,5 2-8 0,1-2 0 16,3 0 0-16,-1 0-11 15,1-1-116-15,0-2-23 0</inkml:trace>
        </inkml:traceGroup>
        <inkml:traceGroup>
          <inkml:annotationXML>
            <emma:emma xmlns:emma="http://www.w3.org/2003/04/emma" version="1.0">
              <emma:interpretation id="{3CC0DB06-43EF-433C-8C02-60F6FA2E18A5}" emma:medium="tactile" emma:mode="ink">
                <msink:context xmlns:msink="http://schemas.microsoft.com/ink/2010/main" type="inkWord" rotatedBoundingBox="16337,11186 17257,11121 17340,12290 16421,12356"/>
              </emma:interpretation>
            </emma:emma>
          </inkml:annotationXML>
          <inkml:trace contextRef="#ctx0" brushRef="#br0" timeOffset="354634.6095">13021 11263 1555 0,'0'0'138'0,"0"0"-110"16,0 0-28-16,0 0 0 0,0 0 176 0,9-2 31 15,-6-1 5-15,-3-5 2 0,0 3-129 0,-3-3-25 16,-3-3-6-16,-3 6-1 0,-3-3-43 0,1 0-10 15,-4 0 0-15,-3 0 0 0,-3-2-12 0,0 2-3 16,0 0 0-16,-2 0 0 0,-1 3-6 0,-3-1-2 0,0 4 0 0,0 2 0 16,-2 0 23-16,-4 2 0 0,0 4-9 0,-3 1 9 15,4 1 0-15,-1 6 12 0,-3 2-1 0,3 2-1 16,-2 3 9-16,-1 6 1 0,0-1 1 0,-2 3 0 16,2 6 14-16,3-1 2 0,3 3 1 0,4 0 0 15,-1 5 2-15,6 1 0 0,6 7 0 0,3 0 0 16,3 6-16-16,6-3-4 0,6 0 0 0,6 0 0 15,3-3 16-15,6 0 4 0,0-2 0 0,6-1 0 16,5-4-32-16,1-1-8 0,6-5 0 0,0-5 0 16,2-3 0-16,7-3 0 0,3-4 0 0,2-7 0 31,7-1-31-31,-1-9-7 0,4-5-2 0,-1-5 0 0,-2-9-192 16,5-4-38-16</inkml:trace>
        </inkml:traceGroup>
        <inkml:traceGroup>
          <inkml:annotationXML>
            <emma:emma xmlns:emma="http://www.w3.org/2003/04/emma" version="1.0">
              <emma:interpretation id="{9612FFFF-77EF-4A7A-89E9-154618DAE80F}" emma:medium="tactile" emma:mode="ink">
                <msink:context xmlns:msink="http://schemas.microsoft.com/ink/2010/main" type="inkWord" rotatedBoundingBox="19272,11342 20208,11275 20263,12056 19328,12122"/>
              </emma:interpretation>
            </emma:emma>
          </inkml:annotationXML>
          <inkml:trace contextRef="#ctx0" brushRef="#br0" timeOffset="355677.3967">15942 11655 172 0,'9'3'16'0,"0"-3"-16"0,-3 2 0 0,0-2 0 15,0 0 488-15,0 0 94 0,-6 0 19 0,9 0 4 16,-9 0-472-16,0 0-94 0,6-5-19 0,-3 2-4 16,-3 3-16-16,0 0 0 0,0 0 8 0,0 0-8 15,0 0 0-15,0 0 0 0,0 0 0 0,0 0 0 16,0 0 0-16,0 0 0 0,-6 3-12 0,-3 2 12 16,-3 0-13-16,-3 3 4 0,-3 0 1 0,0 0 0 0,1-2 17 0,-7 2 4 15,0-3 1-15,-6 0 0 0,-3 3-14 0,4-3-18 16,-4-2 4-16,-3 5 1 0,4 0-5 0,-7-3-1 15,0 0 0-15,3 1 0 0,1-4 27 0,-1 1 6 16,-3 2 1-16,4-2 0 0,-1 0 17 0,3-1 4 16,0-2 1-16,4 0 0 0,-4 0-23 0,6 0-5 0,-3 0-1 15,4-2 0-15,5 2-8 0,0-3-11 0,3 3 3 16,6-3 0-16,0 1 8 0,6-1 0 0,6 3 0 16,0 0 0-16,0 0 0 0,0 0 0 0,9 0 0 0,3 0 0 15,9 3 0-15,0-3 11 0,3 0-3 0,2 2 0 16,4-2-8-16,6 0 0 0,-3-5 0 0,2 2 0 31,1-5-20-31,3 3-7 0,-4-5-1 0,1-1 0 0,-3 0 3 0,0-2 0 16,-1-3 0-16,1 3 0 0,-3-3 14 0,0 3 11 0,2-6-13 0,-2 1 5 15,-3 2 8-15,0 0 9 0,-3-2-1 0,-1 2-8 16,-5-3 24-16,-3 3-1 0,-3 1-1 0,0-1 0 16,0-3-10-16,-6 3-3 0,0-2 0 0,-3 2 0 15,-6 0 4-15,0-3 1 0,0 4 0 0,-6 1 0 16,-3-2-5-16,0 6-1 0,-6-3 0 0,3 5 0 0,-6 2-8 15,4 4 0-15,-4 2 0 0,3 2 8 0,-3 4 8 16,0 2 2-16,0 0 0 0,1 2 0 0,-1 1-18 16,0 2 8-16,3 3-8 0,0 0 0 0,3-3 33 0,3 3 0 15,3 2 0-15,3 1 0 0,3 5-20 16,6 2-4-16,3 3-1 0,0 11 0 0,3 0 2 0,6 5 0 16,3 2 0-16,0 1 0 0,0-3-10 0,0 0 0 15,2-3 0-15,1-2 0 16,-3-3-36-16,3-3-12 0,-3-2-2 0,3-6-745 15,0 1-149-15</inkml:trace>
        </inkml:traceGroup>
        <inkml:traceGroup>
          <inkml:annotationXML>
            <emma:emma xmlns:emma="http://www.w3.org/2003/04/emma" version="1.0">
              <emma:interpretation id="{C54B948E-12ED-42D1-9CAA-88CC1FDDD3C7}" emma:medium="tactile" emma:mode="ink">
                <msink:context xmlns:msink="http://schemas.microsoft.com/ink/2010/main" type="inkWord" rotatedBoundingBox="21476,10749 24185,10555 24310,12294 21600,12488"/>
              </emma:interpretation>
            </emma:emma>
          </inkml:annotationXML>
          <inkml:trace contextRef="#ctx0" brushRef="#br0" timeOffset="356271.2289">17297 11496 2948 0,'15'3'131'0,"-7"-3"26"0,7 0-125 0,-3-3-32 16,-3-2 0-16,3 0 0 0,9-6 34 0,-3 0 1 16,0-4 0-16,0-4 0 0,2-2-35 0,1-6-12 15,3-2 0-15,-3 0 0 0,-3 0-5 0,3 3-1 16,2 2 0-16,-2 0 0 16,-3 5-26-16,0 4-4 0,6 7-2 0,-6 0 0 0,-7 5 22 0,4 3 4 15,0 5 0-15,3 9 1 0,-3-1 23 0,-3 8 0 16,-6 8 0-16,-3 3 0 0,3 8 0 0,-6-1 0 15,-3 9 8-15,-3 2-8 0,-3 3 0 0,3 0 0 16,0 3 0-16,-3-4 0 0,-6-1 0 0,9-4 0 16,3-2 0-16,0-5 0 0,-6-6 0 0,6 1 0 0,6-6 0 15,0 0 0-15,3-5 8 0,0-3-8 0,0 0 12 0,3-2-4 16,3-6 10-16,0-3 2 0,-3-2 0 0,3-2 0 16,3-4 12-16,3-2 4 0,-7-2 0 0,7-4 0 15,-3-2-21-15,3-2-4 0,0-3-1 0,3-3 0 16,0-3 14-16,2-2 2 0,4-5 1 0,3-3 0 15,0-9-1-15,2-1 0 0,7-4 0 0,-6-4 0 16,6-6-26-16,-4-3 0 0,1 3 8 0,-3-2-8 16,-3-1-8-16,-1-2-4 0,1 0-1 0,-3 2 0 31,-3 3-22-31,2 8-4 0,-2 3-1 0,0 5 0 0,3 8-72 0,-6 0-16 0,-3 5-2 16,-4 3-675-16,1 2-135 0</inkml:trace>
          <inkml:trace contextRef="#ctx0" brushRef="#br0" timeOffset="356942.7253">19925 11139 345 0,'15'0'31'0,"-9"0"-31"0,-6 0 0 0,0 0 0 15,6-3 327-15,3 1 59 0,-3 2 12 0,0-6 2 16,-3 4-257-16,3-4-52 0,-3 1-11 0,-3-3-1 0,2 3-60 0,1-3-19 16,-3 0 10-16,0 0-10 0,-3 0 0 0,-2 0 0 15,2-2 0-15,-3 2 0 0,0 0 0 16,0 0 0-16,-3 3 0 0,0-1 0 0,0 1 0 0,-3 2 0 16,-6 1 14-16,3 2-4 0,-6 5 23 0,4 0 5 15,-4 3 1-15,-3 3 0 0,0 2-3 0,-3 6-1 16,4-1 0-16,-4 3 0 0,0 6-8 0,0-1-2 15,3 3 0-15,1 3 0 0,-1 2-5 0,3 1 0 16,-3-1-1-16,6-2 0 0,-3 2-5 0,4 1-1 16,2-4 0-16,3 1 0 0,6 0-5 0,0-3-8 15,3 0 11-15,3-2-11 0,3 2 33 0,6 0 0 16,6-5 0-16,0-3 0 0,2 3-19 0,7-6-4 16,0-2-1-16,6-3 0 0,2-2-9 0,1-3-12 15,3-6 2-15,0-2 1 16,5-2-18-16,-2-4-3 0,3-1-1 0,-1-7 0 15,-2-4-69-15,3-1-13 0,-7-5-3 0,4 1-924 0</inkml:trace>
          <inkml:trace contextRef="#ctx0" brushRef="#br0" timeOffset="357489.4802">19636 10578 1152 0,'0'0'102'0,"3"5"-82"0,-3-5-20 0,3 11 0 16,3 0 276-16,-3 2 52 0,3 3 9 0,-3 2 3 16,-3 6-240-16,3 10-47 0,0 6-9 0,0 8-3 15,-3 7 4-15,3 3 1 0,-3 6 0 0,3 5 0 16,0 10 20-16,0 6 4 0,-3 5 1 0,3 2 0 15,0 6-22-15,-3-3-4 0,0 3-1 0,-3-8 0 16,0-5-12-16,3-6-2 0,-3-5-1 0,0-5 0 16,3-11-44-1,-3-7-9-15,3-9-1 0,-3-8-1 0,3-7-147 0,-3-6-30 16,3-8-5-16</inkml:trace>
          <inkml:trace contextRef="#ctx0" brushRef="#br0" timeOffset="357177.455">19660 11499 2797 0,'0'0'61'0,"-3"8"13"0,0 0 2 0,-3-3 4 0,0 0-64 0,3 1-16 15,3-6 0-15,0 0 0 0,0 0-16 0,0 0-5 16,0 0-2-16,0 0 0 16,9 2-22-16,3-2-5 0,3-2-1 0,3 2 0 15,6-6-10-15,-1 4-3 0,7-4 0 0,0-2 0 16,3-2-43-16,-4-1-9 0,4 1-1 0,0-4-787 0</inkml:trace>
        </inkml:traceGroup>
        <inkml:traceGroup>
          <inkml:annotationXML>
            <emma:emma xmlns:emma="http://www.w3.org/2003/04/emma" version="1.0">
              <emma:interpretation id="{2A0958FA-BAE9-423A-9C0C-B1AD9B5AF700}" emma:medium="tactile" emma:mode="ink">
                <msink:context xmlns:msink="http://schemas.microsoft.com/ink/2010/main" type="inkWord" rotatedBoundingBox="25812,10824 26685,10762 26777,12046 25904,12108"/>
              </emma:interpretation>
              <emma:one-of disjunction-type="recognition" id="oneOf15">
                <emma:interpretation id="interp27" emma:lang="" emma:confidence="0">
                  <emma:literal>C</emma:literal>
                </emma:interpretation>
                <emma:interpretation id="interp28" emma:lang="" emma:confidence="0">
                  <emma:literal>c</emma:literal>
                </emma:interpretation>
                <emma:interpretation id="interp29" emma:lang="" emma:confidence="0">
                  <emma:literal>€</emma:literal>
                </emma:interpretation>
                <emma:interpretation id="interp30" emma:lang="" emma:confidence="0">
                  <emma:literal>e</emma:literal>
                </emma:interpretation>
                <emma:interpretation id="interp31" emma:lang="" emma:confidence="0">
                  <emma:literal>E</emma:literal>
                </emma:interpretation>
              </emma:one-of>
            </emma:emma>
          </inkml:annotationXML>
          <inkml:trace contextRef="#ctx0" brushRef="#br0" timeOffset="357989.3596">22372 11054 1843 0,'24'3'164'0,"-13"0"-132"0,-2-3-32 0,0 0 0 16,3-3 130-16,-6 0 19 0,0-2 4 0,3 2 1 16,-3-5-128-16,-3 3-26 0,0-5 0 0,-3 2-9 15,0-3-7-15,-3 3-2 0,0-5 0 0,-3 2 0 16,-3 1 18-16,3-1-10 0,-12-2 10 0,6 0-8 15,-5-3 8-15,-4 0 0 0,0 3 0 0,-3-3 0 16,-3 0 19-16,-3 3 2 0,-2-1 1 0,-1 1 0 16,-3 3 6-16,4 2 2 0,-4 5 0 0,3 6 0 15,0 2-30-15,4 11 0 0,-7 5 0 0,0 11 0 16,0 7 25-16,1 9-1 0,-4 5 0 0,6 8 0 16,4 5 23-16,-1 3 4 0,3-6 1 0,6 3 0 0,6-5 4 15,0 0 2-15,6 0 0 0,6-3 0 0,0 3-35 16,3-3-7-16,3-7-2 0,6 1 0 0,3-7-14 0,6-2 9 15,3-4-9-15,9-1 8 0,11-4-20 0,1-8-5 16,6-2-1-16,2-5 0 16,4-6-99-16,5-8-20 0,10-5-4 0,-4-8-1 15,4-8-106-15,-4-2-20 0,57-22-5 0,-29-2-1 16</inkml:trace>
        </inkml:traceGroup>
      </inkml:traceGroup>
    </inkml:traceGroup>
    <inkml:traceGroup>
      <inkml:annotationXML>
        <emma:emma xmlns:emma="http://www.w3.org/2003/04/emma" version="1.0">
          <emma:interpretation id="{8E18C3CE-D5B2-4716-9B22-77C73FC12E5B}" emma:medium="tactile" emma:mode="ink">
            <msink:context xmlns:msink="http://schemas.microsoft.com/ink/2010/main" type="paragraph" rotatedBoundingBox="7223,13430 25216,11904 25368,13686 7374,152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248EF1-3416-440A-9B6D-FA63B768C67E}" emma:medium="tactile" emma:mode="ink">
              <msink:context xmlns:msink="http://schemas.microsoft.com/ink/2010/main" type="inkBullet" rotatedBoundingBox="7284,14147 7669,14114 7717,14679 7332,14711"/>
            </emma:interpretation>
            <emma:one-of disjunction-type="recognition" id="oneOf16">
              <emma:interpretation id="interp32" emma:lang="" emma:confidence="0">
                <emma:literal>•</emma:literal>
              </emma:interpretation>
            </emma:one-of>
          </emma:emma>
        </inkml:annotationXML>
        <inkml:trace contextRef="#ctx0" brushRef="#br0" timeOffset="359364.0292">3434 14250 403 0,'0'0'36'16,"0"0"-36"-16,0 0 0 0,-3-5 0 16,-3 0 259-16,3-3 45 0,0 3 8 0,0-6 3 0,0 3-223 0,3 0-45 15,-6-2-9-15,3 2-2 0,0-3-22 0,-3 3-5 16,3 3-1-16,-3 0 0 0,-3-1 21 0,3 1 4 15,-3 2 1-15,-3-2 0 0,4 5 26 0,-1-3 6 16,-3 1 1-16,3-1 0 0,-3 3-21 0,0 3-4 16,0-3-1-16,0 0 0 0,3 2-23 0,-6 1-5 15,3 0-1-15,1 2 0 16,-1 0-31-16,0 3-6 0,0 3-2 0,0 2 0 16,0 3-6-16,0 5-2 0,0 3 0 0,3 2 0 0,-6 6 14 0,6 5 2 15,4 0 1-15,-1 0 0 0,0 3 18 0,6-3 0 16,0-3-8-16,3-5 8 0,0-2 0 0,5-6 0 15,1 0 0-15,3-5 9 0,0-5 6 0,0-3 1 16,0-3 0-16,9-5 0 16,-6-3-46-16,3-5-9 0,-1-2-1 0,1-9-1 0,0 1 14 15,0-6 3-15,0 0 1 0,0-5 0 0,-3-3 10 0,0 3 1 0,-4-5 1 16,1 5 0-16,-3-3 21 0,-3 3 4 0,3 2 1 0,-6 1 0 16,0 2 36-16,0 3 7 0,-6 5 2 0,3 0 0 15,3 6 8-15,-3-1 3 0,0 6 0 0,0 5 0 16,0 0-2-16,0 0 0 0,-3 8 0 0,0 5 0 15,0 5-41-15,-3 6-9 0,6 5-2 0,0 3 0 16,-3 5-17-16,6 3 0 0,0-3-8 0,0-3 8 31,3 3-28-31,3-2 1 0,0-4 0 0,0 1 0 0,6-3-116 16,0-5-23-16,-3-3-5 0,5-5-757 0</inkml:trace>
      </inkml:traceGroup>
      <inkml:traceGroup>
        <inkml:annotationXML>
          <emma:emma xmlns:emma="http://www.w3.org/2003/04/emma" version="1.0">
            <emma:interpretation id="{8571266A-C528-4652-BE00-DDFA4DF2D7DB}" emma:medium="tactile" emma:mode="ink">
              <msink:context xmlns:msink="http://schemas.microsoft.com/ink/2010/main" type="line" rotatedBoundingBox="8033,13361 25216,11904 25368,13686 8184,15143"/>
            </emma:interpretation>
          </emma:emma>
        </inkml:annotationXML>
        <inkml:traceGroup>
          <inkml:annotationXML>
            <emma:emma xmlns:emma="http://www.w3.org/2003/04/emma" version="1.0">
              <emma:interpretation id="{D0FAEFF1-61AA-4987-BF5F-D82638197316}" emma:medium="tactile" emma:mode="ink">
                <msink:context xmlns:msink="http://schemas.microsoft.com/ink/2010/main" type="inkWord" rotatedBoundingBox="8050,13564 9304,13458 9416,14769 8161,14875"/>
              </emma:interpretation>
              <emma:one-of disjunction-type="recognition" id="oneOf17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359770.1893">3904 14266 806 0,'0'0'72'0,"-3"8"-58"16,-3-2-14-16,0 2 0 0,0-3 240 0,3 0 46 15,3-5 9-15,0 0 1 0,0 0-214 0,0 0-43 16,0 0-9-16,0 0-2 0,3 5-28 0,3 3 0 15,0 0 0-15,3 0 0 0,-3 3 0 0,6 2 0 16,0 0 0-16,0 3 0 0,-3 5 0 0,0 0 0 16,0 1 0-16,-3-1 0 0,-1 3 0 0,1-3 0 15,-3 0 0-15,0 0 0 0,0-2 8 0,-3-1 3 0,0-2 0 16,-3 0 0-16,3-3-3 0,-3-2-8 0,0-3 12 16,0 0-4-16,3-8-8 0,0 0 0 0,0 0 0 0,0 0 8 15,0 0 0-15,-3-6 0 0,3-4 0 0,0-1 0 16,-2-5 20-16,4 0 4 0,4-2 1 0,-3-3 0 15,3-3 7-15,0-3 2 0,-3 4 0 0,3 1 0 16,3 1-2-16,0 0 0 0,-3 3 0 0,0 4 0 16,0 6-19-16,3 0-4 0,-3 8-1 0,6 0 0 15,-3 6-7-15,3 2-1 0,0 2-8 0,-1 6 12 16,4 0-12-16,-3 0 0 0,3 0 0 0,0 0-10 16,3 0-25-1,-3-3-5-15,0-3 0 0,-1-2-1054 0</inkml:trace>
          <inkml:trace contextRef="#ctx0" brushRef="#br0" timeOffset="360312.9146">4982 14200 1900 0,'0'0'169'0,"-6"-2"-135"0,-3-4-34 0,-3 1 0 16,6 2 102-16,-3-2 14 0,0 0 2 0,0 2 1 15,0 0-80-15,-3 3-16 0,3 3-3 0,-6 2-1 16,4 6-19-16,-1 0-11 0,0 4 2 0,-3 4 0 16,3 5-5-16,-3 2-1 0,0 6 0 0,6 2 0 15,-3 1 15-15,3 4 0 0,3 1 0 0,1-3 0 16,2 0 0-16,0 0 0 0,3 0 0 0,3-2 0 15,-3-4 0-15,5-4-12 0,4-1 1 0,0-7 1 16,0 2-34 0,0-8-6-16,0-2-2 0,3-3 0 15,-3-8 7-15,3-3 1 0,0-5 0 0,3-2 0 0,-6-6 28 0,3-5 5 0,-4-1 2 0,4-4 0 16,0 0 33-16,-3-6 8 0,3-5 0 0,-6 0 1 16,6-6-3-16,-3-4-1 0,-3-6 0 0,0-3 0 15,-3-2 27-15,3-5 6 0,-6-4 1 0,0-1 0 16,-3-1-37-16,0 0-7 0,0 0-2 0,0 6 0 15,0 2-17-15,0 3 0 0,0 5 0 0,0 5 0 0,0 6 0 16,3 7 0-16,-3 9 0 0,0 5 0 0,3 5 23 16,-3 8 1-16,3 8 0 0,0 0 0 0,-3 13-3 0,0 6 0 15,6 7 0-15,-3 9 0 0,0 4-11 0,3 6-2 16,3 5-8-16,0 6 12 0,0 5 0 0,3 2 0 16,3 4 0-16,0-1 0 0,5 0 6 0,1 0 1 15,0-3 0-15,0 4 0 16,3-1-56-16,0-3-11 15,3-5-3-15,-4-2-722 0,1-3-145 0</inkml:trace>
        </inkml:traceGroup>
        <inkml:traceGroup>
          <inkml:annotationXML>
            <emma:emma xmlns:emma="http://www.w3.org/2003/04/emma" version="1.0">
              <emma:interpretation id="{01EA179A-56FC-4022-9E58-038F53A4F156}" emma:medium="tactile" emma:mode="ink">
                <msink:context xmlns:msink="http://schemas.microsoft.com/ink/2010/main" type="inkWord" rotatedBoundingBox="10613,13220 12393,13069 12535,14746 10755,14897"/>
              </emma:interpretation>
              <emma:one-of disjunction-type="recognition" id="oneOf18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361328.347">6455 14092 1555 0,'0'0'138'0,"0"0"-110"0,0 0-28 0,0 0 0 15,0 8 146-15,0-8 24 0,0 0 5 0,6 8 1 16,3-3-123-16,0 0-24 0,3-2-5 0,3 2 0 16,5-5 6-16,4 3 2 0,3-3 0 0,3 0 0 15,6 0 12-15,2 0 2 0,1-3 1 0,0 3 0 16,-4-3-27-16,4 3-6 0,-3-2-1 0,2-3 0 15,-8-1-30-15,3 1-7 0,3-6 0 0,-7 3-1 32,1-5-105-32,-3 0-21 0,3-3-4 0</inkml:trace>
          <inkml:trace contextRef="#ctx0" brushRef="#br0" timeOffset="361578.381">6815 13589 2638 0,'-15'29'58'0,"9"-13"12"0,0 3 2 0,0-1 3 0,1 6-60 16,-1 5-15-16,0 0 0 0,0 5 0 0,6 3 16 0,0 6 1 16,0 4 0-16,0 4 0 0,0 7-17 0,0 3 10 15,-3 0-10-15,-3 2 8 0,3 3-8 0,-6 3 0 16,3-3 0-16,-3 0 0 0,3-7 0 0,3-1 0 15,-3-5 0-15,3-6 0 0,3-4-16 0,0-4-1 16,-3-4-1-16,3-6-774 16,0-8-156-16</inkml:trace>
          <inkml:trace contextRef="#ctx0" brushRef="#br0" timeOffset="362234.3374">7405 13134 2419 0,'11'8'107'0,"-11"-8"22"0,3 5-103 0,-3 3-26 0,6 0 0 0,0 3 0 16,0 2 81-16,0 3 11 0,-3 5 3 0,6 3 0 15,3 5-95-15,-3 8-32 0,-6 3 0 0,3 10 0 16,0 11 2-16,0 5 1 15,-3 5 0-15,0 9 0 0,-6 7 12 0,3 3 2 0,3 0 1 0,-3 0 0 16,-6 2 14-16,3-4 8 0,6-4 0 0,-6-7-8 16,0-5 13-16,0-12-4 0,0-4-1 0,3-6 0 0,0-7-18 15,-3-6-4-15,-3-6-1 0,-3-7 0 16,9-3-15-16,-3-5-3 16,-3-5-1-16,0-1 0 0,0-2 34 0,6-8 11 0,0 0 0 0,-6-5 0 0,0-6 15 0,0 1 3 15,6-6 1-15,0 0 0 0,0-8-11 0,0 0-3 16,6-2 0-16,-3-3 0 0,3-5 20 0,0 2 3 15,0-3 1-15,6 4 0 0,0-1-32 0,0 8-8 16,-3 3 0-16,3 5 0 0,3 3 0 0,-1 5-16 16,-2 3 4-16,3 5 0 0,-3 0-8 0,6 5-1 15,3 5-1-15,0 1 0 0,0 0 2 0,2-1 0 16,10-2 0-16,0-3 0 16,-3 1-9-16,-1-6-2 0,1-3 0 0,3-2 0 15,0-6-6-15,-1-2-2 0,-5-3 0 0,3 0 0 16,6-2-3-16,-13 2-1 0,-2-3 0 0,0 1 0 0,3-3 43 0,-6 2 0 0,0 3 0 0,-6 0 0 15,-1-2 43-15,1 2 4 0,3 3 1 0,-3-1 0 16,-6 1 1-16,0 0 1 0,3 0 0 0,-3 0 0 16,-3 2-30-16,-3-2-7 0,0 0-1 0,0 2 0 15,0 0-12-15,-6 6 0 0,-3 0-9 0,0 2 9 16,3 3-13-16,-6 3 3 0,-6 2 1 0,-2 6 0 16,-4 2 9-16,0 5 0 0,3 1 0 0,-3 5 8 15,-5 0 4-15,5 5 2 0,6 0 0 0,0 3 0 16,-3 2-4-16,6 0-1 0,9 1 0 0,0-1 0 15,6 0-1-15,3-4 0 0,0 1 0 0,9-4 0 16,6-3-8-16,0-1-11 0,0-1 3 0,6-7 0 16,11-1-36-1,1-4-8-15,0-4 0 0,2-4-1 0,1-2-173 0,3-8-34 0</inkml:trace>
        </inkml:traceGroup>
        <inkml:traceGroup>
          <inkml:annotationXML>
            <emma:emma xmlns:emma="http://www.w3.org/2003/04/emma" version="1.0">
              <emma:interpretation id="{69D44DEC-4B12-4C27-BE4C-1167B87F53A6}" emma:medium="tactile" emma:mode="ink">
                <msink:context xmlns:msink="http://schemas.microsoft.com/ink/2010/main" type="inkWord" rotatedBoundingBox="13953,13565 15498,13434 15556,14120 14012,14251"/>
              </emma:interpretation>
              <emma:one-of disjunction-type="recognition" id="oneOf19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362874.8591">9729 13660 345 0,'9'14'15'0,"-6"-6"4"0,3 2-19 0,-3-2 0 0,0 3 0 0,0 2 0 15,0 3 537-15,3 2 104 0,0 1 21 0,0 5 4 16,3 2-539-16,-3 6-108 0,3 2-19 0,0 3-9 16,0 0-11-16,-1-2-3 0,1-1 0 0,0-5 0 0,-3 0 23 0,3-2-11 15,0-6 11-15,0-2-8 0,-3-6 8 0,3 0 0 16,-3-2-9-16,3-6 9 0,-3-3-12 0,0 1 1 16,3-6 1-16,0-4 0 0,3-1 1 0,-4-6 0 15,-2-4 0-15,6-3 0 0,-3 0 9 0,0-6 0 16,3-2 0-16,-3-3 0 0,0 3 9 0,3-5 1 15,-3 2 0-15,0 6 0 0,0-1 2 0,0 9 1 16,-3-1 0-16,-1 6 0 0,4 5 10 0,-3 3 1 16,-6 5 1-16,9 7 0 0,0 4-13 0,0 8-4 15,3 2 0-15,-3 5 0 0,3 6-8 0,0-3 0 16,-3 3 0-16,0-3 0 0,3-5 0 0,-1-3-11 16,1-3 3-16,-3-2 0 15,3-2-22-15,3-7-4 0,0-1-1 0,0-4 0 0,3-2 15 0,0-2 4 16,2-4 0-16,-2 1 0 0,0-3 24 0,0-2 6 0,3-4 1 15,-3 1 0-15,0 0 15 0,-1-3 3 0,1 0 1 16,-3 0 0-16,0-2-6 0,0-1-2 0,0 1 0 0,0-1 0 16,0 1 11-16,-4 2 3 0,1-3 0 0,0 1 0 15,-3 2-32-15,3 0-8 0,-6-2 0 0,3-1 0 32,-3-2-101-32,0-3-22 0,0-2-4 0</inkml:trace>
          <inkml:trace contextRef="#ctx0" brushRef="#br0" timeOffset="363312.2139">11185 13785 2833 0,'3'16'125'0,"-3"-11"27"0,6 0-122 0,-6-5-30 16,0 0 0-16,0 0 0 0,9-2 31 0,0-4 0 15,-3-2 0-15,2-2 0 16,-5-6-53-16,3 0-10 0,0-5-3 0,-3 0 0 16,0 0 5-16,-3-3 1 0,0-3 0 0,3 1 0 15,-3-1-3-15,0 4 0 0,0-1 0 0,0 3 0 0,0-1 14 0,-3 7 2 16,0 1 1-16,0 4 0 0,0 2 15 0,0 2 0 0,-3 4 9 15,3-1-9-15,-2 6 23 0,-1 2-2 0,-3 0 0 0,3 6 0 16,-3 0-1-16,0 4 0 0,3 7 0 0,-3-1 0 16,0 3-8-16,3-1-1 15,-3 1-1-15,3 0 0 0,0 0 2 0,3 2 0 0,-3 1 0 0,6-1 0 16,0 3-12-16,0 3 8 0,3-3-8 0,0 3 8 16,3 0 0-16,3-1 0 0,-3 4 0 0,3-3 0 15,0-3 20-15,0-3 3 0,3-2 1 0,0-3 0 31,3-5-48-31,-4-3-10 0,7-2-2 0,0-6 0 0,0-8-114 16,3-4-23-16,0-7-5 0</inkml:trace>
        </inkml:traceGroup>
        <inkml:traceGroup>
          <inkml:annotationXML>
            <emma:emma xmlns:emma="http://www.w3.org/2003/04/emma" version="1.0">
              <emma:interpretation id="{70469AFE-7DFA-4EC6-A2AE-31DEF505A1FE}" emma:medium="tactile" emma:mode="ink">
                <msink:context xmlns:msink="http://schemas.microsoft.com/ink/2010/main" type="inkWord" rotatedBoundingBox="16049,12681 18513,12472 18615,13666 16150,13875"/>
              </emma:interpretation>
              <emma:one-of disjunction-type="recognition" id="oneOf20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363499.7466">11914 13608 2991 0,'0'7'66'0,"0"7"14"0,-3 4 2 0,0 1 2 0,3-1-68 0,0 1-16 16,0-6 0-16,0 3 0 0,0 0 0 0,0-3-17 15,3-2 3-15,0-1 1 16,-3-2-40-16,3 0-8 0,-3 0-2 0,0-8 0 16,0 0-103-16,0 0-21 0,0 0-4 0</inkml:trace>
          <inkml:trace contextRef="#ctx0" brushRef="#br0" timeOffset="363671.4956">12072 13031 2988 0,'0'26'132'0,"0"-15"28"0,0 2-128 0,-3 0-32 0,3 0 0 0,-3-5 0 16,3 0-35-16,0-8-13 0,0 0-2 0,-3-5-805 15,0-3-161-15</inkml:trace>
          <inkml:trace contextRef="#ctx0" brushRef="#br0" timeOffset="364280.7267">12572 13396 1267 0,'0'0'56'0,"0"8"12"0,0 0-55 0,0 0-13 16,0 0 0-16,-3-3 0 0,3-5 222 0,0 0 42 15,-6 3 8-15,0-6 1 0,0 0-221 0,0-2-52 0,0-3 0 0,0 0 0 16,-3-2 0-16,3-1 8 0,0 0-8 0,0 1 10 16,-3-1-10-16,4 1-9 0,2-4 9 0,-3 6-13 15,0 0 13-15,3 1 10 0,0 1-2 0,-3 1 0 16,3 2 12-16,-3 1 3 0,0-4 0 0,0 4 0 16,0 2-10-16,0 2-1 0,0 1-1 0,0 2 0 15,-3 3-11-15,3-2 0 0,0 1 0 0,0 4-11 16,-3-3 19-16,3 3 4 0,3-1 1 0,0-2 0 15,0 3 6-15,-2-1 1 0,2 1 0 0,0-3 0 16,0 0-4-16,0-3-1 0,3 3 0 0,0-3 0 16,0-5 1-16,0 0 0 0,0 8 0 0,3-3 0 15,-3-5-16-15,6 8 0 0,-3 0 0 0,2-2 0 16,-2 2 0-16,0-3 0 0,6 3 0 0,-3-3 0 0,-6-5 0 16,9 5 0-16,0-2-13 0,3 0 4 0,-3-3 9 0,0-3 0 15,3-2 0-15,3-1 0 0,0-1 0 16,-1-4-8-16,1 0 8 0,0-2-8 0,3 0 0 15,-3-3 0-15,3 5 0 0,-6 1 0 0,3-1-4 16,-3 3 0-16,-1 3 0 0,-2 0 0 0,0 2 12 0,-3 3 11 16,3 0-3-16,-3 5 0 0,-3 3 11 0,0 6 1 15,0-1 1-15,0 8 0 0,0-3 11 0,-3 6 3 16,3 0 0-16,-6 0 0 0,0 0-35 0,-3-3 0 16,-3 0 0-16,0-5 0 15,0 0-30-15,0 0-13 0,-3 0-2 0,-5-6-733 16,-1-2-146-16</inkml:trace>
          <inkml:trace contextRef="#ctx0" brushRef="#br0" timeOffset="364936.839">13289 12557 3056 0,'18'40'68'0,"-9"-19"13"0,0 5 3 0,3 4 1 0,-3 1-68 0,3 4-17 0,-3-1 0 0,3 6 0 16,-1 2 10-16,-2 6-2 0,-3 2 0 0,0 3 0 16,-3 2-21-16,-3 1-5 0,-3 0-1 0,0-1 0 15,-3 3 7-15,0 1 0 0,3-1 1 0,-3 0 0 0,1-8 11 16,2-5 0-16,0-2 0 0,0-6 0 0,-3-6 0 0,0-7 0 15,0 0 0-15,3-11 0 0,-3 0 0 0,-3-5 0 16,3-5 9-16,0 0-9 0,3-3 8 0,-3-3-8 16,-3-2 0-16,6-1 0 0,-3-1 12 0,3-1-2 15,0-3 0-15,3 3 0 0,0-3 4 0,0 1 1 16,0-1 0-16,3-2 0 0,3 0 7 0,0 2 2 16,3-2 0-16,0 0 0 0,3 0-10 0,-3 2-2 15,0 3 0-15,0 0 0 0,3 0-12 0,-4 6-12 16,4-1 3-16,-3 6 0 15,0-1-17-15,0 3-3 0,3-2-1 0,-3 2 0 16,3-2-12-16,-3 2-2 0,0-2-1 0,3-3 0 16,0-3-10-16,-1-5-1 0,4-5-1 0,-3-3 0 15,3-2-63-15,0-3-12 0,0-3-2 0,0 0-1 16,0-2-5-16,0-1-2 0,-1 1 0 0,1-1 0 16,-3 3 90-16,3-2 19 0,-6 2 3 0,3 0 1 0,0 0 125 0,-3-2 24 15,3 0 6-15,-3-6 1 0,0-3 8 0,0-2 1 0,-1 0 1 0,4-2 0 16,-3-4-65-16,3-2-12 0,-3 3-4 0,3-6 0 15,3 1-38-15,-3-1-8 0,0 6-2 0,3 5 0 16,-4 2-8-16,1 12 0 0,0 7 0 0,-3 2 0 16,0 9 0-16,0 2-11 0,-3 9 3 0,0 10 0 15,-3 5 8-15,0 11 11 0,-3 7-3 0,0 6 0 16,-3 6-8-16,3 1 8 0,-6 7-8 0,3 1 8 16,-3 4 0-16,0-3 0 0,0 0 0 0,0-3 0 15,3-3-8-15,0-2-11 0,3 0 3 0,0-2 0 16,3-4-7-16,3-4-1 0,0-6 0 0,0-3 0 15,3-8-38-15,-3-2-8 16,0-5-2-16,0-3-711 0,0-6-142 0</inkml:trace>
          <inkml:trace contextRef="#ctx0" brushRef="#br0" timeOffset="365189.1656">13435 13139 2948 0,'0'19'131'0,"-3"-14"26"0,3-5-125 0,0 0-32 0,0 8 0 0,0-8 0 16,0 0 16-16,9 0-4 0,3 0 0 0,3-3 0 16,6-5-21-16,8 3-5 0,1-3-1 0,9 0 0 31,3 3-21-31,2 0-4 0,4-1 0 0,-1 4-1 0,4-1-70 0,6 0-13 0,2 6-4 0,1-6 0 15,2 1-67-15,4-1-13 0,50 0-4 16,-21-4 0-16</inkml:trace>
        </inkml:traceGroup>
        <inkml:traceGroup>
          <inkml:annotationXML>
            <emma:emma xmlns:emma="http://www.w3.org/2003/04/emma" version="1.0">
              <emma:interpretation id="{9B67E442-372F-445D-BB35-0D15D2B3D43F}" emma:medium="tactile" emma:mode="ink">
                <msink:context xmlns:msink="http://schemas.microsoft.com/ink/2010/main" type="inkWord" rotatedBoundingBox="19627,12472 20881,12366 21024,14054 19770,14160"/>
              </emma:interpretation>
              <emma:one-of disjunction-type="recognition" id="oneOf21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366299.6042">16436 13438 3020 0,'3'8'67'0,"6"0"13"0,0 0 4 0,3 0 0 0,3-5-68 0,3-6-16 0,3 0 0 0,0-7 0 31,2-6-107-31,7-3-25 0,3-4-4 0,0-7-676 0,-1-1-136 0</inkml:trace>
          <inkml:trace contextRef="#ctx0" brushRef="#br0" timeOffset="366127.7672">16576 13041 2718 0,'0'0'60'0,"0"0"12"0,0 0 2 0,6-2 2 0,0-4-60 0,-3 1-16 0,6-3 0 0,-6-5 0 16,0 0 22-16,3-3 2 0,-3-3 0 0,3 1 0 16,-3-1-13-16,0-7-3 0,0-1 0 0,0-2 0 15,3-5 1-15,-3-1 0 0,-3-4 0 0,6 4 0 16,-3-2-21-16,0 6-4 0,0-1 0 0,-3 3-1 15,0 2 0-15,0 1 0 0,0 2 0 0,0 3 0 16,-3 0 7-16,0 5 2 0,0 0 0 0,0 3 0 31,0 2-22-31,-3 1-4 0,3 2-1 0,-3 5 0 0,3 0 27 0,3 3 8 0,-6 0 0 16,0 6 0-16,3-1 22 0,-3 0 11 0,0 8 3 0,0 1 0 0,3 7-21 16,-3 3-4-16,3 2-1 0,0 8 0 0,0 6-10 0,0 5 10 15,3 3-10-15,0 2 10 0,-3 3 4 0,3 5 1 16,0 6 0-16,0 7 0 0,0 3 17 0,3 3 3 15,-3 2 1-15,6 9 0 0,-3 2-20 0,0-1-3 16,0 1-1-16,0-5 0 0,3-6 6 0,-3-2 1 16,0-8 0-16,-3-5 0 0,0-17-19 0,0-5 0 15,-3-7-11-15,-3-11 11 16,0-11-126-16,-6-8-18 0,-3-7-4 0,1-12-1054 0</inkml:trace>
          <inkml:trace contextRef="#ctx0" brushRef="#br0" timeOffset="365659.1432">15728 13179 2948 0,'0'0'65'0,"-3"8"14"0,0 0 2 0,-3 0 1 0,0-3-66 0,0 3-16 0,0-3 0 0,-3 1 0 15,0-1 0-15,3 0 0 0,-5 0 0 0,-1 3 0 32,0 0-22-32,0 0-8 0,0 0-2 0,-3 3 0 0,3 5 18 0,-3-1 3 0,0 4 1 0,3 2 0 31,-2 6-20-31,-1-1-4 0,6 1-1 0,0-4 0 16,3 1 5-16,0-5 1 0,3-3 0 0,3-1 0 0,3-4 4 0,3 0 1 0,-3-6 0 0,3-2 0 31,6-6-8-31,0-5-2 0,3-5 0 0,-1 0 0 0,4-6 10 0,3-2 1 0,-3-3 1 0,0 3 0 15,3-3 35-15,-1 3 7 0,1 0 2 0,0 0 0 16,0-1 18-16,0 4 3 0,-3-3 1 0,0 2 0 16,-1-2 7-16,-2 5 1 0,0-2 1 0,-3 2 0 15,0 0-9-15,-3 3-1 0,-3-1-1 0,0 4 0 0,0 2-9 16,-3 0-1-16,-6 0-1 0,0 0 0 0,-3-3-39 0,-3 4-8 16,0 1-2-16,0-2 0 15,-3 3-31-15,0 2-7 16,0-2 0-16,-3 2-771 0,-2 3-153 0</inkml:trace>
          <inkml:trace contextRef="#ctx0" brushRef="#br1" timeOffset="3.23103E10">15737 13270 403 0,'0'0'17'0,"9"0"5"0,4-4-22 0,-13 4 0 0,0 0 0 0,0 0 0 16,0 0 134-16,0 0 22 0,0 0 5 0,0 0 1 15,0 0-89-15,0 0-17 0,0 0-4 0,0 0-1 16,0 0 2-16,0 0 1 0,0 0 0 0,0 0 0 16,0 0-21-16,0 0-4 0,0 0-1 0,0 0 0 15,0 0 7-15,0 0 1 0,0 0 0 0,-9-4 0 16,5-4-7-16,-5 4-1 0,9 4 0 0,-4-4 0 16,-9-3-11-16,13 7-2 0,0 0-1 0,0 0 0 15,-5-4-6-15,5 4 0 0,0 0-8 0,0 0 12 16,-9-4-12-16,9 4 0 0,0 0 0 0,0 0 0 15,0 0 9-15,0 0-9 0,0 0 8 0,0 0-8 16,0 0 16-16,0 0-3 0,0 0 0 0,-4-4 0 0,-5 0-5 0,9 4-8 16,0 0 11-16,0 0-11 0,-9-4 0 0,9 4 0 15,0 0 0-15,0 0 0 0,0 0 0 0,0 0 0 16,-8 8 0-16,3-4 0 0,5-4 8 0,0 0-8 16,-4 8 0-16,0-1 0 0,-1 1 9 0,1 4-9 15,-5-4 0-15,0 3 9 0,5-3-9 0,-1 4 12 16,-3 0-12-16,-1 3 12 0,-9-3-3 0,10 0 0 15,3 3 0-15,1 5 0 0,-5-9-1 0,0 5-8 16,5 0 12-16,4-5-4 0,0 5 3 0,0 0 0 16,-9-5 0-16,5 1 0 0,8 4 2 0,-4-5 1 15,-9 1 0-15,9 4 0 0,5-1-2 0,-10-3-1 16,5 3 0-16,-4-3 0 0,8 4-3 0,1-1 0 16,-1-3 0-16,0 4 0 0,-4-1 0 0,5 1-8 15,-1-1 12-15,5 1-4 0,-9 0-8 0,4-5 10 0,1 1-10 0,4 4 10 16,-1-9-2-16,1 5-8 0,-5-4 12 15,1 4-4-15,-5-5 2 0,0-7 0 0,4 8 0 0,-4-8 0 16,0 0 2-16,0 0 1 0,13 4 0 0,1 0 0 16,-14-4-2-16,8 4-1 0,6-4 0 0,-1-4 0 15,-13 4-10-15,8-4 10 0,10 4-10 0,-5-4 10 16,-8 0-10-16,8-3 0 0,4-1 9 0,1-4-9 16,4 8 0-16,-9-8 8 0,-4 5-8 0,4-1 0 15,-4 0 0-15,4 0 0 0,4-3 0 0,-8-1 0 16,-4-4 0-16,-1 5 0 0,13 3 0 0,-3-4 0 15,-10 4 0-15,5-3 0 0,0-1 0 0,-1 4 8 16,-3-4-8-16,-1 1 8 0,5 3-8 0,-5-4 8 0,5 4-8 16,-9-3 9-16,0-1-9 0,4 0 10 0,10 1 16 15,-14-1 3-15,-9 0 1 0,4 0 0 0,10 1-30 0,-1-1 8 16,-8-4-8-16,-9 5 0 0,-1-1 10 0,1 0-1 16,9 5 0-16,4-5 0 0,-9-4-9 0,5 8 0 15,-5 1 0-15,5-1 0 0,-1 0 0 0,1 0 0 16,-5 4 0-16,0-3 0 0,9 7 0 0,-4-8 0 15,-5 0 0-15,5 0 0 0,4 8-12 0,-5-8 12 16,-3 1-10-16,3-1 10 0,-4 0 0 0,9 8 0 16,-4-8 0-16,0 4 10 0,-10-4-10 0,1 8 0 15,5-3 9-15,-1-1-9 0,0 0 0 0,-4 0-13 16,0 0 1-16,-1 0 1 0,6 0 11 0,-1 0 0 16,-4 0 0-16,0 0 8 0,-1 4-18 0,6-3-3 15,8 3-1-15,-5-4 0 0,-3 0 14 0,-1 4-11 16,9 0 11-16,-5-4-10 0,-3 0 1 0,-1 4 0 0,9 0 0 0,-5 0 0 31,-3 0-19-31,3 0-3 0,-8 8-1 0,9-4 0 16,-5 3-98-16,5 5-20 0,-1 0-4 0</inkml:trace>
        </inkml:traceGroup>
        <inkml:traceGroup>
          <inkml:annotationXML>
            <emma:emma xmlns:emma="http://www.w3.org/2003/04/emma" version="1.0">
              <emma:interpretation id="{46E000E1-6AB8-4BF8-8B0F-E31F16AEDB9E}" emma:medium="tactile" emma:mode="ink">
                <msink:context xmlns:msink="http://schemas.microsoft.com/ink/2010/main" type="inkWord" rotatedBoundingBox="22065,12868 22724,12813 22810,13835 22152,13891"/>
              </emma:interpretation>
              <emma:one-of disjunction-type="recognition" id="oneOf22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367330.8711">17877 13221 2001 0,'0'0'88'0,"0"8"20"0,0 0-87 0,-3-3-21 0,-3 1 0 0,6-6 0 16,0 0 50-16,0 0 6 0,-3 5 0 0,3-5 1 16,0 0-47-16,0 0-10 0,3 8 0 0,3-3 0 15,3-2 19-15,0 0 6 0,6-1 2 0,3-2 0 16,3 0-2-16,2 0 0 0,4-2 0 0,6-1 0 15,0 0-13-15,2-2-2 0,1 0-1 0,-3-1 0 16,0-4-9-16,-4-1 0 0,1-2 0 0,0-3 8 16,-6-2-28-16,0-1-5 0,-1-5-2 15,-2 0 0-15,-3 1-26 0,0-1-6 0,-3 3-1 0,0-1 0 16,0 4 13-16,-4-1 3 16,-2 4 0-16,-3-4 0 0,0 0 44 0,-3 4 23 0,0-1-3 0,-6 0 0 0,0 3-9 15,0 2-3-15,0 0 0 0,-3 1 0 0,-3-1 14 16,0 6 2-16,-2 0 1 0,-4 2 0 0,0 3 7 0,-3 3 0 15,-3-1 1-15,0 1 0 0,-3 2-12 16,-2 3-2-16,-1 0-1 0,-6 0 0 0,0 0-18 16,4 3 8-16,-1 2-8 0,0 5 0 0,3 1 12 15,4 5-4-15,2 2 0 0,0 6-8 0,3 8 34 0,0-1 0 16,3 6 0-16,6 0 0 0,3 0 0 0,0 6 0 16,3-4 0-16,0 9 0 0,6-1 13 0,3 1 2 15,3-6 1-15,0-5 0 0,0-3-30 0,3-2-7 16,3-6-1-16,3-4 0 0,0-1-12 0,5-5 0 15,4-1 0-15,6-4 0 16,6-6-41-16,-1 0-11 0,4-7-3 0,6-4 0 16,2-4-176-16,4-4-35 0</inkml:trace>
        </inkml:traceGroup>
        <inkml:traceGroup>
          <inkml:annotationXML>
            <emma:emma xmlns:emma="http://www.w3.org/2003/04/emma" version="1.0">
              <emma:interpretation id="{1325F918-3212-4358-932E-2E81392A21E8}" emma:medium="tactile" emma:mode="ink">
                <msink:context xmlns:msink="http://schemas.microsoft.com/ink/2010/main" type="inkWord" rotatedBoundingBox="24183,12725 25278,12632 25354,13525 24258,13618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368158.8954">20038 13129 2109 0,'0'0'46'0,"0"0"10"0,0 0 1 0,0 0 3 0,0 0-48 0,0 0-12 0,0 0 0 0,3 8 0 16,-3 0 19-16,-3 2 1 0,3 3 0 0,-3 3 0 15,0 3 0-15,-3 7 1 0,3-2 0 0,-3 5 0 16,3 3-36-16,0 0-7 0,3-1-2 0,0 4 0 16,0-4 24-16,3-1 0 0,3-1 0 0,0-3 0 15,0-2 16-15,0-6 5 0,0-2 1 0,3-2 0 0,0-6-1 0,-3-3 0 16,6-5 0-16,0 0 0 0,0-5-21 0,2-6 0 15,4-5 0-15,3-2 0 0,-3-1 0 0,3-2-10 16,3-6 10-16,2 1 0 0,1 2 0 0,0-2 0 16,3-3 8-16,3 2-8 0,-1-2 14 15,4 0-3-15,0 2-1 0,-1-2 0 0,1-2 37 0,0 1 7 16,3 1 2-16,-4 3 0 0,-2 2-22 0,3 8-4 16,-1 3-1-16,-2 2 0 0,-3 3-4 0,0 3-1 15,0 5 0-15,-7 3 0 0,4 5 1 0,-3 2 0 16,-3 4 0-16,3 1 0 0,-4 4-9 0,-5 0-1 15,3-1-1-15,-6 1 0 0,0-4-3 0,-3 4-1 16,-3-3 0-16,3-3 0 0,-6 3-10 0,-3-3 0 0,3-2 0 16,-6-1 8-16,0 1-8 0,-3 2 0 0,-3-2-10 0,0 2 10 15,-3 0-10-15,-3 0 10 0,-3 1-10 0,-3-1 10 16,1-3-12-16,-7 1 3 0,0-3 1 0,0-3 0 31,-5 1-21-31,2-6-4 0,-6-3-1 0,0-2 0 16,-2-6-106-16,-1-2-22 0,-6-6-4 0,1-2-1 0</inkml:trace>
          <inkml:trace contextRef="#ctx0" brushRef="#br1" timeOffset="3.23103E10">20647 12755 230 0,'-22'-4'10'0,"22"4"2"0,-5-4-12 0,5 4 0 16,-4-8 0-16,4 8 0 0,-4-7 173 0,4 7 32 15,0-8 7-15,0 8 0 0,4-8-129 0,-4 0-27 16,4 1-4-16,5 3-2 0,-9 4-6 0,5-4 0 16,-1 0-1-16,-4 4 0 0,9-8-8 0,-9 8-2 15,0 0 0-15,4 0 0 0,-4 0-2 0,0 0-1 16,9 4 0-16,-9-4 0 0,4 8-16 0,-4-8-3 16,0 0-1-16,0 0 0 0,5 8 0 0,-5-8 0 15,0 0 0-15,0 0 0 0,0 0 28 0,0 0 6 16,0 0 0-16,0 0 1 0,0 0-35 0,0 0-10 15,0 0 0-15,0 0 0 0,4 7 9 0,0-3-9 16,-4-4 12-16,0 0-12 0,0 0 0 0,0 0 0 16,5 4 0-16,-5-4 0 0,0 0 8 0,0 0-8 15,0 0 0-15,0 0 0 0,0 0 0 0,0 0 0 16,0 0 0-16,0 0 0 0,0 0 0 0,0 0 0 0,0 0 0 0,0 0 0 31,0 0-36-31,0 0-8 0,0 12-2 0</inkml:trace>
          <inkml:trace contextRef="#ctx0" brushRef="#br0" timeOffset="368314.7546">20726 12674 2282 0,'0'0'50'16,"0"0"10"-16,0 0 3 0,0 0 1 0,0 0-51 0,-6-3-13 0</inkml:trace>
        </inkml:traceGroup>
      </inkml:traceGroup>
    </inkml:traceGroup>
    <inkml:traceGroup>
      <inkml:annotationXML>
        <emma:emma xmlns:emma="http://www.w3.org/2003/04/emma" version="1.0">
          <emma:interpretation id="{05F21DF6-59B6-4E3E-80F0-66558B25E6FE}" emma:medium="tactile" emma:mode="ink">
            <msink:context xmlns:msink="http://schemas.microsoft.com/ink/2010/main" type="paragraph" rotatedBoundingBox="7189,15210 28896,13782 29001,15377 7294,168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9FF4C2-FE71-4543-B7DE-196D8B1F333C}" emma:medium="tactile" emma:mode="ink">
              <msink:context xmlns:msink="http://schemas.microsoft.com/ink/2010/main" type="line" rotatedBoundingBox="7189,15210 28896,13782 29001,15377 7294,16805"/>
            </emma:interpretation>
          </emma:emma>
        </inkml:annotationXML>
        <inkml:traceGroup>
          <inkml:annotationXML>
            <emma:emma xmlns:emma="http://www.w3.org/2003/04/emma" version="1.0">
              <emma:interpretation id="{2C6D3E87-88F0-4B03-A483-8D140985F68D}" emma:medium="tactile" emma:mode="ink">
                <msink:context xmlns:msink="http://schemas.microsoft.com/ink/2010/main" type="inkWord" rotatedBoundingBox="7205,15455 12305,15120 12361,15963 7261,16299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369892.51">2990 15719 1094 0,'0'0'97'16,"0"0"-77"-16,0 0-20 0,0 0 0 0,0-8 160 0,0 0 28 16,0 0 5-16,3-2 2 0,0 2-87 0,0-3-16 15,0 0-4-15,3-2-1 0,-3-3-48 0,9 0-10 16,-6-5-1-16,6 3-1 0,3-1-12 0,3-2-3 16,-3 5 0-16,-1-2 0 15,7 2-34-15,-6 0-7 0,3 5-2 0,3 3 0 16,-3 3-20-16,0 5-4 0,-1 5-1 0,1 6 0 15,0 5 14-15,-3 2 2 0,-3 9 1 0,0-1 0 0,3 9 28 0,-3 2 11 16,-3 8-8-16,2-3 8 0,-2 3 0 0,3 0 0 16,-3-3 0-16,0-2 0 0,0 0 0 0,-3-6 0 15,0 6 0-15,-3-8 8 0,3-1-8 0,-3-4 0 16,-3-1 0-16,0-2 0 0,0-3 0 0,-3-2 0 0,0-3 0 16,0-6 8-16,0-2 0 0,-3 3 1 0,0-9 0 15,0-2 0-15,0 0 30 0,0 0 5 0,-3-13 2 16,3 5 0-16,-3-5 5 0,0-3 1 0,4-5 0 15,2-6 0-15,-3-2 0 0,3-8 0 0,0 0 0 0,3-2 0 16,3-6-17-16,-3 0-3 0,9-3-1 0,-3 6 0 16,2-1-22-16,-2 6-9 0,6 3 8 0,-3 5-8 15,6 2 9-15,-3 3-9 0,0 6 10 0,3 2-10 16,-3 3 11-16,6 0-11 0,-4 2 12 0,4 3-12 16,-3 0 8-16,3 3-8 0,0 2 0 0,-3 3 0 15,6 3 0-15,-1 2 0 0,-2 3 0 0,3 0-9 16,-3 5-9-16,0 1-2 0,0 4 0 0,-3 3 0 15,0 3 11-15,-4 2 9 0,1 9-13 0,0-1 5 16,-3 3 8-16,-3 3 0 0,-3-3 0 0,0 3 0 0,0-1 0 16,-3-2 0-16,0 0 0 0,0 1 8 0,0-4-8 15,0-5-10-15,3-3 10 0,-3-4-13 16,-3 4-21-16,3-7-4 16,3-6-1-16,3-8 0 0,-6-5-114 0,3-5-23 0</inkml:trace>
          <inkml:trace contextRef="#ctx0" brushRef="#br0" timeOffset="370542.8032">3803 15790 1857 0,'0'0'82'0,"0"0"18"0,-3 0-80 0,3 0-20 16,0 0 0-16,0 0 0 0,-3-5 60 0,0-6 9 16,3-2 2-16,3-3 0 0,-3 3-57 0,3-5-14 0,-3 2 0 0,3 0 0 15,0 0 0-15,0 0 0 0,0 0 0 0,3 3 0 16,-6-3 0-16,3 6 0 0,0-4 0 0,0 4 9 0,0-1 12 0,3 1 3 15,0-1 0-15,0 0 0 0,-3 1-12 0,3 5-1 16,-1-3-1-16,4 5 0 0,-3 0-10 0,3 9 0 16,0 2 0-16,3 5 0 0,3 5 0 0,-3 3 0 15,3 6 9-15,0 2-1 0,-3 5-8 0,2-2 0 16,1 5 0-16,3-2-8 0,-3-1 8 0,0 3 0 16,3-5 0-16,-6 0 0 0,3-3 0 0,-1-3 0 0,-2 1 0 15,0-4-1000-15</inkml:trace>
          <inkml:trace contextRef="#ctx0" brushRef="#br0" timeOffset="370808.6407">4470 15780 1612 0,'-3'13'144'0,"3"-8"-116"0,-3 3-28 0,0-2 0 0,3 7 173 0,0-5 29 16,3 2 6-16,0 3 0 0,3 1-118 0,0-1-24 16,6 3-5-16,-4 0-1 0,1 0-51 0,3 2-9 15,6-2 0-15,-6 0 0 16,3 0-45-16,-3-6-2 0,0 4 0 0,3-1-685 15,-3-3-138-15</inkml:trace>
          <inkml:trace contextRef="#ctx0" brushRef="#br0" timeOffset="370980.7786">4410 15452 2743 0,'-21'10'121'0,"12"-4"26"0,-3-1-118 0,4 0-29 0,5-2 0 0,-3-1 0 16,0 1 28-16,6-3-1 0,0 0 0 0,3-8 0 31,6 0-212-31,-1-2-43 0,13-17-8 0,0 1-1 0</inkml:trace>
          <inkml:trace contextRef="#ctx0" brushRef="#br0" timeOffset="371573.8145">4919 15674 2131 0,'3'13'94'0,"-6"-10"20"0,3-3-91 0,0 0-23 16,0 0 0-16,0 0 0 0,0 0 79 0,3 2 11 15,0 1 2-15,3-3 1 0,0 0-93 0,-6 0-12 16,0 0-5-16,0 0-2 0,9 0 4 0,-3 3 1 16,0 2 0-16,0 3 0 0,3 0 14 0,0 0 0 15,3 5 0-15,-4 6 0 0,4-1 0 0,0 1 0 16,0 2-9-16,-3-3 9 0,3 3 0 0,0-2 0 15,-3 0 0-15,0-4 0 0,0 4 0 0,-6-1 0 16,3-2 0-16,-3-2 0 0,0-1 0 0,0-3-8 16,0-2 8-16,0 3-8 15,-3-8-20-15,0-3-4 0,0 0-1 0,0 0 0 16,3 10-21-16,-3-10-4 0,0 0-1 0,0 0 0 0,0 0 36 0,0-10 7 0,0 7 2 16,0-8 0-16,-3 6 45 0,3-3 9 0,-3 3 1 0,0-6 1 15,3 3 16-15,-6-2 3 0,3-1 1 0,-3-2 0 16,3-3-6-16,-3-3 0 0,0 1-1 0,3-6 0 15,0-2-39-15,0-3-7 0,3-3-1 0,3 0-8 16,3 3 0-16,-3 0 0 0,6 2 0 0,-3 6 0 16,0 0-16-16,3 5-4 0,-1 3-1 0,1 2 0 15,0 3-2-15,0 6 0 0,0 4 0 0,3 6 0 16,0 0 23-16,-3 6 13 0,3 1-1 0,-3 4-1 16,0 2 1-16,3 3 0 0,-3 0 0 0,2 2 0 0,1-2 1 15,-3 0 1-15,3 0 0 0,0-3 0 16,-3 0-51-16,6-8-11 15,-3 3-1-15,0-3-1016 0</inkml:trace>
          <inkml:trace contextRef="#ctx0" brushRef="#br0" timeOffset="371823.7503">5616 15769 2714 0,'-6'24'120'0,"3"-13"25"0,3 4-116 0,3 4-29 0,0-6 0 0,0 3 0 15,3 0 32-15,3-3 1 0,-1 0 0 0,1 1 0 16,0-4-45-16,0 1-8 0,3-6-3 0,-3 6 0 31,0-3-159-31,0-3-32 0,-3 0-6 0</inkml:trace>
          <inkml:trace contextRef="#ctx0" brushRef="#br0" timeOffset="371995.9109">5645 15465 2307 0,'-11'8'102'0,"2"-6"22"0,0 4-100 0,3-1-24 16,-3-2 0-16,3-1 0 0,-3 4 55 0,6-4 5 16,3-2 2-16,0 0 0 15,0 0-214-15,-3-8-42 0,6-8-9 0,-3 1-1 0</inkml:trace>
          <inkml:trace contextRef="#ctx0" brushRef="#br0" timeOffset="372589.1983">6080 15597 2246 0,'0'8'49'0,"0"0"11"0,0 0 1 0,3 0 3 0,-3 5-52 0,6 3-12 0,-3-3 0 0,6 3 0 15,-3 3 17-15,3-1 1 0,0 3 0 0,-3-2 0 16,3-1-27-16,-4 1-6 0,1-1-1 0,-3-2 0 31,-3-2-16-31,0 1-4 0,0-1-1 0,0-1 0 0,0-3 14 0,0-2 3 0,-3 0 1 0,3-8 0 16,0 6 19-16,0-6 8 0,0 0-8 0,0 0 12 16,0 0 12-16,0 0 3 0,0 0 0 0,0 0 0 15,0 0 6-15,-3-3 2 0,-2-8 0 0,2 6 0 16,0-5 2-16,3-1 1 0,0-5 0 0,0 0 0 15,3 3-18-15,-3-6-4 0,5 4-1 0,-2-1 0 0,3 2-3 16,0 4-1-16,-3-1 0 0,6 3 0 0,0 3-11 0,0 5 0 16,0 0 9-16,0 11-9 0,3-3 0 15,3 5 0-15,-6 5-10 0,3 1 10 16,2 2-30-16,-5 0 1 0,0 6 0 0,-3-6 0 16,0 3-3-16,0-3-1 0,3 0 0 0,-3-3 0 15,-3-2 1-15,3-2 1 0,-3-1 0 16,3 0 0-16,-3-5-1 0,0-3 0 0,-3-5 0 15,0 0 0-15,0 0 16 0,0 0 2 0,0 0 1 0,0 0 0 0,6-5 30 0,-3 2 7 16,-3 3 0-16,3-10 1 0,-3 4 34 0,0-4 6 16,0-1 2-16,3 1 0 0,-3-1-19 0,3-2-4 0,0 0-1 15,3-3 0-15,-3 0-20 0,3 3-4 0,-3 2-1 16,6 1 0-16,-4-1-2 0,1 6 0 0,0-3 0 16,3 5 0-16,0 3-16 0,0 3-14 0,-3 2 2 15,3 3 1 1,3 5-18-16,-3 0-4 0,0 6-1 0,0 2 0 15,0-2-14-15,0 4-4 0,0-1 0 0,2-1 0 16,-5-3-92-16,3-2-18 0</inkml:trace>
          <inkml:trace contextRef="#ctx0" brushRef="#br0" timeOffset="372886.0095">6681 15663 2512 0,'-3'16'112'0,"3"-8"22"0,0 0-107 0,3 3-27 16,0-1 0-16,3 1 0 0,3 7 17 0,3-4-1 15,3-1-1-15,0 3 0 0,0 2-32 0,0 1-7 16,2-6 0-16,-5 8-1 0,0-2 9 0,3-1 1 16,0-5 1-16,-3 9 0 0,-3-4 25 0,3-5 5 15,0 1 0-15,0-1 1 0,-4 0 6 0,4-2 1 16,-6-6 0-16,3-2 0 0,-9-3-13 0,9 0-3 15,-9 0 0-15,12-6 0 0,-3-2-8 0,3-2 0 16,-3-6 0-16,0-3 0 0,0-2 0 0,3-3 0 16,0-2 0-16,-4-3-11 0,-2-8-3 0,3 5-1 15,3-8 0-15,-3 9 0 16,-3-4-36-16,3-2-7 0,0 3-2 0,0 2-1006 0</inkml:trace>
          <inkml:trace contextRef="#ctx0" brushRef="#br0" timeOffset="373463.9967">7396 15613 2516 0,'-9'8'56'0,"3"0"11"0,3 3 2 0,3-4 1 0,6 1-56 0,-6-8-14 16,0 8 0-16,3-2 0 0,6-4 0 0,-3 1-10 15,-6-3 2-15,0 0 0 16,9 8-24-16,-4-5-4 0,-5-3 0 0,3 7-1 0,-3 1 19 0,3 0 4 16,3-2 1-16,-6 2 0 15,-3-3-19-15,-3 3-4 0,9 2-1 0,-3-2 0 0,0-8 16 0,0 0 3 16,0 0 1-16,0 0 0 0,0 0 47 0,0 0 10 16,0 0 1-16,0 0 1 0,6-2 22 0,-3-9 5 15,-6 6 1-15,3-6 0 0,0 1-11 0,6-1-3 16,-6-2 0-16,0 0 0 0,0-1-32 0,3 1-6 15,3 3-2-15,0-1 0 0,-6 3 0 0,3 0 0 16,3 3 0-16,0 2 0 0,0 0 18 0,0 3 3 16,0 3 1-16,6 2 0 0,3 3-38 0,0 0 0 15,-6 0 0-15,2 0 0 0,7 5-15 0,-3 1-4 0,-9-1-1 16,3-3 0 0,0 1-16-16,3 2-4 0,3-2-1 0,-6 2 0 15,-9-2-14-15,6-1-2 0,0 1-1 0,0-1 0 16,-9-2 16-16,6 0 3 0,3-2 1 0,-3 2 0 0,2-8 49 0,-5 0 9 0,0 0 3 15,0 0 0-15,6 7 2 0,-6-7 1 0,0 0 0 0,0 0 0 16,6-7-16-16,-6 1-10 0,0-2 12 0,0-5-12 16,-3-3 32-16,6-2-1 0,3-6 0 0,0 5 0 15,0-4-16-15,3-1-3 0,6 3-1 0,-3 2 0 16,3 0 0-16,-3 4 0 0,0 1 0 0,0 4 0 16,5 5 1-16,1 2 1 0,-6 0 0 0,3 3 0 15,3 6-13-15,0 1 0 0,-6 4 0 0,6 2 0 16,-1 3 11-16,1 0-1 0,0 3 0 0,-3-1 0 15,-3 3-19-15,3-2-4 0,6-3-1 0,-6-3 0 16,-4 5-78-16,1-10-16 16,3 6-4-16,0-7-656 0,3-4-131 0</inkml:trace>
        </inkml:traceGroup>
        <inkml:traceGroup>
          <inkml:annotationXML>
            <emma:emma xmlns:emma="http://www.w3.org/2003/04/emma" version="1.0">
              <emma:interpretation id="{CB2269B4-BAB9-4F20-A9AA-1C1B114A18D8}" emma:medium="tactile" emma:mode="ink">
                <msink:context xmlns:msink="http://schemas.microsoft.com/ink/2010/main" type="inkWord" rotatedBoundingBox="13697,15321 17808,15051 17878,16109 13766,16379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74245.066">9941 15380 2631 0,'0'0'58'0,"0"0"12"0,0 0 2 0,0 0 2 0,-9 0-59 0,3 0-15 16,-3-2 0-16,0-4 0 0,0 1 12 0,0 0 0 15,-3-3 0-15,-3 0 0 0,3-3-12 0,-3 6 0 16,-2-3 0-16,2 0 0 0,-3 3 12 0,3 2 0 16,-3 1 0-16,0 2 0 0,0 2-27 0,3 6-5 15,-2 0-2-15,-1 5 0 0,-3 0 22 0,-3 6 12 16,0 2-2-16,3 3 0 0,-2-3-10 0,5 11-11 16,0-3 3-16,6 3 0 0,3 5-2 0,0 0 0 0,6 0 0 15,6 3 0-15,3-3 10 0,0-3-12 0,0-2 12 0,3 0-12 16,3-6 0-16,3-5 0 0,0-5 0 0,2-3 0 15,1-2-3-15,3-6-1 0,0 0 0 0,-3-7 0 32,0-4-12-32,3-4-2 0,-4-6-1 0,1-3 0 0,0-2 18 0,0-5 3 0,0-6 1 0,0-5 0 15,0 5 9-15,-4-2 0 0,1 2 0 0,0-2 0 16,-3-1 11-16,0 1 7 0,-3 0 2 0,0 2 0 16,0-3 18-16,-3 6 4 0,0 0 1 0,0 5 0 15,0 3-1-15,0 5 0 0,0 3 0 0,0 5 0 16,2 3-13-16,-2 5-2 0,3 3-1 0,0 5 0 15,0 2 9-15,3 6 1 0,0 5 1 0,3 0 0 16,-3 3-29-16,3 3-8 0,-3-4 0 0,-1 4 0 16,-2-3-31-16,3-3-10 15,-6 0-3-15,0-5 0 0,3-3-108 16,-3-2-23-16,0-6-4 0</inkml:trace>
          <inkml:trace contextRef="#ctx0" brushRef="#br0" timeOffset="374823.0475">10390 15351 1785 0,'6'5'159'0,"-3"1"-127"0,-3-1-32 0,0 3 0 16,3 0 170-16,0 0 28 0,-3 2 6 0,6-2 0 15,0 6-152-15,0-4-30 0,0 3-6 0,0 6-2 16,6-1-14-16,-3 4-16 0,-1-1 3 0,-2 3 1 31,3-1-26-31,-6 1-5 0,0 0-1 0,0 2 0 0,-3-2 28 0,3 3 4 0,-3-3 2 0,3-6 0 16,-3 3 10-16,0-5 14 0,0-5-3 0,0-3-1 15,0-8 26-15,0 0 6 0,0 0 1 0,0 0 0 16,0 0-27-16,0 0-4 0,3-6-2 0,3-2 0 16,-3-2 26-16,0-3 4 0,3-6 2 0,0 6 0 15,0-8-23-15,0 2-5 0,3-2-1 0,0-3 0 16,0 3-1-16,3 0 0 0,0-3 0 0,-1 6 0 15,1-1 22-15,0 0 4 0,3 4 1 0,0 4 0 16,-3 3-31-16,3 3-8 0,0-1 0 0,3 6 0 16,-7 0-21-16,7 6-9 15,3 2-2-15,0 2 0 0,0 4 2 0,0 1 0 16,-1 1 0-16,-2 0 0 0,3-3-10 0,-3 1-1 0,-3-4-1 0,0-2 0 16,-3 0-25-16,-3 0-5 0,-3-5 0 0,3-1-1 15,-9-2-21-15,0 0-4 0,0 0-1 0,0 0 0 16,0 0 79-16,0 0 20 0,0-5 0 0,0 0 0 0,0-1 75 0,-3-2 18 15,0 3 4-15,0-3 1 0,3 0 12 0,-3 0 2 16,3-2 1-16,3-3 0 0,0 2-57 16,0-2-12-16,3 0-3 0,-1-3 0 0,4-3-17 0,0 1-3 15,3 2-1-15,-3 3 0 0,3-1-20 0,0 4 8 16,0 4-8-16,0 1 0 0,0 2 0 0,0 9 0 16,2-1-12-16,-2 6 4 0,3 2-12 0,-3 3-1 15,6 5-1-15,-3 0 0 0,3 3-2 0,0-3-1 16,-1 0 0-16,1-2 0 15,0-3-131-15,0-3-25 0,12 8-6 0,-12-16-1 0</inkml:trace>
          <inkml:trace contextRef="#ctx0" brushRef="#br1" timeOffset="3.23103E10">10863 15590 172 0,'0'0'16'0,"0"0"-16"0,0 0 0 0,0 0 0 0,0 0 106 0,0 0 18 15,0 0 4-15,0 0 1 0,0 0-52 0,0 0-10 16,8-8-3-16,-8 8 0 0,0 0-28 0,0 0-5 16,0 0-2-16,0 0 0 0,0 0 7 0,0 0 2 15,0 0 0-15,0 0 0 0,0 0-20 0,0 0-4 16,0 0-1-16,0 0 0 0,0 0-13 0,0 0 0 15,0 0 0-15,0 0 0 0,9 8 13 0,-9-8 0 16,0 0 0-16,9 8 0 0,-9-8 10 0,4 12 1 16,1-4 1-16,-5-8 0 0,0 11-5 0,0-11 0 15,-5 8-1-15,5 4 0 0,-4-1 1 0,4-3 1 16,-4 0 0-16,-1 0 0 0,5 0-2 0,0-1-1 16,-4 5 0-16,4-4 0 0,0 4-6 0,0-12-2 15,0 0 0-15,4 11 0 0,-4-3-10 0,0 0 8 16,0-8-8-16,0 0 8 0,0 0 0 0,0 8 0 15,0 0 0-15,0-8 0 0,0 0 4 0,0 0 0 16,0 0 0-16,0 11 0 0,0-3-4 0,0-8 0 0,0 0 0 0,0 8 0 16,0 0-8-16,0-8 12 0,0 0-12 15,0 0 12-15,0 0-12 0,0 0 8 0,0 0-8 16,0 0 8-16,0 0 0 0,0 0-8 0,0 0 12 0,0 0-4 16,0 0-8-16,0 0 8 0,0 0-8 0,0 0 8 15,0 0-8-15,0 0 8 0,0 0-8 0,0 0 8 16,0 0-8-16,0 0 8 0,0 0-8 0,0 0 8 15,0 0 0-15,0 0 0 0,0 0 0 0,0 0 0 16,0 0-8-16,0 0 0 0,0 0 9 0,0 0-9 16,0 0 0-16,0 0-13 0,0 0 1 0,0 0 1 15,0 0 11-15,0 0 0 0,0 0 0 0,0 0 0 16,0 0 0-16,0 0 0 0,0 0 0 0,0 0 0 0,0 0 0 16,0 0 0-16,0 0 0 0,0 0 0 0,0 0 0 0,0 0 8 15,0 0-8-15,0 0 0 0,0-12 0 0,0 12 0 16,5-8 0-16,-5 8 0 0,0-8 0 0,0-3 0 15,0 3 0-15,0 8 0 0,0-12-10 0,4 4 0 16,-4-3 0-16,0-1 0 0,0 4 1 0,4-4 0 16,-4 1 0-16,5 3 0 0,-1-4 9 0,1 1-12 15,-1-1 12-15,5 0-12 0,-5 0 12 0,5 1-12 16,0 3 12-16,-1-4-12 0,6 4 12 0,-6-3 0 16,1-1 8-16,4 0-8 0,-4 5 0 0,0-1-8 15,0 0 0-15,-1 4 0 0,1-4 8 0,-4 0 0 16,8 5 0-16,-5-1-8 0,-8 4 8 0,0 0 0 15,9-4 0-15,0 4 0 0,0 0 0 0,4 0 0 0,-13 0 0 0,9 0 0 16,4 0 0-16,-4-4 0 0,-1 4 0 16,1-4 0-16,0 4 0 0,0 0 0 0,0 0 0 15,-9 0 0-15,0 0 0 0,0 0 0 0,0 0 0 0,8 0 0 16,-8 0 12-16,5 8-1 0,-5-8-1 0,8 4 0 16,-8-4 1-16,9 7 0 0,0 5 0 0,0-4 0 15,0 0 1-15,-1 0 0 0,-3 3 0 0,-5-3 0 16,0-8 7-16,4 12 1 0,1-1 1 0,-1 1 0 15,0-4-1-15,1 4 0 0,-5-12 0 0,0 11 0 16,4 1-7-16,0 0-1 0,-4-1-1 0,0-3 0 16,0 4-11-16,0 0 0 0,0-12 9 0,0 11-9 15,0 1 0-15,0-4 0 0,0-8 0 0,0 12 0 16,5-5-29-16,4 1-11 0,-5 0-1 0,0 0-786 16</inkml:trace>
          <inkml:trace contextRef="#ctx0" brushRef="#br0" timeOffset="375213.5838">11753 15367 1497 0,'-6'32'66'0,"6"-19"14"16,-3 3-64-16,0-3-16 0,-3 0 0 0,1 1 0 0,-1-4 208 0,3 1 39 15,-6-1 7-15,3-2 2 16,3 0-244-16,0 0-49 0,3 0-10 0,3 5-1 0,-3 1 34 0,3-4 14 16,6 3-11-16,3 3 11 0,-4 0 0 0,4 0 10 15,3-3 0-15,-3 6 0 0,6-3-10 0,-3-1 10 16,3-4-10-16,0 0 10 0,-3-6-10 0,-1 0 0 15,1-5 0-15,-3-5 0 16,0 0-28-16,0-6-10 0,0-5-2 0,-3 0-1 16,0-5 5-16,-3 0 2 0,3 2 0 0,-6-2 0 0,0 3 34 15,0-3 11-15,-3 2 0 0,0-2 0 0,-3-3 49 0,0 3 9 16,-3 2 3-16,0-4 0 0,-3 1 10 0,3 1 2 16,-6 3 1-16,3-1 0 0,-3 6-36 0,0 2-7 15,-3 1-2-15,0 5 0 0,-2 2-22 0,-1 0-5 16,0 3-1-16,0 3 0 0,-3 2-26 0,3 3-6 0,0 3 0 15,1-1-1 1,-1 1-131-16,-3 2-25 0,3 0-6 0</inkml:trace>
          <inkml:trace contextRef="#ctx0" brushRef="#br0" timeOffset="375609.9662">12340 15158 864 0,'12'16'76'0,"0"2"-60"16,-1 1-16-16,1 2 0 0,3-2 389 0,-3 2 75 16,3 3 16-16,-3-1 2 0,3 1-386 0,-3 0-76 15,3 0-20-15,-6 0 0 16,-1-6-25-16,-2 9-9 0,0-9-2 0,-3 3 0 0,0 0 9 0,-3-2 2 15,0 0 0-15,-3-6 0 0,3 0 25 0,0-5-8 16,-3-3 8-16,3-5 0 16,0 0 0-16,0 0 0 0,0 0 0 0,0 0-8 15,0-8 32-15,0-5 6 0,0 0 2 0,3-6 0 16,0-2-5-16,3-3-1 0,-3-2 0 0,3-1 0 16,0-2 10-16,0-2 1 0,9-1 1 0,-3 8 0 15,0-2-14-15,3 4-4 0,3 4 0 0,-1 5 0 16,-5 2 10-16,3 6 2 0,0 2 0 0,-3 3 0 15,6 5-8-15,-3 1 0 0,3 7-1 0,-4 0 0 16,4 0-23-16,-3 3 0 0,0 3 0 0,0-1 0 31,-3 1-47-31,0-6-4 0,-3 0-1 0,3-2-799 0,-3-6-160 0</inkml:trace>
          <inkml:trace contextRef="#ctx0" brushRef="#br1" timeOffset="3.23103E10">13570 15719 518 0,'0'0'23'0,"0"0"5"0,0 0-28 0,0 0 0 15,0 0 0-15,0 0 0 0,-5 4 95 0,-3 0 13 16,3-4 4-16,-4 4 0 0,1 0-52 0,-1-1-11 15,0 1-1-15,0 0-1 0,5-4-5 0,-5 4-1 16,0 0 0-16,5 0 0 0,0 0-15 0,-5 0-3 16,0 0-1-16,0 0 0 0,5 3 1 0,-9 1 0 15,4 0 0-15,0 4 0 0,-4-1-14 0,0 1-9 16,0 0 12-16,4-1-12 0,-4 5 12 0,0-8-12 16,-1 4 12-16,1-5-12 0,4 5 8 0,-4 0-8 0,0-1 0 0,4 1 0 15,-4 0 29-15,4 0-1 16,-4-5 0-16,0 1 0 0,0 8-28 0,0-8 0 0,0-1 0 0,-1 1 0 15,1 4 11-15,5-4-11 0,-6-4 12 0,6 3-12 16,-1-3 13-16,9-4-4 0,-9 8-1 0,0 0 0 16,9-8 0-16,0 0 0 0,0 0 0 0,-4 8 0 15,-5-1-8-15,9-7 0 0,0 0 0 0,0 0 8 16,0 0-8-16,0 0 12 0,-9 4-12 0,9-4 12 16,0 0-12-16,0 0 0 0,-8 4 0 0,-1 0 8 15,9-4-8-15,0 0 0 0,-13 0 0 0,13 0 0 16,-5 4 0-16,5-4 0 0,-9 0 0 0,5-4 0 15,-5 4 0-15,5 0 0 0,4 0 0 0,0 0 0 16,0 0 0-16,0 0 0 0,-5 0 0 0,5 0 0 0,-4-8 8 0,4 8 0 16,-4-7 0-16,4 3 0 0,0-4-8 0,-5-4 0 15,5 4 0-15,5 1 0 0,-5-1 0 16,4 0 0-16,0 0 0 0,1-4 0 0,-1 1 0 0,1-1 0 16,-1 0 0-16,0 5 0 0,5-5 8 0,-4 0 0 15,3 4 0-15,-3-3 0 0,4-1 0 0,-5 0 0 16,0 4 0-16,5-3 0 0,0 3 4 0,0-4 0 15,-1 1 0-15,1 3 0 0,0-4-4 0,0 4 0 16,0 0 0-16,4 1 0 0,-13 7-8 0,4-8 0 16,5 0 0-16,0 4 0 0,-1 0 0 0,-3-4 0 15,8 5 0-15,-4-1 0 0,-1 0 0 0,-3 0 0 0,-5 4 0 16,9-4 0-16,4 0 0 0,0 0 0 0,0 0 0 16,0 4 0-16,0-4 0 0,5-3 0 0,-5 3 0 0,5-4 0 15,-1 0 0-15,1 4 0 0,-1-4 0 0,1 1 0 16,-5-1 0-16,5 4 0 0,-1-4 0 15,-4 4 0 1,1 0-30-16,-1 0-8 0,0 0-2 0,0 1-731 0</inkml:trace>
          <inkml:trace contextRef="#ctx0" brushRef="#br1" timeOffset="3.23103E10">13342 15247 518 0,'0'0'46'0,"0"0"-37"15,-5-4-9-15,1 0 0 0,-1 4 56 0,1-4 8 16,-5 4 3-16,5-4 0 0,-1 1-6 0,5 3-1 15,0 0 0-15,0 0 0 0,0 0-44 0,0 0-16 16,-4-4 9-16,0 0-9 0,4 4 31 0,0 0 1 16,-5-4 0-16,5 4 0 0,0 0-32 0,0 0 0 0,-8 0 0 15,-1 0 0-15,4 0 28 0,-3 0 0 0,-1 0 0 0,9 0 0 16,0 0 7-16,-5 8 1 0,-3-8 0 0,-1 4 0 16,0-1-22-16,0 1-4 0,1-4-1 0,-6 0 0 15,6 4 1-15,-1 4 0 0,9-8 0 0,-9 0 0 16,0 8-10-16,1-4 0 0,-1 0 0 0,4 0 0 15,-3 3 10-15,-1-3-10 0,0 0 12 0,5 4-12 16,4-8 0-16,-9 8 0 0,0-4 0 0,0 3 0 16,5-3 0-16,-5 4 10 0,0-4-10 0,9-4 12 15,0 0 4-15,-4 8 2 0,0 0 0 0,4-8 0 16,0 0-3-16,-9 7-1 0,4-3 0 0,5-4 0 16,-8 8-5-16,3 0-1 0,5-8 0 0,0 0 0 15,0 0 7-15,0 12 1 0,-4-5 0 0,4-7 0 16,0 0-5-16,0 12-1 0,0-4 0 0,0 4 0 0,0-5-1 15,0-7 0-15,0 12 0 0,4 0 0 0,-4-4 11 16,5 3 1-16,-5-11 1 0,4 8 0 0,-4 4-22 0,4-4 0 16,5-1 0-16,-4 1 8 0,3 0 0 0,1-4 0 15,-9-4 0-15,13 4 0 0,0-4 2 0,1 0 1 16,-1 0 0-16,4-4 0 0,5-4-1 0,-4 0 0 16,4 1 0-16,0-5 0 0,0 4 20 0,4-4 4 15,-4 1 1-15,4 3 0 0,1-4-35 0,-1 4-16 16,-4 4 2-16,0-3 0 15,-5-1-18-15,5 4-4 0,-4-4-1 0,4 4 0 16,-5 0-34-16,1 0-6 0,-1-3-2 0</inkml:trace>
          <inkml:trace contextRef="#ctx0" brushRef="#br0" timeOffset="376188.2804">13507 15134 1209 0,'5'13'108'0,"-5"-5"-87"16,0-2-21-16,0 2 0 0,0-8 309 0,-5 2 58 0,5-2 11 15,-6 8 2-15,0-5-257 0,0-1-52 16,-3-2-11-16,0 0-1 0,-3 0-38 0,0 0-7 0,0 3-2 0,-3 0 0 15,0-1 16-15,-3 4 4 0,4-4 0 0,-4 6 0 16,-3 0-32-16,3 0 0 0,0 3 0 0,-3-1 0 31,-2 1-22-31,-1 5-7 0,6-3-2 0,0 3 0 16,0 0-3-16,3 0-1 0,0-1 0 0,3 1 0 16,4 0-33-16,2-3-6 0,0 1-2 0,3-1 0 15,0-2 22-15,6-4 4 0,-3-7 1 0,0 0 0 16,9 0 17-16,2-5 3 0,1-3 1 0,6-2 0 0,-3-6 44 0,3-3 10 0,3-2 2 0,0-3 0 15,-3 3-4-15,2 0-1 0,1-3 0 0,0 6 0 16,-3-1 15-16,3 1 3 0,-3 4 1 0,-1 6 0 16,1 0 16-16,3 3 3 0,-6 5 1 0,3 5 0 15,0 3-38-15,-3 6-8 0,-1 4-2 0,4 3 0 16,0 6-14-16,-6 5-8 0,0-1 8 0,0 9-13 16,-3 0-28-16,0-1-6 0,-6 4-1 15,3 2 0-15,-3 0-8 0,-6-3-3 0,0 3 0 0,-6-5 0 16,0-3 23-16,-3-3 4 0,-3-2 0 0,-3 2 1 0,0-7 31 0,1-1-9 15,-4 1 9-15,0-4 0 0,-3-1 0 0,3-1 19 16,-3 0-3-16,4-5-1 0,-1 2 41 0,3-2 9 16,0 0 2-16,0-3 0 0,3-5 7 0,0 0 2 15,3-3 0-15,1 3 0 0,2-2-23 0,0-6-4 16,6 5-1-16,3-5 0 0,0 0-33 0,0 0-7 16,0-11-8-16,6 1 11 0,6-6-11 0,-1-3-11 15,7-2 3-15,0-8 0 16,3-3-24-16,3-2-5 0,3-3-1 0,2-8 0 15,1 0-130-15,3-5-25 0</inkml:trace>
        </inkml:traceGroup>
        <inkml:traceGroup>
          <inkml:annotationXML>
            <emma:emma xmlns:emma="http://www.w3.org/2003/04/emma" version="1.0">
              <emma:interpretation id="{66DAD05C-61B3-467C-A7C7-D3873616D434}" emma:medium="tactile" emma:mode="ink">
                <msink:context xmlns:msink="http://schemas.microsoft.com/ink/2010/main" type="inkWord" rotatedBoundingBox="19023,14431 20620,14326 20702,15585 19105,15690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76844.053">15362 15177 2012 0,'-9'13'44'0,"6"-5"10"0,-3-3 2 0,-6 0 0 0,0-2-45 0,-3 0-11 15,-2-3 0-15,-1-3 0 0,-3 3 12 0,3-3 0 16,-3 1 0-16,3 2 0 0,-3 0 6 0,1 0 2 15,-1 0 0-15,3 5 0 0,0-2 46 0,0 2 10 0,0 0 1 0,0 3 1 16,4 3-21-16,-4-1-4 0,0 1-1 0,3 2 0 16,-3-2-8-16,0 2-1 0,3 0-1 0,0 3 0 15,4-5-34-15,2 4-8 0,-3 1 0 0,6 0 0 32,0 3-20-32,0-1-5 0,6-2-2 0,0 3 0 15,0-1-5-15,6 1 0 0,3-3-1 0,3 2 0 0,0-5 16 0,-1 1 3 16,4-4 1-16,0-2 0 0,0-3 13 0,3-5 0 0,0 0 0 0,3-5-9 15,0-6-8-15,-4-2-2 0,4-3 0 0,0-2 0 16,-3-1 19-16,3-2 0 0,-3 3 0 0,-1-4 0 16,-2-1 25-16,3 1 3 0,-3-1 0 0,0 1 0 15,0 1 22-15,-3 3 5 0,0 5 1 0,0 2 0 16,-3 3-20-16,2 5-3 0,-2-2-1 0,0 5 0 16,3 5 19-16,-6 1 3 0,3 2 1 0,-3 2 0 15,0 3-39-15,3 6-8 0,-3-1-8 0,0 1 11 0,-3 2-11 16,3 0 0-16,0 3 0 0,-3-3 0 0,3 0-21 15,0-2 3-15,-3 0 1 0,0-4 0 16,-1-1-26 0,1-6-5-16,-3-8 0 0,9 0-1 0,-3-6-173 0,3-2-34 0,0-8-8 15</inkml:trace>
          <inkml:trace contextRef="#ctx0" brushRef="#br0" timeOffset="377109.6142">15945 14356 1785 0,'0'0'79'0,"3"11"17"0,3 5-77 0,-3 2-19 0,0 6 0 0,-3 5 0 16,3 6 212-16,3 7 40 0,0 3 7 0,-3 10 1 15,0 4-188-15,0 7-39 0,6 5-7 0,-3 1-2 16,0-1-8-16,0 3-1 0,0-2-1 0,0-1 0 15,3 1 14-15,-6-6 4 0,3-5 0 0,-3-9 0 16,3-7-32-16,-4-5-13 0,-2-8 1 0,3-8 0 31,-3-6-72-31,-3-5-15 0,1-10-2 0,2-3-1 16,-6-11-131-16,3-4-27 0,-3-7-4 0,0-4-2 0</inkml:trace>
          <inkml:trace contextRef="#ctx0" brushRef="#br0" timeOffset="377375.6284">16297 14552 1728 0,'14'32'76'0,"-8"-19"16"0,0 3-73 0,-3 2-19 15,3-4 0-15,3 2 0 0,-3-1 280 0,0 4 52 16,0 2 10-16,0 3 2 0,3 2-275 0,3 9-55 15,0 7-14-15,-3 3 0 0,0 5 0 0,0 3 9 16,-1 3-9-16,-5-1 8 0,3 4-8 0,-3-1 0 0,0-5 0 16,-3 0 8-16,0-6-17 0,0-7-4 15,0-6-1-15,-3-5 0 16,3-5-219-16,0-5-44 0</inkml:trace>
        </inkml:traceGroup>
        <inkml:traceGroup>
          <inkml:annotationXML>
            <emma:emma xmlns:emma="http://www.w3.org/2003/04/emma" version="1.0">
              <emma:interpretation id="{64CA5804-200B-4EA1-86AB-5E291478DDC5}" emma:medium="tactile" emma:mode="ink">
                <msink:context xmlns:msink="http://schemas.microsoft.com/ink/2010/main" type="inkWord" rotatedBoundingBox="22146,14393 24871,14214 24933,15162 22209,15341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78281.2235">18160 14716 115 0,'15'3'10'0,"-9"-1"-10"0,-6-2 0 0,9 3 0 0,0 0 398 0,-3-3 78 15,-6 0 15-15,0 0 3 0,5-3-338 0,4 0-67 16,-3 1-13-16,0-1-4 0,-6 3-50 0,6-8-10 16,-6 3-3-16,0 5 0 0,0 0-9 0,0-5 0 15,-3 2 0-15,-3-2 0 0,0 2 0 0,-6 0 0 16,1 3-9-16,-1 0 9 0,-3 0 0 0,0 3 0 15,-3 0 0-15,0 2 0 0,-3 3 0 0,3-3 9 16,4 3-9-16,-4 0 12 0,3 3 19 0,0-1 4 16,3 1 1-16,-3 5 0 0,3 0 16 0,0-1 3 15,3 1 1-15,4 0 0 0,2 0-27 0,0 0-5 16,0 0 0-16,6-3-1 0,3 3-23 0,-1 0 8 16,4-3-8-16,0 3 0 0,6 0 0 0,3 0-13 0,0 2 1 15,3-2 1-15,0 3 11 0,2-1 0 0,1 3 0 0,3-2 8 16,-3 2 11-16,-3-3 2 0,-1 1 1 0,1-3 0 15,-6-3-7-15,0-2-2 0,-3-1 0 0,-3-2 0 16,0-3-13-16,-3-2-16 0,-6-3 3 0,0 0 1 31,0 0-15-31,0 0-2 0,0 0-1 0,0 0 0 0,-6 3 11 0,-3 2 3 0,-6-2 0 0,-3 2 0 16,-3-2 16-16,1 5 0 0,2-3 0 0,-3-2 0 31,0 2-36-31,3-5 0 0,3 2 0 0,0-4 0 0,0 2-88 0,4-5-17 0,2 2-4 0,0-5-471 16,3-3-95-16</inkml:trace>
          <inkml:trace contextRef="#ctx0" brushRef="#br0" timeOffset="378640.502">18844 14737 806 0,'3'37'36'0,"0"-18"7"0,-3 2-35 0,3 5-8 15,-3-2 0-15,0 0 0 0,0-3 452 0,0 0 89 16,0-5 18-16,0 0 3 0,0 0-456 0,0-3-91 0,0 1-15 0,0-1-10 16,0-3-11-16,3 4-3 0,-3-1 0 0,3-3 0 31,0-2-14-31,0 3-3 0,3-3-1 0,0-3 0 0,3 0 33 0,-3-2 9 0,0 0 0 15,3-3 0-15,-3-3 0 0,3-2 12 0,0-1-2 0,3 1 0 16,0 0 18-16,-3-6 4 0,-1 1 1 0,4-3 0 16,-3-3-33-16,3-3 0 0,-3 1 0 0,0-1 0 15,0-2 0-15,0 0 0 0,-6-3 0 0,3-3 0 32,-3 1-24-32,3-6-6 0,-3 1-1 0,0-4 0 15,0-2-99-15,0 0-20 0,6 0-4 0,-3 5-1 0</inkml:trace>
          <inkml:trace contextRef="#ctx0" brushRef="#br0" timeOffset="379031.0566">19717 14753 2718 0,'3'8'60'0,"0"-3"12"0,-3-5 2 0,0 0 2 0,0 0-60 0,0 0-16 16,0 0 0-16,0 0 0 0,0 0 0 0,0 0 0 0,-6 6 0 15,0-4 0-15,0 1 0 0,0 0-16 0,-3-3 3 0,-3 5 1 16,0-5-1-16,0 3 0 0,-3 2 0 0,-3-2 0 15,3 2 13-15,1 3 0 0,-1 0-10 0,0 2 10 16,-3 1 0-16,0 2 8 0,3 0 0 0,0 3 0 16,0 3-8-16,1-3 0 0,2-1 0 0,3-1 0 15,0-1 0-15,3-3-11 0,3 1 3 0,0 0 0 32,3-3-26-32,0 2-5 0,3 1-1 0,3-3 0 0,6 0-32 15,0-3-8-15,0-2 0 0,5-1-604 0,4-4-121 0</inkml:trace>
          <inkml:trace contextRef="#ctx0" brushRef="#br0" timeOffset="379452.8094">20172 14245 2016 0,'9'8'179'0,"-3"0"-143"15,0 0-36-15,0 3 0 0,-3-3 173 0,0-1 28 16,0 1 6-16,-3 0 1 0,3 0-161 0,0 3-32 16,0 5-7-16,-3 5 0 0,3 3-16 0,0 7-4 15,3 1 0-15,-3 8 0 16,0 2-24-16,0 6-6 0,2-1-1 0,-2 9 0 0,0 2 21 0,0 0 4 16,0 1 1-16,0-4 0 0,-3-5 17 0,3-5 0 15,-3-2 0-15,0-9 9 0,0-2-9 0,0-8 10 16,0-6-10-16,-3-4 10 0,3-4-25 0,-3-5-5 15,3-5 0-15,0 0-1 16,-3-5-21-16,0-3-4 0,0 0-1 0,3-5 0 0,0 0 47 0,0-6 0 0,3 3 0 16,3-2 0-16,0-3 36 0,3 0 6 0,0-1 2 0,0-1 0 15,6-1-17-15,0 0-3 0,3 0-1 0,-3 3 0 16,2 0 13-16,1 2 2 0,3 3 1 0,-3 6 0 16,0 2-30-16,-3 3-9 0,3-1 0 0,0 6 0 15,-4 6 12-15,4 1-12 0,0 4 12 0,0 5-12 31,0 5-16-31,0 0-9 0,-3 3-3 0,2 0 0 0,-2 2-4 16,0-7-2-16,-3-1 0 0,0-2-727 0,-3-8-146 0</inkml:trace>
        </inkml:traceGroup>
        <inkml:traceGroup>
          <inkml:annotationXML>
            <emma:emma xmlns:emma="http://www.w3.org/2003/04/emma" version="1.0">
              <emma:interpretation id="{47737A43-7B61-4541-8648-42B2C2E14C06}" emma:medium="tactile" emma:mode="ink">
                <msink:context xmlns:msink="http://schemas.microsoft.com/ink/2010/main" type="inkWord" rotatedBoundingBox="25656,14088 28902,13875 28968,14885 25723,15099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80324.7496">21464 14700 1094 0,'3'6'97'0,"0"-1"-77"16,0 3-20-16,0-3 0 0,3 0 202 0,-3 1 37 15,3-4 7-15,0 4 2 0,0-6-177 0,0 0-35 0,-1 2-8 0,4-2 0 16,3 0-28-16,-3-2-14 0,3 2 2 0,6-3 0 15,-3-2 12-15,0 2 0 0,3-2 0 0,-1 2 0 0,-2 0 9 0,3-2 5 16,-3 0 1-16,3-3 0 0,-3 3 5 0,0-3 2 16,0 2 0-16,2-2 0 0,1 1 0 0,-6-4 0 0,6 0 0 15,-6 1 0-15,0-3-14 0,-3-1-8 0,3 1 10 0,-3-3-10 16,-3 0 0-16,0 0 0 0,0-2 0 0,-1-1 0 16,-2 6 0-16,-3-5 0 0,0 2-8 0,0 0 8 15,-3 0 0-15,1 3-12 0,-1 2 12 16,3 1-10-16,-6 4 10 0,-3 1 8 0,3 0-8 0,-3 2 11 15,0 0-11-15,0 3 0 0,-3 0 0 0,0 3 0 16,-6 0 0-16,6-1 0 0,-3 6 0 0,4-2 0 16,-4 4 0-16,0 1 0 0,3-1 0 0,-3 6 0 15,0 3-12-15,3 2 3 0,0-3 0 0,3 4 0 16,0 1 9-16,1 1 0 0,5 3 0 0,-3-1 0 16,6 1 0-16,-3 2 9 0,6 2-1 0,-3-1-8 15,6 1 11-15,-3 1-11 0,2 0 10 0,1-6-10 16,3-2 0-16,0-3-15 0,0-2 2 0,0-3 0 15,0-6-48-15,3-2-10 16,0-3-1-16,6-7-840 0</inkml:trace>
          <inkml:trace contextRef="#ctx0" brushRef="#br0" timeOffset="380923.8105">22425 14594 2271 0,'0'19'100'0,"0"-8"22"0,0-4-98 0,-3 1-24 16,-3-2 0-16,-3-1 0 0,1 0 51 0,-4-2 5 0,0 0 0 0,-3-1 1 15,0-2-48-15,-6 3-9 0,12 0 0 0,-3 2 0 32,0-3 0-32,-6 4 0 0,7 2 0 0,-4-3 0 15,3 3 9-15,0 2-9 0,-3 1 12 0,3 2-12 16,-3 3 0-16,3 3 0 0,0 2 0 0,3 5 0 15,1 1-12-15,-1-1-8 0,0 1-3 0,6-1 0 0,-3-2-1 16,3-3-1-16,3 0 0 0,0-5 0 16,0-3 4-16,0-2 1 0,3-3 0 0,-3-8 0 15,0 0-7-15,0 0-1 16,6-5 0-16,3-3 0 0,0-3-8 0,0-2-3 0,2 0 0 16,1-1 0-16,0 1 39 0,0-5 0 0,3 2 0 0,0 0 0 0,0 0 31 0,0 0 4 15,-3-2 1-15,2 2 0 0,1-3 12 0,3-2 4 16,-6 0 0-16,12-3 0 0,-6 0-13 0,3-2-3 15,-1-3 0-15,-2-3 0 0,6 0-21 0,-6-5-5 16,3-5-1-16,-3 2 0 0,0 3-9 0,-1-3 0 16,-2 3 9-16,3 3-9 0,-6 0 0 0,3 2 9 15,0 0-9-15,-3 6 0 0,0-1 8 0,0 6-8 16,-4 0 0-16,-2 0 0 0,0 5 9 0,0 0-9 16,0 0 0-16,-3 5 9 0,0 1 2 0,0-1 0 0,-3 3 0 15,0 0 0-15,-3 1-11 0,3-1 0 0,-3 2 0 16,-6 1 8-16,9 0-8 0,0 5-11 0,0 0 3 15,-3-3 0-15,3 3 8 0,0 0 0 0,-6 0 0 16,0 3 0-16,0 2 8 0,1 6-8 0,2 4 8 0,0 7-8 16,-3 4 0-16,0 8 0 0,0 4 0 0,3 6-12 15,-3 4 12-15,3 2-12 0,-3 6 12 0,3-6-12 16,0 0 12-16,0-7 0 0,3-3 0 0,0-3-8 31,-3-8-16-31,0-3-2 0,3-2-1 0,-3-6 0 0,0-2-133 0,0-2-26 16,0-4-6-16,3-2-698 0</inkml:trace>
          <inkml:trace contextRef="#ctx0" brushRef="#br0" timeOffset="382423.0097">23104 14528 1209 0,'6'8'108'0,"-3"-2"-87"0,0 1-21 0,3-1 0 15,-3 2 214-15,3-3 38 0,-6-5 8 0,3 3 2 16,-3-3-179-16,9 2-36 0,0 1-7 0,-9-3-2 15,0 0-22-15,3 0-5 0,8 0-1 0,-11 0 0 16,6 0-2-16,3 3 0 0,-6-3 0 0,-3 0 0 16,9 0 5-16,-9 0 1 0,0 0 0 0,0 0 0 15,0 0-4-15,3-8-1 0,0 2 0 0,-6 1 0 0,0-3 3 16,-6 0 1-16,9 0 0 0,-9 0 0 0,0 0-25 0,-2 0-6 16,2 0-1-16,-3 3 0 0,0 0 19 0,0 2-8 15,0-2 8-15,-3 5 0 0,3 0-11 0,0 0 11 16,3 3-10-16,0 2 10 0,-2-2 0 0,2 4 0 15,0 1 0-15,0 3 0 0,0 0 10 0,-3 2-2 16,6 0 0-16,0-2 0 0,-3 2-8 0,0-3 0 16,6 1 0-16,-3 0 0 0,3-6-21 0,-6 3 3 15,9-3 1-15,0-5 0 16,-6 5-15-16,6-5-4 0,0 0 0 0,0 0 0 16,0 0-2-16,0 0-1 0,0 0 0 0,0 0 0 0,6-8 17 0,0 1 3 15,3 1 1-15,-3-4 0 0,6-1 18 0,0 3 0 16,3-2-8-16,-3-1 8 0,6 3 0 0,-1 0 0 0,-2 3 0 15,9 0 9-15,-6 2 10 0,3 3 1 0,-3 5 1 16,3 0 0-16,-7 1 23 0,1 2 4 0,0 0 0 16,0 5 1-16,-3-5-19 0,-3 5-4 0,3 0-1 0,-3 0 0 15,-3 1-25-15,-3-1 8 0,-3 3-8 0,0 0 0 16,-3-3-12-16,-3 5-7 0,-3 1-1 0,-3-3-1 16,3 2 1-16,-6 1 1 0,-3 2 0 0,-3-5 0 15,1 2 10-15,-7-2 9 0,6 0-13 0,-3 0 5 16,-3-3 8-16,7-2 0 0,2-1 10 0,0 4-10 15,0-6 25-15,0 0-1 0,3-1 0 0,0 1 0 16,3-2 2-16,1-4 0 0,-1 4 0 0,3-6 0 16,3 5-12-16,0-5-2 0,0 0-1 0,6 0 0 15,0 0-11-15,0 0-9 0,-3-8 9 0,6 3-13 16,-3-3-7-16,6 0-2 0,0 0 0 0,6-3 0 0,3 1 2 16,-1-1 1-16,4-2 0 0,3 0 0 15,0-1 7-15,0 1 0 0,9 3 1 0,2 2 0 0,1-3 11 16,-3 3 0-16,-3 0 0 0,8 3 8 0,-5-3 5 15,0 3 2-15,-3-3 0 0,-1 3 0 0,-2-3-1 0,0 0 0 16,0 0 0-16,-3-3 0 0,2 1-2 0,-5-1-1 16,12-2 0-16,-9-1 0 0,6 1 13 0,-3 0 4 15,-4 0 0-15,7 2 0 0,-3-2-16 0,-3 0-4 16,3-3 0-16,-7 3 0 0,1-1 7 0,3 4 1 16,-3-3 0-16,-6 2 0 0,0 0 1 0,6 1 1 15,-9-3 0-15,0 2 0 0,-1 3 1 0,-2 0 0 16,-6 3 0-16,6-3 0 0,-3 0-34 0,-3-3-6 15,0 3-2-15,-3-2 0 0,-3 2 9 0,3-3 2 0,-5 1 0 16,5-1 0-16,-3 1-4 0,0 2 0 0,0 0 0 16,-3 0 0-16,9 0 1 0,-9 3 0 0,6-1 0 0,-6 4 0 15,9 2 15-15,0 0 13 0,0 0-2 0,0 0-1 16,-9 0 0-16,9 2 0 0,-6 4 0 0,3-1 0 16,-3 0-1-16,0 3 0 0,6-8 0 0,-9 8 0 15,6 0-9-15,-6 5 0 0,6-2 0 0,-3-1 0 16,-3 1-12-16,4 0 3 0,-4-1 0 0,0 3 0 15,0 1-3-15,0-1-1 0,6 0 0 0,-3 0 0 16,-6 3-23 0,6 0-4-16,0 3 0 0,-3-1-1 0,9 3 18 0,-3 0 4 0,-3 1 1 0,12-1 0 15,-6 3 18-15,3-3 0 0,-3-3 0 0,9 1 0 16,-6-1 21-16,0-2 5 0,3-3 1 0,0 1 0 0,-3-6 3 16,3-1 1-16,0-1 0 0,3-1 0 0,-9-2-19 15,12-3-3-15,-6 0-1 0,3 0 0 0,-1-3-8 0,-2-2 0 16,9-1 0-16,-3-1 0 0,3-1 0 0,0-3 10 15,0 0-1-15,6 1 0 0,-3-3-9 0,2-1 0 16,1-1 9-16,0-1-9 0,6 0 11 0,-3 0-3 16,2 0 0-16,-2-2 0 0,6 2-8 0,6 0 12 15,-4 0-12-15,-2 0 12 0,3 3-12 0,-3 0 0 16,-3 2 0-16,-1 3 0 0,-2 5 11 0,0-2 9 16,-3 5 3-16,0 0 0 0,-1 5 1 0,1 1 0 15,0 2 0-15,-6 0 0 0,0-1-10 0,-6 4-2 16,6 0 0-16,-9-1 0 0,3 3-12 0,0-5 0 15,-6 3 0-15,-3 0 0 0,0-1 0 0,-3 1-10 16,0 2 2-16,-3-2 0 0,-3 2 8 0,-3 0-8 16,3 3 8-16,-3 0-8 0,-6 2 0 0,6 1 0 0,-6-3 0 15,3 2 0-15,-2-2 8 0,-4 3 0 0,3-4 0 16,-3-1 0-16,-3-4 0 0,-3-2 8 0,4-2-8 0,-4-4 0 16,-3-2 0-16,0-2-8 0,-2-6 0 0,-1-3 0 31,0-8-36-31,3 1-6 0,1-6-2 0,-7 0 0 15,12-5-121-15,-3 0-25 0,6 0-5 0</inkml:trace>
          <inkml:trace contextRef="#ctx0" brushRef="#br0" timeOffset="382657.4944">24655 14735 2476 0,'18'31'220'0,"2"4"-176"16,-8-3-35-16,6-9-9 0,-6-7 108 0,-12-16 20 16,-6-2 4-16,-9-20 1 15,-14-12-345-15,-13-19-68 0</inkml:trace>
        </inkml:traceGroup>
      </inkml:traceGroup>
    </inkml:traceGroup>
    <inkml:traceGroup>
      <inkml:annotationXML>
        <emma:emma xmlns:emma="http://www.w3.org/2003/04/emma" version="1.0">
          <emma:interpretation id="{92A4235F-B2D5-409F-AB3B-E103FE37C13E}" emma:medium="tactile" emma:mode="ink">
            <msink:context xmlns:msink="http://schemas.microsoft.com/ink/2010/main" type="paragraph" rotatedBoundingBox="7418,16488 31299,15686 31374,17899 7492,187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B01DA6-3F2A-462D-84FC-E93C94A8A05A}" emma:medium="tactile" emma:mode="ink">
              <msink:context xmlns:msink="http://schemas.microsoft.com/ink/2010/main" type="line" rotatedBoundingBox="7418,16488 31299,15686 31374,17899 7492,18701"/>
            </emma:interpretation>
          </emma:emma>
        </inkml:annotationXML>
        <inkml:traceGroup>
          <inkml:annotationXML>
            <emma:emma xmlns:emma="http://www.w3.org/2003/04/emma" version="1.0">
              <emma:interpretation id="{FDEC2BE0-D513-4975-9A5A-1DFEB9B6BC0C}" emma:medium="tactile" emma:mode="ink">
                <msink:context xmlns:msink="http://schemas.microsoft.com/ink/2010/main" type="inkWord" rotatedBoundingBox="7419,16511 10921,16393 10973,17931 7470,18048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383875.7949">3237 16960 864 0,'0'0'76'0,"-3"8"-60"0,-3-3-16 0,0-5 0 16,1 8 222-16,2-5 42 0,3-3 8 0,-6 2 1 0,0-2-145 15,6 0-28-15,0 0-7 0,0 0-1 0,0 0-53 16,0 0-11-16,0 0-3 0,0 0 0 0,6-8-17 0,-3 3-8 16,-3 5 8-16,9 0-8 0,-1-5 0 0,4 5 0 15,0-3 0-15,0-2 0 0,0 5 0 0,3 0 0 16,0 0-12-16,3 0 12 0,3-5-9 0,5 5 9 16,1-3 0-16,3-8 0 0,3 6 0 0,2-6 8 15,4 1 0-15,0-6 1 0,2 0-9 0,1 0 0 16,-3-2 0-16,2-1 0 0,-2-2 0 0,3 0 0 15,-1-3 0-15,1 3 0 0,0-3 0 0,-1 6-11 16,-2-4 3-16,0 9 0 16,0 0-20-16,-7 5-4 0,-2-3-1 0,0 9 0 15,-3-4 1-15,-1 6 1 0,-2-5 0 0,-3 5 0 16,0 5-32-16,-3 1-6 0,0-4-2 0,-1 4-487 0,-5-1-98 16</inkml:trace>
          <inkml:trace contextRef="#ctx0" brushRef="#br0" timeOffset="384266.3349">3999 16809 1544 0,'-9'8'68'0,"3"0"15"0,4-3-67 0,-4 3-16 15,0-3 0-15,3 3 0 0,0-2 98 0,3-6 16 16,0 0 3-16,0 0 1 0,-3 5-58 0,3-5-11 16,0 0-2-16,0 0-1 0,0 5-22 0,0-5-5 15,-6 5-1-15,6-5 0 0,0 8 0 0,3 6 0 16,-3-1 0-16,3 8 0 0,0 6 13 0,0 10 2 15,3 8 1-15,-3 2 0 0,5 11-5 0,-2-5-1 16,0 5 0-16,0 6 0 0,-3-3-28 0,3-3-16 16,-3 6 1-16,3-9 1 0,-6-2-7 0,0-3-2 15,0-2 0-15,0-3 0 16,0 0-99-16,0 0-20 0,-3 0-4 0,0-5-1 16,0-6-85-16,3 3-16 0,-6-11-4 0</inkml:trace>
          <inkml:trace contextRef="#ctx0" brushRef="#br0" timeOffset="385388.6926">4726 16460 2091 0,'0'0'46'0,"0"0"10"0,0 0 1 0,0 0 2 0,0 0-47 0,0 0-12 16,0 0 0-16,0 0 0 0,-3 0 16 0,3 0 0 16,0 0 1-16,0 0 0 0,-3 5 3 0,0 6 0 15,0 2 0-15,3 5 0 0,3 6 9 0,0 5 3 16,-3 11 0-16,0 0 0 0,3 7 0 0,0-2 1 16,-3 0 0-16,3 0 0 0,-3 0 1 0,3 3 0 15,0 2 0-15,-3-2 0 0,0 2 3 0,0-2 1 16,0-9 0-16,0 4 0 0,-3-6-49 0,0-6-9 15,0 1-3-15,3 0 0 16,-3-6-24-16,0 1-5 0,-3-1 0 0,3-2-1 16,-3-8 14-16,3 3 3 0,0-6 1 0,-3 0 0 0,3-2 43 0,-3-4 9 15,3 1 2-15,0-2 0 0,3-6 5 0,0 0 0 16,-6 0 1-16,3-6 0 0,-3 6-9 0,3-2-1 16,0-9-1-16,0 3 0 0,3-2-14 0,3-4 9 0,-3 1-9 15,3 0 8-15,3-3 0 0,-3 6-8 0,0-4 12 0,0 1-4 16,3 0-8-16,3 5 12 0,-3-3-12 0,0 3 12 15,3 3-4-15,0-3-8 0,0 0 12 0,0 3-4 16,2-3-8-16,1-3 0 0,3 11 0 0,0-8 8 16,-3 3-20-16,6 0-5 0,-6 2-1 0,6-2 0 31,-3 5-22-31,2-3-4 0,4 1 0 0,0 2-1 0,6 0 9 0,-3 0 3 16,2 2 0-16,1 1 0 0,3-3 13 0,-3 5 2 0,3-5 1 0,-1-5 0 15,-2 5 17-15,3-3 0 0,0-2 0 0,2 0 0 16,1-9 0-16,-3 1 0 0,-3 8 0 0,0-8 0 15,-4 0 0-15,4-1 16 0,-6 1-4 0,0-5 0 16,0-1-12-16,-4 3-12 0,-5-2 3 0,3 4 0 16,-3-1 21-16,0-1 5 0,-3 2 1 0,-3 1 0 15,0 5 10-15,-3-5 1 0,-3 5 1 0,0-3 0 0,0-2 2 16,0 8 0-16,-3-3 0 0,-3 3 0 0,0 2-20 0,-3-2-3 16,3 0-1-16,-6 5 0 0,0 0-8 0,-3 5 0 15,1-5 0-15,-4 5 0 16,-3 3-33-16,3-3-3 0,0 3 0 15,0 5 0-15,-3-2-24 0,4 2-6 0,-1 3-1 0,3-3 0 16,3 1 28-16,-3 4 6 0,6 1 1 0,3 2 0 0,-3 0 32 16,3-2 0-16,6 4 0 0,0-1 0 0,3-4 0 0,0 3 17 15,6 3-3-15,0-3-1 0,3 0-4 0,0-2-1 16,3 5 0-16,0-8 0 0,0 2 7 0,-1 1 1 16,1-6 0-16,0 0 0 0,3-5 3 0,-3-3 1 15,3 1 0-15,0-4 0 0,-3-4-11 0,5-4-1 0,-2 1-8 16,3-8 12-16,-6 0 16 0,6-1 2 0,0 1 1 0,-1-5 0 15,1-4 1-15,0 4 1 0,3-3 0 0,-3 0 0 0,0 2-12 0,-1 0-2 0,-2 1-1 0,3 5 0 16,0 0-18-16,-3-1 10 0,-6 6-10 0,3 3 8 16,0 0-8-16,-1 2 0 0,1 3 9 0,0 0-9 15,-3 0 0-15,3 5 0 0,0 3 0 0,0 0 0 16,0 0 0-16,-1-2-13 0,-2 4 1 0,3 1 1 47,-3-6-21-47,0 8-5 0,0-2-1 0,-3-3 0 0,-3 5-12 0,0 0-2 0,-3 0-1 0,3 1 0 0,-3 4 7 15,0 3 2-15,-3-2 0 0,0 5 0 0,0-1 33 0,0 1 11 0,-3-5 0 0,3 2 0 16,0 0 35-16,-3-5 13 0,3-8 4 0,0 5 0 16,0-13-18-16,0 0-3 0,0 0-1 0,0 0 0 15,3-5-14-15,6-3-4 0,0-3 0 0,0-5 0 16,2-2 8-16,-2-3 2 0,0-3 0 0,3 3 0 16,0-6-22-16,0 1 9 0,3-1-9 0,0-2 0 15,3 0 14-15,-1 3-4 0,1 2-1 0,0 3 0 16,-3-3-9-16,0 3 8 0,3 0-8 0,3 7 8 0,-3 1-8 15,-1 3 0-15,4 10 0 0,0 0 0 0,-3 10 0 0,3 3 0 16,-3 3 0-16,-1 3 8 0,4 2-8 0,-3-2 0 16,0 7 0-16,-3-2 0 0,3-3 0 0,-3 5-9 15,0-4 0-15,-1-4 0 16,-2 1-32-16,0-1-7 0,3-2 0 16,-3-5-671-16,0-3-133 0</inkml:trace>
        </inkml:traceGroup>
        <inkml:traceGroup>
          <inkml:annotationXML>
            <emma:emma xmlns:emma="http://www.w3.org/2003/04/emma" version="1.0">
              <emma:interpretation id="{4210356F-F40D-430E-A804-4B0F45A6CA5D}" emma:medium="tactile" emma:mode="ink">
                <msink:context xmlns:msink="http://schemas.microsoft.com/ink/2010/main" type="inkWord" rotatedBoundingBox="13324,16362 16907,16242 16965,17983 13383,18103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387537.2602">9277 16732 1868 0,'0'0'41'0,"0"0"9"0,0 0 2 0,0 0 0 0,0 0-42 0,0 0-10 0,3 6 0 0,-3-6 0 16,0 0 44-16,0 0 6 0,0 0 2 0,0 0 0 15,0 0-42-15,0 0-10 0,3-6 0 0,3 4 0 16,-3-4 0-16,-3 6 8 0,0 0-8 0,0 0 8 16,0-5-8-16,0 5 8 0,0 0-8 0,0 0 8 15,0 0 5-15,0 0 1 0,0 0 0 0,0 0 0 16,0 0 1-16,0 0 0 0,0 0 0 0,-3 5 0 16,0 3 9-16,0 5 3 0,0 6 0 0,-3 0 0 15,3 2-27-15,0 0 0 0,0 3 8 0,0 2-8 16,0 6 19-16,3 0 1 0,-3 2 1 0,0 3 0 15,3 5-12-15,-3 1-9 0,3-1 12 0,-3-2-12 16,3-3 0-16,-3 2-19 0,0-1 3 0,0-1 0 16,0-6-8-1,0 6-2-15,0-2 0 0,0-3 0 0,-3-1 13 0,3 1 2 0,0-6 1 0,0 1 0 16,-3-6 21-16,3 6 4 0,0-9 1 0,-3 9 0 0,4-6-32 16,-1-3-5-16,0 1-2 0,0 2 0 0,3-3 10 15,-3 1 1-15,0-1 1 0,0-2 0 0,0-2 11 16,3-1 0-16,-3-3 0 0,0-2 8 0,0-2 1 0,0-4 1 15,3-2 0-15,0 0 0 0,0 0-10 0,0 0 0 16,0 0 0-16,0 0 0 0,-3-8 14 0,0 3 7 16,0-8 2-16,0 5 0 0,0-5-23 0,3-1 0 15,-3 1 0-15,3-5 0 0,3-1 0 0,-3-2 0 16,3 2 0-16,0 1 0 0,3-3 0 0,-3 0 0 16,0-3 0-16,0-3 0 0,3 1 0 0,0 5 14 15,0-6-3-15,0-2-1 0,-1 3-10 0,1-3 0 16,-3 2 0-16,3-5-11 0,0 1 21 0,-3-1 4 0,0-3 1 0,3-2 0 15,0-2-15-15,-3-6 11 16,0 0-11-16,3 2 10 0,0 1-10 0,-3 2 12 0,3-2-12 16,-3 2 12-16,0 1-12 0,0-4 0 0,0 9 0 15,0-6 0-15,-3 1-9 0,3 2 9 0,0 5-12 0,-3 3 12 16,3 0-9-16,0 5 9 0,0 0 0 0,0 5-9 16,3 1 9-16,-3 2-8 0,0-2 8 0,3 10-8 15,-3-3 8-15,2 3 0 0,-2-2 8 0,0 2-8 16,3 2 13-16,0-2-1 0,0 6-1 0,-3-4 0 15,3 1 2-15,3-3 1 0,-3 3 0 0,3 2 0 16,0-7 5-16,-3 7 1 0,3-2 0 0,-3-1 0 16,3 1-20-16,0-3 0 0,-3 3 0 0,3 5 0 15,-3-3 0-15,-6 3 0 0,0 0 0 0,5 3 0 16,1-3 19-16,3 5 0 0,-6 3 0 0,3 3 0 16,0 2 18-16,3 5 4 0,0 4 1 0,0 4 0 15,3 6-31-15,-3 8-11 0,3 7 0 0,6 6 9 0,-3-3-9 16,2 9 0-16,7-1 0 0,-6 3 0 0,3 2 0 0,-3 3 0 15,3 6 0-15,-1-1 0 0,1-5 0 0,-3 0 8 16,0-2-8-16,0 2 8 0,0-2 2 0,-3-4 0 16,-1 4 0-16,1-6 0 0,0-2-10 0,0-6 0 15,6 3 9-15,-6-8-9 0,0 5 0 0,-3-10 0 16,0 0 0-16,-4-9 8 0,-2-4-23 0,0-6-4 16,0-8-1-16,-6-5 0 15,-3-3-188-15,3-5-37 0</inkml:trace>
          <inkml:trace contextRef="#ctx0" brushRef="#br0" timeOffset="387834.0616">9238 17320 2329 0,'6'18'103'0,"-3"-10"21"0,0 3-99 0,3-3-25 16,0 5 0-16,3-3 0 0,0-2 66 15,6 0 8-15,0 3 2 0,5-8 0 0,7 4-36 0,3-4-6 16,6-3-2-16,-1-3 0 0,4 1-32 0,0-6 0 15,-1-3 0-15,1-2 0 16,-3 0-73-16,3-8-19 0,-1-3-3 0,-2-3-651 16,0-7-130-16</inkml:trace>
          <inkml:trace contextRef="#ctx0" brushRef="#br0" timeOffset="388568.2662">10572 16608 1785 0,'0'5'159'0,"0"8"-127"15,0 1-32-15,-3-1 0 0,3 0 168 0,-3-5 27 16,3 3 5-16,-3-3 2 0,0 5-155 0,0-5-31 16,3-3-7-16,-3 6-1 0,3-1-8 0,0 3 10 15,0-2-10-15,3 8 10 0,0 2-20 0,3 0-4 16,-3 5-1-16,3 3 0 0,3 6-7 0,-1-1-2 15,4 3 0-15,0 8 0 0,0 0 24 0,3 0 0 16,0 3 0-16,0-3 8 0,0-6 4 0,0 6 1 0,2-5 0 0,1 0 0 16,-3 0-3-16,3-3-1 0,0-3 0 0,3-2 0 15,-6-6-9-15,2 1 0 0,4-9 9 0,0 3-9 16,0-2 0-16,0-6 0 0,3 0 0 0,-4 1 0 16,4-1 0-16,-3-5 0 0,0-3 0 0,-3 3 0 15,3-3 11-15,-3-5 4 0,-1 0 1 0,-2 0 0 16,3 0 0-16,-3-5 1 0,6-3 0 0,-3 3 0 15,0-6 5-15,-4 1 1 0,7-9 0 0,0 3 0 16,-3-8-23-16,-3-2 0 0,-3-9 0 0,0 4 0 16,-3-6-9-16,0-3 0 0,-4 6 0 0,1-6 0 15,-6 0 9-15,0 1 12 0,0-4-2 0,-6-2-1 16,4-8-23-16,-1 8-5 0,0-2-1 0,0 2 0 16,-6 0 20-16,0 2 0 0,3-2 0 0,-3 0 0 15,3 0 0-15,0 6 0 0,0-6-9 0,-3 0 9 16,6 10-28-1,-3 1 1-15,-3 0 0 0,3-1 0 0,3 9-99 0,-3 5-20 16,3-3-4-16,-3 8-824 0</inkml:trace>
          <inkml:trace contextRef="#ctx0" brushRef="#br0" timeOffset="389396.2003">12230 16838 403 0,'0'19'36'0,"0"-6"-36"15,-6-3 0-15,3-2 0 0,0 6 362 0,0-6 66 16,-3-3 12-16,3 5 4 0,0-7-320 0,3-3-63 16,0 0-13-16,0 11-2 0,3-9-25 0,3 9-5 15,0-8 0-15,0 7-1 0,6-7 19 0,-1 2 4 16,7-5 1-16,3 5 0 0,0-5 1 0,3 0 0 15,-3 0 0-15,2-5 0 0,-2 0-8 0,0 2-2 16,0-7 0-16,3 4 0 0,-6-2-20 0,2-5-10 16,1 0 10-16,0 0-10 0,0-6 0 0,-3-2 0 15,0 2-13-15,3-7 4 0,-7 5-13 0,-2-6-2 16,0 1-1-16,0-1 0 0,-6-2 1 0,-3 3 1 0,0-3 0 16,0 2 0-16,-3 3 23 0,0 6-9 0,-6-3 9 15,3 2 0-15,-6 3 0 0,3 0 16 0,-6 1-2 0,3 1 0 16,-3 1-1-16,1 3 0 0,-1-4 0 0,0 9 0 15,-3-3-13-15,-3 5 11 0,0 1-11 0,0 2 10 16,-3 2-10-16,1 1 0 0,-1 2 0 0,0 3 0 16,0 0 0-16,0 3 0 0,-6-3 0 0,4 5 0 15,-1 0-9-15,3 3-4 0,0 0-1 0,0-3 0 16,0 0-5-16,1 6-1 0,2 2 0 0,0-2 0 16,3 7 34-16,3 1 6 0,0 2 2 0,0 0 0 15,0 5-14-15,3 1-8 0,1-1 8 0,2 6-8 16,0-1 11-16,3 9-3 0,0-3 0 0,6 5 0 15,3 3 10-15,0 0 2 0,5-8 0 0,4 8 0 16,0-8 19-16,6 3 4 0,-3-3 1 0,6 0 0 0,-3-6-22 16,2 1-4-16,7-8-1 0,-3-1 0 0,6-4-17 15,-4-1 10-15,4-7-10 0,-3-6 8 16,3-8-40-16,-1-2-8 0,7-6-1 16,0-2-1-16,6-8-126 0,-4-6-24 0,-2-7-6 0</inkml:trace>
        </inkml:traceGroup>
        <inkml:traceGroup>
          <inkml:annotationXML>
            <emma:emma xmlns:emma="http://www.w3.org/2003/04/emma" version="1.0">
              <emma:interpretation id="{138D05FB-5218-4BB0-A237-85C11607621A}" emma:medium="tactile" emma:mode="ink">
                <msink:context xmlns:msink="http://schemas.microsoft.com/ink/2010/main" type="inkWord" rotatedBoundingBox="18002,16132 19437,16084 19479,17357 18045,17405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390311.5123">14516 16772 1612 0,'7'5'144'0,"-4"1"-116"0,-1 1-28 0,-2-1 0 15,0-6 155-15,0 0 25 0,0 0 4 0,3 5 2 16,-3-5-105-16,3 3-21 0,-3 7-4 0,3-7 0 16,0 8-20-16,0-9-4 0,0 9-1 0,3-3 0 15,-3 0 10-15,3 7 3 0,-9-4 0 0,3 5 0 16,3 0-28-16,-3 8-6 0,0-3-1 0,0 5 0 16,0 6-21-16,-3 0-5 0,6 2-1 0,-3 1 0 15,3-4 2-15,3 1 1 0,-6-5 0 0,3-1 0 16,3 0 15-16,-3-2 0 0,0-3-10 0,3-2 10 15,3-6 0-15,-3 0 0 0,0-5 0 16,0 3 0-16,3-8 0 0,0 2 8 0,0-10-8 0,2 2 0 16,-2-8 0-16,3 3-17 0,3-5 2 0,-3-5 1 15,0-1 5-15,3-2 1 0,-3 0 0 0,3-6 0 16,0-4 8-16,-1-1 0 0,4 0 0 0,-3 0 0 16,3 3 0-16,0-3 0 0,3 1 0 0,0 4 0 15,2 1 0-15,-2-1 9 0,3 1-9 0,-3 5 0 16,3-3 10-16,-1 11-10 0,-5-6 8 0,0 6-8 15,0 5 8-15,-3 3-8 0,3-3 8 0,-6 2-8 16,0 6 11-16,0 0-3 0,-1 6-8 0,1-1 12 16,-3 3-3-16,0 0-1 0,0-3 0 0,-3 3 0 15,0 5-8-15,-3 1 0 0,3-1 0 0,-3 5-11 16,-3 1 11-16,0-1 0 0,0-2 0 0,-3 3-8 16,-3 2 8-16,0-3 0 0,0 9 0 0,-6-9 0 15,3 1 0-15,-3 2 8 0,0-8-8 0,1 1 8 0,-4-6-8 16,0-3 0-16,0-8-11 0,-6-7 11 15,0-4-153-15,-12-12-25 0</inkml:trace>
          <inkml:trace contextRef="#ctx0" brushRef="#br0" timeOffset="390498.9916">14779 16267 2941 0,'5'21'64'0,"-2"5"14"0,-3 1 2 0,0-9 4 0,0-7-68 0,0-11-16 0,0 0 0 0,3-16-1304 16</inkml:trace>
          <inkml:trace contextRef="#ctx0" brushRef="#br0" timeOffset="204714.5839">13798 16132 2487 0,'-3'5'55'0,"0"3"11"0,0 2 2 0,-3 1 2 0,3-3-56 0,-3-3-14 15,3 1 0-15,3-6-1103 0</inkml:trace>
        </inkml:traceGroup>
        <inkml:traceGroup>
          <inkml:annotationXML>
            <emma:emma xmlns:emma="http://www.w3.org/2003/04/emma" version="1.0">
              <emma:interpretation id="{D96DB376-7F1A-4850-B5C5-ACBCFDFEA77B}" emma:medium="tactile" emma:mode="ink">
                <msink:context xmlns:msink="http://schemas.microsoft.com/ink/2010/main" type="inkWord" rotatedBoundingBox="20774,16257 23220,16175 23265,17523 20820,17606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391082.4147">16556 16444 1699 0,'0'0'75'0,"2"8"16"0,1 0-73 0,-3-3-18 15,0-5 0-15,6 8 0 0,-3 0 145 0,-3 0 26 16,3 0 5-16,0-3 0 0,-3 3-84 0,0 0-16 15,0 3-4-15,3-4-1 0,-3 7-24 0,0-1-5 16,0 3-1-16,0 0 0 0,0 2-17 0,0 3-3 16,0 6-1-16,-3 5 0 0,3-1-12 0,-3 4-8 15,3 2 8-15,0 2-8 0,-3 1 0 0,3 13 0 16,0 3 0-16,0-1 0 0,0 3 0 0,3 1 0 16,0-6 0-16,0-3 0 0,0-3 0 0,0-2 0 15,0 3 8-15,3-6-8 0,0-7 0 0,0 2 0 16,-3-11 0-16,0-5-8 0,3-2-8 0,-3-6 0 15,-3-5-1-15,0-3 0 16,0-5-37-16,0 0-7 0,0 0-2 0,-3-10 0 16,-6-11-105-16,3-6-20 0,-3-5-5 0</inkml:trace>
          <inkml:trace contextRef="#ctx0" brushRef="#br0" timeOffset="391472.9366">16624 16605 979 0,'0'0'87'0,"-6"0"-70"0,-3 0-17 0,3 0 0 16,-3 0 220-16,0-2 40 0,3-1 8 0,0-2 1 0,0-1-160 0,3 4-32 16,0-4-6-16,0 1-2 15,3-3 7-15,3 3 2 0,-3 5 0 0,6-8 0 0,0 3-41 0,3-3-8 16,0 2-1-16,6 4-1 0,0-3-11 0,3-1-3 15,3 6 0-15,0-2 0 0,-1 2-13 0,4 0 0 16,6 0-12-16,-3 2 12 0,-3-2 0 0,2 6 16 16,4 1-2-16,0-1 0 0,-3-1 2 0,-4 3 0 15,4 0 0-15,0 0 0 16,-3 0-36-16,0 0-6 0,-9 0-2 16,-1 2 0-16,1-2 5 0,0 0 1 0,-9 0 0 0,0-3 0 0,-6-5 7 0,0 0 2 15,0 0 0-15,-9 11 0 16,-3 5-20-16,0-3-4 0,3 0-1 0,-11 1 0 15,-4 4 24-15,-3-5 5 0,0 8 1 0,0-5 0 0,-2 3-12 0,-1-3-3 16,0-3 0-16,0 0 0 16,4 0-93-16,2-2-18 0,-3-3-4 0,3 2-717 0</inkml:trace>
          <inkml:trace contextRef="#ctx0" brushRef="#br1" timeOffset="3.23104E10">17496 17006 403 0,'0'0'36'0,"0"0"-36"0,9-8 0 0,-4 0 0 15,3 0 128-15,1 1 18 0,-4-1 4 0,-1 4 1 16,0-4-54-16,-4 8-10 0,5-8-3 0,-5 4 0 16,4-3-14-16,1-1-3 0,-5 0-1 0,0 8 0 15,0-8-19-15,4 4-4 0,-4-3-1 0,0 7 0 16,0-12-4-16,0 12-1 0,0-8 0 0,0 8 0 16,0-8-7-16,0 0-2 0,-4 5 0 0,4 3 0 15,0-8-6-15,0 8-2 0,-5-8 0 0,5 4 0 16,-4 0-7-16,-1-4-1 0,1 1-1 0,0 3 0 15,-1 0-3-15,1-4-8 0,-1 4 12 0,1 0-4 16,-5 0-8-16,9 4 0 0,-9-4 9 0,5 0-9 16,-5 1 9-16,1-1-9 0,-1 0 12 0,0 0-12 0,9 4 12 0,-9-4-4 15,-4 4 0-15,0 4-8 0,4-4 9 0,-4 4-9 16,0 0 0-16,-5 0 9 0,1-1-9 0,-1 5 0 16,5-4 0-16,-5 4 8 0,1 4-8 0,-1-8 8 15,-4 3-8-15,5 5 8 0,-1-4-8 0,-4 0 0 16,5 3 0-16,-1 1 0 0,1-4 0 0,-1 4 0 15,1-1 0-15,-1 5 0 0,5-4 0 0,0 3 0 16,0-3 0-16,-5 3 0 0,5 1 0 0,0 4 0 16,0-5 0-16,4 5 0 0,-4-1 0 0,4 1 0 15,-4-1 0-15,8 1 0 0,-4-1 0 0,9-3 8 16,-4 3-8-16,4-3 0 0,4-1 9 0,1-3-9 16,-1 0 10-16,5 3-10 0,0-3 8 0,0 4-8 0,-1-8 0 15,6 3 9-15,-1-3-9 0,0-4 10 0,0 0-10 16,-4 0 10-16,4-4 2 0,-4 0 0 0,4 0 0 0,0-4 0 15,-4 0 4-15,4-4 2 0,-4 0 0 0,0 1 0 16,4-5-5-16,-5 0-1 0,1 0 0 0,0 1 0 16,4-5-12-16,-4 1 8 0,4-1-8 0,0-4 0 15,0-3 8-15,-4 4-8 0,4-5 0 0,1 5 9 16,-6-1-9-16,5 1 0 0,-8 3 0 0,8 4 0 16,-4-3 0-16,0-1 0 0,-5 8 0 0,5-3 0 15,-5 3 0-15,1-4 0 0,-1 4 0 0,0 1 0 16,1-5 0-16,-1 4 0 0,0 0 0 0,-4 4 0 15,5-3 0-15,-5 7 0 0,4-8 0 0,-4 8 8 16,5-8-8-16,-5 8 0 0,0 0 0 0,0 0 0 16,0 0 8-16,0 0-8 0,0 0 8 0,0 0-8 15,0 0 0-15,13 8 0 0,-9 0 8 0,1 3-8 0,3 5 0 16,-3-4 0-16,-5-1 0 0,9 5 8 0,-9-1-8 0,4 1 0 16,0 0 0-16,5 3 0 0,0 1 0 0,0-5-14 15,-1 1 2-15,1-4 0 16,0-1-108-16,4 1-22 0,-4 0-4 0,4-5-741 15</inkml:trace>
          <inkml:trace contextRef="#ctx0" brushRef="#br1" timeOffset="3.23104E10">17830 16795 741 0,'0'0'32'0,"0"0"8"0,0 0-32 16,0 0-8-16,4-11 0 0,5 7 0 0,-5-4 111 0,-4 8 20 15,9-8 4-15,-9 8 1 0,9-4-51 0,0 0-9 16,0 4-3-16,-9 0 0 0,0 0-26 0,13 0-6 16,-4 4-1-16,-1 4 0 0,-3 0-4 0,3 0 0 15,-3 3-1-15,4 5 0 0,-5-1-4 0,5 5-1 16,0-4 0-16,-5 3 0 0,0 1 10 0,1 3 3 15,-1 0 0-15,-4 1 0 0,0-1-35 0,0 4-8 16,0-3 0-16,-4-1 0 0,-1 1 0 0,1 3 8 16,4-4-8-16,0 1 8 0,-4-9 0 0,4 1-8 15,0 0 12-15,-5-1-4 0,5-7 8 0,0-8 0 16,0 0 1-16,0 0 0 0,0 0 4 0,0 0 1 16,0 0 0-16,0 0 0 0,0 0 5 0,0 0 1 15,0 0 0-15,-4-12 0 0,-1 1-4 0,5-5 0 0,0 0 0 16,-4 1 0-16,4-1 2 0,0-3 0 0,4-1 0 15,-4-3 0-15,9 3-26 0,-4-3 0 0,-1-1 0 16,5 1 0-16,-1 4 0 0,6-5 0 0,-6 5 0 0,10-1 0 16,0 5-16-16,-1-5-1 0,1 4-1 0,-5 1 0 31,4-1-120-31,1 5-24 0,4 3-5 0</inkml:trace>
          <inkml:trace contextRef="#ctx0" brushRef="#br1" timeOffset="3.23104E10">18435 16690 1036 0,'0'0'46'0,"0"0"10"0,0 0-45 0,0 0-11 0,9-4 0 0,0 0 0 16,0 0 83-16,-5 4 14 0,5-4 3 0,0 0 1 16,4 1-29-16,0-5-7 0,5 4-1 0,-5 0 0 15,4 0-20-15,5 0-4 0,-4 0 0 0,4-4-1 16,4 5-11-16,0-1-1 0,5 0-1 0,-5-4 0 15,5 8-17-15,-9-4-9 0,4 0 10 0,-4 0-10 16,5 4 0-16,-5-4 0 0,-5 0 0 0,1 4 0 0,4-3-20 16,-9-1-1-16,0 4 0 0,0-4 0 15,0 4-47-15,0 0-10 0,-13 0-2 0</inkml:trace>
          <inkml:trace contextRef="#ctx0" brushRef="#br1" timeOffset="3.23104E10">18786 16261 288 0,'0'0'25'15,"0"0"-25"-15,9-8 0 0,-4 0 0 0,3 1 160 0,1-1 28 0,0 0 4 0,4 0 2 16,-9 0-75-16,5 1-15 0,-4-1-4 0,3 4 0 16,-8 4-28-16,5-8-5 0,-5 8-2 0,0 0 0 15,0 0-13-15,0 0-2 0,0 0-1 0,0 0 0 16,0 0-22-16,0 0-5 0,0 0-1 0,0 0 0 15,0 0-11-15,0 0-2 0,0 0-8 0,0 0 12 16,0 12-4-16,0 0 0 0,0-1-8 0,-5 1 12 16,1 4 6-16,-5 3 1 0,5 1 0 0,-5-1 0 15,5 4 5-15,-5 5 0 0,-4 7 1 0,4-4 0 16,0 8-2-16,-4 0-1 0,0 4 0 0,0-4 0 0,0 4 11 16,4-4 3-16,-4 0 0 0,4 0 0 0,0 0-28 15,0-4-8-15,5-4 0 0,-5-4 0 0,0 5 8 0,5-5-8 16,0-4 12-16,-5 1-12 0,4-5 8 15,1 5-8-15,-5-5 0 0,0-3 0 16,5 3-40-16,-5-7-16 0,5 0-2 0,0-1-582 16,4-11-117-16</inkml:trace>
        </inkml:traceGroup>
        <inkml:traceGroup>
          <inkml:annotationXML>
            <emma:emma xmlns:emma="http://www.w3.org/2003/04/emma" version="1.0">
              <emma:interpretation id="{A55A0C2A-D7BF-45E5-A48C-079085D332C5}" emma:medium="tactile" emma:mode="ink">
                <msink:context xmlns:msink="http://schemas.microsoft.com/ink/2010/main" type="inkWord" rotatedBoundingBox="24485,15966 25449,15933 25485,17007 24521,17040"/>
              </emma:interpretation>
              <emma:one-of disjunction-type="recognition" id="oneOf3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1" timeOffset="3.23104E10">20796 16838 403 0,'0'0'36'0,"0"0"-36"16,4-8 0-16,9 4 0 0,-4 1 144 0,4-1 21 15,5 0 5-15,-1-4 1 0,5 4-56 0,0-4-11 16,5-3-3-16,3 3 0 0,1 0-30 0,0 0-7 16,-1 0 0-16,6 1-1 0,3 3-63 0,-4 0 0 15,0-4 0-15,0 4-13 0</inkml:trace>
          <inkml:trace contextRef="#ctx0" brushRef="#br1" timeOffset="3.23104E10">21094 16468 864 0,'0'0'38'0,"0"0"8"0,0 0-37 0,-4-12-9 16,4 4 0-16,0 8 0 0,4-11 79 0,1 3 13 15,-5-4 4-15,8 4 0 0,-3-3-42 0,-1 3-8 0,1-4-2 0,-1 4 0 16,5-3-15-16,-5-1-3 0,5 0-1 0,0 0 0 16,-5 1 4-16,0-5 1 0,1 4 0 0,-1-3 0 15,5-1 5-15,-9 1 1 0,4-5 0 0,-4 5 0 16,0-1-4-16,0-4 0 0,0 5 0 0,0-1 0 16,0 1-13-16,0-1-3 0,-4 0-1 0,4 1 0 15,0-1-15-15,-4 1 8 0,4-1-8 0,-5 4 0 16,5 5 0-16,-4-5 0 0,-1 4 0 0,1-4 0 15,0 8 0-15,-1 1-12 0,1-5 1 0,4 8 0 16,0 0-9-16,-5-4-1 0,1 0-1 0,4 4 0 16,-4-4 2-16,4 4 1 0,-5-8 0 0,5 8 0 15,-4-4 19-15,4 4-10 0,0 0 10 0,0 0-8 16,0 0 8-16,0 0 0 0,0 0 0 0,0 0-8 16,0 0 8-16,0 0 0 0,0 0 0 0,0 0 0 15,0 0 0-15,0 0 0 0,0 0 0 0,0 0 0 0,0 0 0 16,0 0 0-16,0 0 8 0,0 0-8 0,-4 12 13 15,-1 0-1-15,1-1-1 0,-1 1 0 0,5 8-3 16,-4-5 0-16,4 1 0 0,-4 3 0 0,4 1-8 16,0 3 12-16,0-3-12 0,0 3 12 0,4 1-3 0,0-1 0 15,-4 4 0-15,5 1 0 0,-5-1 8 0,0 4 2 16,4 0 0-16,-4 0 0 0,0 5 12 0,0-1 2 16,0 0 1-16,0-4 0 0,0 4 1 0,-4 4 0 15,-1-4 0-15,5 4 0 0,-4-4-11 0,4 0-3 16,-4-4 0-16,4 1 0 0,-5-5-12 0,5-4-9 15,-4 1 12-15,4-1-12 0,0 1 10 0,0-5-10 16,-5-3 8-16,5-1-8 0,0 1 0 0,-4-8-14 16,4 3 2-16,0-3 0 15,0-8-52-15,-4 8-9 0,4 0-3 0,-5-4-820 0</inkml:trace>
          <inkml:trace contextRef="#ctx0" brushRef="#br1" timeOffset="3.23104E10">20515 16554 288 0,'0'0'25'0,"0"-4"-25"0,4 0 0 0,1-4 0 16,-1 4 172-16,1-4 28 0,-1 0 7 0,-4 8 1 15,0-3-124-15,4-1-24 0,-4-4-4 0,0 8-2 16,0 0-11-16,0 0-3 0,0 0 0 0,0 0 0 0,-4-4 1 0,4 4 0 16,-9 0 0-16,0 0 0 0,1 0-5 0,8 0-2 15,-9 4 0-15,0 0 0 0,-4 0-10 0,4 0-3 16,0 7 0-16,-4-3 0 0,4 0-5 0,1 4 0 15,-5-1-1-15,4 5 0 0,-4 3 1 0,4 1 1 16,-4-1 0-16,-1 1 0 0,1-1-1 16,5 1-1-16,-6-1 0 0,6 1 0 0,-1-1-7 0,0 1-8 15,5-1 11-15,-5 1-11 0,9-5 8 0,-4 1-8 16,4 0 0-16,0-1 0 0,0-3 0 0,4 3 0 16,0 1 8-16,1-4-8 0,-1-1 0 0,5 1 0 15,0 0 0-15,4-4 0 0,-4 3 0 0,-1-7 0 16,5 0 8-16,1 0-8 0,-1-4 0 0,0-4 10 15,0 0-10-15,0 0 8 0,0-7-8 0,5 3 0 16,-5 0 9-16,5-4-9 0,-9 1 0 0,4-1 8 0,0-4-8 16,-4 1 0-16,-1-1 9 0,1-3-9 0,0-1 12 0,0 1-12 15,-1-1 18-15,-3 1-3 0,4-1-1 0,-5 1 0 16,0-1-14-16,-4 1 11 0,5-1-11 0,-5 5 10 16,-5-5-10-16,1 4 0 0,0 1 0 0,-1 3 8 15,-4 0-8-15,5 1 0 0,0 3 0 0,-1 0 8 16,1 0-8-16,4 8 0 0,0 0 0 0,0 0-11 31,-4 0-89-31,4 0-19 0,0 0-3 0</inkml:trace>
        </inkml:traceGroup>
        <inkml:traceGroup>
          <inkml:annotationXML>
            <emma:emma xmlns:emma="http://www.w3.org/2003/04/emma" version="1.0">
              <emma:interpretation id="{5D37F386-76EC-4318-B810-1764409ACCD3}" emma:medium="tactile" emma:mode="ink">
                <msink:context xmlns:msink="http://schemas.microsoft.com/ink/2010/main" type="inkWord" rotatedBoundingBox="26503,16297 30274,16170 30333,17934 26562,18061"/>
              </emma:interpretation>
              <emma:one-of disjunction-type="recognition" id="oneOf3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1" timeOffset="3.23104E10">22634 16612 460 0,'0'0'41'0,"0"0"-33"16,0 0-8-16,9-12 0 0,-9 12 128 0,4-8 24 16,1 1 5-16,-5 7 1 0,0 0-71 0,0 0-15 15,0 0-2-15,0-12-1 0,-5 0-37 0,1 5-7 16,4 7-1-16,-4-12-1 0,-5 0 16 0,0 0 3 15,0 1 1-15,0 3 0 0,1 0 1 0,-1 0 0 16,-4 1 0-16,4-1 0 0,0 4-13 0,0 0-3 16,1 0 0-16,-1 4 0 0,0-4-16 0,0 4-3 15,1 0-1-15,-1 0 0 0,0 4-8 0,-4 0 0 16,0 4 0-16,4 0 0 0,-4-5 0 0,0 5 0 0,-1 4 0 0,1 4 0 16,0-5 0-16,0 1 0 0,4 7 0 0,-4 1 8 15,0-1-8-15,8 5 12 0,-3-1-12 0,-1 4 12 16,0-3-12-16,5-1 10 0,-1 5-10 0,1-5 10 15,0 0-10-15,4 1 8 0,0-9-8 0,4 5 8 16,-4-5-8-16,4 1 0 0,1-8 0 0,4 4 0 16,-5-5 0-16,5 1 0 0,-9-8 9 0,13 0-9 15,4 0 8-15,-3-4-8 0,3 0 8 0,5-3-8 16,-4-5 0-16,4 0 8 0,-5 0-8 0,5-3 0 16,-4-5 0-16,-1 5 8 0,-4-9-8 0,5 1 0 15,-1-4 0-15,-3-1 0 0,-1 1 0 0,0-4 0 16,0 4 0-16,0-1 9 0,-4 1-9 0,0 0 0 15,0 7 15-15,-1-3-4 0,-3 7-1 0,3 5 0 0,1-1 2 16,-4 4 0-16,-5 8 0 0,0 0 0 0,0 0-12 0,0 0 10 16,0 0-10-16,0 0 10 0,0 0-10 0,-5 12 0 15,10-4 0-15,-10 7 0 0,5-3 0 0,0 0 0 16,-4-5 0-16,-1 5 0 0,5 0 0 0,0-1 0 16,-4 5 0-16,4-4 0 0,4-1 0 0,-4 1 0 15,5 4 0-15,-5-1 0 16,4 5-23-16,1-5-3 0,-5 5-1 0,0-5-552 15,0 5-110-15</inkml:trace>
          <inkml:trace contextRef="#ctx0" brushRef="#br1" timeOffset="3.23104E10">22985 16608 403 0,'0'0'17'15,"5"-8"5"-15,-1 0-22 0,5 1 0 0,-9-1 0 0,0 8 0 16,4-8 185-16,1 0 33 0,-1-3 6 0,0 3 2 0,-4 8-103 0,5-8-21 15,-1 0-4-15,0-3-1 16,1 7-38-16,-1-4-8 0,1 4-2 0,3-4 0 0,-3 4-17 0,4-4-3 16,-1 5-1-16,-3 3 0 0,3 0-6 0,-8 0-2 15,9 0 0-15,4 0 0 0,-4 7 0 0,0-3-1 16,0 4 0-16,0 4 0 0,-1-4-19 0,-3 3 8 16,3-3-8-16,-3 4 0 0,-1 3 14 0,1 5-4 15,-1-1-1-15,-4 1 0 0,0 3 0 0,-4 1 0 16,4-1 0-16,-5 4 0 0,1-3 1 0,-1 3 0 15,-3-4 0-15,3 1 0 0,1 3 1 0,0-7 0 16,-5-1 0-16,4 1 0 0,1-5-11 0,0 1 0 16,-1-5 0-16,5-3 0 0,0-8 8 0,0 0-8 15,0 0 8-15,0 0-8 0,0 0 13 0,0 0-2 16,0 0-1-16,0 0 0 0,0 0 13 0,0-8 2 16,0 1 1-16,0-5 0 0,5 0-13 0,-1-3-2 0,0-1-1 15,5-7 0-15,0 3-10 0,0-3 0 0,-1-8 9 0,6 3-9 16,3 1 0-16,1-4 8 0,-1-4-8 0,5 7 0 15,-4 1 0-15,-1 0 0 0,1 3 0 0,-1 1-12 16,1 4 12-16,-5-1-10 0,0 4 10 16,5 5-10-16,-1-1 10 0,-3 4 0 0,-1 0 0 0,-5 5-8 15,6-5 8-15,-6 8 0 0,1 0 0 0,0 0-8 16,0 8 8-16,-5-1 0 0,5 1 0 0,-5 4 0 16,-4-12 0-16,5 19 0 0,-1-7 0 0,-4 8 0 15,4-1 0-15,1 1 0 0,-5-1 0 0,0 4 0 16,4-3 0-16,-4-1 0 0,0 1 8 0,5-1-8 15,-5-3 0-15,4 3 9 0,0-3-9 0,-4 4 0 0,5-1 0 16,-5-3 0-16,0-1 0 0,4 1 0 16,-4-1-138-16,5 1-34 15,-5 11-8-15,0-27 0 0</inkml:trace>
          <inkml:trace contextRef="#ctx0" brushRef="#br0" timeOffset="399844.1232">24134 17881 1728 0,'3'23'153'15,"6"4"-122"-15,-6-6-31 0,0 0 0 0,-3-2 200 0,0-11 35 16,0-8 6-16,-3 0 2 16,-9-11-326-16,0-7-65 0,0-14-12 0,-3-5-4 0</inkml:trace>
          <inkml:trace contextRef="#ctx0" brushRef="#br1" timeOffset="3.23104E10">24666 16448 288 0,'0'0'12'0,"0"0"4"0,8-8-16 0,-3 1 0 0,-1-1 0 0,1 0 0 15,3 4 144-15,-3-4 25 0,-1 1 6 0,-4 7 1 16,-4-8-104-16,4 8-20 0,8-8-4 0,-3-4 0 16,4 8 0-16,-5-3 0 0,0-1 0 0,1 0 0 15,4 4 19-15,-1-4 4 0,-8 8 1 0,0 0 0 16,0-4-23-16,0 4-4 0,0 0-1 0,0 0 0 15,0 0-10-15,0 0-2 0,0 0-1 0,0 0 0 16,0 0-31-16,0 0 0 0,0 8 0 0,-4 4 0 0,-5 3 16 16,5 5-2-16,-1 3-1 0,1 1 0 15,4 3 12-15,-4 4 3 0,-5-3 0 0,0 3 0 0,0 4-4 0,1-4-1 16,-1 8 0-16,-4-8 0 0,4 0-11 0,0 1-1 16,-4-5-1-16,4 0 0 0,0-3-10 0,1-1 10 15,-1-4-10-15,0 1 10 0,0-4-10 0,5-1 8 16,-5-3-8-16,5-4 8 0,-1-1-8 0,1 1 0 15,4-8 9-15,0 0-9 0,0 0 0 0,0 0 9 16,0 0-9-16,0 0 0 0,0 0 20 0,0 0-4 16,0 0 0-16,0 0 0 0,0 0 5 0,4-8 1 15,1-3 0-15,3-1 0 0,-3 0-9 0,-1-3-1 16,1-1-1-16,-1-3 0 0,5 3-1 0,-5-7 0 16,1-1 0-16,3 1 0 0,1-4-10 0,4-1 0 15,-4-3 9-15,4 4-9 0,5-1 8 0,-5 1-8 16,-9-4 8-16,9 0-8 0,5 4 0 0,0-1 0 0,-5 1-10 15,4 4 10-15,-4-5 0 0,1 9 0 0,3-5 0 0,-4 5 0 16,-4-5 0-16,4 9-8 0,-4-1 8 0,4 1 0 16,-4 3 0-16,-5 0 0 0,1 4 0 0,4 1 0 15,-5-1 0-15,-4 8-10 0,0 0 10 0,0 0-8 16,0 0 8-16,0 0 0 0,0 0 0 0,0 0 0 16,0 0 0-16,9 8-8 0,-5-1 8 0,5 5 0 15,-5 0 0-15,1 3 0 0,-1 5 0 0,-4-1 0 16,4 5-8-16,-4 3 8 0,0 0-8 0,0 5 8 15,-4 3 0-15,4-4 0 0,-4 4 0 0,4-4 8 16,0 4-8-16,-5 0 11 0,5-3-11 0,-4-5 12 16,4 0-12-16,0-3 0 0,-5-1 0 0,1-4 8 15,4-3-8-15,0 0 0 0,-4-5 0 0,4 1 8 16,0-12-8-16,-5 8 0 0,5-8 0 0,0 0 0 0,0 0 12 16,0 0-4-16,0 0 0 0,0 0 0 0,0 0 0 0,0 0 0 15,0 0 0-15,9-8 0 0,-5-4 14 0,1 1 2 16,4-5 1-16,-1 0 0 0,-3-3-25 0,4-4 0 15,-1-5 0-15,1 1 0 0,-5 0 0 0,10-1 0 16,-6 1-12-16,1 0 12 0,4 0 0 0,1-1 0 16,-1 1 9-16,0 4-1 0,0-5-8 0,5 5 0 15,-1-4 0-15,1 7 0 0,-5 1 0 0,0-1 0 16,5 1 0-16,-5 3 0 0,0 0 0 0,0 1 0 16,0-1 0-16,-4 4 0 0,4 5 0 0,-4-5 0 15,0 8 0-15,-1-4 0 0,-3 4-11 0,4 0-3 16,-1-3-1-16,6 3 0 0,-6 4 15 0,1 0 16 0,-9 0-3 0,9 4-1 15,4 0-12-15,-9-1 0 0,5 5 0 0,0 4 0 16,0 0 0-16,-5-1-16 0,1 5 3 0,-1 3 1 16,0 5 20-16,-4-1 5 0,0 1 1 0,-4 3 0 15,4 4-2-15,0 0-1 0,0 1 0 0,-4-1 0 16,-1 0-1-16,5 0 0 0,-4 0 0 0,-1-3 0 16,1 3-10-16,0-4 10 0,-1 0-10 0,5 1 10 15,-9-1-10-15,5-4-16 0,0 1 4 0,-1-5 1 16,5 5-41-1,-4-5-9-15,-1-3-2 0,5 3-1002 0</inkml:trace>
          <inkml:trace contextRef="#ctx0" brushRef="#br1" timeOffset="3.23104E10">26039 16249 900 0,'0'0'40'0,"0"0"8"16,0 0-39-16,0 0-9 0,0 0 0 0,0 0 0 0,0-7 76 0,0 7 12 16,0-8 4-16,0 8 0 0,0-8-28 0,0 0-6 15,0-4-1-15,0 12 0 0,0 0-12 0,-5-7-2 16,1-1-1-16,-5 4 0 0,1 0-14 0,-1 0-4 15,0 4 0-15,-4 0 0 0,0 0-13 0,0 0-3 16,-5 4-8-16,5 0 12 0,-5 0 12 0,1 4 1 16,-1-4 1-16,1-1 0 0,3 9-14 0,-3-4-2 15,4 0-1-15,0 0 0 0,-1-1 3 0,6 1 0 16,-1 4 0-16,4 0 0 0,1-5-12 0,4 5 8 16,0-4-8-16,0 4 8 0,4-1 0 0,1 1 0 15,8-4 0-15,-4 3 0 0,0 5 1 0,4-4 0 16,4-1 0-16,1 1 0 0,-5 0-9 0,5 0 0 0,3-5 0 15,-3 1 8-15,0 4-8 0,-1 0 10 0,1-1-10 0,-1-3 10 16,-4 4 1-16,-4-8 0 0,4 3 0 16,-8 1 0-16,-1 0-2 0,0 0 0 0,1 4 0 0,-1 3 0 15,1-3-1-15,-1-1 0 0,0 5 0 16,-4-4 0-16,0 7 7 0,0-3 1 0,-4 3 0 0,0 1 0 16,-5-1-7-16,0 5-1 0,5-5 0 0,-9 1 0 15,-1-5 23-15,-3 5 4 0,-1-5 1 0,1 1 0 16,-1 0-11-16,-4-5-1 0,-4 1-1 0,4 0 0 15,0-4-23-15,0-1 0 0,0 5 0 0,0-4 0 16,0-4 0-16,0 0 0 0,0 0 0 0,5-4 0 16,-1 0-48-1,1 0-12-15,4-4-1 0,4 0-1 0,0 0-110 0,5 0-23 16</inkml:trace>
        </inkml:traceGroup>
        <inkml:traceGroup>
          <inkml:annotationXML>
            <emma:emma xmlns:emma="http://www.w3.org/2003/04/emma" version="1.0">
              <emma:interpretation id="{C023647C-F7D3-4CB0-8F96-4F3E3611A68B}" emma:medium="tactile" emma:mode="ink">
                <msink:context xmlns:msink="http://schemas.microsoft.com/ink/2010/main" type="inkWord" rotatedBoundingBox="30550,16164 31315,16139 31343,16984 30578,17009"/>
              </emma:interpretation>
              <emma:one-of disjunction-type="recognition" id="oneOf35">
                <emma:interpretation id="interp51" emma:lang="" emma:confidence="1">
                  <emma:literal>T</emma:literal>
                </emma:interpretation>
                <emma:interpretation id="interp52" emma:lang="" emma:confidence="0">
                  <emma:literal>J</emma:literal>
                </emma:interpretation>
                <emma:interpretation id="interp53" emma:lang="" emma:confidence="0">
                  <emma:literal>7</emma:literal>
                </emma:interpretation>
                <emma:interpretation id="interp54" emma:lang="" emma:confidence="0">
                  <emma:literal>F</emma:literal>
                </emma:interpretation>
                <emma:interpretation id="interp55" emma:lang="" emma:confidence="0">
                  <emma:literal>=</emma:literal>
                </emma:interpretation>
              </emma:one-of>
            </emma:emma>
          </inkml:annotationXML>
          <inkml:trace contextRef="#ctx0" brushRef="#br1" timeOffset="3.23104E10">26371 16195 874 0,'0'0'39'0,"0"0"8"0,-4 0-38 0,-5 4-9 0,0 0 0 0,1-1 0 16,8-3 81-16,-5 0 15 0,-4 4 2 0,1 0 1 16,8-4-16-16,0 0-3 0,0 0-1 0,0 0 0 15,0 0-8-15,0 0-2 0,0 0 0 0,0 0 0 16,0 0-15-16,0 0-3 0,8 4-1 0,6 4 0 16,3-8 3-16,5 4 1 0,0-4 0 0,9 0 0 15,-1-4-7-15,6 4-2 0,3-4 0 0,1 0 0 16,3 0-17-16,-3-4-3 0,-5 5-1 0,4-1 0 0,1 0-24 0,-5-4 0 15,0 4 0-15,0 0 0 0,0 0 0 0,-4-4 16 16,-5 5 0-16,-4-1-1 0,0 4-24 0,0-4-5 16,-9-4-1-16,0 8 0 0,-4-4-7 0,0 0-2 15,-9 4 0-15,0 0 0 16,0 0-139-16,0 0-28 0,0 0-5 0,0 0-622 0</inkml:trace>
          <inkml:trace contextRef="#ctx0" brushRef="#br1" timeOffset="3.23104E10">26626 16312 1378 0,'0'0'30'0,"0"0"6"0,0 0 2 0,0 0 2 0,0 0-32 0,0 0-8 0,0 0 0 0,0 0 0 16,0 0 52-16,4 11 10 0,-4 1 2 0,0 4 0 16,0 3-13-16,0 1-3 0,5-1 0 0,-5 5 0 0,0 3 2 15,0-4 0-15,0 1 0 0,0-1 0 0,0 1-2 0,4-5 0 16,-4 8 0-16,-4-3 0 0,4 3-10 0,0 0-2 15,-5 1-1-15,5-5 0 0,-4 0-7 0,-1 1-2 16,1-1 0-16,-5 1 0 0,5-5-12 0,-5 4-2 16,0-3-1-16,1-4 0 0,-1 3-11 0,0-3 0 15,0-5 0-15,-4 5 0 16,0-4-96-16,0-1-22 0,4 1-4 0,-4-4-1 0</inkml:trace>
        </inkml:traceGroup>
      </inkml:traceGroup>
    </inkml:traceGroup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1" timeOffset="111061.9427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105199.375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2755-1246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16,3-4 16-16,-3-2 4 0,0 6 1 0,-3 2 0 15,6-3-29-15,-6 3-8 0,3 0 0 0,0 0 0 16,1 0 23-16,-4 0 0 0,0 0 0 0,3 0 0 16,-3 0-7-16,3 0-2 0,-3 0 0 0,0 0 0 15,-3 0-6-15,6 0-8 0,-3 0 11 0,0 0-11 16,0 3 8-16,-3-1-8 0,3-2 0 0,-2 3 0 15,-1 2 0-15,-3 1 0 0,3-4 0 0,-3 1 0 16,6 5 0-16,-3-3 0 0,3 3 0 0,-3-5 0 16,0 2 0-16,3 0 0 0,0 1 0 0,1 1 0 15,-1-1 0-15,0 2 0 0,3-3 0 0,-3 3 0 16,0-5 0-16,0 2 0 0,3-2 0 0,-3 4 0 0,3-7 9 16,-3 6-9-16,0 2 0 0,0-3 9 0,3 3-9 0,-3-5 8 15,0 2-8-15,4 0 8 0,-4-2-8 16,3 2 0-16,0 0 9 0,0 1-9 0,0 2 0 15,-3-3 8-15,3 3-8 0,3-3 0 0,-6 0 8 0,3 3-8 16,0 0 8-16,0-2-8 0,-6 2 8 0,3-1-8 16,3-1 10-16,-3 2-10 0,3 2 9 0,-2-4-9 15,2 1 8-15,0-1-8 0,-3 2 12 0,3-3-4 16,-3 3 0-16,0 0 0 0,3 2-8 0,0-4 0 16,-3 2 0-16,3-3 8 0,0 3-8 0,0 0 12 15,3-3-12-15,0 3 12 0,0 0 0 0,0-3 0 16,0 3 0-16,-3-2 0 0,6-6 0 0,-3 7 0 15,0-1 0-15,-3 4 0 0,3-7 4 0,-3 8 2 16,3-3 0-16,1 2 0 0,-4-2-18 0,0 0 0 0,3 0 0 0,0 3-9 16,0-4 9-16,3 4 0 0,0-3 10 0,-3 3-10 15,0 2 10-15,-3-5-10 0,6 0 10 0,-3 2-10 16,3 1 10-16,-3-3-10 0,3 2 10 0,0 1-10 16,-3 0 8-16,0-1-8 0,0 1 0 0,0 2 0 15,3-3 0-15,-3 1 8 0,6-3-8 0,-6 3 0 16,0-1 0-16,3 1 0 0,0-1 8 0,0 1-8 15,0 0 8-15,0-6-8 0,0 3 11 0,3 5-11 16,-3-10 15-16,0 5-4 0,0-1-1 0,3-1 0 16,0 2 1-16,0 0 0 0,0 0 0 0,0 2 0 15,0-5 7-15,0 3 2 0,-3 0 0 0,0 0 0 16,3 3-10-16,0-6-2 0,-3 6 0 0,0-3 0 16,3-3-8-16,0 6 0 0,0-4 0 0,3 4 0 0,0-6 8 15,-3 3-8-15,2-2 8 0,-2 2-8 0,6 5 8 0,-6-8-8 16,0 6 0-16,3-3 8 0,0 0-8 0,0-1 0 15,0 1 0-15,-3 0 0 0,3 0 0 0,0 0 0 16,0 0 9-16,0 0-9 0,-3 0 0 0,3 0 8 16,0-3-8-16,0 3 0 0,0 0 9 0,0 3-9 15,0-6 12-15,0 6-12 0,0-1 8 0,0-2-8 16,-1 0 0-16,1 3 0 0,0-1 11 0,0-2-11 16,0 0 10-16,-3 0-10 0,3 3 0 0,0-1 0 15,0-2 0-15,0 0 0 0,0 0 0 0,0-3 0 16,0 3 0-16,0-2 0 0,-3-1 30 0,6 3 3 15,-3-3 1-15,0 3 0 0,0 0-34 0,3 0 0 16,0 0 0-16,-3-3 0 0,2 0 0 0,1 1 0 16,-3-1 0-16,3 0 0 0,-3 3 12 0,3 0-12 15,-3-5 12-15,3 2-12 0,-3 0 8 0,3 1-8 0,0-1 0 16,-3 0 0-16,0-2 0 0,0 2 0 0,0-2 0 0,3-1 0 16,0 4 0-16,2-4 0 0,-2 4 0 0,0-1 0 15,3-2 0-15,0-1 10 0,0 1-10 0,3 0 12 16,0-1-4-16,0 1 0 0,0-1 0 0,-1-2 0 15,1 3-8-15,0-3 0 0,0 0 0 0,0 3 0 16,-3-3 0-16,3-3 8 0,-3 3-8 0,0-3 8 16,0 1 0-16,-1 2 0 0,1-5 0 0,3 2 0 15,-3-2-8-15,3-3 0 0,0 0 0 0,-3 2 0 16,3 1 0-16,-3-3 0 0,0 0 0 0,2 0 0 16,1-2 13-16,-3 2 1 0,0 0 0 0,0 0 0 15,0 0-14-15,0-3 11 0,-3 1-11 0,-3 2 10 0,3-3-1 16,0 3 0-16,0-2 0 0,-1 2 0 15,-2 0-9-15,3 0 0 0,0-3 0 0,0 1 0 0,0 2 0 16,3 0 0-16,-3-3 0 0,-3 1 0 0,6-1 13 0,-3 1-2 16,-3 4-1-16,3-7 0 0,0 0-10 0,0 2-12 15,-1 1 2-15,1-4 1 0,-3 1 9 0,3 0 14 16,0 2-3-16,-3-2-1 0,0 0-10 0,3 0 0 16,-3 0 0-16,0-1 0 0,-3 1 0 0,3 2 0 15,-3-2 0-15,3 0 0 0,0-3 0 0,-3 3 0 16,0 0 0-16,3-1 0 0,0 4 0 0,0-9 0 15,0 3 11-15,0 3-11 0,-4 0 0 0,4 0 8 16,0 0-8-16,0-3 0 0,-3 2 0 0,0-1 0 0,3 1 0 16,0 1 0-16,-3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0,0 3 0 0,0 0 0 15,0 0 0-15,-3 0 0 0,0-3 0 0,0 5 8 16,-5-2-8-16,2 2 0 0,-3 3 0 0,0-5 0 16,-3 0 0-16,0 2 0 0,0-2 0 0,-6 0 0 15,0 0 0-15,-5-3 0 0,-1 3 0 0,-6-3 0 0,3 5-11 16,1 0-1-16,-7-2 0 0,3 3 0 15,-3-6-64-15,1 5-12 0,-4 3-4 16,0 3-752-16,0-6-150 0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31.80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3409-940 115 0,'0'0'10'0,"0"0"-10"15,0 0 0-15,0 0 0 0,-9 0 92 0,9 0 16 16,0 0 3-16,0 0 1 0,0 0-32 0,0 0-5 15,-9 0-2-15,9 0 0 0,0 0-3 0,0 0-1 16,-9-4 0-16,9 4 0 0,-9-4-15 0,9 4-3 0,0 0-1 16,0 0 0-16,-5-4-2 0,5 4-1 0,0 0 0 0,0 0 0 15,0 0-6-15,0 0-1 0,0 0 0 0,0 0 0 16,0 0-8-16,0 0-1 0,9-4-1 0,0 4 0 16,5 0 10-16,-1 0 3 0,1 0 0 0,4 0 0 15,0 0-34-15,9 0-9 0,-5 4 0 0,1-4 0 16,-1 4 18-16,5-4-1 0,0 8 0 0,5-8 0 15,-5 4 7-15,4-4 2 0,5 4 0 0,0-4 0 16,0 4 6-16,9-4 2 0,0-4 0 0,0 4 0 16,5-4-15-16,-1 0-3 0,1 4-1 0,4-4 0 15,-5 4 0-15,-4-4 0 0,4-4 0 0,1 8 0 16,-1 0 1-16,1-4 0 0,-1 4 0 0,5-4 0 16,0 4 0-16,5 0 0 0,-5-4 0 0,4-4 0 15,1 0-8-15,-1 0 0 0,1-4-8 0,-5 8 12 16,-1-4-12-16,6 8 0 0,-5-3 0 0,0 3 0 0,9-4 0 0,-5 0 0 15,1-4 0-15,-1 4 0 0,1-4 0 0,4-4 0 16,-5 4 9-16,1-4-9 0,-1 4 0 0,5 0 0 16,0 0 0-16,-5-4 0 0,-4 4 0 0,5-4 0 15,4 4 0-15,-5 0 0 0,-4 4 0 0,0 0 0 16,-4 0 0-16,-5 0 0 0,4 0 0 0,-4 4 0 16,-4-4 0-16,4 4 0 0,4-4 0 0,-4 4 12 15,0 0-4-15,0 0 0 0,4-4-8 0,-4 8 8 16,5 0-8-16,-5 0 8 0,-5 0 22 0,1 0 4 15,4 0 1-15,-5 4 0 0,-4-8-35 0,5 4-17 16,-1 0 1-16,5 0 1 0,-4 0 24 0,-1 0 5 0,5-4 1 0,-4 0 0 16,4 4-15-16,-1 0 0 0,-3-4 0 15,4 4 0-15,-5-8 0 0,5 4-16 0,-9 4 3 16,5 0 1-16,-1-4 12 0,1 8 16 0,-5-4-3 16,9 0-1-16,-5 0-12 0,1-4 0 0,-1 8 0 15,1-8 0-15,-5 4-11 0,4 0 2 0,-4-4 0 0,0 4 0 16,0 4 9-16,0-4 12 0,-5 4-2 0,5 0-1 15,0-8-9-15,-4 4 0 0,-5 4 0 0,0-4 0 16,0 4 0-16,0-1 0 0,-5-7 8 0,1 4-8 16,-5 0 8-16,0-4 0 0,0 0 0 0,0 4 0 15,-5-4 0-15,1 4-8 0,-5-4 12 0,0-4-4 16,0 4 0-16,0 0-8 0,-5 0 12 0,5-4-4 16,0 0-8-16,0 0 0 0,0 1 0 0,0-1 8 15,0 0-8-15,0 0 0 0,5 0 0 0,-5-4 0 16,0 4 0-16,0 0 0 0,4 4 0 0,-13 0-11 0,0 0 11 15,0 0-8-15,9-8 8 0,0 0-8 0,-9 8 8 0,0 0 0 16,5-4 8-16,-5 4-8 0,0 0 0 0,0 0 0 16,0 0 0-16,0 0-12 0,9-4 12 0,-9 4 0 15,0 0 0-15,0 0-8 0,0 0 8 0,0 0-10 16,0 0 10-16,0 0-10 0,-5-12 10 0,1 8 0 16,-5 0 0-16,9 4 0 0,0 0 0 0,0 0-8 15,-9-4 8-15,9 4-8 0,0 0 8 0,-9-4 0 16,9 4 0-16,-9 0 8 0,-5 0-8 0,5 0-8 15,9 0 8-15,-9 0-12 0,0 0 12 0,0 0 0 16,-4 0 0-16,4 0 0 0,-5 0 0 0,1 0 8 16,-1 0-8-16,-4-4 11 0,0 8-11 0,-4-4 0 15,-1 0 0-15,1 0 0 0,-5 0 0 0,0 0 10 0,-5-4-10 16,5 4 10-16,-4 4-10 0,-1-4 0 0,-4 0 0 16,0 0 0-16,0 0 0 0,-4 8 0 0,0-4 0 0,-1 0 0 15,-4-4 0-15,-4 0 0 0,4 4 0 0,-5 4 0 16,1-4 0-16,-1 4 0 0,1 0 0 0,-1 0 0 15,-4-4 0-15,0 4 0 0,-4-8 0 0,-1 4 0 16,-4-8 0-16,5 4 0 0,-5 4-10 0,5-4 10 16,-1 0 0-16,-4 4 0 0,5 0-8 0,-1 0 8 0,1-1 0 0,4-3 0 15,0 0 0-15,0 0 0 0,0 8 0 0,0-8 0 16,0 0-13-16,4 0 5 0,6 0 8 0,-1 0 9 16,4 0-1-16,5 0-8 0,-4 0 0 0,4 0 0 15,0 0 0-15,0-4 0 0,0 4 0 0,-5-4 0 16,1 4 0-16,-1-3 0 0,5-5 0 0,0 4 0 15,5 0 0-15,-5 4 0 0,-5-8 0 0,5 4 0 16,-4 0 0-16,4 0 0 0,0 4 0 0,0 0 0 16,0 0 0-16,-4 0 0 0,4-4 0 0,-5 0 0 0,5 0 0 15,-4 4 0-15,4 4 0 0,0 0 0 0,4 0 0 16,1-4 0-16,-1 4 0 0,1-4-9 0,-1-4 9 0,1 4-8 16,-1 0 8-16,5-4 0 0,-4 0 0 0,4 0 0 15,0 0 0-15,-5 0 0 0,5 4 10 0,-4-4-10 16,-1 0 0-16,1 4 0 0,-1-4 0 0,-3 4 0 15,-1-4 0-15,-5 4 0 0,5-4 0 0,0 4 0 16,0 0 0-16,5 0 0 0,-5 0 0 0,4 0-10 16,1 0 10-16,4 0 0 0,-5 4 0 0,5-4 0 15,5-4 0-15,-5 4 8 0,4 0 0 0,1 4 0 16,-1-4-8-16,1 0 0 0,-5 0 0 0,4-4 0 16,1 4 0-16,-1-4-12 0,-4 4 4 0,5-4 0 15,-5 0 0-15,0-4 0 0,0 4 0 0,0 0 0 0,-4 0 8 16,4-4 0-16,-5 8 0 0,5-4 0 0,-4 4 0 15,-1 0 0-15,1 4-9 0,-5 0 9 0,4 0 0 16,1 0 0-16,-5 0 0 0,4 0 0 0,1 8-16 16,4-4 4-16,-5 0 0 0,1 0 1 0,-1-4-5 0,1 4 0 15,4 0-1-15,-5 0 0 0,5 0 17 0,5 0 0 16,-5-4 0-16,4 0 0 0,1-4 0 0,4 4 0 16,4 0 0-16,1-1 0 0,-5-3 0 0,0 0 0 15,0 0 0-15,5 0 0 0,-5 0 0 0,4 0 0 16,1-3 0-16,4 3 0 0,-5-4 0 0,5 8 0 15,0-1 0-15,0-3 0 0,0 0-9 0,0 0 9 16,5 0 0-16,4 0-9 0,-9 0 9 0,9 0-12 16,-9 4 12-16,9-4-12 0,0 0 0 0,0 0 0 0,0 0 0 15,0 0 0-15,0 0 4 0,0 0 0 0,0 0 0 0,0 0 0 16,0 0 8-16,0 0 0 0,0 0 0 0,0 0 0 16,0 0 0-16,0 0 0 0,0 0 0 0,13 8 0 15,-8 4 0-15,8-8 0 0,-4 4 0 0,5-4 0 16,4 4 0-16,0 0 16 0,0 4-4 0,0-12-1 15,0 0-11-15,4 4 8 0,0 0-8 0,10 0 8 16,-1 0 3-16,1 0 0 0,4 0 0 0,0 0 0 16,0-4-3-16,4 0-8 0,1-4 12 0,4 4-4 15,0 0-8-15,4 0 0 0,5 0 9 0,0 0-9 16,5-4 9-16,-5 4-9 0,9 0 12 0,0 0-12 16,-1 0 13-16,1 0-4 0,0 0-1 0,0-4 0 0,5 8 0 15,-1-4 0-15,1 0 0 0,-1 0 0 16,5 0 3-16,-4 0 0 0,-1 0 0 0,1 0 0 0,-6 0-11 15,6-4 0-15,-1 0 0 0,-4 0 0 0,5 4 0 16,-5 0 0-16,4 0-14 0,1 0 5 0,-1 4 20 0,-4 0 4 16,0-8 1-16,0 4 0 0,-4 4-16 0,-1 0 9 15,0 4-9-15,1-4 8 0,-1 0 1 0,1 0 0 16,-5 4 0-16,-5 0 0 0,5 0 1 0,-4-4 0 16,-1 4 0-16,5-4 0 0,-9-4-10 0,9 0 0 15,0 0 0-15,-4 0 0 0,-1 0 0 0,0 0 8 16,5 0-8-16,-4 0 0 0,4 0 0 0,-5 0 0 15,-4 0 0-15,5 0 0 0,-5 4 0 0,-5 0 0 16,-4 0 0-16,5 0 0 0,4-4 0 0,-5 4 0 16,1-4 0-16,4 4 0 0,-5-4 0 0,1 4 0 0,-1-4 0 15,-4 4 0-15,4-4 0 0,-4 0 0 0,0-4 0 16,0 4 0-16,-4 0 0 0,-1-4 0 0,1 0 0 16,-1 0 0-16,1 4 0 0,-5-8 0 0,4 4 11 0,-4-4-11 15,5 0 0-15,-5 4 0 0,0 0 0 0,0-4 0 16,0-4 0-16,0 4-10 0,-5 4 10 0,5 0-12 15,-4 0 12-15,-1 0-10 0,-4-4 10 0,0 8-10 16,0 0 10-16,-4-4 0 0,8 4 0 0,-4 0 0 16,0-4 0-16,0 4 0 0,0 0 0 0,-5 0 0 15,5 0 0-15,0-4 0 0,0 4 0 0,-4 0 0 16,-1-4 0-16,5 0-10 0,-4 4 10 0,4 0-10 16,-5 0 10-16,-4 0 0 0,5-4 0 0,-1 4 0 15,-4 0 0-15,0 4 0 0,-9-4 0 0,14 0 0 16,-5 0 0-16,4 4 0 0,1 0 0 0,-5 0 0 0,0-4 0 15,0 0 0-15,4 4 0 0,1-4 0 0,-1 0 0 16,1-4 0-16,-1 4 0 0,1 0 0 0,-1 0 0 16,1 0 0-16,-1 0 0 0,-4-4 0 0,5 4 0 15,4-4 0-15,-5 4 0 0,-4 0 0 0,5 0 0 0,-5-4 0 16,0 4 0-16,0-4 0 0,0 4 0 0,-9 0 9 16,0 0-9-16,9 0 0 0,9-4 12 0,-5 4-4 15,1-4 0-15,-1 4-8 0,1-4 12 0,-1 4-12 16,-13 0 12-16,9 0-12 0,5 0 0 0,-1-4 0 15,-4 0-10-15,0 4 10 0,0 0 0 0,-9 0 0 16,9-4 0-16,-9 4 0 0,9 0 0 0,-9 0 0 16,0 0 0-16,14 0 0 0,-10-4 0 0,-4 4 10 15,0 0-1-15,0 0 0 0,0 0-9 0,0 0-17 0,0 0 4 16,0 0-760-16,-9-4-152 0</inkml:trace>
  <inkml:trace contextRef="#ctx0" brushRef="#br1" timeOffset="-1.14152E6">3255-974 1036 0,'0'0'92'0,"0"0"-73"0,0 0-19 0,0 0 0 16,0 0 50-16,0 0 6 0,0 0 2 0,0 0 0 15,0 0-34-15,0 0-8 0,0 0 0 0,0 0-1 16,0 0-3-16,0 0-1 0,0 0 0 0,0 0 0 16,0 0-11-16,0 0 12 0,0 0-12 0,0 0 12 15,0 0-12-15,0 0 0 0,0 11-12 0,3-6 12 16,0 1 0-16,0 2 0 0,0-6 0 0,3 4 12 16,3-1-12-16,0-3 12 0,0 4-12 0,3-1 12 0,3-5 36 15,0 0 7-15,2 5 1 0,1-2 1 16,0 2 6-16,6-2 1 0,0 0 0 0,0-1 0 0,2 4-30 15,1-6-6-15,0 2 0 0,3-2-1 0,0 0 9 0,2 0 3 16,1 0 0-16,3 0 0 0,2 0-19 0,1 3-3 16,0 2-1-16,0-2 0 0,2-1-5 0,1 1-2 15,0 0 0-15,-1-1 0 0,4 1-1 0,0-3 0 16,8-3 0-16,-2 3 0 0,-4-2 12 0,4-1 3 16,0-2 0-16,-1 2 0 0,1 0-23 0,3 1-15 15,-4-1 3-15,4 3 0 0,-1-2 12 0,1 4 16 16,-1 1-3-16,-2-1-1 0,-3 1-12 0,-4 0 0 15,4 2 0-15,3 0 0 0,2-2 17 0,-2 2-2 16,-9-5-1-16,-1 6 0 0,10 1-2 0,-7-4 0 0,-2 0 0 16,-3 5 0-16,6-6-4 0,2 1-8 0,1-3 11 15,-4 0-11-15,-5 0 8 0,9 0-8 0,2 0 0 16,-2 0 0-16,-6 0 8 0,2-3-8 0,7 3 0 0,-3-2 0 16,2 2 0-16,-2-6 0 0,0 4 0 0,-4 2 0 15,7 0 8-15,-7 0-8 0,-2-3 12 0,0 0-12 16,-1 3 17-16,4 0-3 0,-3 0-1 0,2-5 0 15,-2 3 1-15,3-1 0 0,-1 3 0 0,1-3 0 16,0-2-14-16,-4 0-8 0,1-1 8 0,3 1-13 16,-1-3 13-16,1 6 10 0,-3-9-2 0,-1 8 0 15,-2-5-8-15,0 3 0 0,-3 0 0 0,-4-1 8 16,1 4-8-16,-3-6 0 0,0 3 0 0,-1-1 0 16,-2 4 0-16,3-1 0 0,-3 0 0 0,3-2 0 15,-1 2 0-15,1 1 0 0,-3-1-8 0,0 3 8 16,0-3 0-16,-1 1 0 0,-2-1 0 0,3 1 0 0,-3-1 0 15,-3 0 0-15,2 1 0 0,1 2 8 0,-3 0-8 0,0-6 0 16,6 4 0-16,-6 2 0 0,-1 0 0 0,4-3 0 16,-3 0 0-16,0 3 0 0,0 0 0 0,-3-5 0 15,2 5 0-15,1-3 0 0,0 3 0 0,3 0 0 16,-3 0 0-16,0 0 0 0,-1 0 0 0,1 0 8 16,0 3-8-16,0-3 8 0,0 5-8 0,0-5 0 15,-1 0 0-15,1 6 0 0,-3-4 0 0,0 4 8 16,3-6-8-16,-3 2 8 0,3 1 1 0,-1 0 0 15,-2-3 0-15,3 2 0 0,-3-2-9 0,3 3 8 16,0-1-8-16,2 1 8 0,1-3 20 0,-3-3 3 16,3 6 1-16,-3-3 0 0,3 0-32 0,-4 0-8 15,1 3-1-15,0-3 0 0,-3 0 17 0,6-3 3 0,-3 3 1 16,0 0 0-16,-4 0-4 0,4 0 0 0,3-3 0 0,0 3 0 16,0 0-8-16,2 0 0 0,-2-2-10 0,0-1 10 15,3 1 0-15,-6-1 0 0,6 0 11 0,-7 1-3 16,1 2-8-16,-3-6 0 0,-3 4 0 0,0 2 8 15,-3-3-8-15,-6 3 0 0,3 0-8 0,-9 0 8 32,0 0-32-32,0 0-2 0,0 0 0 0,0 0 0 0,-3 5-35 15,-6 1-7-15,-3-4-2 0,0 1 0 0,0 2-112 0,-3-5-22 0,3 3-5 0,0-3-607 16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2672 3871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2.3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499.8826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796.9589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1078.0245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28.84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2154 24 172 0,'0'0'16'0,"0"0"-16"0,0 0 0 0,0 0 0 16,0 0 52-16,5-4 7 0,-1-4 1 0,-4 8 1 16,0 0-21-16,5-8-4 0,-5 8 0 0,0 0-1 15,0 0 47-15,0 0 10 0,4-8 1 0,-4 8 1 16,0 0-10-16,0 0-3 0,0 0 0 0,0 0 0 16,0 0-49-16,0 0-11 0,-4 12-1 0,-1 0-1 15,-4 0-19-15,0 0 0 0,0 4 0 0,0 0 0 16,-4 8 0-16,-5-4 0 0,4 0 0 0,1 0 0 15,-5 8 0-15,4-9 0 0,-4 1 0 0,5 0 0 16,-5-4 31-16,4 4-1 0,-4-8 0 0,5 4 0 16,-1-4-30-16,1 0 0 0,-1 4 0 0,1 0 0 15,4 0 12-15,-5-4-3 0,1 4-1 0,4 0 0 0,0-4 8 16,-5 4 2-16,5 0 0 0,0 0 0 0,0 0-18 16,-4 0 0-16,4-4 8 0,0 4-8 0,0 0 0 15,-5 4 0-15,5-4 0 0,-4 4 0 0,0 0 0 16,-5 4 0-16,4 0 0 0,1 4 0 0,-5-4 0 15,0-4 0-15,0 4 0 0,4 0-9 0,-4 4 9 0,5-4 0 16,-5 4 0-16,4 0 0 0,-4 0 0 0,0 4 0 16,0 0 0-16,5 4 0 0,-5-4 0 0,4 0 0 15,-4 4 0-15,5 0 0 0,-5-4 0 0,4 0 0 16,-8 0 0-16,-1 4 0 0,10-4 0 0,-10 0 14 16,5-1-3-16,-9 1-1 0,0 8-2 0,5-8 0 15,-5 4 0-15,4-4 0 0,1 4-8 0,-5-4 0 16,4 4 0-16,1-4 0 0,-1 0 0 0,5 0 0 15,-4 0 0-15,-1 0 0 0,10-4 21 0,-5-4 3 0,0 0 0 16,4 4 0-16,-8-4 3 0,9 4 1 0,-1 0 0 16,-4 0 0-16,0 0-16 0,-4 0-2 0,4 4-1 15,-5 0 0-15,1 4-9 0,-5 0 0 0,-5-8 0 0,10 4 0 32,13-4-24-32,-14 4-3 0,1-4-1 0,-1-4 0 0,5 0 7 0,0-4 1 0,-9 0 0 0,5-4 0 15,-1 0 20-15,1 0-11 0,4-4 11 0,-5 0-8 16,-8 4 17-16,13 0 4 0,4 0 1 0,-4-1 0 15,-4 1 11-15,-1 4 3 0,10-4 0 0,-5 4 0 16,4 4-16-16,1-4-4 0,-10 4 0 0,10-4 0 16,8 8-8-16,-8-4 0 0,-5 4 0 0,4-8 0 15,5 0-14-15,0 0-5 0,0 0-1 0,-4-4 0 16,-1 0 5-16,10 0 1 0,4-8 0 0,-4 4 0 16,-5 0-16-16,0 0-3 15,9-12-1-15,0 12 0 0,-5 0 34 0,1-4 0 0,-1 4 0 0,5 0 0 0,9 4 25 16,-9-4 6-16,-9-4 1 0,5 4 0 0,4-12-32 0,0 8 0 15,-9 4 0-15,4-4 0 0,5-8 0 0,0 0 0 16,0 0 0-16,-9 8 0 16,0-4-21-16,9-4-11 0,0 0-1 0,0 0-1 0</inkml:trace>
  <inkml:trace contextRef="#ctx0" brushRef="#br0" timeOffset="-1077.3554">2226-32 172 0,'0'0'8'0,"0"0"1"0,0-8-9 0,0 8 0 0,5-8 0 0,-5 8 0 16,-5-8 164-16,5 8 30 0,-4-4 6 0,4 4 2 15,0-12-146-15,0 12-28 0,-5-4-7 0,5 4-1 16,-4-8-8-16,4 8-3 0,-5-4 0 0,5 4 0 15,-4-8-1-15,4 8-8 0,0 0 12 0,0 0-4 16,0 0 9-16,0 0 2 0,0 0 0 0,0 0 0 16,-9 4-4-16,4 4-1 0,5 0 0 0,-4 8 0 15,4-4-1-15,-9 4 0 0,4 4 0 0,-4 0 0 16,5-4 4-16,-10 8 1 0,1 0 0 0,-1 0 0 0,-4 0 9 16,0 0 1-16,-4 0 1 0,-1 7 0 15,-4 1-2-15,0 4-1 0,0 0 0 0,0 8 0 0,-9 4 2 16,5 0 0-16,-1 4 0 0,1 0 0 0,-1 4-8 15,1 4-2-15,-5 4 0 0,5 4 0 0,-1 4-6 16,1 4-2-16,-1 0 0 0,1 0 0 0,-1-4 0 0,5-4 0 16,-4 0 0-16,4-4 0 0,-5-1 14 0,5-7 2 0,5-8 1 0,4 0 0 0,4 0-16 0,1-4-3 15,-5-4-8-15,4 0 12 0,1-12-12 0,-5 0 0 16,0-8 8-16,4 0-8 0,1-4 0 0,-1 0-12 16,1-8 3-16,-1-4 0 15,5-4-18-15,0-4-3 0,0 0-1 0,0 0 0 0,5-4 31 16,-1-4 12-16,5 0-1 0,0-8 0 0,5-4-3 0,4-4 0 15,4-4 0-15,1-4 0 0,8-4-8 0,1-4 0 16,4 0 0-16,0-4 8 0,0 0-8 0,0 0 0 16,4-3 0-16,1-1 0 0,-1-4 10 0,-4 4 0 15,5-8 0-15,-1 4 0 16,-4 0-30-16,5 0-5 0,-10-4-2 0,5 4 0 0,-4 0 4 0,-1 4 1 0,-4 0 0 0,0 0 0 16,5 0 0-16,-5 0 0 0,8 0 0 15,-3 0 0-15,-1 4 11 0,5 4 3 0,0-4 0 0,0 8 0 16,0 4 17-16,0 8 4 0,-4 4 1 0,-5 1 0 15,0 7-14-15,0 0-10 0,-5 4 2 0,-4 8 0 16,5 0 8-16,-14 4 8 0,0 0-8 0,0 0 11 16,0 0-1-16,-9 12 0 0,9 0 0 0,-9 0 0 15,0 8-10-15,0-5 0 0,0 1-12 0,-5 0 12 16,-4 4 0-16,5 0 0 0,-5-4 0 0,0 4 0 16,4 4 0-16,-4 0 0 0,-4 4 0 0,-1 4 12 15,1 4-12-15,-5 0 0 0,0 4-12 0,0 12 12 16,-4 0-12-16,-1 8 12 0,-4 8-12 0,0 8 12 15,-4 0 0-15,4 4 0 0,-5 8 0 0,5 4 0 0,-9 0 0 16,5-4 12-16,4 3 0 0,4-3 0 0,-4-8-12 16,5-4 0-16,4 0 0 0,0-8 0 0,-5-4 0 15,5-4 0-15,5-4 0 0,-1-8 0 16,1-12-25-16,-1-4-1 0,1-4 0 16,8 0 0-16,-4-4 26 0,5-8-8 0,4-4 8 0,0-4 0 0,0 0 0 0,4 0 0 15,5-8 0-15,0 0 8 0,0 0 9 0,-4-12 3 16,-1-4 0-16,5 0 0 0,0-8-32 0,9 0-7 15,-4-8-1-15,8-8 0 0,1-4 20 0,4-4 0 16,0-4-8-16,4-4 8 0,1-8 0 0,4 0 0 16,0-8-8-16,9 0 8 0,0 0-12 0,0-4 2 15,-5 1 0-15,5-5 0 0,5-4 10 0,-1 0 0 0,1 4 0 16,4 4 0-16,0 0 0 0,-5 4-12 0,1 8 12 16,-5 4-12-16,0 0 12 0,-5 8 11 0,1 0-3 15,-5 8 0-15,-1 0 20 0,-3 8 3 0,-5 4 1 0,0 8 0 16,0-4-21-16,-5 0-11 0,1 4 12 0,-5 4-12 15,0 0 12-15,0 4-12 0,4 0 12 0,-8 0-12 16,-1 4 0-16,1 5 0 0,-1-1 0 0,5 4 0 16,-9 4 0-16,0 0-16 0,0 0 2 0,0 0 0 31,-13 8-10-31,4 7-1 0,-5 5-1 0,-4 4 0 0,0 4 13 0,-4 4 2 0,-1 4 1 0,-8 8 0 16,-1 8 10-16,1-4 0 0,0 0 0 0,-1 4 0 15,-8-4 0-15,4 12 11 0,-5 0-3 0,5 0 0 16,-4 0 2-16,4 4 0 0,0 0 0 0,4 0 0 15,-4 0-10-15,5 0 0 0,-5 0 0 0,4 0 8 0,1 4-8 16,-5 3 0-16,0 1 0 0,4-4 0 0,-4 0-24 16,0 0 0-16,0-8 0 0,0 4 0 0,5-4 12 0,-5-4 3 15,-9 4 0-15,9-4 0 0,5 0 9 0,-5 0 0 16,0 0 0-16,-5 0 0 0,-4-8 0 0,9 0-16 16,0-4 4-16,5-4 0 0,-5-4 12 0,9-8 0 15,13 0 8-15,-4-8-8 0,-4-5 29 0,8-3 2 16,5-4 0-16,5 4 0 0,4-12 26 0,0 0 6 15,-9 0 1-15,9 0 0 0,0 0-29 0,4-12-6 16,-8 4-1-16,8-12 0 0,5 1-17 0,0-5-11 16,-9-4 12-16,9-4-12 0,0 0 0 0,9-8-14 15,5 0 1-15,-5 0 0 0,0-4 13 0,4 0-12 16,10-8 12-16,-5 4-12 0,4 0 12 0,1 4 0 16,-5-4 0-16,4 0-9 0,5 0 18 0,-4 0 4 0,-5 0 1 15,0 4 0-15,4 0-14 0,1 0-16 0,-10 8 3 16,5 4 1-16,-9 4 12 0,0 4 0 0,-5 4 0 0,1 4-9 15,-1 8 9-15,-8 0 0 0,-5 8 0 0,0 0-8 16,0 0 8-16,0 0 0 0,4 12 0 0,-4 4-8 16,-9 12 8-16,-4 0 8 0,-5 12-8 0,0 8 11 15,0 4-3-15,-9 4-8 0,-4 4 12 0,-1 0-4 16,5 0-8-16,-9 4 0 0,-4 4 0 0,-1 0 0 16,5 0 0-16,0 0 10 0,9-4-10 0,-9 0 10 15,-4 0-26-15,4-4-4 0,13-5-2 0,1-3 0 16,-10-4 9-16,10-4 1 0,-1 0 1 0,5-8 0 15,5 0 11-15,-5-4 0 0,-5-4 0 0,10 4 0 16,-1-4-12-16,1 0 0 0,-10 0 0 0,5-4 0 16,5-8 12-16,-1 0-12 0,5 0 12 0,-4-8-12 0,-5 0 21 15,9-4 4-15,9-4 1 0,0 0 0 0,-9-4 6 16,9 4 0-16,0 0 1 0,9-8 0 0,-5-8-21 0,5-4 0 16,5 0 0-16,4 0 0 0,4 0 0 0,1-4 0 15,-5-4 0-15,0 0 0 0,9 0 0 0,-5 4-12 16,-4-4 12-16,0 0-12 0,0 0-10 0,0 4-2 15,5 0-1-15,-5 4 0 0,-5 0 15 0,1 0 10 16,4 8-12-16,-5 0 12 0,-4 4 0 0,0 0 0 16,0 0 0-16,5 4 0 0,-5 0 0 0,-9 4 0 15,0 0 8-15,9 12-8 0,4-4 16 0,-8 4-4 16,-10 4 0-16,1 0 0 0,4 0-12 0,4 0 0 0,-8-4 8 16,-1 4-8-16,-8 0 0 0,8 0 0 0,5 0-12 0,-4 0 12 15,-10 0-24-15,1 4 1 0,4 0 1 16,0 8 0-1,-5 0-11-15,1 0-3 0,-5 0 0 0,9 0 0 0,0-4 14 0,-5 4 2 0,1-8 1 0,-1 0 0 16,10-8 37-16,-1 0 7 0,-13 0 2 0,9-4 0 16,5-4 7-16,-5 0 2 0,4 0 0 0,-4 0 0 15,-4-8-16-15,8 0-4 0,5 4 0 0,0-8 0 16,-9 0-16-16,5-4 0 0,4-4 0 0,4 0 0 16,-4-4 0-16,5-4 0 0,-1 0 0 0,5-4 0 15,0 0 0-15,5-4 0 0,-10-4 0 0,10 4 0 16,-1 0 0-16,1 4 0 0,-5-8 0 0,4 0 0 15,1 0 0-15,4-4 0 0,0 0 0 0,0 0 0 16,-5-3 0-16,5-1 0 0,9 0 0 0,-4 0-9 16,-10-4 9-16,1 4-12 0,8 0 12 0,10 4-12 0,-5 8 12 15,-5 0 0-15,-4 0 0 0,0 4 0 0,5 0 0 16,-1 4 0-16,-8 0 0 0,-1 0 0 0,1 0 0 16,4 0 8-16,0-4-8 0,-5 8 0 0,1-4 8 0,-1 4-8 15,1 0 8-15,-1-4-8 0,1 0 12 0,-1 4-1 16,0 0-1-16,-4 0 0 0,5-4-1 0,-5 8 0 15,0 0 0-15,0-4 0 0,4 0-9 0,1 0 12 16,-1-4-12-16,1 4 12 0,-5 0-1 0,0 0 0 16,0 0 0-16,4 4 0 0,-4 0-11 0,0 8 8 15,0-4-8-15,0 4 8 0,-4 0-8 0,-1 0 0 16,1-4 0-16,4 4 0 0,-5 4 0 0,-4-4 0 16,5 0 0-16,-1 0 8 0,5 4-8 0,0-8 0 15,-4 4 0-15,-1 0 0 0,1 0 8 0,4-3 0 0,0-1 0 16,-5 0 0-16,5 0 4 0,0 0 1 0,0-4 0 0,5 0 0 15,-5-4-5-15,4 4 0 0,1-4-8 0,4-4 12 16,-5 4-12-16,1-8 9 0,-1 0-9 0,1 4 8 16,4 0-8-16,-5 0 0 0,1 4 0 0,4 0-11 15,-5 4 2-15,-4 0 0 0,0 4 0 0,0 0 0 16,-4 0 9-16,4 0 0 0,0 4 0 0,-5-4-8 16,1 4 8-16,-1-4 0 0,1 0 10 0,4 0-10 15,-5 0 16-15,5 0-2 0,0 0-1 0,0-4 0 16,5-4-13-16,-5 0 9 0,0 0-9 0,4 0 8 15,-4 4-8-15,0-4 0 0,5 0 0 0,-5 4-11 16,0 4 11-16,0-4-10 0,0 8 10 0,0-4-10 16,-5 4 10-16,1 0 0 0,-1-4 0 0,1 4-8 15,-5 0 8-15,0 8 0 0,0 0 10 0,4-8-10 16,1-4 20-16,-1 0-3 0,1 0 0 0,-1 4 0 16,-4 0-6-16,5-4-2 0,-1 0 0 0,5 0 0 0,-9-4-9 15,5 0 0-15,4 0 0 0,0-4 0 0,0 0 13 0,-5 0-2 16,5 0-1-16,0 4 0 0,0-12-10 0,0 8 0 15,0 4 0-15,0 0-11 0,0 4 19 0,-5 0 3 16,1 0 1-16,4 4 0 0,-5 0-12 0,1 0 0 16,-1 0 0-16,-4 0 8 0,0 8-8 0,5-8 12 15,-1 0-12-15,-4 5 12 0,5-5-12 0,-1 0 0 16,1 0 0-16,-1 0 0 0,1 0-10 0,-1 0 10 16,5 0 0-16,-4 0-9 0,4-4 1 0,0 0 0 15,-5 4 0-15,1 0 0 0,4 0-4 0,-5 0-1 0,1 0 0 16,-5 8 0-16,4-8 13 0,1 0 0 0,-5 0 9 15,0 8-9-15,0 0 16 0,0 0-4 0,0 0 0 0,-5-8 0 16,1 0-4-16,-1 0 0 0,5 0-8 0,0 8 12 16,-4-4-12-16,4-8-8 0,0 4 8 0,0 0-13 31,0 8 0-31,0-8 0 0,0 8 0 0,0-8 0 16,4-4-15-16,5 4-2 0,-9 8-1 0,5-8 0 0,-5 0 22 0,4-4 9 15,-4 4-8-15,0 8 8 0,0 0 0 0,0 0 0 16,5-8 0-16,-5 8 0 0,0 0 0 0,0 0-8 0,0 0 8 15,0 0 0-15,0 0-21 0,0 0 1 0,0 0 0 0,0 0 0 32,0-8-32-32,0 8-7 0,0 0-1 0,0 0 0 15,0 0-34-15,0 0-7 0,0 0-2 0,0 0-506 0</inkml:trace>
  <inkml:trace contextRef="#ctx0" brushRef="#br1" timeOffset="-1.14672E6">2270-13 324 0,'0'0'14'0,"0"0"3"0,3-3-17 0,-3 3 0 15,0 0 0-15,3-5 0 0,0 0 0 0,3-3-14 0,-6 5 2 16,3-2 1-16,0 0 11 0,-3-1 0 16,0 1 0-16,0 5 8 0,0 0 60 0,0 0 12 0,0-5 2 15,0 2 1-15,0 3 19 0,0 0 4 0,0 0 1 0,0-5 0 16,0-1-32-16,3 4-7 0,-3-4 0 0,0 6-1 16,3-2-24-16,0-3-5 0,0-1-1 0,0 1 0 15,2 2-9-15,-2-2-3 0,-3 5 0 0,3 0 0 16,3-5 6-16,-6 5 1 0,0 0 0 0,0 0 0 15,0 0 3-15,0 0 1 0,0 0 0 0,0 0 0 16,0 0 4-16,0 0 0 0,0 0 1 0,0 0 0 16,0 0-12-16,0 0-2 0,0 0-1 0,0 0 0 15,-3 8-10-15,-3 2-3 0,3 3 0 0,-2 3 0 16,-1 3-13-16,-3-1 11 0,0 1-11 0,0 2 10 16,0 0-10-16,-3 3 8 0,0 0-8 0,0 2 8 15,-3-2-8-15,3 3 10 0,-6-1-10 0,4 3 10 16,-1 0 2-16,-6 0 0 0,6 3 0 0,-6 3 0 15,3-1-12-15,0 3 8 16,1 0-8-16,-1 3 8 0,-6 2-8 0,3-2 0 16,-3-1 0-16,3 4 0 0,1-4 0 0,-4 4 0 0,3-1 0 0,-3 0 0 15,0-2 0-15,0 0 0 0,1-3 0 0,-7 0 8 16,3-3-8-16,0 3 0 0,0-5 9 0,-2 2-9 16,-1 1 10-16,3-3-2 0,-3 2-8 0,1 0 12 15,-1 1-12-15,0 2 11 0,3 0-11 0,0-3 10 16,1 1-10-16,-4-4 0 0,0 4 0 0,0-3 0 0,3 5 0 15,1 0 0-15,-4 0 0 0,3 2 0 0,0-2 0 16,-2 6 0-16,2-4 9 0,3 4-9 0,0-4 0 16,3-4 0-16,-3 2 0 0,4-5 0 0,-1-1 0 0,0-1 0 15,6 1 0-15,-6-2 0 0,6 0 0 16,0-2 0-16,-5-3 0 0,5 2 0 0,0-2 0 0,-6 0 0 16,3 2 8-16,-3-5-8 0,3 1 0 0,-5-1 8 15,2 0-8-15,3 0 0 0,6 0 0 0,-6-2 0 16,3 2 0-16,0-3 0 0,-2 1 0 0,-1 2 0 15,3 0 0-15,0-2 8 0,0 2 9 0,0-2 3 16,6-1 0-16,-3 1 0 0,3-1-20 0,-6-2-19 16,4-3 4-16,2 3 1 0,0-3 14 0,3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15,-5 5 0-15,-1 1 0 0,6-1 0 0,-3 0 0 16,0 3-27-16,0 3-1 0,3-3-1 0,-6 0 0 15,6-3-41-15,0-5-8 0,0 0-2 0,6 8-811 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14:08.2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5431 810 2383 0,'6'-3'52'0,"-3"3"12"0,-3 0 1 0,0 0 2 0,0 0-54 0,0 0-13 0,6 0 0 0,-6 0 0 0,0 0-17 0,0 0-7 0,6 8 0 0,-3-3-1 32,-3-5-126-32,3 8-25 0,0 5-4 0,-3-7-2 0</inkml:trace>
  <inkml:trace contextRef="#ctx0" brushRef="#br0" timeOffset="1593.3708">8935 357 2329 0,'0'0'51'0,"0"0"10"0,0 0 3 0,0 0 2 0,0 0-53 0,-6 5-13 0,3-2 0 0,0 2 0 16,-3 3-58-16,0-2-14 0,0 2-4 0</inkml:trace>
  <inkml:trace contextRef="#ctx0" brushRef="#br0" timeOffset="5638.2392">13292 1103 1666 0,'3'-2'36'0,"-3"2"8"0,0 0 2 0,0 0 2 0,9-6-39 0,-3 6-9 16,0 0 0-16,0 0 0 16,-3 0-97-16,-3 0-22 0,0 0-4 0,0 0-1 0</inkml:trace>
  <inkml:trace contextRef="#ctx0" brushRef="#br0" timeOffset="123146.8019">2121 736 1785 0,'0'0'159'0,"0"0"-127"15,0-6-32-15,0 6 0 0,3-5 13 0,0 2-3 16,3-2-1-16,3-3 0 0,-6-5 46 0,3 8 9 0,6-9 1 0,-9 6 1 16,3 3-35-16,3 0-7 0,3-3-2 0,-3 3 0 15,2-1-22-15,-8 4 9 0,6 4-9 0,-3 4 0 16,-6-6 0-16,6 5 0 0,0 3 0 0,-3 5 0 15,3 6 0-15,-3-1 0 0,0 3-11 0,3 6 11 16,-6 4 0-16,0 1 0 0,0 13 12 0,0 3-3 16,0 5 16-16,6 5 3 0,-3 5 1 0,6-2 0 15,-6 3-1-15,6-6 0 0,-3 3 0 0,3 2 0 16,-3-4 8-16,3 1 0 0,-3-12 1 0,-1 2 0 16,-2-2-37-16,3 2 0 0,-12-5 0 0,6 3 0 15,0 2 0-15,0-5 0 0,-5 0 0 0,2-3 8 16,3-2-8-16,0-3 0 0,0-2 0 0,0 2 0 15,0-11 0-15,3 0 9 0,-3-7-9 0,2-3 0 16,-2-3 12-16,0-2-12 0,3-6 12 0,-3-5-12 0,0 0 8 16,0 0-8-16,-5-5 0 0,-4-9 0 15,3 1-107-15,-3-11-28 0,-3 3-5 0,0-5-843 16</inkml:trace>
  <inkml:trace contextRef="#ctx0" brushRef="#br0" timeOffset="123559.2348">2136 979 1036 0,'-3'-8'92'0,"0"0"-73"0,0-2-19 0,0 2 0 15,3-3 256-15,0 3 47 0,3 0 9 0,3 3 3 16,-3-3-207-16,6-3-40 0,3 3-9 0,3 0-2 15,-3-5-22-15,6 3-5 0,2-9-1 0,7 3 0 16,3 3-21-16,0-6-8 0,5 6 0 0,-5-5 0 16,12-3 12-16,-9 7-3 0,5-4-1 0,1-1 0 15,-3 6-21-15,-1 5-5 0,-5 3-1 0,3-3 0 16,-3 8 7-16,-1 3 0 0,-8 2 1 0,-3 5 0 16,0 4 11-16,0 2-13 0,-6 2 5 0,3 1 8 15,-9 2 0-15,0 3 0 0,0-3 0 16,-4 5 0-16,-2-5 0 0,0 8 0 0,0-2 0 0,-2-1 0 0,-4 1 14 0,-3-1-2 15,0-5-1-15,-6 3 0 0,0 3 9 0,0-9 3 16,-12 3 0-16,3-7 0 0,4 4-7 0,-4-5 0 16,-3 1-1-16,-9-1 0 15,1-5-34-15,-1 2-6 0,-3-2-2 0,3 0 0 16,-5-2-182-16,-1-1-37 0,-32 8-7 0,20-5-2 0</inkml:trace>
  <inkml:trace contextRef="#ctx0" brushRef="#br0" timeOffset="124105.9814">3243 823 2131 0,'0'0'94'0,"0"0"20"0,0 0-91 0,0 0-23 16,0 10 0-16,3-2 0 0,-3-2 74 0,6 2 10 16,-3-3 3-16,3 0 0 0,-6-5-55 0,6 8-10 15,0-8-2-15,0 0-1 0,3-8-19 0,0 3 0 16,3 0 0-16,0-9 0 16,0 1-44-16,0 0-4 0,-1 0 0 0,-2-1 0 15,3 1-10-15,-6-5-2 0,0 4-1 0,0-7 0 0,-3 3 33 0,0-1 8 16,0 3 0-16,-3-2 1 15,0 5 31-15,-3-11 7 0,3 3 1 0,-3 0 0 0,0 2 12 0,-3 0 4 16,3-2 0-16,0-3 0 0,-3 3-23 0,0-2-4 16,0 1-1-16,3 1 0 0,-3 3-8 0,3 4 0 15,0 1 0-15,1 0 0 0,-1 8 0 0,3 5 0 16,-3-8 0-16,3 8 0 0,0 0 0 0,0 0 0 0,-6 2 0 16,0 4 8-16,0 2-8 0,0 2 0 0,0 3 9 15,0 1-9-15,-3-1 0 0,3 5 9 0,-3-2-9 0,0 3 0 16,3 5 9-16,0-3-9 0,0 11 0 0,3-1 9 15,0-2-9-15,0 8 0 0,0-2 0 0,3 2 0 16,-3 3 0-16,6 12 0 0,-3 1 0 0,6 6 0 16,0-1 12-16,3 0 4 0,0 8 1 0,0-8 0 15,3 9 14-15,-3-4 2 0,3 8 1 0,-3 9 0 16,3-9 0-16,-3-2 0 0,-4 0 0 0,4-8 0 16,-6 2-4-16,0-2-1 0,-3-5 0 0,0-3 0 15,0-11-41-15,-3-5-8 0,-3 0-1 0,0-8-1 16,-2-5-61-1,2-3-12-15,-3-2-2 0,-3-6-626 0,-6-8-125 0</inkml:trace>
  <inkml:trace contextRef="#ctx0" brushRef="#br0" timeOffset="124278.1429">3228 1548 2948 0,'0'0'65'0,"0"0"14"0,6-3 2 0,3 3 1 0,3-5-66 0,3 2-16 16,3 3 0-16,3-5 0 0,3 5 0 0,-1-5 0 15,4-1 0-15,0 4 0 16,-3-4-101-16,0-2-21 0,-1 8-4 0</inkml:trace>
  <inkml:trace contextRef="#ctx0" brushRef="#br0" timeOffset="124434.3967">4086 1691 3139 0,'0'0'69'0,"9"0"15"0,-9 0 2 0,6 5 2 0,0 0-71 0,-1 3-17 0,1-2 0 0,-3-1 0 16,0 3 0-16,-3-8-12 0,0 0 1 0,0 0-913 15,0 0-184-15</inkml:trace>
  <inkml:trace contextRef="#ctx0" brushRef="#br0" timeOffset="125183.8583">7937 767 1749 0,'9'-18'77'0,"-9"18"17"0,-3-6-75 0,3-1-19 16,6-7 0-16,-3 1 0 0,0 3 51 0,3-4 6 15,0 6 2-15,6-5 0 0,-3 0-22 0,0 8-4 16,-3-3-1-16,3 2 0 0,3-2 15 0,-3 8 2 16,-9 0 1-16,6 0 0 0,0 8-50 0,-1 0 0 15,1 6 0-15,-3 4-12 0,-6 9 12 0,3 4-9 16,6 6 9-16,-6 11-8 0,-6 5 21 0,3 10 5 0,3 9 1 15,0-1 0-15,0-2-3 0,-5 13-1 0,-10-3 0 0,6 6 0 16,6-6 0-16,-3-2 0 0,-3-5 0 0,6-6 0 16,6 5 2-16,-3-10 1 0,0-3 0 0,-3-7 0 15,0-4-7-15,0-10-2 0,3-2 0 0,-6-4 0 32,-3-12-91-32,0-3-18 0,6-3-4 0,-3-8-572 0,-3 1-113 0</inkml:trace>
  <inkml:trace contextRef="#ctx0" brushRef="#br0" timeOffset="125496.2818">7720 632 2170 0,'0'0'48'0,"0"0"9"0,-6-5 3 0,6 5 1 0,0 0-49 0,0 0-12 16,-6-3 0-16,6 3 0 0,9-5 15 0,-3 5 0 15,0-8 0-15,-3 3 0 0,0 0-6 0,9 2-1 16,9-2 0-16,0-3 0 0,-1 8-8 0,10-11 0 16,6 9-12-16,-3-9 12 0,-4 8-11 0,7-7 11 15,3 4-8-15,-1-2 8 0,1 3 0 0,0 3 0 0,0-4 0 16,-4 1-8-1,4 2-36-15,0-2-6 0,-7 5-2 0,4-8 0 16,-3 8-51-16,0-5-10 0,2-1-3 0</inkml:trace>
  <inkml:trace contextRef="#ctx0" brushRef="#br0" timeOffset="125902.4345">7571 2178 115 0,'0'0'10'16,"0"0"-10"-16,0 0 0 0,0 0 0 0,9-3 270 0,-9 3 52 16,3-3 10-16,3-5 3 0,6 6-204 0,-3-1-41 15,-3-5-8-15,0 5-2 0,-6 3-14 0,12-2-3 16,0 2-1-16,0-8 0 0,-9 5-22 0,5 1-5 0,13-4-1 0,0 1 0 15,0 2-18-15,0-5-3 16,6 3-1-16,2 0 0 0,4-3-4 0,3 3-8 0,0-3 11 0,5-3-11 16,10 3-10-16,-4-5-9 0,1 0-1 0,0-1-566 15,2 1-113-15</inkml:trace>
  <inkml:trace contextRef="#ctx0" brushRef="#br0" timeOffset="126464.7992">9152 997 2181 0,'0'0'96'0,"9"-5"21"0,0 3-93 0,6-4-24 15,-1 1 0-15,4 2 0 0,3-10 32 0,3 8 3 16,0-8 0-16,3-1 0 0,-1 1-9 0,-2-5-2 16,-3 4 0-16,3-7 0 15,0 3-42-15,-1-1-9 0,-5-7-1 0,0 5-1 16,6-3-31-16,-6-3-5 0,0-4-2 0,-6 9 0 15,-1-4 6-15,1-6 1 0,-3 6 0 0,0-6 0 16,-6 0 23-16,3 6 5 0,-3-1 0 0,0-7 1 0,-3 2 31 0,-3 0 0 0,-6 1 0 16,3 4 0-16,-6 6 10 0,3 0 8 0,-5-3 2 15,5 11 0-15,-3-6-20 0,3 6 0 0,-6 5 0 16,0 3 0-16,0 2 0 0,3 3 0 0,0 8 0 0,3-3 0 16,-3 3 16-16,4-2 10 0,2 7 2 0,-3 8 0 15,3-2-9-15,0-1-2 0,3 11 0 0,0 3 0 16,3-6 11-16,0 6 1 0,3 3 1 0,0 2 0 15,6 2 8-15,0 12 2 0,0 1 0 0,2 7 0 16,1 1 4-16,3 4 0 0,-3 10 1 0,12 35 0 16,-3-12 5-16,3-4 1 0,-1 10 0 0,1-5 0 15,-3 0-11-15,0 0-1 0,0 2-1 0,-3 4 0 16,-1-6-12-16,-2-11-2 0,3-2-1 0,-9-3 0 16,3-11-14-16,-9-5-9 0,0-2 12 0,-3-6-12 15,-3-8-65-15,-6-5-20 16,-6-3-4-16,-3-5-1 0,-2-7-110 15,-1-4-23-15,-6-10-4 0</inkml:trace>
  <inkml:trace contextRef="#ctx0" brushRef="#br0" timeOffset="126683.8874">9247 1715 2509 0,'0'0'111'0,"6"-6"23"0,0-2-107 0,3 3-27 0,0 0 0 0,3 2 0 16,9-2 52-16,-1-3 4 0,10 3 2 0,3-3 0 16,6 2-41-16,-1 1-8 0,7 0-1 0,0 2-8 15,-1-5 17-15,4 3-3 0,-1-3-1 16,7 3 0 0,3-6-77-16,-1 8-16 0,4-2-4 0,-1-3 0 15,1 3-164-15,-1-3-34 0</inkml:trace>
  <inkml:trace contextRef="#ctx0" brushRef="#br0" timeOffset="128183.1444">13280 900 1785 0,'6'-14'79'0,"-3"6"17"0,-3 3-77 0,3-3-19 0,0-2 0 0,3 2 0 15,-3-6 32-15,3 9 2 0,0-8 1 0,3 5 0 16,-3-5 16-16,3 0 3 0,3-1 1 0,0-2 0 15,0 3-34-15,5 0-6 0,-2 0-2 0,3 5 0 16,0 0-13-16,3 3 0 0,-3 5-12 0,3 5 12 16,-1 3-21-16,1 5 2 0,0 6 1 0,-3 7 0 15,3 6 8-15,-3 7 2 0,-4 14 0 0,-2 6 0 16,-3 1 8-16,-3 9 0 0,0 5 8 0,0 3-8 16,-3-6 12-16,3 1-1 0,-3-3-1 0,0-11 0 15,3-8-10-15,-6-10 10 0,3-6-10 0,-3-7 10 16,0-3 10-16,3-6 1 0,-3-5 1 0,0-5 0 15,0-2 24-15,0-6 5 0,0 0 1 0,0 0 0 16,0 0-4-16,3-11-1 0,-3 3 0 0,0-11 0 16,0 1-15-16,0-3-4 0,0-6 0 0,3-7 0 0,3-6-6 15,0-5-2-15,6 0 0 0,-3 0 0 0,3-8-20 16,5 0 0-16,1-5-10 0,3 0 10 16,0-8-28-16,0 8 2 0,3-6 0 0,2 11 0 15,1 0 14-15,0 0 4 0,0 3 0 0,-6 16 0 16,-1 2 8-16,1 0 0 0,0 1-9 0,0 9 9 0,-6 1 0 0,0 8 0 15,3 13 0-15,-7 3 0 0,4 15 12 0,-3 3-4 16,0 8 0-16,0 1 0 0,-3 7-8 0,0 2 0 16,-3 6 0-16,3 13 0 0,0 11 0 0,-3 0 0 15,3-11 0-15,0 8 0 0,-3-7 0 0,2 1-11 16,4 7 3-16,-6-4 0 16,3-5-192-16,-3 0-39 0</inkml:trace>
  <inkml:trace contextRef="#ctx0" brushRef="#br0" timeOffset="128632.1402">14840 905 1911 0,'0'0'42'16,"3"-11"9"-16,-3 3 1 0,0 0 2 0,0 3-43 0,0-3-11 0,0 3 0 0,0 5 0 0,0 0 44 0,0 0 6 15,0 0 2-15,0 0 0 0,0 0-24 0,0 0-4 16,-6 13 0-16,3 0-1 0,-6 6-23 0,0 7-8 16,0 6 0-16,-3 2 0 0,3 6 8 0,3-3-8 15,1 3 8-15,-1 0-8 0,3-1 8 0,3 1 0 16,3-8 0-16,3-1 0 0,-1 4 0 0,4-11-13 15,0-3 5-15,0-3 8 0,0-4-20 0,3-1 3 16,3-5 1-16,0-8 0 16,0 0 16-16,0-6 16 0,5-1-4 0,-2-1 0 15,-6-11 8-15,6 1 0 0,-3-1 1 0,0-2 0 0,-3 0 11 0,0-6 1 16,-3 1 1-16,-3-3 0 0,0 0-1 0,-1-11 0 16,-8 3 0-16,3-8 0 0,-2 5-33 0,-4 0 0 15,-3 1 0-15,0 7 0 0,-6-2 0 0,3 2-12 16,0 5 0-16,-3 1 0 0,-3 7-1 0,-3 6 0 15,-2 0 0-15,-1 13 0 16,-3 0-28-16,0 0-6 0,-3 8-1 0,1 5 0 16,-1 6-98-16,3-1-20 0,-3 3-4 0</inkml:trace>
  <inkml:trace contextRef="#ctx0" brushRef="#br0" timeOffset="128960.4377">15730 802 2419 0,'0'0'215'0,"6"-6"-172"0,-6 6-35 0,6-2-8 15,0-4 20-15,0-1 3 0,3 7 0 0,0 0 0 0,3-6 8 0,-1 1 1 16,4 2 1-16,3-2 0 0,3 0-5 0,0-3 0 16,6 2-1-16,-1-1 0 0,4 1-27 0,3-2 8 15,0-2-8-15,-1 2 0 0,4 0 0 0,3 3 0 16,3-3 8-16,2-6-8 0,1 4 8 0,2 2-8 16,-2-5 12-16,0 7-4 0,-4-2-8 0,-8 8-16 15,0-10 4-15,-3 2 1 16,-1-5-65-16,1-1-12 0,3 7-4 0</inkml:trace>
  <inkml:trace contextRef="#ctx0" brushRef="#br0" timeOffset="129444.4307">16275 148 345 0,'0'0'31'0,"0"0"-31"0,0 0 0 0,6-5 0 0,-3 0 301 0,3 2 55 0,0-2 10 0,0-1 2 15,-1 4-284-15,4-4-56 0,-3 1-12 0,3 2-3 16,3-2 5-16,0 0 1 0,0 2 0 0,0-2 0 0,0 0-7 0,0 5-2 16,-3-3 0-16,3-2 0 0,-4 5-10 0,-2 0 0 15,3-6 0-15,-3 6 0 0,3 0 0 0,-3 0 0 16,-6 0 0-16,0 0 0 0,0 0 0 0,0 0 0 16,0 0 0-16,0 0 0 0,0 0 0 0,0 0 0 15,0 0 0-15,0 0 0 0,0 0 0 0,0 0 10 16,-3 6-10-16,3 2 10 0,-3 2 11 0,3-2 3 15,-3 5 0-15,0 1 0 0,-3 12 17 0,0 1 4 16,0 4 1-16,-2 9 0 0,-4 5 14 0,3-5 4 16,0 13 0-16,-3 10 0 0,3 3 0 0,-3 11 0 15,0 8 0-15,0 2 0 0,3 3-16 0,-3 34-2 16,0-7-1-16,4-19 0 0,-1-1-36 0,-3-17-9 16,-3-3 0-16,0-6 0 15,-6-5-106-15,-3-10-23 0,0-1-5 0,-2-2-939 0</inkml:trace>
  <inkml:trace contextRef="#ctx0" brushRef="#br0" timeOffset="135476.3971">19427 415 1231 0,'0'0'54'0,"0"0"12"0,0 0-53 0,9 0-13 0,-3 0 0 0,0 3 0 15,-6-3 39-15,9 5 5 0,0-5 0 0,0 0 1 16,-9 0 11-16,5 0 1 0,1 0 1 0,0 0 0 16,-6 0-6-16,0 0 0 0,0 0-1 0,6 6 0 15,3-4-32-15,-9-2-7 0,0 0 0 0,6 6-1 16,0-1 7-16,0 3 2 0,-6 2 0 0,0-2 0 15,3 6 5-15,-3-1 2 0,0 5 0 0,3 3 0 16,0-2 8-16,-3 0 1 0,0 7 1 0,0 0 0 0,0 1-2 16,0 13-1-16,-3-1 0 0,0-2 0 0,0 3-21 15,-6 8-4-15,3-3-1 0,0 0 0 0,0 2-8 0,-3-2 0 16,0 0 0-16,1 0 0 0,-1-10 8 0,0 2-8 16,0-3 8-16,0 3-8 0,-3-8 0 0,0 3 0 15,3 2 0-15,0-5 0 0,-3 0 0 0,3 1 0 16,3-4-9-16,-3 0 9 0,3-4 0 0,-2 1 0 15,2-1 8-15,0-1-8 0,0-3 13 0,3-4-3 16,-3-1-1-16,3-3 0 0,0-2 3 0,3 6 1 16,-6-9 0-16,6 3 0 0,0-8 3 0,0 0 0 15,0 0 0-15,-3 0 0 0,3 0 2 0,0 0 1 16,0 0 0-16,0 0 0 0,0 0 2 0,-3-8 1 0,3 3 0 16,0-6 0-16,0 0-7 0,0-2-2 0,0 0 0 15,0-3 0-15,3 0 10 0,0-8 1 0,-3 3 1 0,3-5 0 16,0-1-25-16,-3 1 0 0,3-3 0 0,0 0 0 15,0-3 0-15,0-3 0 0,3 4 0 0,0-9 0 16,0-2-13-16,0-1-8 0,5-2-2 0,-2-8 0 16,6 3 8-16,-3 3 2 0,3-4 0 0,0 4 0 15,0 2-3-15,3-6 0 0,0 4 0 0,-7 7 0 16,4 0 16-16,0-5-9 0,3 6 9 0,0 7-8 16,0-8-3-16,6 9 0 0,-1-9 0 0,7-5 0 15,-3 5-4-15,-3 8-1 0,0 1 0 0,2 10 0 16,-5-6 16-16,3 14-12 0,3 0 12 0,-6 7-12 15,2-2 12-15,1 8 0 0,0 3 0 0,3 8 0 16,-3 2-10-16,2-5 10 0,-2 10-10 0,3 1 10 16,-6 2-8-16,0-2 8 0,-6 2 0 0,0-3-9 0,-4 1 9 15,-5-6 0-15,0 8-9 0,-3-8 9 0,-3 6 0 16,-3-1-11-16,-3-2 11 0,0-3-8 0,-3 6 8 0,-2 0 11 16,-7-4-3-16,0 4 0 0,-3-1 2 0,-6 1 0 15,-6 2 0-15,-11 6 0 0,-1-4-18 0,1 4-4 16,-1-6-1-16,3-8 0 15,-2 6-110-15,2-1-21 0,0-4-5 0</inkml:trace>
  <inkml:trace contextRef="#ctx0" brushRef="#br0" timeOffset="135992.3253">20210 749 1839 0,'0'0'40'0,"0"0"9"0,6 0 2 0,3-6 1 0,-3 6-42 0,0 0-10 16,2 6 0-16,-2-4 0 0,0 4 60 0,3-1 9 16,-3 0 3-16,0 9 0 0,0-1-16 0,-3 0-2 0,3 8-1 15,-6-2 0-15,3 7-22 0,-3 1-5 0,-3-1-1 0,3 6 0 16,-3 0-25-16,0 2 0 0,0-8 8 0,3 1-8 15,0-3-10-15,0-3-4 0,3-3-1 0,-3-4 0 32,6-6-149-32,-3 2-31 0,12-2-5 0,0-8-2 0</inkml:trace>
  <inkml:trace contextRef="#ctx0" brushRef="#br0" timeOffset="136164.0257">20629 431 2174 0,'0'0'48'0,"0"0"9"0,0 0 3 0,0 0 1 0,0 0-49 0,0 0-12 15,0 0 0-15,0 0 0 16,-3 11-56-16,0-8-13 0,-2 7-3 0</inkml:trace>
  <inkml:trace contextRef="#ctx0" brushRef="#br0" timeOffset="136507.3739">21269 442 1555 0,'0'0'68'0,"0"0"16"16,3-5-68-16,-3 5-16 0,0 0 0 0,0 0 0 0,6 0 128 0,-6 0 21 0,0 0 5 0,0 0 1 16,0 0-89-16,0 0-18 0,0 0-3 0,0 0-1 15,-6 0-19-15,-3 5-4 0,-2-5-1 0,-1 13 0 16,-6-5-20-16,6 11 0 0,-3-1 0 0,-3 9-8 16,-3-6 8-16,0 3 0 0,1 2 0 0,-4 3 8 15,0 3-8-15,-6 5 0 0,0 3 0 0,4-6 8 16,8 3-8-16,3 3 0 0,3-9 0 0,6 4 0 15,0-3 0-15,0-1 0 0,3-4 0 0,3-6 0 16,0 0-27 0,3-2 0-16,3-1 0 0,-3-10 0 0,3 3-57 0,3-3-11 0,0-3-2 15,6-2-802-15</inkml:trace>
  <inkml:trace contextRef="#ctx0" brushRef="#br0" timeOffset="137429.0306">21600 913 2329 0,'6'0'51'0,"0"-8"10"0,6 8 3 0,-3-5 2 0,2-1-53 0,7 4-13 0,-3-4 0 15,6-2 0-15,3-2 35 0,-3 2 4 0,-3-5 1 0,-1-1 0 16,1 4-27-16,0-6-5 0,0-3 0 0,-3-2-8 31,6 3-31-31,0-6-13 0,-1 3-2 0,-5 0-1 16,0-8-20-16,3-1-4 0,-3 4-1 0,3-6 0 15,0-5 16-15,-4 8 4 0,4-8 0 0,3-11 0 0,0 3 32 0,-6 6 6 0,0-6 2 0,-3 5 0 16,0 8 12-16,-6 1 10 0,-1 4-2 0,-2 1 0 16,-3 4 13-16,0 4 3 0,0-1 0 0,-3 6 0 15,1 5 4-15,-1-2 2 0,0 2 0 0,3 8 0 16,0 0-10-16,0 0-1 0,0 0-1 0,0 0 0 15,0 0-18-15,0 0 10 0,0 0-10 0,0 0 8 16,0 0-8-16,0 0 0 0,0 0 0 0,0 0 8 16,0 0-8-16,0 0 0 0,0 0 0 0,0 5 0 15,-3-2 0-15,0 7 0 0,0-2 0 0,-3 5 8 16,0 6-8-16,0-1 0 0,-3 9 0 0,0-1 0 0,-3 6 0 0,0-3 0 16,-3 8 0-16,3-2 0 0,-3 2 13 0,1-3 1 15,-1-2 0-15,3 0 0 0,3 2 3 0,-3 11 1 16,-3-11 0-16,0 9 0 0,0 4 4 0,3-7 1 15,-3 5 0-15,-2 13 0 0,2-5 1 0,0-3 1 16,6-2 0-16,0-3 0 0,-3-5-2 0,3-3-1 16,-3-3 0-16,6-2 0 0,-6-3-9 0,0 0-1 15,4-8-1-15,-4 0 0 0,0-2-1 0,3-1 0 16,0-4 0-16,0-6 0 0,3 2-10 0,0-7 0 16,3 2 0-16,3-5 0 0,0 0-8 0,-6-5 8 15,3 2-10-15,-3-2 10 0,6-3 0 0,0-5 0 16,3 0 0-16,-3 2 0 0,3-10 10 0,0 2-10 0,3-2 8 15,0-5-8-15,0 2 0 0,6-3 0 0,0-7 0 16,3 10 0-16,6-8 0 0,-1 3-11 0,4 0 11 16,3 3-12-16,3 5 3 0,-1-6 0 0,-2 3 0 0,3 3 0 15,0 8-7-15,6-6 0 0,-4 4-1 0,4-4 0 16,0 6-6-16,2 2-1 0,1 3 0 0,-3 0 0 16,0-2 5-16,-4 7 1 0,-2 3 0 0,0-5 0 15,-6 5 10-15,-4 0 8 0,-2 0-12 0,-3 0 12 16,0 0 0-16,-3 0 0 0,-3 0 0 0,-3 5 9 15,0-5 2-15,-6 0 0 0,0 0 0 0,0 0 0 16,0 8-11-16,-3 5 0 0,-6-7 0 0,0 7 0 16,-3-5-8-16,-6 2 8 0,-3-2-10 0,-2 5 10 15,-7-7-12-15,3 7 3 0,3-5 1 0,-3 5 0 16,-2-8 8-16,2 9 0 0,0-6-9 0,3-3 9 0,0 0 0 16,4 3 0-16,5-3 0 0,-3-5 0 15,6 8 0-15,0-8 13 0,3 0-1 0,0 6-1 0,3-6 13 16,3 0 2-16,3 0 1 0,0 0 0 0,0 0 5 0,-3 8 2 15,6-3 0-15,3 8 0 0,6 0 8 16,3 1 2-16,6 4 0 0,6 3 0 0,5 0-18 0,7 3-3 16,0 3-1-16,2-1 0 0,1 1-10 0,6-1-1 15,-4-2-1-15,4-3 0 0,-3 0 2 0,5 3 0 16,-2-5 0-16,-1 2 0 16,-2-8-160-16,-6 5-32 0,-3-4-7 0</inkml:trace>
  <inkml:trace contextRef="#ctx0" brushRef="#br0" timeOffset="138645.7693">3330 3704 1857 0,'-3'-8'40'0,"0"-2"9"0,3 2 2 16,-3 0 2-16,3-3-42 0,3 1-11 0,-3-1 0 0,3 0 0 0,-3 1 0 0,3-3 8 16,-3-1-8-16,0 1 8 0,0 3-8 0,0-4 0 15,-3 1 0-15,0 0 0 0,0 2 0 0,-3-2-12 16,3 5 0-16,-6-2 1 15,-3-1-25-15,0 6-6 0,-3-1-1 0,-3 1 0 16,-3 2-13-16,-2 3-4 0,-1 0 0 0,-3 6 0 16,0 2 21-16,-2-3 4 0,2 6 1 0,-3 2 0 0,6 5 34 0,-3-2 11 15,4 5 0-15,-1 3 0 0,6 5 41 0,-6 3 9 16,6 2 2-16,0 6 0 0,0-3-9 0,1 3-2 16,2-3 0-16,3 3 0 0,-3-3-41 0,3-3-11 0,3 0 0 15,3-2 0-15,3-8 0 0,3-3 0 0,3 0 0 16,0-5 0-16,6-3 0 0,-3-5 0 0,6 0 0 15,0-5 0-15,3-3 0 0,0-5 0 0,2-3 0 0,7-6 0 16,-6-1 0-16,3-7 0 0,6-1 0 0,0-4 0 31,-1-2-33-31,7 0-9 0,-6-5-2 0,0-3 0 0,-1-1 28 0,1 1 4 0,-6-2 2 0,-3 2 0 16,0-3 10-16,-3 6 0 0,-3-1 0 0,-4 6 0 16,4 0 46-16,-6 5 5 0,0 8 1 0,0 3 0 15,0 5 24-15,-3 3 6 0,-3 5 1 0,0 0 0 31,6 13-15-31,3 3-2 0,-3 5-1 0,3 6 0 0,-3 7-39 16,3-2-8-16,0 5-2 0,0 5 0 0,0-7-16 0,0 2 0 16,2-3 0-16,1 0 0 15,3-2-114-15,-3-3-17 0,0 0-3 0</inkml:trace>
  <inkml:trace contextRef="#ctx0" brushRef="#br0" timeOffset="139020.6809">3791 3551 2131 0,'6'-6'189'0,"0"1"-151"0,6 0-30 0,0 2-8 16,6 3 64-16,-1 5 12 0,4-2 3 0,0 5 0 15,6 3-35-15,-3-1-8 0,-3 6 0 0,-4 0-1 16,4 0-5-16,-3 0-1 0,-3 2 0 0,0 1 0 15,-3 2-29-15,-3 0-15 0,0-2 2 0,-6 2 0 16,3-3-15-16,-3-2-4 0,0 0 0 0,-3-3 0 16,3-5-56-16,-3 0-12 0,0-8-3 15,0 0 0-15,0 0 63 0,0 0 13 0,2-8 3 0,1-2 0 0,3-1 24 16,0-2 0-16,0 0 12 0,-3-6-4 0,3 1 44 0,0-4 10 16,0-1 2-16,3-4 0 0,-3 3-15 0,0-2-2 15,3-1-1-15,0 1 0 0,0 2-12 0,3 0-2 16,-3 6-1-16,3-1 0 0,-4 6-11 0,-2 5-1 15,0 0-1-15,3 6 0 0,0 2-6 0,-3 5-2 16,3 3 0-16,0 5 0 0,-3 3-10 0,3 2 0 16,0 4 0-16,-3 1 0 0,3 6-19 0,0 3 1 15,0-3 0-15,2 3-758 16,-2 5-151-16</inkml:trace>
  <inkml:trace contextRef="#ctx0" brushRef="#br0" timeOffset="139504.9468">4949 3474 2376 0,'6'-5'52'0,"-3"-6"12"0,-3 3 1 0,3 0 1 0,6 6-53 0,-3-1-13 0,-6 3 0 0,6 5 0 16,0 1 34-16,0 1 4 0,-3 4 1 0,0 5 0 15,-3 0-22-15,-3 5-4 0,6 0-1 0,-3-2 0 16,-3 2-12-16,3 0 9 0,0-5-9 0,0-3 8 15,3 0-8-15,-3-5-17 0,2-2 4 0,-2-6 1 16,0 0-1-16,0 0 0 0,0 0 0 0,0 0 0 16,6-3-12-16,3-5-3 0,3-3 0 0,0-2 0 0,0-3 28 0,0 0 0 15,3-2 0-15,0 2 0 0,-3-3 20 0,3 1 7 16,-1 2 1-16,1-2 0 0,3 2-20 0,-6 2-8 16,3 7 0-16,0 1 8 0,3 1 9 0,0 8 2 15,-4 2 0-15,4 5 0 0,0 6-11 0,3 6-8 16,0 4 12-16,0 3-12 0,-6 8 9 0,-1 5-9 15,1 9 0-15,3 2 9 0,-6 5-9 0,3-3 0 16,-3 4 0-16,0 1 0 0,-3 4-24 0,0-1 4 16,-3 1 0-16,-3-3 0 15,-3-3-11-15,-6 0-1 0,-3 0-1 0,-3-5 0 0,-6-2 23 0,0-6 10 16,0-6-8-16,-3-2 8 0,-2-8 24 0,-1-5 11 16,0-8 1-16,0 0 1 0,0-5 31 0,3-6 5 15,-2-2 2-15,-1-3 0 0,3-8-13 0,0-3-2 16,0-5-1-16,3-2 0 0,4-1-7 0,2-5-2 0,6-5 0 15,3 0 0-15,6-3-50 0,6-2-22 0,3 0 2 0,5-4 0 32,7-1-56-32,6-4-12 0,6-2-1 0,5 3-1 15,7 0-83-15,3 2-17 0,-1 6-3 0</inkml:trace>
  <inkml:trace contextRef="#ctx0" brushRef="#br0" timeOffset="140301.6288">7681 3371 2217 0,'-23'-11'48'0,"23"11"11"0,6-2 1 0,-6 2 4 0,0 0-52 0,0 0-12 15,0 0 0-15,0 0 0 0,5 8 43 0,-2 7 5 16,-8 9 2-16,5-3 0 0,2 8-22 0,-4 3-5 16,-7 8-1-16,-3 2 0 0,0 6-30 0,3 5-7 15,0 0-1-15,-6 2 0 0,0 1 16 0,3-1-12 16,3 1 12-16,0-3-12 0,-3 0-2 0,7-6 0 0,-1-7 0 0,6-3 0 15,0-2 5-15,-3-9 1 0,-3-7 0 0,0-4 0 16,3-1 8-16,0-6 0 0,-3-3 0 16,-3-3 8-16,9-2 12 0,-6-2 4 0,-3-6 0 0,0-5 0 15,0-6 11-15,0 1 2 0,3-11 1 0,0-3 0 16,-3-5-21-16,6-3-4 0,6-5-1 0,-3-3 0 16,0-4-3-16,3-7-1 0,3-4 0 0,6 2 0 15,0 0-8-15,0-8 0 0,-3 8 0 0,6-2 0 16,3-1-8-16,0-2-1 0,-7 5 0 0,4 1 0 15,3 7 0-15,-3 0 0 0,0 5 0 0,0 8 0 16,-6 9 9-16,3 7 0 0,0 5 0 0,-4 9 0 16,1 2 8-16,3 13 3 0,3 8 1 0,3 6 0 15,-6 5-12-15,3 10 12 0,-3 8-12 0,3 11 12 16,2 6 12-16,-5 4 2 0,-3 3 1 0,0 3 0 16,9 5-27-16,-3-5 0 0,0 5 0 0,0-5 0 15,3-3 9-15,-1-8 0 0,4-2 0 0,-9-6 0 0,0-10-9 16,0-3-11-16,6-6 3 0,-6-4 0 15,-6-6-20-15,0-8-4 0,3-2-1 0,0-3 0 16,0-6 33-16,-1-4 0 0,-5-1 0 0,6-7 0 0,3-4 0 0,-3-4 8 16,-9-6-8-16,0-2 12 0,9-6 8 0,-6-3 0 15,-3-10 1-15,-3-2 0 0,0-3-6 0,3-6-2 16,9-5 0-16,-3-2 0 0,-6 2-13 0,6 0 0 16,9-3-9-16,3 6 9 15,-3-3-32-15,5 6-1 0,1 5 0 0,3 7 0 0,0 6 33 0,0 8 14 16,-6 5-1-16,2 8 0 0,1 8 3 0,-3 8 0 0,0 3 0 0,0 10 0 15,0 1-7-15,-3 12-1 0,2 0 0 0,-2 9 0 16,0 5-8-16,-3 2 0 0,0 11 0 0,-3-6-11 16,3 4 11-16,0 4 0 0,0 1 0 0,0 2 0 15,-1-5-17-15,1-3-2 0,0 0 0 0,-3-5 0 32,-3-2-148-32,3-6-29 0,-3-3-7 0,0-5-777 0</inkml:trace>
  <inkml:trace contextRef="#ctx0" brushRef="#br0" timeOffset="140739.0343">9524 2971 2282 0,'-3'-21'101'0,"0"13"21"0,3-5-98 0,3 2-24 15,0 1 0-15,0 4 0 0,0-7 21 0,-3 8-1 16,-3 0 0-16,3 5 0 0,0-6-4 0,0 1-2 16,-3 0 0-16,0 2 0 0,-6 3-14 0,0 0 0 15,-6-2 0-15,0 4 0 16,-6 6-26-16,1 3-2 0,-7 5 0 0,6-1 0 0,-3 4 5 0,3-1 1 15,3 6 0-15,1-3 0 0,5 3 22 0,3 0 0 0,3 0 0 0,3-3 0 16,6 6 0-16,3-9 0 0,0 3 12 0,6 3-4 16,0 0 39-16,5 0 7 0,4-1 2 0,-3 1 0 15,0 3 15-15,0-3 3 0,3-1 1 0,-3 4 0 16,-1-3-34-16,-2 2-6 0,-3-2-2 0,-3 2 0 16,-3-2 4-16,-3 3 1 0,3 2 0 0,-6 0 0 15,0 5-29-15,-6-5-9 0,-3 3 0 0,-3 0 0 16,-9 2 0-16,1-5 0 0,-1 0-15 0,0-2 5 31,0-3-49-31,-3-3-9 0,0-3-3 0,4-2 0 0,2-5-5 16,0-1-2-16,0-4 0 0,0-1-672 0,-3-5-134 0</inkml:trace>
  <inkml:trace contextRef="#ctx0" brushRef="#br0" timeOffset="141035.8329">10232 3053 2188 0,'21'-13'97'0,"-12"5"20"0,6-2-93 0,6 2-24 16,6-3 0-16,-1 3 0 0,1 0 118 0,3 0 19 15,3 0 4-15,-4 3 1 0,1 0-59 0,3-1-12 16,-3-2-3-16,-1 3 0 0,1 0-50 0,0-3-10 0,0 0-8 0,5 3 9 31,-2-9-36-31,0 1-7 0,-3 8-2 0,-1-3 0 16,1 0-120-16,0-2-24 0,-3 4-4 0,-3-2-544 0,-4-5-108 0</inkml:trace>
  <inkml:trace contextRef="#ctx0" brushRef="#br0" timeOffset="141301.9673">10589 2942 2516 0,'0'0'56'0,"-2"11"11"0,-1 7 2 0,0 11 1 0,-3 0-56 0,0 9-14 0,-3 7 0 0,0 5 0 0,3 5 57 0,-3 6 9 15,3 3 2-15,-3-1 0 0,0-2-13 0,0 3-3 16,0-1 0-16,0-5 0 0,-3 3-43 0,3-11-9 16,-2-2 0-16,-1-3 0 15,0-5-53-15,0-3-8 0,-6-3-2 0,3-5 0 16,0-2-181-16,3-6-37 0,-17 11-7 0,14-22-2 0</inkml:trace>
  <inkml:trace contextRef="#ctx0" brushRef="#br0" timeOffset="141864.0276">13602 3141 648 0,'6'-11'28'0,"-3"6"7"0,3-3-35 0,-3 3 0 15,3-9 0-15,0 4 0 16,-1-1-36-16,1-2-13 0,0 0-3 0,0 2-1 16,-3-10-12-16,3 8-3 0,0-1 0 0,-3 1 0 0,-3-3 99 0,0 3 19 15,3-3 4-15,-3 0 1 0,-3 0 72 0,3 3 14 16,-3-5 3-16,3-1 1 0,-3 1-1 0,3 2 0 16,-3-5 0-16,0 5 0 0,0 0-41 0,-3 3-9 15,3-1-2-15,-6 1 0 0,4 3-42 0,-4 2-9 16,-3-3-1-16,0 3-1 0,-3 3-11 0,-3 0-3 15,0 5 0-15,-6 0 0 0,1 5-10 0,-1 0-3 16,-3 3 0-16,0 5 0 0,0 11 16 0,1-3 4 16,-1 8 0-16,0 8 0 0,0 6 17 0,3 2 4 15,1 5 1-15,-1 6 0 0,-3-3 6 0,6 5 2 16,3 3 0-16,6-1 0 0,0 1-15 0,7-8-3 0,2 0-1 16,3 0 0-16,3 0-27 0,2-3-6 0,4-2-1 15,3-1 0-15,-3-4-9 0,3-3-9 0,6-3 9 0,3-6-13 31,0-4-19-31,0-3-3 0,-1-3-1 0,1-8 0 16,0-5-100-16,0-3-20 0,6-5-4 0,-4-5 0 0</inkml:trace>
  <inkml:trace contextRef="#ctx0" brushRef="#br0" timeOffset="142238.6738">14408 3061 864 0,'0'0'76'0,"6"-2"-60"0,0-1-16 0,0 3 0 0,-6 0 296 16,0 0 56-16,0 0 11 0,0 0 2 0,0 0-292 0,0 0-58 15,0 0-15-15,0 0 0 0,-9 5 0 0,-3 3-15 16,-2 5 3-16,2 3 1 0,-6 3 11 0,3 5 11 16,-3 2-3-16,0 3 0 0,0 3-8 0,3 0 8 15,-2 2-8-15,5-7 8 0,0 4-8 0,0 1 0 16,6-6-12-16,0 1 12 0,0-3-13 0,6 0 5 15,-3-6 8-15,6-2-13 0,0-5-8 0,0-1-2 16,0-2 0-16,-3-8 0 16,9 0-6-16,0-3-2 0,0-2 0 0,0-3 0 0,3 0 31 0,-1 0 0 0,1-5 0 15,0-8 0-15,-3 2 31 0,0-2 12 16,3-3 2-16,-3-5 1 0,0 0 15 0,0-3 3 0,0-2 1 0,0 0 0 16,-3-1-5-16,3 6 0 0,-3-8-1 15,-1 8 0-15,-2 0-35 0,3 5-8 0,-6 6 0 0,0 2-1 16,-3 2-15-16,0 7 0 0,-5 1 0 15,-4 6 0-15,-6 3-24 0,-3 5 0 0,-6-3-1 0,-3 8 0 32,-5 1-130-32,5 1-25 0,3 1-6 0,0 6-1 0</inkml:trace>
  <inkml:trace contextRef="#ctx0" brushRef="#br0" timeOffset="142644.8339">14786 3048 2559 0,'18'0'113'0,"-9"3"24"0,0 2-109 0,6 3-28 16,3 5 0-16,0 0 0 0,0 3 49 0,-1 3 5 16,4-1 1-16,-6 3 0 0,0 1-35 0,-6 1-8 15,0 4 0-15,-3-6-1 0,0 0-11 0,0 3-12 16,-9-5 2-16,3-1 1 15,-3 1-34-15,0-4-6 0,3-4-2 0,-6 2 0 16,3-5-11-16,0-5-2 0,3-3-1 0,0 0 0 0,0 0 37 0,0 0 8 16,-3-8 2-16,6-3 0 0,-3-2 40 0,3-3 8 15,-3-2 2-15,6-3 0 0,3-1 20 0,0-4 4 0,0-1 0 16,6-2 1-16,-1-2-11 0,1-1-2 0,0 5-1 16,0 1 0-16,3-1-18 0,-3 6-3 15,3 3-1-15,-3 10 0 0,-1-5 9 0,1 7 2 0,0 4 0 16,-3 4 0-16,0 6-32 0,0 3 0 0,0-3 0 0,0 8 0 15,-3 2-12-15,0 6-8 0,-3 0-1 0,0 2-1 32,2 1-10-32,-2-1-1 0,-3 1-1 0,0-1 0 15,3-2-130-15,-3 0-25 0,3-6-6 0,-3 1-1 0</inkml:trace>
  <inkml:trace contextRef="#ctx0" brushRef="#br0" timeOffset="142891.0072">15858 2844 2671 0,'21'-5'118'0,"-12"2"25"16,3 1-115-16,6-1-28 0,5-2 0 0,4-1 0 15,-3 4 62-15,6-9 6 0,2 1 2 0,4-4 0 0,3 1-41 16,3 3-8-16,2-4-1 0,4-7-1 31,-1 8-39-31,-2-3-7 0,0 0-1 0,-7 0-1 0,1 6-51 0,-3-3-9 0,3 2-3 0,-7 3 0 16,1-3-112-16,-3 4-22 0,-3-1-5 0,-1 0-673 15</inkml:trace>
  <inkml:trace contextRef="#ctx0" brushRef="#br0" timeOffset="143156.5791">16489 2000 2073 0,'3'8'184'0,"0"8"-147"0,-3 8-29 0,3 8-8 16,-3 2 48-16,0 11 8 0,-3 3 1 0,-3 7 1 15,0 11 12-15,-6 6 2 0,0-6 1 0,0 5 0 16,-5-4-48-16,-1 4-9 0,0 0-3 0,0 1 0 0,3-6-13 0,0-3-8 0,3-4 8 0,0-4-13 31,3-2-28-31,0-5-6 0,1-6-1 0,-1-2 0 16,3-6-126-16,-3-5-26 0,0-8-4 0,0-5-2 0</inkml:trace>
  <inkml:trace contextRef="#ctx0" brushRef="#br0" timeOffset="143663.3192">17251 2995 748 0,'9'-3'67'0,"-3"-2"-54"0,-3 0-13 0,3 0 0 0,-3 2 329 0,0-2 63 31,3-1 13-31,-3 1 3 0,-6 0-268 0,3-1-54 0,3 4-10 0,-3-1-3 0,-3-5-41 0,0 3-9 16,-6 0-2-16,6 2 0 0,3 3-21 0,-12-5-13 0,-3-3 1 0,-3 5 1 47,0 3-40-47,-2-3-8 0,-4 3-1 0,-3 0-1 0,6 6 7 0,0 2 2 0,-3-8 0 0,1 8 0 0,-1 2 27 0,3 3 5 15,3 6 2-15,-3 0 0 0,-6 4 18 0,10 1 0 0,2 3 0 0,0 2 0 16,0 0 20-16,3-3 0 0,0 3 1 0,9-2 0 15,0 2 3-15,0-8 1 0,0-2 0 0,3-1 0 32,6-5-10-32,-3-2-3 0,-3 0 0 0,3-6 0 15,3-3-12-15,0-2 9 0,3-2-9 0,-3-3 8 16,0-3-20-16,6-3-4 0,6-5 0 0,0 3-1 16,-7-6 17-16,4 1 9 0,3-3-1 0,0 2 0 0,0-7 25 0,-3 2 5 0,0 3 1 0,6-6 0 15,-1 3-6-15,1 1-1 0,-3-1 0 0,3 3 0 16,3 5-2-16,0 3-1 0,-10 2 0 0,-2 6 0 15,0 2 13-15,-3 3 2 0,6 5 1 0,-9 3 0 0,-3 6-30 16,3 1-7-16,3 4 0 0,-3 5-8 0,-6-3 0 16,0 5-16-16,3 1 2 0,-3 2 0 31,0 0-101-31,-3-3-20 0,-3 1-4 0,0-6-938 16</inkml:trace>
  <inkml:trace contextRef="#ctx0" brushRef="#br0" timeOffset="143826.995">17712 2881 2671 0,'0'0'59'0,"6"11"12"0,6 2 2 0,0 6 2 0,-6 4-60 0,3 1-15 0,-3 5 0 0,3-2 0 16,-9-1 0-16,-3 1 0 0,-6-3-12 0,3-3 12 31,6-3-100-31,-3-2-12 0,-6-3-4 0</inkml:trace>
  <inkml:trace contextRef="#ctx0" brushRef="#br0" timeOffset="143998.8289">17852 2461 2358 0,'0'0'52'0,"0"0"10"0,9 0 2 0,-3 5 3 0,0-5-54 0,-6 0-13 0,0 0 0 0,6 8 0 16,0 5-152-16,-3-2-34 0,-6 2-6 0</inkml:trace>
  <inkml:trace contextRef="#ctx0" brushRef="#br0" timeOffset="144326.8898">18257 2768 2188 0,'12'13'97'0,"-6"-3"20"0,0 9-93 0,3 5-24 16,-6 0 0-16,3 2 0 0,0 0 55 0,-3 1 6 16,0-3 2-16,-3-3 0 0,0 0-25 0,-3-2-5 15,0-6-1-15,0 0 0 0,0-2-32 0,-3-1 0 16,3-5 0-16,-3 1-9 16,6-6-25-16,-6 2-5 0,0-2-1 0,0 0 0 0,6 0 20 0,0 0 3 15,-3-8 1-15,3 1 0 0,3-4 25 0,0 0 6 16,3-2 1-16,0 0 0 0,3-3 19 0,3-2 4 0,0 4 1 15,3-4 0-15,-1-6 13 0,4 3 3 0,0 2 1 16,3-2 0-16,-3 0-20 0,3 5-4 0,0 3-1 0,-4 0 0 16,1 13 0-16,-3-6 0 0,0 4 0 0,-3 4 0 15,3 9-32-15,-3-1 0 0,0 6 0 0,-3 6 0 32,-4 1-27-32,1 4-2 0,-3 2-1 0,-3 0 0 0,-3-3 6 0,3-2 0 0,-3 3 1 0,0-6 0 31,-2 0-170-31,-1-2-35 0,3-4-6 0,-3-4-2 0</inkml:trace>
  <inkml:trace contextRef="#ctx0" brushRef="#br0" timeOffset="144514.3333">19088 2813 1094 0,'9'5'97'0,"-1"8"-77"16,1 0-20-16,0 6 0 0,3 2 318 0,-3 5 60 15,0 1 12-15,-3 2 2 0,0-5-287 0,0 0-57 16,-3 2-12-16,0-10-3 0,-3 0-33 0,-3-3-17 16,0 0 1-16,-3-7-1137 0</inkml:trace>
  <inkml:trace contextRef="#ctx0" brushRef="#br0" timeOffset="144670.5487">19219 2426 2595 0,'17'-13'115'0,"-8"8"24"0,6-1-111 0,-3 4-28 0,3 2 0 0,-6 0 0 15,3 0 0-15,-3-6 8 0,-3 12-8 0,0-4 0 32,0 9-123-32,-3-3-29 0,-3 0-7 0,0 2-837 0</inkml:trace>
  <inkml:trace contextRef="#ctx0" brushRef="#br0" timeOffset="145061.1105">19576 2810 2408 0,'9'10'107'0,"-6"1"21"0,6 2-102 0,-1 3-26 15,1 3 0-15,3 4 0 0,0-7 48 0,0 3 5 16,-3-3 1-16,0 0 0 0,-3-6-38 0,0 3-7 16,0-5-1-16,-3 0-8 15,3-2-15-15,-3-1-9 0,-3-5-3 0,0 0 0 16,0 0-33-16,9 0-8 0,-6 0 0 0,3-3-1 16,0 1 30-16,0-4 7 0,2 1 0 0,-2 2 1 0,0-5 54 0,0-2 10 15,3-1 3-15,0-2 0 0,0-3 22 0,0-2 5 16,3-4 1-16,3 1 0 0,0-2-36 0,3-4-6 0,-1 6-2 0,1 2 0 15,0-2 10-15,3 5 2 0,-3 8 0 0,0 3 0 16,-3 2-14-16,-1 6-2 0,-2 2-1 0,0 1 0 16,-3 4-15-16,3 6 8 0,-6 5-8 0,0 3 0 15,0 5 0-15,-3 0-8 0,3 0-1 0,-6 3 0 32,0-5-20-32,0-1-4 0,0 1-1 0,0-4 0 15,-3-1-137-15,3-4-27 0,-3-2-6 0</inkml:trace>
  <inkml:trace contextRef="#ctx0" brushRef="#br0" timeOffset="145701.5543">20621 2781 2095 0,'11'-13'92'0,"-2"7"20"0,3 4-89 0,-3 2-23 16,3-11 0-16,-6 8 0 0,3-7 56 0,-3 2 8 15,0 0 0-15,0 0 1 0,0-5-24 0,0 7-5 16,-3-7 0-16,-3 5-1 0,-3 0-27 0,3 0-8 16,-3 3 0-16,0 2 0 0,-6-2-8 0,-3 3-6 15,3 2-1-15,-3 2 0 0,0 3-3 0,-6 3-1 16,3-2 0-16,1 4 0 0,-7-2 7 0,3 5 0 16,-3 1 1-16,0-1 0 15,0 3-21-15,1 8-4 0,-1-6 0 0,3 9-1 16,-3-1 2-16,0 1 1 0,6-6 0 0,0 5 0 15,3-2 6-15,4-3 0 0,2-5 1 0,3 0 0 0,0-6 3 0,0 1 0 0,3-6 0 0,0-5 0 16,6 6 24-16,0-6 0 0,3 0 0 0,2-8 0 16,1 2 28-16,6-7 4 0,-3 3 0 0,3-1 1 15,0-5 16-15,0 3 3 0,0-3 1 0,2 0 0 16,-2 0 21-16,3-5 4 0,3 3 1 0,-3-1 0 16,0 6-34-16,-4-6-6 0,4 3-2 0,-3 3 0 15,3 5-1-15,-6 6-1 0,0-4 0 0,3 4 0 16,-7 4-26-16,4 4-9 0,-3 4 0 0,0 1 9 15,-3 5-9-15,0 7 0 0,-3 7 0 0,0-1 0 16,-3 8-9-16,-3-6 9 0,0 7 0 0,-3 4 0 16,-3 0 0-16,0 3 0 0,-3 3 0 0,-3-1 0 15,0 4 0-15,-3-1 0 0,3-2 0 0,-5-1 0 16,2 1 0-16,-6-6 0 0,0 0 0 0,-3-2 0 0,3 0 0 16,-2-6-8-16,-4 1 8 0,3-6-10 0,-3-5 10 0,3-3 0 15,-2-5 0-15,-1-3 8 0,0-3-8 0,3 1 0 16,6-11 0-16,-2 0 8 0,2 0 0 0,0 0 0 15,6-8 0-15,0 3 0 0,3-3 12 0,3 3 4 16,3-6 0-16,0 0 0 0,6-2 26 0,3 0 6 16,0-3 0-16,9 0 1 0,0 0-15 0,9-2-3 15,2-3-1-15,10-1 0 0,0-1-38 0,3-1 0 16,2 0-14-16,4 0 4 16,0 3-30-16,5-3-5 0,4 0-2 0,-1 3 0 15,4 0-104-15,-1 5-21 0,1-2-4 0,-1 2-968 0</inkml:trace>
  <inkml:trace contextRef="#ctx0" brushRef="#br0" timeOffset="146513.867">23139 2712 1382 0,'0'0'123'0,"0"0"-99"0,0 0-24 0,0 0 0 16,0 0 79-16,0 0 10 0,0 0 3 0,0 0 0 15,0 0-69-15,0 0-14 0,0 0-9 0,-6-5 12 16,-3-6-20-16,0 1-4 0,-3 2-1 0,6 0 0 31,-9 0-11-31,6-6-1 0,-3 4-1 0,0-1 0 0,-5 6 14 0,5-8 4 0,0 0 0 0,-3-1 0 16,3 4 24-16,-6 2 4 0,3-11 2 0,3 6 0 16,-3 5 21-16,1-5 4 0,-1 5 1 0,0 3 0 15,0-9-18-15,0 9-3 0,-3 5-1 0,0-2 0 16,3 2-10-16,-2 0-1 0,-4 7-1 0,0 7 0 15,-6-1 7-15,3 3 2 0,-3 8 0 0,4-1 0 16,-4 12 10-16,3-1 3 0,0 3 0 0,0 8 0 0,1 5-1 16,-4 6 0-16,6-8 0 0,-3 2 0 0,3-2-4 0,3 2-1 15,1-5 0-15,5 0 0 0,3-6-2 0,6 1 0 16,-3-5 0-16,6-1 0 0,6-2-7 0,3-3-1 16,0-5-1-16,6-1 0 0,2-1-6 0,4 1-1 15,3-9 0-15,3 2 0 0,3-3 12 0,2 3 3 16,4-6 0-16,6-2 0 0,2 0-27 0,-2 0-14 15,3-3 2-15,-4-2 0 16,1-3-28-16,0 0-4 0,-4 0-2 0,1-3 0 16,0-2-115-16,-3 0-23 0,8 2-5 0,-5-7-1 0</inkml:trace>
  <inkml:trace contextRef="#ctx0" brushRef="#br0" timeOffset="146857.5314">23788 3273 2757 0,'11'10'122'0,"-8"-7"26"0,12 0-119 0,-6 2-29 15,-3-2 0-15,3-1 0 16,-9-2-140-16,0 0-33 0,0 0-7 0</inkml:trace>
  <inkml:trace contextRef="#ctx0" brushRef="#br0" timeOffset="150913.2681">3154 5501 1036 0,'0'0'46'0,"0"0"10"0,-3-3-45 0,-3 3-11 15,0 0 0-15,6 0 0 0,0 0 126 0,-6 0 23 16,0 0 5-16,6 0 1 0,0 0-75 0,0 0-14 16,0 0-3-16,0 0-1 0,0 0-46 0,0 0-16 15,0 0 9-15,0 0-9 0,0 0 9 0,0 0-9 16,0 0 10-16,3-3-10 0,3 1 10 0,0-1-10 16,0 3 10-16,3-3-10 0,3 3 0 0,-3 3 0 15,6 0 0-15,-3-3 0 0,3 0-10 0,2-3 10 16,4 0-8-16,-3 1 8 0,3-3 0 0,3-1 0 15,3-2 0-15,2 0 0 0,1 0 15 0,0-2 8 16,3-3 1-16,-1 2 1 0,1-2 15 0,0 0 2 16,0-1 1-16,-7 4 0 0,1-3-33 0,-3 2-10 15,0 3 0-15,-6 3 0 16,-1-1-48-16,-2 4-17 0,-3-1-3 0,-3 0-793 0</inkml:trace>
  <inkml:trace contextRef="#ctx0" brushRef="#br0" timeOffset="151226.2939">3538 5384 1105 0,'0'0'48'0,"0"0"12"0,0 0-48 0,0 0-12 0,0 0 0 0,0 0 0 15,0 0 44-15,0 0 6 0,3 8 2 0,0 0 0 16,-3 0 8-16,0 8 1 0,-3 2 1 0,3 4 0 0,0 4-18 0,-3 6-3 16,0 8-1-16,-3-1 0 0,6 1 5 0,-3 5 1 15,-6 5 0-15,3 3 0 0,-3 3-8 0,-3 2-2 16,0 3 0-16,1 0 0 0,-4 2-18 0,3-2-4 16,0 2-1-16,3 1 0 15,-3-3-49-15,0-3-11 0,3-5-1 0,0-5-1 16,0-6-147-16,3-8-28 0,-8 30-7 0,5-30-1 0</inkml:trace>
  <inkml:trace contextRef="#ctx0" brushRef="#br0" timeOffset="152209.8343">4136 5194 1555 0,'0'0'68'0,"0"0"16"0,0 0-68 0,0 0-16 0,0 0 0 0,0 10 0 15,0 4 52-15,0-1 8 0,0 5 0 0,0 4 1 16,0 1-9-16,3 9-1 0,-3 2-1 0,0 1 0 15,3 2-13-15,-3 0-2 0,0 5-1 0,-3 3 0 16,3 0-19-16,-3 3-4 0,3-1-1 0,-3 1 0 16,-3 0-10-16,3 2 0 0,0 0 0 0,-3-2 0 15,3 0-21-15,-2-6-7 16,-1-2 0-16,0-6-1 0,0-2-18 0,0-6-3 0,0-2-1 0,-3-6 0 16,3-4 32-16,-3-4 7 0,3-2 0 0,-3-2 1 0,3-9 11 0,6 3 16 15,-6-8-4-15,3 0-1 0,-3-3 36 0,3-4 7 16,0-1 2-16,0-3 0 0,3-2-16 0,0-3-4 15,3 0 0-15,3 1 0 0,6-1-6 0,0 3-2 16,0-3 0-16,6 3 0 0,-3 5-28 0,3 2 0 16,-1 7-13-16,1 1 4 0,0 4 9 0,3 2 11 15,-3 5-3-15,3 3 0 0,0 0-24 0,-1 2-6 16,-2 4-1-16,3-4 0 0,0-2 5 0,3 0 1 0,-1-3 0 0,-2 1 0 31,0-6-15-31,3 0-2 0,3-3-1 0,0 0 0 0,-4-2 35 0,1-3 11 0,0-2 0 0,0 2 0 16,0-3 1-16,-4 0 0 0,-2 1 0 0,0-3 0 15,-3-3 19-15,3 0 4 0,-6 3 1 0,3-3 0 16,-6-3-16-16,0 3-2 0,-3 0-1 0,-1-2 0 16,-2 2-7-16,0-2-2 0,-3 2 0 0,0-3 0 15,-3 1-8-15,0 2 0 0,0 0 0 0,-2 3 0 16,-1-1 0-16,-3 4 0 0,3 2-10 0,-3 3 10 16,0 2-8-16,0 3 8 0,-3 5 0 0,0 3-9 15,-3 5 9-15,0 1 0 0,0 7 0 0,1 3 0 16,-1 2 0-16,0 1 8 0,3 4-8 0,0 1 8 15,0 2-8-15,0 1 0 0,3 5 0 0,3-1 8 16,-3-2-8-16,6 3-10 0,-3-8 10 0,6-1-13 16,0 1-16-16,3-5-3 0,-3-4-1 0,6-4 0 0,3-6 20 0,0-2 4 15,-3-1 1-15,3-4 0 0,3-4 16 16,3-4 3-16,-3-4 1 0,3 1 0 0,0-5 24 16,2-1 4-16,4-5 2 0,-3-5 0 0,0-3 5 0,6 0 1 15,0-2 0-15,-1-1 0 0,1 1-8 0,0-1 0 16,0 4-1-16,3 1 0 0,-4 7-3 0,-2 1 0 15,0 1 0-15,0 5 0 0,3 0-21 0,-3 6-5 16,-1 2-1-16,4 5 0 0,-3 3-9 0,0 0 0 16,0 5-12-16,0 3 12 0,-4 0-17 0,1 2 4 15,0 1 1-15,0-3 0 16,-3 0-36-16,-3-1-8 0,3-1 0 0,-3 2-1 16,-3-3 14-16,2 0 3 0,-2-2 1 0,-3-1 0 0,0-2 23 0,0-3 5 15,-3 3 1-15,-3-8 0 0,0 0 10 0,0 0 11 0,0 0-3 16,0 0 0-16,0 0 52 0,0 0 9 0,0-5 3 15,3-3 0-15,-3-5-15 0,0 0-2 0,6-9-1 0,3 4 0 16,0-3-30-16,3 0-7 0,3-3-1 0,3 0 0 16,0 5-16-16,-1 4 10 0,1-1-10 0,3 5 8 15,0 3-8-15,0 3 0 0,-3 2 0 0,-1 6-11 16,4 0 11-16,-3 2 0 0,-3 5 0 0,0 1 0 16,0 5-18-16,0 0-2 0,0 2 0 0,-4 1 0 31,1-3-28-31,3 2-7 0,0 1-1 0,3-1 0 15,-3 3-115-15,3-2-23 0,0 2-5 0,2-2-757 0</inkml:trace>
  <inkml:trace contextRef="#ctx0" brushRef="#br0" timeOffset="152882.0464">7437 5776 1094 0,'0'-5'97'0,"0"-1"-77"0,3 1-20 0,3-3 0 16,-6-3 224-16,3 1 40 0,3-1 9 0,-3-2 2 15,3 2-170-15,-3-2-33 0,-6 3-8 0,3-4 0 16,3-1-35-16,-3 1-6 0,-6-2-2 0,0 3 0 16,-3 3-21-16,3-1-16 0,3 0 2 0,-9 4 1 15,-2-4-11-15,-1 6-1 0,3 2-1 0,-3 0 0 0,-9 3 26 0,0 6 0 16,3 2 0-16,1 2 0 0,-1 9 0 0,0 2 0 16,-6 3 0-16,3 2 0 0,3 9 0 0,4 4 0 15,-7 6-11-15,6 0 11 0,3 3 10 0,3-1 8 16,0-2 2-16,6-5 0 0,0 0-12 0,6-6-8 15,3-2 12-15,3-6-12 0,-3-4 0 0,3-4 0 16,6-5 0-16,-3-7 0 0,3-1-13 0,0-5 0 16,6-5 0-16,0-1 0 0,5-4 13 0,1-3 0 15,-3-9 0-15,6 1 10 0,3-5-10 0,-7-6 0 16,-2 0 9-16,-3-2-9 0,0-1 20 0,0 1 0 16,-3 0 0-16,-3-1 0 0,-4 1 4 0,4 5 1 15,0 0 0-15,-3 2 0 0,-6 6 3 0,6 5 1 0,0 3 0 0,-3 2 0 16,0 6-4-16,-3 2-1 0,-3 3 0 15,9 8 0-15,0 8-24 0,-3 3 0 0,-9 5 0 0,3 2 0 16,3 3-10-16,0 3-4 0,-3 2-1 0,-3 3 0 31,3 6-128-31,0-4-25 0,0-2-6 0</inkml:trace>
  <inkml:trace contextRef="#ctx0" brushRef="#br0" timeOffset="153381.4359">8423 5548 1792 0,'6'-13'80'0,"-4"5"16"16,1-2-77-16,3 2-19 0,-6 0 0 0,3 0 0 0,-3 0 72 0,-3 3 12 16,-3-1 1-16,3 1 1 0,-5 0-26 0,-4-1-4 15,0 1-2-15,-9 5 0 0,0 0-38 0,-6 5-8 16,-2 6-8-16,2 2 11 0,-6 6-11 0,3 2 0 15,-3 5 0-15,4 1 0 0,2 7 0 0,0 3 0 16,-6 3 0-16,7 2 0 0,5 1 0 0,0 2 0 16,0 2 0-16,3 1 0 0,0-3-9 0,6-6 9 15,7-1 0-15,-1-7 0 0,-3 1-24 0,6-6 3 16,3-4 0-16,3-6 0 16,-3-6-8-16,6 1-2 0,0-6 0 0,5-8 0 0,4-2 11 0,-3-6 3 15,3-4 0-15,6-7 0 0,9-4 33 0,-6-6 6 16,-4-5 2-16,1-3 0 0,9 1 18 0,0-6 4 15,-6-3 1-15,2-5 0 0,-2 0 1 0,3-5 1 16,-3-8 0-16,3 0 0 0,-4 0-26 0,1 0-6 0,0-1-1 16,0-4 0-16,-3-3-1 0,-1 0-1 0,-2 5 0 15,3 3 0-15,-3 2-14 0,3 4 0 0,-3 1 8 0,-3 9-8 16,-4 5 0-16,-2 11-12 0,0 7 3 0,0 9 0 16,-6 4-6-16,0 9-1 0,-3 5 0 0,0 16 0 31,-6 8-15-31,-3 13-3 0,-3 5-1 0,-5 8 0 0,2 6 23 0,-3 10 4 0,0 8 8 0,0 6-13 15,0-1 13-15,0 6 0 0,4 5 0 0,2-3 0 16,6-2-12-16,0-6 3 0,3-5 1 0,3-5 0 16,6-3-42-16,0-8-8 0,0-10-2 15,0-6-913-15</inkml:trace>
  <inkml:trace contextRef="#ctx0" brushRef="#br0" timeOffset="153872.0116">9265 5376 2318 0,'0'-16'103'0,"0"16"21"0,-3-2-100 0,3 2-24 16,-6-3 0-16,0 3 0 0,-3 0 16 0,-3 3-1 16,-3-1-1-16,-6 6 0 0,-2 3-1 0,-4 5 0 15,-6 8 0-15,3 5 0 0,-5 5-13 0,-1 6-12 16,3 5 3-16,0 2 0 0,7 1-10 0,-1 2-1 15,0 6-1-15,3-1 0 0,3-2 3 0,4 0 1 0,2-5 0 16,0-6 0 0,3-7-16-16,3-4-3 0,6-7-1 0,0-3 0 0,3-5 13 0,3-5 4 0,0-1 0 15,6-7 0 1,0 0-12-16,6-11-1 0,0-5-1 0,2-6 0 0,4-7 51 0,3-4 11 0,0-4 1 0,6-6 1 16,5-2 14-16,-2-6 4 0,-3-2 0 0,0 0 0 15,-1-3-1-15,4-8 0 0,0-5 0 0,0-5 0 16,-4-4-5-16,4-1-1 0,0-6 0 0,0-6 0 15,-1 4-41-15,1 2 0 0,0 2 0 0,-3 1 0 16,-4 5-14-16,1 5 2 0,-3 3 0 0,0 8 0 16,-6 7 12-16,0 9 10 0,-7 5-2 0,1 11 0 0,-3 7 10 0,0 9 2 15,-3 2 0-15,-6 8 0 0,3 8-20 0,-3 7 0 16,-3 12 0-16,-3 5 0 0,-3 7 0 0,0 6 0 16,-5 8 0-16,2 0 0 0,0 5 11 0,0 1 1 15,0 7 1-15,0-3 0 0,3 3-13 0,0 0 0 0,0 3 0 0,3 0 0 16,0 0 0-16,3 5 0 0,0-3 0 15,0 1 0 1,3-3-136-16,0 2-24 0,-3 64-5 0,-3-37-1 0</inkml:trace>
  <inkml:trace contextRef="#ctx0" brushRef="#br0" timeOffset="155668.5039">11304 5196 1897 0,'0'0'41'0,"0"0"9"0,0 0 2 0,0 0 2 0,0 0-43 0,0 0-11 0,0 0 0 0,0 0 0 0,6 3 27 0,-6-3 3 16,6 3 1-16,3-1 0 0,3-2 21 0,0 3 4 15,-1 0 0-15,7-3 1 0,-3 0-24 0,6 2-5 16,0-2 0-16,0 3-1 0,0-3-16 0,2 3-3 16,1-3-8-16,3-3 12 0,0-2 2 0,2-1 0 15,4-2 0-15,0-5 0 0,3 3-14 0,-1-4 0 16,4 1 0-16,-3 0 0 0,3-3 0 0,-4-2-18 15,-2-6 4-15,0 3 1 0,-1 2 1 0,-2-2 0 16,0 0 0-16,-3 0 0 0,-3-1 12 0,2 1 0 16,-2 3-10-16,-3-3 10 0,-3 2 0 0,-3-2 0 15,0-3 0-15,3 3 8 0,-4 0 16 0,-2 0 2 0,0-3 1 16,0 0 0-16,-6 3-7 0,3 0 0 0,-3 2-1 16,0 1 0-16,0-1-5 0,-3 3-1 0,-3 3 0 15,0 2 0-15,-3 1-13 0,0 2 0 0,0 0 8 0,-3 3-8 16,-3-1 0-16,0 4 0 0,-3-1 0 0,-3 3 0 15,-6 3 0-15,1-1 0 0,-1 4 0 0,-6-1 0 16,0 3-18-16,0 2 3 0,1 6 1 0,-1-3 0 16,3 3 14-16,-3-2 0 0,3 1 0 0,4 1 0 15,-1 0 0-15,3 0 10 0,-6 3-2 0,6 2 0 16,-3 3 8-16,4-1 2 0,-4 4 0 0,3 5 0 16,-3 2 20-16,0 3 4 0,3 5 1 0,0 3 0 15,-2 0-18-15,2 0-3 0,3 3-1 0,0-3 0 16,3 0 4-16,0 0 1 0,6-5 0 0,3-3 0 15,0 0 2-15,6 0 0 0,0 0 0 0,3-3 0 0,3-2-14 16,6 0-2-16,0-1-1 0,3-2 0 0,3 1-11 16,2-1 8-16,4-6-8 0,0-1 8 0,6-6-22 0,-4 2-5 15,7-2-1-15,-3-5 0 16,0-4-92-16,2-1-20 16,4-6-3-16,3-3-660 0,-1-5-132 0</inkml:trace>
  <inkml:trace contextRef="#ctx0" brushRef="#br0" timeOffset="156465.527">13697 5297 2592 0,'0'0'230'0,"0"0"-184"0,6-3-37 0,3 3-9 0,-3 0 106 0,0 3 19 16,-6-3 4-16,9 3 1 15,0-1-158-15,0-2-32 0,-3 0-7 0,-6 0-1 16,0 0-98-16,0 0-20 0,0 0-4 0,0 0-1 0</inkml:trace>
  <inkml:trace contextRef="#ctx0" brushRef="#br0" timeOffset="158527.1347">7625 8091 1659 0,'15'-19'73'0,"-15"12"16"0,-9-4-71 0,6 3-18 0,6 0 0 0,0 0 0 16,0 0 84-16,0-2 12 0,0 2 4 0,6 0 0 16,0 2-27-16,-6 1-5 0,-6 0 0 0,3 2-1 15,8 1-26-15,-5-4-5 0,-3 6 0 0,0 0-1 16,0 0-22-16,0 0-4 0,9 6-1 0,-3-1 0 16,-3 5 10-16,6 1 2 0,9 2 0 0,-3 6 0 15,-6-3-12-15,6 5-8 0,3 5 12 0,0 3-12 0,2 8 24 16,1 3-1-16,-3 2-1 0,6 6 0 0,6 5 22 15,-4 5 4-15,-5 6 0 0,9 7 1 0,0 6-9 0,3 2-3 16,-4 3 0-16,4 3 0 0,0 2-18 0,0 1-4 16,2-6-1-16,4-3 0 0,-3-2-5 15,-1-1-1-15,-2-2 0 0,6-2 0 0,-3-3-8 0,-1-3 8 16,-2-3-8-16,-3-2 8 0,-6-8-8 0,-4 0 0 16,4-3 0-16,-6-7 0 0,-3-4 0 0,0-2 0 15,0-2 10-15,-3-3-10 0,-3-6 13 0,-1 0-4 16,1 1-1-16,0-3 0 0,0-3-8 0,-3-3 0 15,0 1 0-15,-3-3 0 0,0-3-11 0,0 0-4 16,-3-2-1-16,0-6 0 16,0-5-31-16,0 0-6 0,0 5-2 0,0-5 0 15,0 0-117-15,0 0-23 0,-3-8-5 0,-3-2-834 0</inkml:trace>
  <inkml:trace contextRef="#ctx0" brushRef="#br0" timeOffset="159255.9924">8747 10306 633 0,'0'0'56'0,"0"0"-44"16,0 0-12-16,0 0 0 0,0 0 184 0,0 0 34 15,0 0 7-15,0 0 2 0,0 0-106 0,0 0-21 16,0 0-4-16,0 0 0 0,0 0-70 0,0 0-14 16,0 0-2-16,0 0-1 0,0 0 2 0,0 0 0 15,0 0 0-15,0 0 0 0,0 0 33 0,0 0 8 16,0 0 0-16,0 0 1 0,0 0 3 0,0 0 0 15,0-6 0-15,-3 1 0 0,3 2-37 0,0-2-7 16,-3 0-2-16,0-1 0 0,0 4-10 0,0-1 0 0,0-2 0 0,0 2 8 16,-3 1-8-16,3-4 10 0,0 4-10 0,0-1 10 15,-3 3 0-15,6 0 0 0,0 0 0 0,-3 0 0 16,-3 3 2-16,0-3 0 0,0 2 0 0,1 1 0 16,2 2 9-16,-3 3 3 0,0 0 0 0,-3 0 0 15,3 3-12-15,-3-1-3 0,-3 3 0 0,3 3 0 16,0 0-9-16,-3 5 0 0,0 0 0 0,-3 6 0 15,0 5 14-15,-2-1 4 0,-1 4 1 0,-3 5 0 16,0-1 15-16,-3 6 3 0,-2 0 1 0,-4 5 0 16,3 6-30-16,-3-3-8 0,-3 0 0 0,1 0 0 15,-7 0 20-15,6 0 4 0,1 2 0 0,-4 3 0 16,-3 3 18-16,0 3 4 0,7-3 1 0,-1 2 0 16,3-5-20-16,-3 6-4 0,-2 2-1 0,5-5 0 15,0 0-8-15,0-3-2 0,-8-5 0 0,5-3 0 16,9-2-12-16,-3-3 0 0,1-6 0 0,-1-4 0 0,3-4-11 15,3-4-8-15,6-3-1 0,3-6-1 16,-3-2-19-16,4-5-3 0,8-3-1 16,-3-6 0-16,0-7-94 0,0-3-19 0,3-8-4 15,3-2-591-15,3-9-117 0</inkml:trace>
  <inkml:trace contextRef="#ctx0" brushRef="#br0" timeOffset="161755.3993">8661 10372 1378 0,'0'0'61'0,"0"0"13"0,0 0-59 0,0 0-15 15,0 8 0-15,0-8 0 0,3 8 96 0,-3-8 16 16,0 0 3-16,0 0 1 0,0 0-43 0,9 2-8 16,0 1-1-16,-1-3-1 0,1-3-39 0,3 1-7 15,0-4-1-15,3 1-1 0,0 0 27 0,0-3 6 16,3 2 0-16,0-1 1 0,-1 1-17 0,1-4-3 15,0 2-1-15,3 0 0 0,0 5 5 0,0-2 1 16,-1 0 0-16,4-1 0 0,3 1-8 0,-3 2-2 16,-6-5 0-16,3 3 0 0,-1 0-15 0,4-3-9 15,0 3 10-15,0-6-10 0,3 3 0 0,-1-3 0 0,-2-2 0 16,6 0 0-16,-3 0-14 0,3-3 4 0,2-3 1 16,1-2 0-16,0 0-10 0,-3 3-1 0,-1-1-1 0,1 0 0 15,0-2-3-15,-3 0 0 0,-4 5 0 0,1 0 0 16,-3 1 10-16,0 1 2 0,-3 4 0 0,0 2 0 15,-3-3 12-15,2 3 0 0,-2 3 9 0,0-3-9 16,3 3 0-16,-6-3 0 0,3 2 0 0,-3-1 0 31,0 1-42-31,-3-2-5 0,2 3-1 0,-2 0 0 0,0-3-24 0,3 3-4 16,-3-3-2-16,0 5 0 0,-3 0 48 0,0 1 10 0,-3-1 1 0,3 0 1 16,-6 3 18-16,0 0 0 0,0 0 8 0,0 0-8 15,0 0 47-15,0 0 3 0,3 0 1 0,-3 0 0 16,0 0-33-16,0 0-6 0,0 0-2 0,-6 6 0 15,-3-6-22-15,0 0-4 0,0 2 0 0,0-2-1 0,0 3-3 16,-3 0 0-16,3-3 0 0,-2 2 0 0,2 1 8 0,-3 0 0 16,0 2 1-16,0 0 0 0,0-2 25 0,0 2 5 15,0 3 1-15,0-3 0 0,0 3 9 0,-3 0 3 16,1 3 0-16,-4-1 0 0,3-4 14 16,-3 4 3-16,-3 3 1 0,0 1 0 0,-2-1-41 0,2-3-9 15,-3 1 0-15,-3 0 0 0,0 4 0 0,1-1-10 16,-1 2 10-16,-3-6-12 0,3 3 12 0,-3-2 0 15,1 2 0-15,-4-2-8 0,3 2 8 0,-3-2 16 16,1 2-4-16,-1 3-1 0,0-3-11 0,3 0 0 16,4 0 0-16,-1 1 0 0,0-1 11 0,0 0 9 15,3 0 3-15,4-2 0 0,2-1-23 0,3-2 9 16,0 0-9-16,0 0 0 0,6-2 0 0,0-1-11 16,0-2 0-16,0 2 0 0,3-5-3 0,6 0-1 0,-3 0 0 15,3 0 0-15,0 0 3 0,0 0 1 0,0 0 0 0,0 0 0 16,0-5 19-16,6-3 3 0,-3 2 1 0,0-2 0 15,3 3-12-15,3-3-12 0,0 0 2 0,0 3 1 16,0-3 9-16,3 3 0 0,0-1 8 0,0 1-8 16,3-3 10-16,-1 3-2 0,1 0-8 0,0-1 12 15,6 1-12-15,-3-3 0 0,3 3 0 0,3-3 0 16,-1 0 0-16,4 3 14 0,0-3-4 0,0 0-1 16,0-3 2-16,2 1 0 0,1-4 0 0,3 4 0 15,0-6-11-15,2 0 8 0,1 3-8 0,3-6 8 16,-1 3 0-16,4-2 0 0,-3 2 0 0,2-3 0 15,1 1 20-15,0-3 4 0,-1 0 1 0,4-1 0 16,-3 1-33-16,2 3 0 0,1-6 0 0,3 3-12 16,2 0 12-16,-2-3 0 0,0 0 9 0,-4 3-9 0,4 2 0 15,-1-2-15-15,-2 0 2 0,3-3 0 16,-1 0-11-16,1 1-3 0,-3-4 0 16,-1 3 0-16,-2 6 10 0,0 2 1 0,-7-3 1 0,1 3 0 0,0 6 7 0,-6 2 8 15,-4 0-13-15,-2 3 5 0,-3-3 17 0,-3 2 4 16,0 4 1-16,-3-1 0 0,-6-2 12 0,-1 2 2 15,-2 3 1-15,-6 0 0 0,0 0-12 0,0 0-2 16,0 0-1-16,0 0 0 0,0 0-6 0,-6 3-8 16,-2 0 11-16,-7 2-11 0,0 0 0 0,-3-2 0 15,-3 2 0-15,0 0 0 16,-3 1-14-16,1 2-10 0,-7 0-1 0,0 2-1 0,0 1 12 0,-5-1 2 16,-7 3 1-16,-3 3 0 0,4 0 11 0,-1 0 0 0,-3 5 0 15,1-2 0-15,2-1 14 0,-6-2 2 0,1 3 0 16,-1 2 0-16,3-3 2 0,-5 1 1 0,-1-1 0 15,1-2 0-15,-1 3-19 0,0-1 0 0,1 4-8 0,-1-4 8 16,-2-2-22-16,-1 0 2 0,0 5 0 0,4-3 0 16,-4 1-4-16,4 2 0 0,2 3 0 0,3-3 0 15,1 3 24-15,2-3 0 0,3-2-9 0,1-1 9 16,5 1 0-16,3-1 14 0,0-2-2 0,7 0-1 16,2-5-11-16,6-1 10 0,3-2-10 0,3 0 10 15,6-3-10-15,3-5 0 0,6 3 0 0,6 0 0 16,0-6 0-16,6 0-12 0,6-2 2 0,2-3 1 15,4-3 9-15,3 1 0 0,6-6 0 0,-1 0-8 16,4-5 8-16,6-3 0 0,-1-5 0 0,7 3 0 0,2 2 0 16,-2-3 0-16,2-4 0 0,1-1 0 0,2 3 0 15,-2 2 0-15,3 1 0 0,-1-6 8 0,7 0-8 16,-4 1 0-16,4-4 0 0,-4 1 0 0,1 2-9 16,-1-2-3-16,1 2-1 0,-1 0 0 15,-5 3-12-15,-4 3-3 0,1 2 0 0,-7 3 0 0,1 2 13 16,-6 1 3-16,2 2 0 0,-2 2 0 0,-3 4 23 0,-4-1 5 15,-2 3 0-15,-6 0 1 0,-3 3 13 0,-3 0 2 16,-6 2 1-16,-4 1 0 0,-2-1-12 0,-9 3-2 16,0 0-1-16,0 0 0 0,0 0-7 0,0 0-2 15,-9 5 0-15,-2 3 0 0,-7-3 7 0,-3 1 0 0,-6 4 1 16,-3-2 0-16,1 0-27 0,-7 3-6 0,0 2 0 16,-6 3-1-16,1 0 9 0,-7 2 8 0,-2 1-12 15,-4-1 12-15,0 3-11 0,-2 3 11 0,2 3-10 0,1-3 10 16,-7-1 0-16,1 1 8 0,-1 3 1 0,-2-4 0 15,-7 1-9-15,7 0 0 0,-4 0 0 0,4-3 8 16,-4 3-16-16,4 0-4 0,-7-3-1 0,7 3 0 16,-1-3 3-16,7 0 1 0,-4 0 0 0,9 0 0 15,1 0 9-15,2 1 0 0,4-1 10 0,2-3-10 16,0 1 24-16,7-3-2 0,5 0 0 0,3-1 0 16,0-4-1-16,9 0 0 0,3-3 0 0,6-3 0 15,4-2-21-15,5-3 0 0,0 0-10 0,0 0 10 16,8 2-8-16,10-2 8 0,3-5 0 0,9 0 0 15,3-3-21-15,2-3 2 0,4-2 1 0,3-6 0 16,2 1 18-16,7-3-12 0,3-6 12 0,2 1-10 16,1-3 10-16,2 2-12 0,1 1 12 0,-1-1-12 15,-2 1 12-15,2 2 0 0,1-3-9 0,-1 4 9 16,1-4 0-16,-3 3 0 0,-4 3 10 0,-2 0-10 0,-4-3 13 16,-2 0-4-16,3 3-1 0,-7 0 0 0,-2 5 12 0,0 3 3 15,-10 2 0-15,-2 1 0 0,3 2-1 0,-9 0 0 16,0 0 0-16,-6 3 0 0,-4-1-2 0,-5 4-1 15,0-1 0-15,-6 3 0 0,0 0 1 0,-9 3 0 16,-5-1 0-16,-7 6 0 0,-3 0-20 0,-3 3-16 16,-9 2 4-16,-2 3 0 0,-4 3-8 0,-9-1-2 15,-2 1 0-15,-7-1 0 0,-5 6 11 0,-1 0 3 16,-2 0 0-16,-1 2 0 0,-8 0-2 0,3 4 0 16,-1-1 0-16,1 0 0 0,-1 3 10 0,7-3 11 15,-1 2-3-15,4-2 0 0,2 1 2 0,7-1 0 16,2-6 0-16,7 1 0 0,5-3 26 0,6-2 4 0,4-3 2 15,2 0 0-15,9-6-34 0,6-2-8 0,-3 0 0 16,9-3 0-16,0-2 0 0,9-3-12 0,0 0 2 0,0 0 1 31,9 0-24-31,9-3-5 0,9-4-1 0,3-4 0 16,2-2 10-16,4-3 1 0,9-3 1 0,2-2 0 0,-2 3 27 0,0-4 0 0,2-4 0 16,1 2 0-16,0 3 11 0,-1 0-3 0,-2 2 0 0,-3 3 0 15,2 3 0-15,-5 0 0 0,0 0 0 0,-4 2 0 16,-5 1 7-16,-6-1 1 0,0 3 0 0,-6 0 0 15,-1 3 12-15,-8 0 4 0,0-1 0 0,0 4 0 16,-9 2-32-16,0 0 0 0,0 0 0 0,-9 0 0 16,-3 2 0-16,-5 1 0 0,-7 0 0 0,-6 5 0 15,-3 5-21 1,-8 0-11-16,-4 6-1 0,-3-1-1 0,-2 3 34 0,-1 0 0 0,0 3 0 0,-2 0 0 0,-4 0 25 16,7 0 6-16,-4-1 1 0,7 1 0 0,-4 0-20 15,6-3-3-15,4-2-1 0,5-1 0 0,0 1-8 16,6-6 0-16,4 0 0 0,5-5 0 0,3 0 0 0,6-3-11 15,0 1 3-15,6-4 0 16,6-2-20-16,0 0-4 0,6-2-1 16,6-1 0-16,3-5 17 0,6 0 4 0,6-5 1 0,2 0 0 0,4-3-9 0,6-3-1 15,2 1-1-15,4-1 0 0,0-2 22 0,2 3 0 16,-2-1 0-16,0 6 0 0,-4-3-12 0,-2 3 1 16,0-3 1-16,-4 5 0 0,-2 3 18 0,-3 0 3 15,0 0 1-15,-7 3 0 0,-5-3-2 0,-3 6 0 0,-3-4 0 16,0 4 0-16,-6 2-10 0,-6 0 10 0,0 0-10 15,0 0 10-15,0 0-10 0,-9-3 0 0,0 3 0 16,-3 0 0 0,-6 3-20-16,0-3-8 0,-2 0-3 0,-1 2-705 0,-3 1-140 0</inkml:trace>
  <inkml:trace contextRef="#ctx0" brushRef="#br0" timeOffset="166897.9869">8095 8154 576 0,'-9'-2'51'0,"0"-3"-41"0,9 5-10 0,0-6 0 16,-6 1 273-16,3 0 53 0,3 5 10 0,0 0 3 16,3-6-191-16,-3 6-39 0,-6-5-7 0,6 5-2 15,3-5-63-15,-3 2-13 0,-6-2-2 0,0 2-1 16,6 3-21-16,0 0-12 0,0 0 2 0,0 0 0 16,-3-5-1-16,3 5 0 0,0 0 0 0,0 0 0 15,-8-5 11-15,2 2 0 0,6 3 8 0,0 0-8 16,0 0 20-16,-3-5 0 0,0 2 0 0,3 3 0 15,6-3 0-15,-6 3-1 0,0 0 0 0,0 0 0 16,0 0-19-16,0 0 0 0,0 0 8 0,0 0-8 16,0 0-12-16,0 0-7 0,0 0-1 0,-6 0 0 15,-3 3-8 1,3 2-1-16,6-5-1 0,-6 3 0 0,-3 0 6 0,3 2 2 0,6-5 0 0,0 0 0 16,-6 3 6-16,-3 2 2 0,0-5 0 0,3 5 0 15,6-5 14-15,-9 5 0 0,0-2 9 0,0 2-9 0,3 1-14 16,0-4-9-16,-2 1-1 0,-1 0-1 0,3-3 11 15,0 0 2-15,6 0 1 0,-9-3 0 0,0 3-7 16,3-3-2-16,6 3 0 0,0 0 0 16,-3-2-67-16,3 2-13 0,-3-6-4 0,3 6 0 15,0-8 7-15,0 3 1 0,-3-3 0 0,3 3 0 16,6 5 50-16,-6 0 10 0,0 0 3 0,0 0 0 16,0 0 104-16,0 0 21 0,0 0 4 0,0 0 0 0,0-3 4 0,0 3 0 15,0 0 0-15,0 0 0 0,0 0-25 0,0 0-5 16,0 0-1-16,0 0 0 0,3-2-27 0,-3 2-6 15,0 0 0-15,9 0-1 0,0 0-11 0,-3 0-3 0,-6 0 0 16,6 2 0-16,3 4 7 0,-1 4 0 0,-2-2 1 16,3 8 0-16,3 0 3 0,3 8 0 0,3 2 0 15,-3 6 0-15,-3 5 6 0,6 8 2 0,8 5 0 16,1 6 0-16,-6 10-12 0,6 3-3 0,3 5 0 0,-1 2 0 16,1-1-17-16,0 1-8 0,-3 4 0 0,0-9 8 15,2-2-18-15,-2-8-4 0,0-3-1 0,3-5 0 16,-1-6 7-16,1-2 8 0,-3-2-13 0,-3-1 5 15,-6-2 8-15,-1-6 0 0,-2-5 0 0,0-2 8 16,-3-3 4-16,-3-6 2 0,0-2 0 0,-3 0 0 16,3-6 15-16,-6 1 3 0,3-3 1 0,0 0 0 15,-3 0-52 1,-3-8-10-16,0 0-3 0,0 0 0 0,0 0 8 0,0 0 2 0,0 0 0 0,-9-3 0 16,-3-5-16-16,3-2-3 15,-3-1-1-15,-3-2 0 0,0-3 28 0,-6-3 6 0,4-2 8 0,-4-5-13 0,-3-6 43 16,0-5 9-16,0 0 1 0,-2-3 1 0,2 1-26 15,0-4-6-15,-6-7-1 0,6 0 0 0,1-6-8 0,-4 1 8 16,-9-4-8-16,9 6 8 0,3-2-17 0,1-3-4 16,-1 0-1-16,-3-3 0 15,6-3-14-15,0 1-4 0,3-3 0 0,-2 2 0 16,-1 1-3-16,3 2-1 0,6 2 0 0,0 4 0 16,-3 5 5-16,0 7 1 0,6 4 0 0,3 4 0 0,1 3 40 0,2 9 8 0,-6-1 2 0,6 8 0 15,6 3 14-15,-3 2 3 0,-3 3 1 0,0 6 0 0,3 2-14 16,0 0-4-16,0 0 0 0,-3 5 0 0,0 5-20 15,6 9 0-15,3 5-12 0,-3 10 4 0,3 8 8 0,5 9-8 16,7 4 8-16,3 9-8 0,3 5 8 0,0 7 9 16,3 6-1-16,5 0-8 0,7 0 34 0,-3 3 0 15,-4 2 0-15,-2-5 0 0,3 0-8 0,-3-7-2 16,-6-1 0-16,2-6 0 0,-5-7 15 0,0 0 2 16,-3 0 1-16,0-11 0 0,-3-2-22 0,-3-8-5 15,-1-6-1-15,1-5 0 0,-3-5-14 0,-3-6-12 16,0-7 3-16,-3 0 0 0,0-4-2 0,0-1 0 15,-3-6 0-15,0 0 0 0,0 0 11 0,-6-8-8 16,-3-5 8-16,3-1-8 0,-3-2 8 0,-3-5 0 16,1-5 0-16,-4-6 0 0,-3-5 0 0,0-8 0 0,0 0 0 15,0-5 0-15,-9-3 0 0,7-8 14 0,2-2-3 16,0-4-1-16,-3-1-10 0,3 4 0 0,3-2-12 0,0 0 12 31,6 2-39-31,-5 3 0 0,-4 3 0 0,6 3 0 0,6 4 14 0,-6 6 2 0,-9 3 1 16,6 5 0-16,3 3-2 0,3-1 0 0,3 4 0 0,-5 1 0 15,-1 1 24-15,3 8 0 0,3 0 8 0,0 5-8 16,-3 0 17-16,6 3-1 0,0 0-1 0,0 8 0 16,3-1 2-16,0 6 1 0,0 0 0 0,0 0 0 15,12 11-8-15,0 13-2 0,-3 2 0 0,9 14 0 16,11 7 2-16,4 12 0 0,-3 12 0 0,3 8 0 16,11 14 11-16,1 2 3 0,5 8 0 0,4 1 0 15,3-1-24-15,-1-5 0 0,1-6 0 0,-4-7 0 16,-5-8 0-16,-3-11 0 0,-13-8 0 0,-2-8 8 15,-3-2-32-15,-6-11-7 16,-3 0-1-16,-4-8 0 0,-5-8 13 0,0-2 3 0,-3-6 0 0,-3-2 0 0,0-6 6 16,-3-5 2-16,0 0 0 0,0 0 0 15,0 0-16-15,-9-11-4 0,-3 1 0 16,-2-6 0-16,-1 3 39 0,-6-6 7 0,-3-5 2 0,-3-2 0 0,0-1-20 0,-5-4 0 16,-1-9-8-16,-3-2 8 0,0-3 0 0,-2 0 0 15,-1-3 13-15,0-2-4 0,4-6-9 0,-4 3 10 16,0-2-10-16,4 4 10 0,2-1-10 0,6 7-9 15,3-3 9-15,0 11-13 0,1 3 13 0,8 4 0 16,9 1 0-16,0 6 0 0,-6-1 0 0,6 3 10 16,6 2-2-16,0 3 0 0,3 3-8 0,-3 2 0 0,0 3 9 15,6 0-9-15,6 6 8 0,0 4-8 0,-3 4 8 16,5 7-8-16,7 5 0 0,3 9 0 0,-3 10 0 16,6 8 8-16,0 11-8 0,-1 7 0 0,7 8-8 15,-3 4 8-15,0-1 0 0,-1 0 0 0,1 2 0 0,-3 1 11 16,-3-5 0-16,0-9 0 0,-1-2 0 0,-2-5 0 15,-3-6 19-15,-3-5 4 0,-3-8 1 0,3-5 0 16,-6-6-35-16,-3-5 0 0,-3-2 0 0,0-6 0 31,0-8-19-31,-3-5-10 0,0 0-3 0,-6 6 0 0,0-6 17 0,0-3 3 0,-6-2 1 0,3-3 0 16,-6 2 11-16,3-4 0 0,3-6 0 0,-6 0 8 16,0-2 0-16,-2-6 0 0,-1-5 0 0,0-3 0 15,0-3-8-15,0-2 0 0,0-2 0 0,3-6 0 16,-3-6 0-16,7 4 0 0,-1-1 0 0,3 6 0 0,0 0 17 15,3 2 3-15,3 3 0 0,0 2 0 0,3 6 0 0,3 0 0 16,0 3 0-16,0 7 0 0,0 6-20 16,0 0 0-16,3 5 0 0,3 5 0 0,0 6 0 15,3 5 0-15,-1 10 0 0,4 9 0 0,3-1 0 16,0 9-9-16,3 10 1 0,-3 0 0 0,0 5 8 16,-1 3 0-16,1 0-9 0,3 0 9 15,-3-6-37-15,-3-4-3 0,3-6-1 0,-3-3 0 16,-1-5 17-16,-2-2 3 0,-3-6 1 0,0-5 0 15,-3-3-13-15,0-5-3 0,-3-3 0 0,-3-5 0 0,0 0 16 0,0 0 2 16,0 0 1-16,0 0 0 0,-3-8 1 0,-3 0 0 16,0 0 0-16,3-2 0 0,-6-1 16 0,3-2 0 15,-3 0-8-15,4-6 8 0,-4 3 8 0,3-2 4 0,-3-3 2 16,3-3 0-16,0 0 9 0,3 0 1 0,-6-2 1 16,6-1 0-16,-6 1-1 0,6 2 0 0,0 0 0 0,0 3 0 15,0 0-15-15,0 5-9 0,0 5 10 0,3 3-10 31,0 8 16-31,0 0-2 0,0 0-1 0,3 11 0 0,0 2-5 0,-3 6-8 16,0 5 11-16,3 5-11 0,-3 8 0 0,0 0 0 16,-3 5-15-16,3 0 5 15,0 1-21-15,0-1-4 0,-3 0-1 0,3 1 0 0,3-4 19 0,0 1 3 16,0-8 1-16,3-6 0 0,0-2 13 0,0-3 0 16,-3-5 0-16,0 0 0 0,0-3 0 0,0-2 12 15,0-3-4-15,0-3-8 0,-3-5 0 0,0 0-14 0,0 0 1 16,0 0 0-1,0 0-34-15,0 0-6 0,0 0-2 0,-6-3 0 16,6 3-2-16,-6-2-1 0,6 2 0 0,-6-3 0 16,6 3 22-16,0 0 5 0,-3-3 1 0,3 3 0 0,0 0 30 0,0 0 0 0,-6-2 0 15,6 2 0-15,0 0 40 0,-6-5 2 0,3-3 0 0,3 8 0 16,0-6 5-16,0-2 1 0,-3-2 0 0,3 2 0 16,3 0-7-16,-3 0-1 0,0-3 0 0,3 6 0 15,3-3-14-15,-3 3-3 0,0 0-1 0,-3 5 0 16,0 0 10-16,6-3 1 0,3-2 1 0,-3 5 0 15,-6 0-21-15,0 0-4 0,0 0-1 0,0 0 0 16,0 0-8-16,0 0 0 0,0 0 0 0,6 2 8 16,0 1-8-16,-6-3 0 0,0 0 0 0,0 0 0 15,0 0 0-15,0 0-14 0,0 0 3 0,0 0 1 16,0 0-25-16,0 0-5 16,0 0 0-16,0 0-1 0,3-3 22 0,-3 3 5 0,0 0 1 0,0 0 0 0,0-5 13 0,0 5 0 15,0 0 0-15,0 0 0 0,0 0 29 0,0 0 3 16,0 0 0-16,0 0 0 0,0 0-4 0,0 0 0 15,0 0 0-15,6-3 0 0,-3 1-28 0,-3 2 0 16,0 0 0-16,3-6 0 0,0 4 0 0,-3 2-10 16,0 0 10-16,0 0-12 0,2-3 12 0,-2 3 0 15,0 0 0-15,0 0 0 0,0 0 0 0,0 0 0 16,0 0 0-16,0 0 0 0,0 11 0 0,-2 2 0 16,-4 0 0-16,0 3 0 0,-3 5 0 0,0 6 0 15,-6 4 0-15,3 4 0 0,-3 2 0 0,-6 0 0 16,-3 8 0-16,1 2 0 0,-4 6 0 0,-3 3 0 15,-6 0 0-15,1-1 0 0,-4 6 0 0,0 0 0 0,-8 0 0 16,-1 2 0-16,-3-2 0 0,4 0 0 0,2-3 0 16,0-2 0-16,1-6 0 0,5-2 9 0,6-1-1 0,4-5-8 15,-4-2 30-15,6-5-1 0,0-4 0 0,6-4 0 16,7-3-29-16,-1-9 0 0,-3-1 0 0,6-4 0 16,6-2 0-16,3-5 0 0,-6-3 0 0,6-3 0 15,3 3 0-15,0-10-16 0,3-4 1 0,3-1 1 16,3-4 14-16,6-5 0 0,9-2 0 0,-1-3 10 15,-2 0 3-15,3-3 1 0,3 0 0 0,0 0 0 16,-1-2 8-16,1-1 2 0,0-2 0 0,3 0 0 16,6 0-24-16,-7-2 0 0,-8 2 0 0,3 2-12 15,9-2 12-15,-7 5 0 0,-2 3 8 0,-3-2-8 0,0 4 0 16,-3-2 0-16,3 0 0 0,-3 2 8 0,-1 1-8 16,1-3 0-16,0-3 0 0,-3 6 0 15,0-1 0-15,0 3 0 0,0 3 0 0,-3 3 0 0,-4-1-19 16,4 6-5-16,-6 5 0 0,0 0-1 0,-3 0 14 0,-3 8 11 15,0 0-13-15,0 0 5 0,-6 3 8 0,-3 2 0 16,0 3 0-16,1 3 0 0,-7 5 24 0,0 5 6 16,3 2 2-16,-6 7 0 0,-3 1-32 0,3-2 0 15,-3 3 0-15,1 0 0 16,-4 2-20-16,0 3-9 0,-3 6-3 0,3 2 0 0,4 0 15 16,-4 2 2-16,-6 4 1 0,3-1 0 0,6-3 14 0,-5 1 0 15,-4 0 0-15,3-3-9 0,3 0 9 0,3-6 0 0,3 1 0 16,-2-6 0-16,2-4 0 0,3-4 11 0,6-5-3 0,0-8 0 15,0-2-8-15,3 0 0 0,3-3 0 0,3-8 8 16,0 0-8-16,0 0 0 0,3-11 0 0,3-5 0 16,9-5 0-16,-3-3 0 0,0-5-9 0,3-3 9 15,3-2 0-15,5-6 12 0,-2 0-1 16,3-7-1-16,3-3 2 0,3-3 0 0,5-6 0 0,-2 1 0 16,0 0 6-16,5 0 2 0,1-3 0 0,3-3 0 15,-3 4-20-15,-4-1 0 0,1 3 0 0,-3 2 0 16,-4 3-14-16,4 8-6 0,-6 5-2 0,-3 3 0 15,-3 8 3-15,-3 5 1 0,-4 3 0 0,-2 8 0 16,-3 2 18-16,0 9-12 0,-3 2 12 0,-6 0-10 16,0 13 10-16,-3 3-12 0,-6 5 12 0,-3 8-12 15,-6 6 12-15,-2 10 0 0,-7 5 0 0,-3 5 0 0,-6 6 0 16,-2 3-10-16,-7 2 10 0,-3 5-10 16,4 3-26-16,-10 6-4 0,-8-3-2 0,8 2 0 0,3-5 42 0,4 0 0 15,-4-3 11-15,1-2-3 0,5-5 15 0,0-6 2 16,10-5 1-16,-4-5 0 0,-3-3-26 0,15-8 0 15,7-3 0-15,-1-8-11 0,-3-2 11 0,3-5 8 16,12-9-8-16,3-4 11 0,6-6-11 0,0 0 0 16,-3-6 0-16,6-2 0 0,9-5 0 0,3-5-11 15,-3-4 11-15,3-4-12 0,12-3 12 0,-1-8 16 16,1-3-4-16,3-5-1 0,3-8-11 0,2-2 0 16,1-3 9-16,3-1-9 0,0-4 10 0,2-1-2 15,10-4-8-15,-1 1 12 0,1 1-4 0,-3 5 0 16,-1 6-8-16,-2 5 12 0,-3 7-12 0,-7 4 0 15,-2 4 0-15,-3 9 0 0,-6 2 0 0,-4 5-12 16,-2 6 12-16,-3 3-10 0,-6 2 10 0,0 5 12 0,-9 3-2 16,0 0-1-16,0 8 25 0,-3 5 5 0,-6 6 1 15,-3 4 0-15,-3 7-32 0,-5 4-8 0,-4 6 0 0,-6 7 0 16,-6 9 0-16,-8 2 0 0,-4 6 0 0,0 4 0 16,4 1 0-16,-4 8 0 0,-8 2 0 0,5-2-8 15,6 0 8-15,-2-6 0 0,2-2 0 0,-3-8 8 16,1-3-8-16,5-2 11 0,9-9-11 0,1-5 12 15,-4-7-12-15,6-6 12 0,9-3-12 0,6-7 12 16,-2-3-24-16,5-6-4 0,3-4 0 0,3-1-1 16,6-5-8-1,0 0-2-15,0-8 0 0,6-5 0 0,6-3 27 0,-1-8 0 0,1 0 0 0,6-7 0 16,3-4 0-16,6-5-10 0,3 1 10 0,-7-6 0 16,7-3 0-16,3-5 0 0,9-5 0 0,-7-3 0 15,1-2 0-15,0 2 0 0,8-3 0 0,1 1 0 0,-6-1 0 16,2 4-18-16,1 4 4 0,0 6 1 0,-1 5-5 15,-5 5-1-15,-9 6 0 0,0 5 0 0,-3 5 19 0,-7 5 0 16,-2 6 0-16,-3 2 0 0,0 6 0 0,-6 2 0 16,-6 3 0-16,0 0 0 0,-3 14 22 0,0 4 8 15,-6 3 2-15,-3 11 0 0,-3 5-32 0,-5 5 0 16,-1 3 0-16,-6 8 0 0,0 3 0 0,-6 2-12 16,-11 6 1-16,5 4 0 0,3 1 3 0,-2 0 0 15,-10 0 0-15,6-6 0 0,7-2 8 0,-4-3 0 16,3-5 0-16,1-5 0 0,2-3 0 0,6-5 0 15,9-9 9-15,-6-4-9 0,1-6 0 0,2-3 0 16,9-7 0-16,0-3 0 0,0-5 0 0,6-3 0 0,0-8 0 16,9-3-9-16,6-7 9 0,-3-6-10 0,0-8 10 15,6-8-10-15,12-2 10 0,-4-6 0 0,1-5 0 16,0-10 8-16,9-3 0 0,0-6 1 0,2-2 0 16,-2-2 0-16,-3 1-9 0,3-1 0 0,5-9 0 15,-2 8 0-15,-3 1-8 0,0 7-4 0,5 3-1 0,-2 7 0 16,0 9 5-16,-3 8 8 0,-7 10-13 0,-2 8 5 15,0 11 8-15,-9 10 0 0,-3 6 0 0,-3 10 0 16,0 11 0-16,-6 11 14 0,-9 4-3 0,-3 9-1 16,-6 5 3-16,-3 8 1 0,-2 2 0 0,-10 6 0 15,-6 2-14-15,-3 3 0 0,1 8-9 0,-7 3 9 16,-2-3 0-16,-4 0 0 0,0 3 0 0,4-3 0 16,2-3 0-16,1-5 0 0,-1-5 0 0,9-8 0 0,6-11 37 15,4-2 4-15,-4-11 1 0,6-8 0 0,6-5-27 16,3-6-6-16,7-4-1 0,-1-7 0 0,-3-4-8 0,15-3-11 15,6-8 3-15,-3-5 0 16,3-8-16-16,6-3-2 16,5-8-1-16,7-7 0 0,0-9 17 0,6-2 10 0,3-6-12 0,8-2 12 15,4-6-12-15,0-2 4 0,-4-8 8 0,4 0-13 0,5 0-3 0,1-3 0 16,-9 6 0-16,5-1 0 16,-2 1-9-16,6 2-3 0,-4 6 0 0,1 4 0 0,-7 7 3 0,-2 7 0 15,-3 8 0-15,-3 7 0 0,-7 7 14 0,-5 4 11 16,-3 6-13-16,-3 2 5 0,-6 6 8 0,3 2 14 15,-6 6-3-15,-6 5-1 0,0 2 32 0,-6 9 6 0,-6 5 2 16,0 8 0-16,-3 7-26 0,-9 6-4 0,1 3-2 0,-10 5 0 16,-6 2-18-16,0 6 0 0,1 5 0 0,-4 3 0 15,-9 8-12-15,7-3 0 0,2-3 0 0,0 1 0 16,-2-3 12-16,2-6-9 0,3 1 9 0,10-11-8 16,5-8 8-16,3-6 0 0,-6-4 0 0,6-9 0 15,12-5 0-15,1-5 0 0,-4-8 0 0,6 0 8 16,0-8-23-16,6-5-4 0,0-6-1 0,6-10 0 15,-3-6 1-15,9-4 0 0,11-6 0 0,1-8 0 16,3-6 19-16,3-1-10 0,2-7 10 0,4-4-8 16,3-9 8-16,0-2 8 0,-1 0-8 0,7-3 11 15,6 1-11-15,-7-4-9 0,-5-2 9 0,3 6-13 16,-4 2-8-16,1 5-2 0,-6 8 0 0,-4 5 0 16,1 9-10-1,-9 10-3-15,0 8 0 0,-6 10 0 0,-3 11 24 0,-6 13 12 0,0 9-12 0,-6 12 12 0,-9 11 36 0,-3 11 13 16,-3 10 3-16,-6 8 1 0,-6 11 10 0,-6 0 1 15,-8-1 1-15,-1 1 0 0,9 2-29 0,-8-2-7 16,-7-3-1-16,6-8 0 0,7-5-9 0,2-8-3 16,0-8 0-16,3-8 0 15,1-2-38-15,5-12-8 0,3-1-2 0,0-7 0 0,-6-7 16 0,13-2 4 16,5-4 0-16,3-4 0 16,-3-6-16-16,6-6-2 0,3-4-1 0,6-3 0 0,9-8 31 0,-4-3 10 15,4-5 0-15,3-8 0 0,12-8-10 0,-3 0 0 16,0-3 0-16,-1 1 0 0,4-3 0 0,6 0 0 15,-3-6-9-15,2 6 9 0,-2-3-17 0,0 5 3 16,0 3 1-16,2 8 0 0,-8 6-4 0,0 10-1 0,-6 5 0 16,0 11 0-16,-10 5 4 0,1 8 1 15,-3 8 0-15,-6 8 0 0,0 10 25 0,-6 8 6 16,-6 11 1-16,-3 3 0 0,-2 8 8 0,-4-1 1 0,-6 3 1 16,-9 3 0-16,-3 3-29 0,-2-3 0 0,2-1 0 0,-3-1 0 15,-2-6 0-15,2-3 14 0,9-8-2 0,-3-2-1 16,1-3-11-16,2-8 0 0,0-3 0 0,3-4 0 15,6-7 0-15,1-1-11 0,-10-6 1 0,12-8 0 32,15 0-27-32,-6-8-6 0,-3-6-1 0,6-4 0 0,3-6 21 0,3-8 4 0,0-2 1 0,3-8 0 31,3-6-17-31,3-2-3 0,12-6-1 0,-3 3 0 0,-3-5 22 0,9 2 4 0,2-2 1 0,4 0 0 16,-3-3 12-16,0 3-11 0,2 2 11 0,1 6-10 15,6 3 10-15,-3 2-13 0,-10 5 5 0,4 3 8 16,6 2-24-16,-3 1 4 0,-6 5 0 0,-1 0 0 0,-2 0 32 15,0 2 6-15,3 3 2 0,-6 1 0 0,0 1-29 0,-1 1-6 16,-2 0-1-16,0 5 0 0,-6 0 16 16,0 3-11-16,-3 3 11 0,0 2-10 0,-3 0-2 15,-3 8-1-15,0 0 0 0,0 0 0 0,0 0 36 0,-6 0 7 16,-6 2 2-16,3 1 0 0,-3 0 8 0,0 2 3 16,-3 0 0-16,1 1 0 0,2-1-18 0,0 0-3 15,6 0-1-15,-3 1 0 0,0-1-21 0,3 0 8 16,6-5-8-16,0 0 0 0,0 0 0 0,-6 6 0 15,6-6 0-15,0 0 0 16,0 0-25-16,0 0-3 0,0 0-1 0,0 0 0 0,12 2 17 0,-6-2 12 16,-6 0-13-16,0 0 5 0,9 0 8 0,-3 0 0 15,-6 0 0-15,0 0 0 0,6-5 13 0,3 0 5 16,0 2 1-16,-3-2 0 0,0-1 1 0,2 1 1 0,-2 0 0 0,0 0 0 16,3 2-3-16,-3-2-1 0,0 2 0 0,0 0 0 15,0 3-5-15,3-2 0 0,-6-1-1 0,3 0 0 16,3 1-11-16,-3-1 10 0,0 3-10 0,3-3 10 15,-6 1-10-15,6-4-11 0,-3 4 3 0,0-3 0 16,-3-1-6-16,0 4-1 0,-1-4 0 0,4 4 0 16,-3-1 15-16,0 0 0 0,0-2 0 0,0 0 0 15,0 0-9-15,3 2 9 0,-3-2-8 0,0-1 8 16,3 1 0-16,-3 0 0 0,3-1 0 0,-6 6 0 16,3-2-9-16,-3 2 0 0,3-3 0 0,-3 3 0 15,0 0-6-15,0 0-1 0,0 0 0 0,0 0 0 16,0 0 16-16,0 0-12 0,0 0 12 0,0 5-12 15,-3 1-1-15,0 2 0 0,0-3 0 0,0 3 0 16,3-8-22-16,-6 5-4 0,0 0-1 0,6-5 0 16,0 0-28-16,-3 3-5 0,-3 2-2 0,0-2 0 15,0 2-8-15,6-5-1 0,-6 0-1 0,1 3 0 0</inkml:trace>
  <inkml:trace contextRef="#ctx0" brushRef="#br0" timeOffset="171615.9781">6815 8763 518 0,'0'0'23'0,"0"0"5"0,0 0-28 0,0 0 0 0,0 0 0 0,0 0 0 16,0 0 294-16,0 0 54 0,0 0 10 0,0 0 2 16,0 0-263-16,0-5-53 0,-3-3-10 0,0 0-2 15,3 8-8-15,0-5-2 0,-3-3 0 0,0 0 0 16,-3 2-22-16,3-2 0 0,-3 1-12 0,0 1 4 16,1-2 0-16,-1 3 0 0,3 0 0 0,-6-1 0 15,0-2 8-15,0 3 0 0,0 3-9 0,-3-4 9 16,0-2 0-16,0 0 0 0,0 3 0 0,-3 2 0 0,3-2 0 15,-2 0 18-15,-1 0-3 0,0-1-1 0,3 4 15 16,-3 2 3-16,3 0 1 0,-3 0 0 0,3 0-9 0,-3 0-3 16,4 2 0-16,-4 4 0 0,3 1-21 0,-3 1 0 15,0-2 0-15,0 2 0 0,0 0-12 0,-3 0-1 16,3 5 0-16,-5-3 0 0,-4 4 2 0,3-1 1 16,6 3 0-16,0 0 0 0,0-1 10 0,-3 1 0 15,7-2 0-15,-4-1 0 0,0 3 23 0,3-3 0 16,-3 0 0-16,6 0 0 0,0-2-2 0,3 2 0 15,0-2 0-15,0 2 0 0,0 0-2 0,0 0-1 16,3 3 0-16,0 0 0 0,0 3-4 0,-2-3-1 16,5-1 0-16,-3 4 0 0,3-1-1 0,0 1-1 0,3 2 0 15,-3 0 0-15,2 0 2 0,1-2 1 0,0 2 0 16,3 0 0-16,0 1 3 0,0-1 1 0,0 0 0 0,3-3 0 16,0 1-6-16,0 2-2 0,3-5 0 0,0 0 0 15,0 0 2-15,0 0 0 0,3-3 0 0,-4 0 0 16,-2-2 4-16,3-1 0 0,3 3 1 0,3-2 0 15,0 0 7-15,0-1 0 0,0-5 1 0,-1 6 0 16,4 0-13-16,-3-1-4 0,0-2 0 0,0 0 0 16,3 0-8-16,-3 0 0 0,-4 0 0 0,4-3 8 15,-3 0-8-15,3 3 0 0,-3-5 0 0,3 0 0 16,-3-6 8-16,-3 6-8 0,5-1 0 0,-2-2 8 16,0 0-8-16,3-2 0 0,0-1 0 0,-3-2 0 15,3 2 8-15,-3-2-8 0,-4 2 0 0,4-2 8 0,-3 0-8 16,0-1 12-16,3 1-12 0,0 0 12 0,-6 2-12 15,0 0 0-15,0-2-10 0,-3 2 10 0,0 1 0 16,0-3 0-16,0 2 0 0,-1-2 0 0,1-1 13 16,-6 6 6-16,0 0 1 0,0 0 0 0,0 0-10 0,0 0-2 15,0 0 0-15,0 0 0 0,0 0-8 0,0 0 8 16,0 0-8-16,0 0 8 0,0 0-8 0,0 0 0 16,0 0 9-16,0 0-9 0,0 0 8 0,0 0-8 15,0 0 8-15,0 0-8 0,0 0 0 0,0 0 0 16,-6-2 0-16,4-1 0 0,-4 3 0 0,0 0 0 15,0 0-12-15,-3 0 4 0,3 3 8 0,-3-3 0 16,3 2 0-16,-3 1 0 0,0-3 0 0,0 3-8 0,0-3 8 16,0 0-8-16,0 2 8 0,0 1 0 0,0-3 0 0,3 3 0 15,-2-3 0-15,2-3 0 0,0 3 0 0,-3-3-8 16,0 1 8-16,3 2 0 0,0-3 0 0,0 0 0 16,-3 1 0-16,0 2 0 0,0 0 0 0,3 0-8 15,-3 0 8-15,3 0 0 0,-6 2 0 0,3-2 0 16,4 3-10-16,-4-3 10 0,-3 0-12 0,3 0 12 15,0 0-11-15,3 0 11 0,-6 0-10 0,3-3 10 16,0-5 0-16,3 6 0 0,-3-1 0 0,0 0 0 16,-3-2 0-16,3 0 0 0,-2 2 0 0,2-2 0 15,3 2 10-15,-3-2 8 0,0 2 2 0,0 1 0 32,0-4-42-32,0 4-8 0,0-1-2 0,0 0 0 0,0-2 32 0,0 3 13 0,-3-1-1 0,0 0 0 15,1 3-12-15,2-2 0 0,0 2-9 0,-3 0 9 16,3-3-12-16,3 3 12 0,-3-3-13 0,3 1 5 15,3-1 8-15,-3 0 0 0,-3 1 0 0,3-1 0 0,3-5 0 16,-3 3 0-16,3 2 0 0,-3-2 8 0,0 0-8 0,0-1 0 16,1 1 0-16,-1-3 8 0,0 3-8 0,0-3 0 15,0 0 0-15,0 0 0 0,0 3 0 0,3-3-10 16,-3 0 10-16,0 0-10 0,0-3 10 0,3 3-13 16,-3 0 5-16,3-2 8 0,0-1-8 0,0 1 8 15,3 2 0-15,-3-3 0 0,3 3 0 0,-3-2 0 16,0 2 0-16,0 0 0 0,0 0 0 0,0 0 0 15,-3 0 0-15,3 0 0 0,3-3-9 0,-3 1 9 16,3 2 0-16,-3-3 0 0,0-2-8 0,0 0 8 16,3 2 0-16,-3-2 0 0,3-3 0 0,-3 3-8 15,0 0 8-15,3-1 0 0,-2 4 0 0,2-3 0 0,0 5-8 16,-3-3 8-16,3 3 0 0,0-2 0 0,0 2 0 16,0 0 0-16,0 2 0 0,3-1 0 0,-3-1 0 0,0-3 0 15,2 6 0-15,1-3 0 0,-3 0 0 0,3 3 0 16,0-3 0-16,0 2 0 0,0-4 0 0,0 2 0 15,3 0 0-15,-3 0 0 0,0 0 0 0,3 0 0 16,-3 0 0-16,0 0 0 0,0 0 0 0,0-2 0 16,3 2 0-16,-3 0 8 0,0-3-8 0,-3 6 0 15,6-3 0-15,-3-3 0 0,3 3 0 0,-3 1 0 16,3-1 0-16,0-3 0 0,0 0 0 0,0 1 0 16,0-1 0-16,0 3 0 0,3 0 0 0,-1 0 0 15,1-2 0-15,-3 2 0 0,-3 0 0 0,3 0 0 16,6 0 0-16,-3 0 0 0,0 3 0 0,0-3 0 15,3 0 0-15,-3 0 11 0,-3 3-11 0,3-1 10 16,3 1-10-16,-3-3 8 0,-4 3-8 0,4 0 8 16,-3 2-8-16,3 0 0 0,0 1 0 0,0-1 0 0,0 0 0 15,-3 3 0-15,3-5 0 0,0 2 0 0,0 3 0 16,0 0 0-16,0 0 0 0,-3-2 0 0,3-1 0 0,2 1 0 16,-2-4 0-16,6 4 0 0,-3-4 0 0,0 4 8 15,0-6-8-15,3 2 8 0,0 1-8 0,-3 0 10 16,6 2-10-16,-7-2 10 0,1 0-10 0,3 2 10 15,-3-2-10-15,-3 2 10 16,-3 3-40-16,3 0-8 0,-3 0-2 0,3 3 0 16,-3-1-176-16,0 1-35 0</inkml:trace>
  <inkml:trace contextRef="#ctx0" brushRef="#br0" timeOffset="173568.642">8774 9795 799 0,'-3'-11'35'0,"3"11"8"0,0 0-35 0,0 0-8 16,0 0 0-16,0 0 0 0,0-5 9 0,0 5 0 15,0 0 0-15,0 0 0 0,-3-5-9 0,3 5-16 16,0 0 4-16,-3-6 1 16,3 1-23-16,-3 0-5 0,3 0-1 0,0 5 0 15,0 0 8-15,0-6 0 0,-3-2 1 0,3 3 0 0,0 0 83 0,-3-1 17 16,3 6 3-16,0-5 1 0,0 5 27 0,-3-5 6 16,3 2 1-16,0 3 0 0,-6-5-36 0,0 5-7 15,0-5-2-15,3 5 0 0,3 0-43 0,0 0-9 0,-6-3-2 16,3-2 0-16,-3 2-8 0,0 0-11 0,6 3 3 0,0 0 0 15,0 0 8-15,-3-5 0 0,3 5 0 0,-3-3 0 16,3 3 11-16,0 0 4 0,0 0 1 0,0 0 0 16,-3-2 32-16,3 2 6 0,0 0 2 0,0 0 0 15,0 0-12-15,0 0-1 0,-3 8-1 0,3 0 0 16,3 2-3-16,0 6-1 0,6 3 0 0,-3 2 0 16,3 5-18-16,0 6-3 0,0 5-1 0,3 3 0 15,0-1-8-15,0 4-8 0,-3-4 12 0,3-1-12 16,-1-7 0-16,1-4 0 0,-3-1-15 0,3 1 5 15,-3-9-10-15,0 3-1 0,0-2-1 0,-3-6 0 16,0-2 22-16,-3-3-9 0,3 0 9 0,-6-8 0 16,0 0 0-16,0 0 0 0,0 0 0 0,0 0 0 15,0 0 0-15,0-8 0 0,0-3 0 0,-3-2 0 0,0-3-16 16,0-3 4-16,-3-2 1 0,0-5 0 0,0-1-5 16,-3-2 0-16,3-3-1 0,-3-2 0 0,0-6-2 15,0 3 0-15,0 3 0 0,3-3 0 0,-2 3 19 0,2 2 0 16,0 3 0-16,0 0 0 0,3 2 8 0,-3 6 6 15,3 0 1-15,-3 5 0 0,3 5 16 0,0 1 3 16,0-1 1-16,0 6 0 0,3 5 4 0,0 0 1 16,-3 2 0-16,-3 1 0 0,3 8-15 0,0-1-2 15,0 6-1-15,0-3 0 0,0 3-22 0,-3 0 0 16,6 3 0-16,-3-6 0 0,3 0-16 0,-6 0 0 16,6 1-1-16,0-4 0 15,0 1-31-15,0-3-7 0,6 0-1 0,-6-8-525 16,6 2-106-16</inkml:trace>
  <inkml:trace contextRef="#ctx0" brushRef="#br0" timeOffset="180341.3137">11018 9348 122 0,'0'0'0'0,"0"0"11"0,0 0-11 0,0 0 0 16,0 0 0-16,0 0 0 0,6-8 15 0,-3 5 1 16,-3 3 0-16,0 0 0 0,0 0-16 0,0 0 0 0,3-5 0 0,-3 5 0 15,0 0 8-15,0 0 0 0,0 0-8 0,0 0 12 16,0 0-12-16,0 0 9 0,0 0-9 0,0 0 8 15</inkml:trace>
  <inkml:trace contextRef="#ctx0" brushRef="#br0" timeOffset="180450.9229">11057 9308 115 0,'0'0'0'0,"0"0"10"0,0 0-10 0,0 0 0 0,0 0 0 0,0 0 0 16,0 0 130-16,0 0 24 0,0 0 5 0,0 0 1 16,0 0-114-16,0 0-22 0,0 0-5 0,0 0-1 15,0 0-18-15,0 0-14 0,0 0 2 0,0 0 1 16</inkml:trace>
  <inkml:trace contextRef="#ctx0" brushRef="#br0" timeOffset="182631.4563">11036 9319 565 0,'0'0'24'0,"0"0"7"0,0 0-31 0,0 0 0 16,0 0 0-16,0 0 0 0,0 0 40 0,0 0 1 15,0 0 1-15,0 0 0 0,-9 2-42 0,3 1 0 16,0 0-16-16,6-3 5 16,-3 2-37-16,-3 1-7 0,6-3-1 0,0 0-1 15,-6 3-15-15,6-3-2 0,0 0-1 0,0 0 0 0,0 0 97 0,0 0 19 16,0 0 4-16,0 0 1 0,0 0 43 0,0 0 9 15,0 0 2-15,0 0 0 0,0 0-45 0,0 0-9 16,0 0-2-16,0 0 0 0,0 0-28 0,0 0-5 16,0 0-2-16,0 0 0 0,0 0-17 0,0 0-4 15,0 0-1-15,0 0 0 16,0 0-28-16,6-3-6 0,-6 3-1 0,6-3 0 0,0 1 48 0,-6 2 0 16,0 0 0-16,6 0 0 0,-3-3 45 0,3 0 6 15,0 3 1-15,0-2 0 0,-3-4-23 0,3 4-4 0,-6 2-1 0,6-3 0 16,0 0 16-16,0 1 4 0,0-1 0 15,0 3 0-15,3 0-29 0,-4-3-6 0,1 1-1 16,0-1 0-16,0 3-8 0,0-2 0 0,0-1-12 0,0 0 12 16,3 1 0-16,-3-1 0 0,3 0 0 0,0 1 0 15,-3-4-9-15,0 4 9 0,3-4 0 0,0 1 0 16,-3 2 0-16,3-2 0 0,0 5 12 0,-4-2-3 16,4-1 14-16,-3 0 2 0,0 1 1 0,3 2 0 15,0-3 11-15,-3 0 3 0,-6 3 0 0,6-2 0 16,3 2 1-16,-3 0 1 0,-6 0 0 0,0 0 0 15,0 0-22-15,0 0-5 0,0 0-1 0,0 0 0 16,0 0-14-16,0 0 9 0,6 8-9 0,-6 0 8 16,0 2-8-16,0-5 0 0,-3 3 0 0,0 3 8 15,0-3-8-15,0 5 0 0,-3-2 0 0,3 2 0 16,-3 3 0-16,3-3 0 0,-3 0 0 0,0 0 0 16,3 1 0-16,-3-1 8 0,3 3-8 0,0-3 8 15,0-2 4-15,0-1 0 0,0 1 0 0,0-1 0 16,0-2-4-16,3 0-8 0,0 0 12 0,0 0-4 15,0-3 8-15,0 3 2 0,0-8 0 0,0 0 0 16,3 6-18-16,-3-6 0 0,6 2 8 0,0 1-8 16,3 0 0-16,-3-6 0 0,0 0 0 0,0 1 0 15,3-4 0-15,3 4 0 0,-3-1 0 0,3-5 0 16,-6 3 13-16,3 0-4 0,3 2-1 0,-3-2 0 16,2-6 7-16,1 3 1 0,0 3 0 0,0 0 0 0,0-1-7 15,0 1-1-15,0 0 0 0,0-1 0 0,0 4-8 16,-3-4 0-16,3 1 0 0,-1 2 0 0,-2-2 0 15,3 3-14-15,-3-4 3 0,0 1 1 0,0 2 10 16,0 1-13-16,0 2 5 0,-3 0 8 0,0 2-9 16,3-2 9-16,-3 3 0 0,0 0 0 0,-6-3 0 0,6 2 0 15,0 4 0-15,-3-1 0 0,0 3 8 0,2-3-8 16,-2 3 0-16,0 0 0 0,-3 3 8 0,3 4-8 16,-3-1 0-16,-3 1 9 0,3 1 1 0,-3 0 0 15,3 0 0-15,-3 0 0 0,0 3 3 0,3-4 1 16,-2 1 0-16,2-3 0 0,0 1-4 0,0-1-1 15,0 3 0-15,2-6 0 0,-2 4 0 0,3-6 0 0,0 2 0 16,-3-2 0-16,3 0-9 0,3 0 10 0,-6-8-10 16,0 0 10-16,6 5-1 0,0-2 0 0,-3 0 0 0,6-3 0 15,-3 0-9-15,3 0 10 0,0-3-10 0,0 0 10 16,3 1-10-16,0-6 0 0,3 2 0 0,0 1 0 16,2-3 0-16,-2-2-9 0,3 2 9 0,0 0-13 15,3 2 5-15,-3 1 8 0,0-3-13 0,-1 0 5 16,4 3 8-16,-6 0 0 0,3-1 0 0,0 1 0 15,-3 0 14-15,3-1-2 0,-4 4 0 0,1-3 0 16,-3-1 0-16,0 4-1 0,0-1 0 0,0 0 0 16,-3 3 0-16,0 3 0 0,0 0 0 0,0 5 0 15,-3-1-11-15,3 1 0 0,2 3 0 0,-2 5 8 16,0 0-8-16,0 0 0 0,-3 0 0 0,3 5 0 16,0 0 0-16,-3-3 0 0,0 4 0 0,-3-1 0 15,0 0 21-15,3 0-1 0,-3 0 0 0,0-2 0 16,0-1-20-16,0 1 0 0,3-3 0 0,-3-3 0 0,0-3 9 15,0 1-9-15,0-3 12 0,3 0-12 0,0-3 13 0,-3 0-4 16,-6 1-1-16,3-6 0 0,0 0 0 0,0 0 0 16,0 0 0-16,8 2 0 0,1-2-8 0,3-2 0 15,-3-1 9-15,3-2-9 0,0 2 0 0,0-2 0 16,0 0 0-16,0 2-12 0,0 0 12 0,0-2 0 16,2 0-9-16,-2-3 9 0,0 0 0 0,0 3 0 15,-3-1 0-15,3 4 0 0,-3 2 0 0,3-3 0 16,-3 0 0-16,0 1 0 0,0 4 0 0,0 1 0 15,0 0 9-15,-4-1-9 0,4 1 0 0,0 0 0 16,0-1 0-16,0 1 0 0,-3 2 0 0,0-2 0 16,3-1 0-16,-3 4 0 0,0-4 0 0,0 6 8 15,3-2-8-15,-3-1 0 0,0 5 0 0,0-2 0 0,0 0 0 16,-3 3 0-16,3 0 0 0,2-1 0 0,-5-2 10 0,0 5-10 16,3-2 11-16,-3-3-11 0,0 2 12 0,0-2-12 15,3 0 9-15,-3 0-9 0,0-3 0 0,3 3 9 16,-3-2-9-16,3-1 12 0,0-2-12 0,-6-3 12 15,0 0 6-15,6 2 2 0,3 1 0 0,0-3 0 16,0 0-20-16,0 0 0 0,3-3 0 0,-3 1 0 16,-1-1 0-16,1-2 10 0,3-1-10 0,-3-2 12 15,0 3-12-15,3 0 0 0,-3-3-10 0,3 0 10 16,0 0 0-16,0 0 0 0,0 0 0 0,0 3 0 16,-4 0 0-16,1-1 0 0,3 4 0 0,-3 2 0 15,0 0 0-15,0 0 0 0,0 2 0 0,0 1-9 0,0-3 9 16,0 3 0-16,-3-1 0 0,0 1 0 0,3 2 0 15,-6-2 0-15,-3-3 0 0,9 5 0 0,-3-2 0 0,-6-3-8 16,5 8 0-16,1-3 0 0,-3 0 8 0,3-2 11 16,0 2-3-16,0 1 0 0,-6-6-8 0,3 5 0 15,0 3 0-15,3-3 0 0,0 3 0 0,-3-3-9 16,-3-5 9-16,3 6-13 0,0 2 13 0,-3-8 0 16,0 0 0-16,0 0 0 0,3 5 0 0,-3-5 0 15,9 2 0-15,-3 1 0 0,0-3 10 0,0 0-10 16,3-3 8-16,-3 1-8 0,3-1 0 0,0 1 0 15,-3-1 0-15,2-2 0 0,-2-1 0 0,0-2 0 16,0 3-12-16,3-3 12 0,0 3 0 0,0 0 0 16,-3-1 0-16,3 1 0 0,0 2 0 0,0-2 0 0,0 5 0 15,-3 0 0-15,3 0 0 0,-9 0 0 0,6 3 12 16,0-1-4-16,-6-2-8 0,6 6 0 0,-1 2 9 0,-2-3-9 16,0 3 0-16,0-3 0 0,0 3 0 0,0 0 0 15,-3 0-9-15,-3 0 9 0,3 2-10 0,0-4 10 16,-3 2-8-16,3-3 8 0,-3 0 0 0,3 3-9 15,0-8 9-15,0 5 0 0,0-5 0 0,-3 6 0 16,3-6 0-16,0 5 0 0,0 0 0 0,0-5 0 16,0 0 0-16,0 0 0 0,0 6 0 0,0-6 0 15,0 0 0-15,0 0 0 0,0 0 0 0,0 0 0 16,0 0 0-16,6 5 0 0,-6-5 0 0,6 0 8 16,3 0-8-16,-3-3 0 0,0 1 0 0,3-1-8 15,-3 0 8-15,0 1-12 0,3-4 12 0,-3 4-12 16,0-1 12-16,0 3 0 0,0-3-9 0,0 3 9 15,0 0 0-15,0 0 0 0,0 3 0 0,-3 0 0 0,3-1 0 16,-1 4 0-16,-2-1 0 0,0 0 0 0,0 3 0 0,0-3 0 16,3 3 0-16,-3 0 0 0,0 0 0 0,0 0 0 15,0 3 0-15,-3-3 0 0,3-3 0 0,0 3 0 16,-3-8-9-16,3 5 9 0,-3-5 0 0,0 0 0 16,0 0 0-16,0 0 0 0,0 0-9 0,0 0 9 15,0 0 0-15,0 0-9 0,0 0 9 0,0 0 0 16,6 6 0-16,-6-6-8 0,6-3 8 0,-3 0 0 15,3 1 0-15,-3-4 0 0,3 1 0 0,0 0 0 16,0-1 0-16,-3 1 0 0,0 3 0 0,0-4 0 16,3 4 0-16,-6 2 0 0,0 0 0 0,6-3 0 15,-6 3 0-15,0 0 8 0,0 0 11 0,0 0 2 16,0 0 1-16,0 0 0 0,3 8-22 0,0 0 0 0,0 0 0 16,-3 2 0-16,0-2 0 0,0 3 0 0,-3-3 0 15,3 0 0-15,0 2 0 0,0-2 0 0,0 0 0 16,0-8 0-16,0 0-13 0,0 5-7 0,0-5-2 0,0 0 0 15,0 0 13-15,0 0 9 0,0 0-12 0,0 0 12 16,0 0-9-16,0 0 9 0,0 0 0 0,0 0-9 16,0 0 9-16,0 0 0 0,6-2 0 0,0-3-8 15,-1-1 8-15,1 1 0 0,3-6 0 0,-3 3 0 16,0-2 0-16,0-1 0 0,-3-2 0 0,6 2 0 16,-3 1 0-16,0-1 0 0,3 3 0 0,-3 0 0 15,-3 0 0-15,3 6 0 0,0-1 0 0,0 3 0 16,0 3 0-16,3 2 0 0,-6 3 0 0,3 0 0 15,-3 5 8-15,2 0-8 0,-2 1 10 0,0 2-10 16,0-3 0-16,-3 0 0 0,3 0-11 0,-3-5 11 16,-3 3-133-16,3-3-19 15,-3-3-4-15</inkml:trace>
  <inkml:trace contextRef="#ctx0" brushRef="#br0" timeOffset="183747.899">12268 8771 806 0,'0'0'72'0,"0"0"-58"16,0 0-14-16,0 0 0 0,0 0 120 0,0 0 22 15,0 0 4-15,0 0 1 0,0 0-59 0,6 5-11 0,0 1-2 16,3 1-1-16,-3-1-1 0,0 2 0 0,3 0 0 0,-3 0 0 16,3-6-21-16,0 1-4 0,3 2 0 0,-3 0-1 15,2-2-17-15,4 0-3 0,0 2-1 0,0-5 0 16,3 0-10-16,0-3-3 0,0-2 0 0,3 2 0 16,5-2-1-16,-2-3-1 0,3 3 0 0,3-6 0 15,-1-2 4-15,-2 3 1 0,0-4 0 0,0 1 0 16,-3 0-5-16,-4 0-1 0,4-1 0 0,-3 1 0 15,-3-3-1-15,0-2 0 0,-3 5 0 0,0-3 0 16,-3 0 0-16,-1 3 0 0,-2 2 0 0,0-2 0 16,0 2-9-16,-3 1 0 0,0-1 0 0,-3 0 0 15,3-2 0-15,-3 5 0 0,-3-2 0 0,0 2 0 16,0 0 0-16,0-3-11 0,0 3 3 0,-3 3 0 16,-3-3-14-16,0 3-2 0,0-3-1 0,-3 3 0 15,3-1 0-15,-6 4 0 0,1-4 0 0,2 6 0 0,-3-2 10 16,0-1 3-16,0 3 0 0,0 0 0 0,-3 5 12 0,3-2 0 15,0 2 0-15,0 1 0 0,-3-1 0 0,4 0 0 16,-4 3 0-16,0 0 0 0,0 5 9 0,0 6-1 16,3-1-8-16,-3 3 12 0,0 3 4 0,0 5 1 15,7 0 0-15,-4 3 0 0,3 5 2 0,3 0 0 16,3 0 0-16,0-2 0 0,0-4-3 0,3-1 0 16,0-4 0-16,6 0 0 0,-3 1-7 0,3-3-1 15,0-3-8-15,3 3 12 0,3-6-12 0,-1 1 0 16,4-6 0-16,3 0 0 0,0 0 0 0,6-2 0 15,3-3-8-15,2-3 8 16,1-2-54-16,6-3-4 0,3-3-1 0,-1-5-925 0</inkml:trace>
  <inkml:trace contextRef="#ctx0" brushRef="#br0" timeOffset="190128.02">13664 10406 633 0,'0'0'56'0,"0"0"-44"0,0 0-12 0,0 0 0 16,0 0 116-16,0 0 22 0,0 0 4 0,0 0 1 15,0 0-73-15,0 0-14 0,0 0-4 0,6 0 0 16,0-3-27-16,0 3-5 0,-3-5-2 0,-3 5 0 16,6 0-10-16,-6 0-8 0,3-3 12 0,-3 3-12 15,0 0 16-15,3-2-3 0,3-1-1 0,-6 3 0 16,0 0 13-16,6-2 3 0,-6 2 0 0,0 0 0 15,0 0-7-15,0 0-1 0,0 0 0 0,0 0 0 16,0 0 20-16,3-3 3 0,-3 3 1 0,0 0 0 16,6-3-44-16,-6 3 0 0,0 0 0 0,0 0-11 15,0 0 11-15,0 0 8 0,0 0-8 0,0 0 11 16,0 0-11-16,0 0 0 0,0 0 0 0,0 0 0 16,0 0 8-16,0 0 0 0,0 0 0 0,0 0 0 0,0 0 4 15,0 0 1-15,6 0 0 0,-6 0 0 0,0 0-13 0,0 0 8 16,0 0-8-16,0 0 0 0,0 0 0 0,0 0 0 15,0 0 0-15,0 0 0 0,0 0 0 0,0 0 0 16,0 0 0-16,6 8 0 0,-6-8 8 0,0 0-8 16,0 0 0-16,3 5 0 0,-3-5 15 0,0 0-3 15,0 0-1-15,0 0 0 0,6 6-11 0,-6-6 12 16,0 0-12-16,3 5 12 0,-3 3-12 0,0-8 0 16,0 0 0-16,3 5 0 0,-3 3 0 0,0-8 0 15,0 0 0-15,0 0 0 0,0 8 17 0,3 0 2 16,-3-3 0-16,3 3 0 0,0 0-11 0,-3 3-8 15,3-3 12-15,0 0-12 0,0 0 24 0,2 2-1 0,-5-2-1 16,3 3 0-16,0-1 10 0,0 1 3 0,0 2 0 16,-3-2 0-16,3-1-26 0,0 4-9 0,0-1 0 0,-3 0 9 15,3 0-9-15,0 0-16 0,0-2 4 0,0 2 1 16,0-2 11-16,-3 2 0 0,3 0 0 0,0 1 0 16,3 1 0-16,-3 1 0 0,3 3 0 0,-3 2 0 15,3 0 13-15,0 3 5 0,0 0 1 0,0-3 0 16,0 5-19-16,0-4 10 0,-3-1-10 0,3-3 8 15,0 3 7-15,0-2 1 0,-1-1 0 0,1 1 0 16,3-3 0-16,-3 0 0 0,3 2 0 0,-3-2 0 16,3 0 1-16,0 3 1 0,-3-1 0 0,3 3 0 15,0 3-8-15,0 3-2 0,0 4 0 0,3-2 0 16,-3 3-8-16,2 0-11 0,-5 0 3 0,6-1 0 16,0-4 8-16,0 5 14 0,-3-6-3 0,0 3-1 15,0 0-10-15,0 0 0 0,-3-2 0 0,3 2 0 0,-3-3 0 0,3-2-11 16,-3-3 3-16,0 6 0 0,2-3 8 0,-2 2 0 15,0-2 8-15,0 2-8 0,0 1 19 0,0 2-1 16,-3-3 0-16,3 3 0 0,0 6 2 0,0-1 0 16,-3 6 0-16,0 0 0 0,0 5-8 0,0-3 0 15,0 0-1-15,0 1 0 0,0-4-3 0,0-2-8 16,-3-5 12-16,0 0-4 0,0 0 7 0,0-6 1 16,3 1 0-16,-3-1 0 0,0-2-4 0,3 0 0 15,-3-1 0-15,3-1 0 0,-3 1 23 0,3-1 4 16,-3-4 1-16,3-2 0 0,-3 2-27 0,0-2-5 0,0-2 0 15,0-1-8-15,0 0 16 0,0-2-3 0,0-1-1 16,-3-2 0-16,3 3-12 0,0-3 0 0,0-3 8 0,0 3-8 31,-3 0 0-31,3-3 0 0,0 0 8 0,0-2-8 16,0 2 0-16,0-5 0 0,0 6 0 0,0-6 0 16,0 0 0-16,0 0 0 0,0 0 0 0,0 5 0 15,0-5 0-15,0 0 0 0,0 0 0 0,0 0 0 16,0 0 0-16,0 0 0 0,0 0 0 0,0 0 0 0,-3 5 0 15,3-5 0-15,0 0 0 0,0 0 0 0,0 0 0 16,0 0 0-16,0 0 0 0,0 0 0 0,0 0 0 16,0 0 0-16,0 0 0 0,0 0-10 0,0 0 10 0,0 0 0 15,0 0-9-15,0 0 9 0,0 0 0 0,0 0-11 16,0 0 11-16,0 0-8 0,0 0 8 0,0 0 0 16,0 0 0-16,0 0 0 0,0 0 0 0,0 0 0 15,0 0 0-15,0 0 0 0,0 0-8 0,0 0 8 16,0 0-8-16,0 0 8 0,0 0 0 0,0 0 0 15,0 0 0-15,0 0 0 0,0 0 0 0,0 0 0 16,0 0 0-16,0 0 0 0,0 0 0 0,0 0 0 16,0 0 0-16,0 0 0 0,0 0 0 0,0 0 0 15,0 0 0-15,0 0 0 0,0 0 0 0,0 0 0 0,0 0 0 16,0 0 0-16,0 0 0 0,0 0 0 0,0 0 0 0,0 0 0 16,0 0 0-16,0 0 0 0,0 0 0 0,0 0 0 15,0 0 0-15,0 0 0 0,0 0 0 0,0 0 0 16,0 0 0-16,0 0 0 0,3-5 0 15,-3 5 0-15,0 0 0 0,0 0 0 0,0 0 0 0,0 0 0 16,0 0 0-16,0 0 0 0,0 0 0 0,0 0 0 16,0 0 0-16,0 0 0 0,0 0 0 0,0 0 0 15,6-5-8-15,-6 5 0 0,0 0 0 0,0 0 0 16,0 0 8-16,0 0 0 0,0 0 0 0,0 0 0 16,0 0 0-16,3-6 9 0,-3 6-1 0,0 0-8 15,0 0 0-15,0 0 0 0,0 0-12 0,0 0 3 16,0 0 9-16,0 0 0 0,0 0 0 0,0 0 0 15,0 0 0-15,0 0 0 0,0 0 0 0,0 0 0 0,6-5 0 16,-6 5 0-16,0 0 0 0,3-3 0 16,-3 3-24-16,0 0-7 0,0 0-1 0,0 0 0 15,0 0 32-15,3-5 0 0,-3 5 0 0,0 0 0 0,0 0 0 0,0 0 0 16,0 0 0-16,0 0 0 0,3-5 0 0,-3 5 0 16,0 0-15-16,0 0 5 0,0 0-2 0,0 0 0 15,0 0 0-15,0 0 0 0,3-8 0 0,-3 8-1 16,0 0 0-16,0 0 0 0,3-5 13 0,-3 5-12 15,0 0 12-15,0 0-12 0,0 0 12 0,6-3 13 16,-6 3-2-16,0 0-1 0,0 0-10 0,0 0 0 16,0-5 0-16,0 5 8 0,5-3-8 0,-5 3 0 0,0 0 0 15,0 0 0-15,3-5 0 0,-3 5-11 0,0 0 3 16,0 0 0-16,0 0 8 0,6-6 0 0,-3 4-9 0,-3 2 9 16,0 0 0-16,0 0 0 0,3-6 0 0,-3 6 0 15,0 0-12-15,0 0-8 0,0 0-2 0,3-5 0 16,-3 5 22-16,0 0 0 0,0 0 0 0,6-5 0 15,-6 5 0-15,0 0 0 0,0 0 0 0,0 0 0 16,0 0 0-16,0 0 0 0,0 0 0 0,0 0 0 16,0 0 0-16,0 0 0 0,0-3 0 0,0 3 0 15,0 0 12-15,0 0 8 0,0 0 0 0,0 0 1 16,0 0-31-16,0 0-6 0,0 0-2 0,0 0 0 16,0 0 18-16,0 0-8 0,0 0 8 0,3-5 0 15,-3 5 0-15,0 0 0 0,0 0 0 0,0 0 0 16,0-5-9-16,0 5 9 0,3-8 0 0,-3 8-9 15,0 0 9-15,0 0 0 0,0 0 0 0,0 0 0 16,0 0 0-16,0 0 0 0,0 0 0 0,0 0 0 16,0-6 0-16,0 6 0 0,0 0 0 0,0 0 0 0,0 0 0 15,6-5 0-15,-6 0 0 0,0 5 0 0,0 0 0 16,0 0-10-16,3-3 10 0,-3 3 0 0,3-5-12 0,-3 5 12 16,0 0-12-16,0 0 12 0,0 0-16 0,0 0 4 15,0-8 1-15,0 8 0 0,0 0 1 0,0 0 0 16,0-5 0-16,0 5 0 15,0 0-14-15,-3-6-4 0,3 1 0 0,-3 0 0 16,0-3-21-16,0 3-5 0,0-3-1 0,0-3 0 16,-3-2-136-16,3-3-27 0,-9-16-6 0,4 8 0 0</inkml:trace>
  <inkml:trace contextRef="#ctx0" brushRef="#br0" timeOffset="191956.1346">14149 12713 756 0,'0'0'33'0,"0"0"7"0,0 0-32 0,0 0-8 0,0 0 0 0,0 0 0 15,0 0 43-15,0 0 6 0,0 0 2 0,0 0 0 0,0 0-35 16,0 0-8-16,0 0 0 0,0 0-8 0,0 0 0 0,0 0 0 16,0 0 0-16,0 0 0 0,0 0 0 0,0 0-12 15,0 0 0-15,0 0 0 16,0 0-24-16,0 0-4 0,0 0 0 0,0 0-1 15,0 0-50-15,0 0-9 0</inkml:trace>
  <inkml:trace contextRef="#ctx0" brushRef="#br0" timeOffset="193672.0417">14123 12692 172 0,'0'0'16'0,"0"0"-16"16,0 0 0-16,0 0 0 0,0 0 142 0,0 0 26 15,0 0 4-15,0 0 2 0,0 0-64 0,0 0-13 16,0 0-2-16,0 0-1 0,0 0-33 0,3 5-6 16,-3-5-2-16,0 0 0 0,0 0-23 0,0 0-5 15,0 0-1-15,0 0 0 0,0 0-9 0,0 0-3 16,0 0 0-16,0 0 0 0,0 0-3 0,0 0-1 15,0 0 0-15,0 0 0 0,0 0 12 0,0 0 1 0,0 0 1 0,0 0 0 16,0 0-5-16,0 0-1 0,0 0 0 0,0 0 0 16,0 0-8-16,0 0-8 0,0 0 12 0,0 0-12 15,0 0 0-15,0 0 0 0,0 0 0 0,0 0 0 16,0 0-12-16,0 0 3 0,0 0 1 0,0 0 0 16,0 0 8-16,0 0 11 0,0 0-3 0,0 0 0 15,0 0 11-15,0 0 1 0,0 0 1 0,0 0 0 16,0 0 12-16,0 0 3 0,0 0 0 0,0 0 0 15,0 0-11-15,0 0-1 0,0 0-1 0,0 0 0 16,0 0-12-16,0 0-3 0,0 0 0 0,0 0 0 16,-3 6-8-16,3-6 0 0,0 0 0 0,0 0 0 15,0 0-12-15,0 0 1 0,0 0 1 0,0 0 0 16,0 0 2-16,0 0 0 0,0 0 0 0,0 0 0 0,0 0 8 16,0 0 0-16,0 0 0 0,0 0 0 0,0 0 0 0,0 0 0 15,0 0 0-15,0 0 0 0,0 0 0 0,0 0 0 16,0 0 8-16,0 0-8 0,0 0 11 0,0 0-3 15,0 0 0-15,0 0 0 0,0 0 0 0,0 0-8 16,0 0 12-16,0 0-4 0,0 0 4 0,0 0 0 16,0 0 0-16,0 0 0 0,0 0 2 0,0 0 1 15,0 0 0-15,0 0 0 0,0 0-7 0,0 0 0 16,0 0-8-16,0 0 12 0,0 0-12 0,0 0-8 16,0 0 8-16,0 0-13 0,-9 0 0 0,9 0 0 15,0 0 0-15,0 0 0 0,0 0 13 0,0 0 0 16,0 0-10-16,0 0 10 0,0 0 0 0,0 0 0 15,0 0 0-15,0 0 0 0,0 0 19 0,0 0-2 16,0 0 0-16,0 0 0 0,0 0-17 0,0 0 10 0,0-6-10 16,0 6 8-16,0 0-8 0,0 0 8 0,0 0-8 0,0 0 8 15,0 0-8-15,0 0 0 0,0 0 0 0,0 0 0 16,0 0 8-16,0 0 0 0,0 0 0 0,0 0 0 16,0 0 4-16,0 0 0 0,0 0 0 0,0 0 0 15,3-5-1-15,-3 5 0 0,0 0 0 0,0 0 0 16,0 0-1-16,0 0 0 0,0 0 0 0,0 0 0 15,0 0-10-15,0 0 0 0,3-5 0 0,-3 5-11 16,0 0 1-16,6-3 0 0,-6 3 0 0,3-3 0 16,-3 3 1-16,0 0 0 0,0-5 0 0,0 5 0 15,0 0 9-15,0 0-8 0,0 0 8 0,0 0-8 16,6-2 8-16,-6 2 0 0,0 0 0 0,0 0 0 16,0 0 9-16,0 0 1 0,0 0 0 0,0 0 0 0,0 0-1 15,0 0 0-15,0 0 0 0,0 0 0 16,0 0-9-16,0 0 0 0,3-6 0 0,-3 6 0 0,6-2 0 15,-6 2 0-15,0 0-10 0,0 0 10 0,2-6-9 0,1 1 9 16,-3 5-8-16,0 0 8 0,0 0 0 0,0 0 0 16,0 0 0-16,0 0-8 0,0 0 8 0,0 0 0 15,0 0 0-15,0 0 8 0,0 0-8 0,3-5 0 16,0 2 0-16,-3 3 8 0,0 0-8 0,0 0 0 16,0 0-8-16,0 0 8 0,0 0-9 0,0 0 9 15,0 0-10-15,0 0 10 0,0 0-14 0,0 0 3 0,0 0 1 0,0 0 0 0,0 0 10 0,3-5-10 16,-3 5 10-16,0 0-10 0,0 0 10 0,0 0 0 15,0 0 0-15,0 0 0 0,0 0 0 0,0 0 0 16,0 0 10-16,0 0-10 0,0 0 9 0,0 0-9 16,0 0 8-16,0 0-8 0,0 0 0 0,0 0 0 0,0-5 0 0,0 5 0 15,0 0 0-15,0 0 0 0,0 0-9 16,3-6 9-16,-3 4-9 0,0 2 9 0,0 0 0 0,0 0-9 16,0 0 9-16,0 0 0 0,0 0 0 0,0 0 0 15,0 0 0-15,3-6 0 0,-3 6 0 0,0 0 0 16,0 0 0-16,0 0 0 0,0 0 0 0,0 0 8 15,0 0-8-15,0 0 0 0,0 0 0 0,0 0 0 16,0 0 0-16,0 0-10 0,0 0 10 0,0 0-10 31,0 0 10-31,0 0-12 0,0 0 12 0,0 0-12 16,0 0 12-16,0 0 0 0,0 0 0 0,0 0 0 16,0 0 0-16,0 0 0 0,0 0 0 0,3-2 0 15,-3 2 0-15,0 0 0 0,0 0 12 0,0 0-4 0,0 0-8 0,0 0 0 0,0 0 0 0,0 0 0 16,0 0 0-16,0 0-10 0,0 0 10 0,0 0-13 15,0-6 3-15,0 6 1 0,0 0 0 0,0 0 0 0,0 0 9 16,0 0-13-16,0 0 5 0,0 0 8 0,0-8-11 16,0 8 11-16,0 0-8 0,0 0 8 0,0 0 0 15,0 0-8-15,0 0 8 0,0 0 0 0,0 0 0 0,0 0 0 16,0 0 0-16,0 0 0 0,0 0 0 0,0 0 0 16,0 0 0-16,0 0 0 0,0 0 0 0,0 0 0 31,0 0 0-31,0 0 0 0,3-5 0 0,-3 5-10 0,0 0 10 0,0 0 0 0,0 0-8 0,0 0 8 31,0 0 0-31,0 0 0 0,0-3 0 0,0 3 0 0,0 0 0 0,0 0 0 0,0 0 0 0,0 0 0 16,0 0 0-16,0 0 9 0,0 0-9 0,0 0 12 15,0 0-12-15,0 0 12 0,0 0-12 0,0 0 0 16,0-5 0-16,0 5 0 0,6-5 0 0,-6 5 0 16,0 0-12-16,0 0 12 0,0 0-15 0,0-5 5 0,0 5 1 15,0 0 0-15,0 0 9 0,0 0-10 0,0 0 10 0,0 0-10 16,0 0 10-16,0 0 0 0,0 0 0 0,0 0-8 15,0 0 8-15,0 0 0 0,0 0 8 0,0 0-8 16,0 0 8-16,0 0-8 0,0 0 10 0,0 0-10 16,0 0 11-16,0 0-11 0,0-6 12 0,0 6-12 15,0 0 8-15,0 0-8 0,0 0 0 0,0 0 0 16,-3-2 0-16,3 2 0 0,0 0 0 0,0 0 0 16,0 0 0-16,0 0 10 0,0 0-10 0,0 0 8 31,0 0-8-31,0 0 0 0,0 0 0 0,0 0 8 0,0 0-8 0,0 0 0 0,0 0 0 0,0 0 0 15,0 0 0-15,0 0 0 0,0 0 0 0,0 0 0 16,0 0 0-16,0 0 0 0,0 0 0 0,0 0 0 16,0 0 0-16,0 0 0 0,0 0 0 0,0 0 0 0,0 0 0 15,0 0 0-15,0 0 0 0,0 0 0 0,0 0 0 16,0 0 0-16,0 0 0 0,0 0 0 0,0 0 0 0,0 0-11 16,0 0 11-16,0 0-8 0,0 0 8 0,0 0 0 15,0 0 0-15,0 0 0 0,0 0 0 0,0 0 0 16,0 0 0-16,0 0 0 0,0 0 0 0,0 0 0 15,0 0 8-15,0 0-8 0,0 0 8 0,0 0-8 16,0 0 8-16,0 0-8 16,0-6-20-16,0 6-9 0,0 0-2 0,0 0 0 15,0 0-23-15,-3-5-5 0,3 5-1 0,-3-5 0 16,3-1-41-16,0 1-9 0,0 0-2 0</inkml:trace>
  <inkml:trace contextRef="#ctx0" brushRef="#br0" timeOffset="195332.3656">14149 12531 172 0,'0'0'16'0,"0"0"-16"15,0 0 0-15,0 0 0 0,-3 0 120 0,3 0 20 16,0 0 5-16,0 0 1 0,-2 0-87 0,2 0-18 16,0 0-3-16,0 0-1 0,0 0-11 0,0 0-2 15,0-3-1-15,0 3 0 0,0 0 1 0,0 0 1 16,0 0 0-16,0 0 0 0,0 0 10 0,0 0 1 15,0 0 1-15,0 0 0 0,0 0 19 0,0 0 3 16,0 0 1-16,0 0 0 0,0 0-17 0,0 0-3 16,0 0-1-16,0 0 0 0,0 0-27 0,0 0-4 0,0 0-8 15,0 0 11-15,0 0-11 0,0 0-14 0,0 0 3 16,0 0 1-16,0 0 10 0,0 0-12 0,0 0 12 0,0 0-12 16,0 0 12-16,0 0 0 0,0 0 0 0,0 0-8 15,0 0 8-15,0 0 0 0,0 0 0 0,0 0-8 16,0 0 8-16,0 0-12 0,0 0 12 0,0 0-12 31,0 0-12-31,0 0-2 0,0 0-1 0,0 0 0 0,0 0 10 0,0 0 1 0,0 0 1 0,0 0 0 16,0 0 15-16,0 0 0 0,0 0 12 0,0 0-12 15,0 0 24-15,0 0-3 0,0 0 0 0,0 0 0 16,0 0-1-16,0 0-1 0,0 0 0 0,0 0 0 16,0 0-19-16,-6-3 0 0,6 3 8 0,0 0-8 15,0 0-21-15,0 0-8 0,0 0-2 0,0 0 0 16,0 0-39-16,0 0-8 0,0 0-2 15,0 0-266-15,0 0-54 0</inkml:trace>
  <inkml:trace contextRef="#ctx0" brushRef="#br0" timeOffset="198736.3571">14197 12626 172 0,'0'0'16'0,"0"0"-16"0,0 0 0 0,0 0 0 16,0 0 129-16,0 0 23 0,0 0 5 0,0 0 1 0,0 0-61 15,0 0-12-15,0 0-2 0,9 0-1 16,-9 0-25-16,0 0-5 0,6-3 0 0,-6 3-1 15,0 0-6-15,0 0-1 0,0 0 0 0,0 0 0 0,0 0-32 16,6-2-12-16,-6 2 0 0,0 0 9 16,0 0-9-16,0 0 0 0,0 0 0 0,6-3 0 0,-6 3 0 15,0 0 0-15,0 0 12 0,0 0-4 0,0 0 28 0,0 0 4 16,0 0 2-16,0 0 0 0,0 0-21 0,0 0-4 16,0 0-1-16,0 0 0 0,0 0-6 0,0 0-2 15,0 0 0-15,0 0 0 0,0 0-8 0,0 0 0 16,0 0 0-16,0 0 0 0,0 0 0 0,0 0 0 15,0 0 0-15,0 0 8 0,0 0 4 0,0 0 0 16,0 0 0-16,0 0 0 0,0 0 4 0,0 0 0 16,0 0 1-16,0 0 0 0,0 0-6 0,0 0-2 0,0 0 0 15,0 0 0-15,0 0 1 0,0 0 0 0,0 0 0 0,0 0 0 16,0 0-19-16,0 0-4 0,0 0-1 0,0 0 0 16,0 0 14-16,0 0 0 0,0 0 9 0,0-5-9 31,0 5-16-31,0 0-8 0,0 0-3 0,0 0 0 0,0-6 15 0,0 6 4 0,0 0 0 0,0 0 0 15,-3-5 8-15,3 5 0 0,0 0 8 0,0 0-8 16,0 0 10-16,0 0-2 0,-3-5-8 0,3 5 12 16,0 0-4-16,0 0-8 0,-3-3 11 0,3 3-11 15,0 0 0-15,0 0 0 0,0 0 0 0,0 0 0 16,-6-2-15-16,6 2 3 0,-3-3 1 0,3 3 0 16,0 0 11-16,0 0 0 0,0 0 0 0,0 0-8 15,-6 0 8-15,6 0 16 0,0 0-4 0,0 0-1 16,0 0 8-16,0 0 1 0,0 0 1 0,0 0 0 15,0 0-1-15,0 0-1 0,0 0 0 0,0 0 0 0,0 0-11 0,0 0-8 16,0 0 12-16,0 0-12 0,0 0 0 0,-6 3 0 16,6-3-12-16,0 0 3 0,-6 2 9 0,6-2-10 15,0 0 10-15,0 0-10 0,0 0 10 16,0 0 0-16,0 0 0 0,0 0 0 0,0 0 0 0,0 0 0 16,0 0 0-16,0 0 8 0,0 0 1 0,0 0 1 15,0 0 0-15,0 0 0 0,0 0 3 0,0 0 1 16,0 0 0-16,-3 0 0 0,3 0-4 0,0 0-1 15,0 0 0-15,-6 5 0 0,6-5-9 0,0 0 0 16,-3 3 0-16,3-3 8 0,0 0-8 0,0 0 0 16,-6 3 0-16,0-1 0 0,6-2-14 0,0 0 5 15,-6 0 1-15,0 3 0 0,3 0-4 0,-2-3-1 16,-1 2 0-16,3-2 0 0,-3 0 13 0,3 0 0 0,3 0-10 16,0 0 10-16,-9 3 0 0,6 0 13 0,3-3-1 0,0 0-1 15,0 0 4-15,-6 5 1 0,0 0 0 0,6-5 0 16,0 0-3-16,0 0 0 0,-6 3 0 0,6-3 0 15,0 0-13-15,-9 3 0 0,3-1 0 0,6-2 0 16,0 0 0-16,0 0 0 0,-6 3 0 0,6-3 0 16,-6 5 0-16,6-5 0 0,-6 3 0 0,6-3 0 15,0 0 0-15,0 0 0 0,-9 5 0 0,9-5-10 16,0 0 10-16,0 0 0 0,0 0 0 0,0 0 0 16,0 0 0-16,0 0 0 0,-6 0-9 0,6 0 9 15,0 0 0-15,0 0 0 0,0 0 0 0,0 0 0 16,0 0 0-16,0 0 0 0,-3 5 0 0,3-5 0 0,0 0 9 15,0 0-9-15,0 0 10 0,0 0-10 0,0 0 16 16,0 0-4-16,0 0 0 0,0 0 0 0,0 0-12 0,0 0 8 16,0 0-8-16,0 0 0 0,0 0 0 0,0 0 8 15,0 0-8-15,0 0 0 0,0 0 0 0,0 0 0 16,0 0 0-16,0 0 0 0,0 0 0 0,-6 6 0 16,6-6 0-16,-6 2 0 0,3 1 0 0,3-3 0 15,0 0-9-15,0 0 9 0,-6 5-8 0,3-2 8 16,-5 2 0-16,2 3-9 0,0-3 9 0,0 1 0 15,-3 2 0-15,0 0 0 0,-3-1 0 0,3 1 14 16,-3 0-3-16,0 3-1 0,0 0 15 0,-3-1 3 16,3 1 1-16,-2-1 0 0,-1 1-7 0,3-1-2 15,-6 4 0-15,3-4 0 0,-3 1-10 0,0-3-2 0,-2 2-8 16,2 1 12-16,0-3-12 0,-3 2 0 0,3-2 0 16,-3 0 0-16,3 3 0 0,-2-1-8 0,2-4 8 0,-3 2-13 15,0 0 13-15,0 0 0 0,3 0 0 0,0-1 0 31,1-1-35-31,-4 2-1 0,3 0 0 0,0 0 0 16,-3 2 4-16,0-2 1 0,1 0 0 0,-1 3 0 16,0 2-5-16,0 0 0 0,-6-2-1 0,6-1 0 15,-2 3 9-15,2 1 1 0,-6-1 1 0,0 3 0 0,0-3 26 0,1 3 0 0,-1 0 0 0,-3 0 8 16,3 0 11-16,0-1 2 0,-2 4 1 0,2-3 0 16,-3 5 12-16,3-3 2 0,-2 4 1 0,-1-1 0 15,-3-3-14-15,3 4-3 0,-2-4-1 0,-1 1 0 16,0 2-10-16,3 0-1 0,-2 0-8 0,2 3 12 15,0-3-12-15,-3 3 0 0,4-3 0 0,-4 0 0 16,0 0 0-16,0 3 0 0,-5-3 0 0,2 0 0 0,3 3 0 16,0-3 8-16,-2 1-8 0,2-1 0 0,-3 0 15 0,1 0-3 15,-1 3-1-15,3-3 0 0,-3 0-11 0,1 6 10 16,2-3-10-16,-3-3 10 0,3 0 11 0,1 0 3 16,-4 0 0-16,3 0 0 0,3-5-24 0,4 3 0 15,-4-3 0-15,3 0-8 0,0-1 21 0,4 1 5 16,-1-2 1-16,0-1 0 0,3 0 5 0,0 0 2 15,0-2 0-15,1 2 0 0,-1-2-6 0,0 2-2 16,3-3 0-16,0 1 0 0,0 0-6 0,3-1 0 16,-2-2-1-16,2 5 0 0,0-2-11 0,0-3-11 15,0 2 3-15,3-2 0 0,0 0 8 0,0 0 0 0,0-2 0 16,3-1 0-16,-2 0-13 0,2 0-7 0,3 1-2 16,0-1 0-16,-3 0 13 0,3-2 9 0,3 2-12 0,-3-2 12 15,3 2 0-15,0 0 0 0,3-5 0 0,-6 3 0 16,3 0 0-16,-3 5 0 0,3-3 12 0,-3 3-3 15,0 0 13-15,0 0 2 0,-3 2 1 0,3 1 0 16,-3 0-11-16,1 2-2 0,-1-3-1 0,0 4 0 16,-3-1 5-16,0-3 2 0,3 1 0 0,-3 0 0 15,0-1-10-15,0 1-8 0,-3-1 9 0,3 1-9 16,3-3 0-16,-2 0 0 0,-1 0 0 0,0-3 0 16,3 3 0-16,-3-3-12 0,3-2 3 0,0 2 0 15,3-2-7-15,-3-1 0 0,0 1-1 0,0 0 0 16,3-3-1-16,6 0 0 0,0 0 0 0,-6 2 0 15,-3 1 18-15,9-3 0 0,0 0 0 0,-3 3 9 16,-2-3-19-16,5 0-4 0,0 0-1 0,0 0 0 0,0 0 15 16,0 0 0-16,0 0-10 0,0 0 10 0,0 0-8 15,0 0 8-15,0 0-10 0,0 0 10 0,0 0 0 0,0 0 0 16,0 0 0-16,0 0 0 0,0 0 0 0,0 0 0 16,0 0 0-16,0 0 0 0,0 0 0 0,0 0 0 15,0 0 0-15,0 0 0 0,0 0 0 0,0 0 0 16,0 0 0-16,0 0 0 0,0 0-13 0,0 0 0 15,-9 0 0-15,9 0 0 0,-6 2 5 0,6-2 8 16,0 0-13-16,0 0 5 0,0 0 8 0,-6 3 0 16,6-3 0-16,-6 0 0 0,6 0 0 0,0 0 14 15,0 0-3-15,0 0-1 0,0 0-10 0,0 0 12 16,0 0-12-16,0 0 12 0,0 0-12 0,0 0 0 16,0 0-10-16,0 0 10 0,0 0-13 0,0 0 3 0,0 0 1 15,0 0 0-15,0 0-3 0,0 0-1 0,0 0 0 0,0 0 0 16,0 0 13-16,0 0-11 0,0 0 11 0,0 0-10 15,0 0 10-15,0 0 0 0,0 0 0 0,0 0-8 16,-6 3 8-16,0-1 8 0,6-2-8 0,-6 3 11 16,3 2-11-16,3-5 8 0,-6 3-8 0,6-3 8 15,0 0 4-15,-6 5 1 0,3-2 0 0,3-3 0 16,0 0 5-16,0 0 1 0,0 0 0 0,-6 2 0 16,6-2-4-16,0 0-1 0,0 0 0 0,0 0 0 15,-6 0-14-15,6 0 0 0,0 0 0 0,0 0 0 16,-6-2-9-16,3-4 9 0,0 1-13 0,3 0 5 15,0 0 0-15,0-3 0 0,0 2 0 0,0 1 0 16,3 0 8-16,0 0-12 0,0-3 12 0,0 2-12 16,0-2 12-16,0 0 0 0,3 3 0 0,0-3 0 0,-3 0 0 15,6 0 0-15,0 3 0 0,0-3 0 0,-3 3 0 16,0-3 0-16,3 5 0 0,0-2-8 0,-1 0 8 0,1 2 0 16,0 0 0-16,0 3 0 0,0 0 0 0,-3 0 0 15,-6 0 0-15,12 0 0 0,-3 0 0 0,3 0 0 16,-12 0 0-16,9 3 0 0,0 0 0 0,-3-1 0 15,3 1 0-15,-9-3-12 0,0 0 4 0,6 3 0 16,-6-3 0-16,0 0 0 0,0 0 0 0,8 2 0 16,-8-2 0-16,0 0 0 0,0 0 8 0,0 0 0 15,0 0 0-15,0 0 0 0,6 5 0 0,-6-5 0 16,0 0 0-16,0 0 0 0,0 0 0 0,0 0 9 16,0 6-9-16,-3-1 10 0,0 0-10 0,3-5 0 0,-2 6 9 15,-4-1-9-15,0 0 0 0,0-2 8 16,0 0-8-16,0-1 0 0,3-2 0 0,-3 3 0 15,3-1 0-15,-3 1 0 0,0 0-14 0,0-3 2 0,3 2 1 16,3-2 0-16,-6 3 11 0,6-3-8 0,0 0 8 16,0 0-8-16,0 0 8 0,0 0 0 0,0 0 10 0,0 0-10 15,0 0 10-15,0 0-10 0,-3 3 10 0,3-3-10 16,0 0 8-16,0 0-8 0,0 0 0 0,0 0 0 16,0 0 0-16,0 0 8 0,0 0-8 0,0 0 0 15,0 0 0-15,0 0 0 0,0 0 0 0,0 0 0 16,0 0 0-16,0 0-8 0,0 0 8 0,0 0-10 15,0 0-2-15,0 0 0 0,-3-6 0 0,-3 4 0 16,0-1 4-16,6 3 0 0,0 0 0 0,0 0 0 16,-6-5 8-16,6 5 0 0,0 0 0 0,0 0 0 15,0 0 0-15,0 0 0 0,0 0 0 0,0 0 0 16,0 0 0-16,0 0 0 0,0 0 0 0,0 0 0 16,0-5 0-16,0 5 0 0,0 0 0 0,0 0 0 0,-6-3 0 15,6 3 0-15,0 0 0 0,0 0 11 0,0 0-11 16,0 0 0-16,0 0 0 0,0 0 0 0,-6-3-12 0,0 1-2 15,6 2 0-15,0 0 0 0,-6-3 14 16,0 0-12-16,1 3 12 0,5 0-12 0,0 0 12 0,-3 0 0 16,-3-2 0-16,6 2 0 0,-6-3 19 0,6 3 0 15,0 0 0-15,-6-3 0 0,0-2-19 0,0 0 0 16,3-1 0-16,3 1 0 0,-3-3 0 0,-3 3 12 16,6-3-3-16,-3 3 0 0,3-3-9 0,0 0 0 15,-3 3 0-15,3-1 0 0,0 1 0 0,0 0-11 16,0 5 3-16,0-6 0 0,0 4 8 0,0 2 0 15,3-6-9-15,-3 6 9 0,-3-5 0 0,3 5-9 0,3-5 9 16,3 0 0-16,-6 5 0 0,0 0 0 0,6-3 0 16,3 0 0-16,0 1 0 0,-3 2-8 0,3 0 8 0,-1-3-10 15,1 0 10-15,0 3 0 0,3-2 0 0,-3-1-8 16,0 3 8-16,0 3 0 0,0-1 0 0,-9-2-8 16,0 0 8-16,6 0 0 0,-6 0 8 0,9 6-8 15,-3-4 0-15,-6-2 0 0,6 8 0 0,-6-8 0 16,3 8 12-16,-3 0-3 0,0-3 0 0,-3 3 0 15,0 0-9-15,0 0-16 0,-3-2 4 0,3 1 1 16,-6-1 1-16,0-1 0 0,0 0 0 0,-3 1 0 16,3-1 10-16,0-2 0 0,0 2 0 0,0 0-8 15,1-2 8-15,-1-1 0 0,3 1 10 0,-3-3-10 16,3 0 22-16,0 0-2 0,0-3 0 0,0 1 0 16,3-1-20-16,-3 0 0 0,3-2 0 0,-3 0 0 15,3-3 0-15,0 0 12 0,3-3-2 0,-3 1-1 0,0-6-9 16,3 3 0-16,0-3-10 0,0 3 10 0,3-3-12 15,0 5 3-15,3-2 1 0,-3 2 0 0,3 3 8 16,0 1 0-16,0-1 0 0,3 2 0 0,-3 1 0 0,0 2 16 16,6 3-4-16,-3 3-1 0,-1-3 3 0,1 3 1 15,0 2 0-15,0 0 0 0,0 1-15 0,0-1 0 16,-3 0 8-16,3 3-8 0,-3-3 0 0,-3 3 0 16,0-2 8-16,0-1-8 0,-3-5 0 0,3 5-10 15,-3 0 2-15,-3 3 0 0,0-2-7 0,0-1-1 16,-3 0 0-16,0-2 0 0,0 2 16 0,0-2-11 15,0 2 11-15,-3 0-10 0,0-2 18 0,3 0 4 16,-3-1 1-16,3-2 0 0,6 0 8 0,-5 3 2 0,-4 0 0 16,3-3 0-16,6 0-23 0,-6-3 8 0,0 0-8 15,-3 1 0-15,6-1 12 0,-3-2-1 0,3 2-1 0,0-2 0 16,0 0-19-16,0 2-4 0,3 3-1 0,0-8 0 16,0 0-2-16,3 3 0 0,-3 5 0 0,6-3 0 15,-3-2-1-15,6 2-1 0,-3 0 0 0,3 3 0 16,3 0-4-16,-3 0-1 0,-1 0 0 0,1 0 0 31,0-5-91-31,0 3-18 0,0-6-4 0,0 0-1 0</inkml:trace>
  <inkml:trace contextRef="#ctx0" brushRef="#br0" timeOffset="201886.8173">10887 14351 586 0,'0'0'26'0,"0"0"6"0,0 0-32 0,0 0 0 15,0 0 0-15,0 0 0 0,0 0 70 0,0 0 8 16,-3 3 2-16,0-1 0 0,3-2-37 0,0 0-7 15,-6 3-2-15,6-3 0 0,-6-3-4 0,6 3-1 16,0 0 0-16,0 0 0 16,-6-2-52-16,3-1-10 0,0 0-3 0,0-2 0 15,0 0-8-15,-3 2-1 0,6 3-1 0,-3-5 0 16,1 2 14-16,2 3 4 0,0 0 0 0,0 0 0 0,0 0 47 0,-3-5 9 0,0 2 3 0,0 1 0 16,-3 2 29-16,6 0 5 0,0 0 2 0,-6-3 0 15,0 3-18-15,6 0-3 0,0 0-1 0,-3-3 0 16,-3 3-10-16,0-2-3 0,6 2 0 0,-3-6 0 31,-3 4-51-31,3-1-10 0,-3-2-3 0,3 2 0 0,-3-2 7 0,3 2 1 0,-3 1 0 0,0-4 0 31,0 1-13-31,0 2-3 0,3 1 0 0,0-4 0 0,0 4 40 0,3 2 0 0,-3-3 0 0,0 0 0 16,-3 1 18-16,6 2 11 0,0 0 3 0,0 0 0 16,-3-3 0-16,3 3 0 0,-5 0 0 0,5 0 0 15,0 0 0-15,0 0 0 0,-3-2 0 0,-3 2 0 16,6 0-32-16,0 0 0 0,-3-3 0 0,3 3 0 15,0 0 0-15,-3-3 0 0,-3-2 0 0,3 2 0 16,0 1-20 0,3 2-9-16,0 0-3 0,-3-3 0 0,3 3 16 0,0 0 4 0,0 0 0 0,0 0 0 0,0 0 3 0,0 0 1 15,0 0 0-15,0 0 0 16,0 0-29-16,0 0-6 0,0 0-1 0,0 0 0 16,0 0 3-16,0 0 0 0,0 0 0 0,0 0 0 15,0 0 16-15,0 0 3 0,0 0 1 0,0 0 0 0,0 5 60 0,0-5 12 16,0 0 2-16,0 8 1 0,0-2 40 0,0-6 8 15,0 7 2-15,0-1 0 0,0-6-26 0,3 8-5 16,-3-8-1-16,0 0 0 0,0 8-13 0,0-8-3 16,0 0-1-16,0 0 0 0,3 5-44 0,-3-5-11 15,0 0 0-15,0 0 0 0,0 0 0 0,0 0-9 0,0 0 9 16,0 0-13-16,0 0 13 0,0 0 0 0,0 0 0 0,0 0 10 16,0 0 5-16,0 8 1 0,0-8 0 15,0 0 0-15,0 0 3 0,0 0 1 0,0 0 0 0,0 0 0 16,0 0 9-16,0 0 3 0,0 0 0 0,0 0 0 15,0 0-32-15,-3 5 0 0,3-5 0 0,0 0 0 16,0 0 0-16,0 0 0 0,0 0 0 0,0 0 0 16,0 0-11-16,0 0-8 0,0 0-1 0,0 0-1 15,0 0 10-15,0 0 3 0,0 0 0 0,0 0 0 16,0 0 8-16,0 0 0 0,0 0 8 0,0 0-8 16,0 0 24-16,0 0 1 0,0 0 0 0,0 0 0 15,0 0-25-15,0 0 0 0,0 0 0 0,0 0 0 16,0 0 0-16,-3-2 0 0,3 2 0 0,0 0 0 15,-6-3 0-15,6 3 0 0,0 0 0 0,0 0 0 0,0 0 0 0,0 0-20 16,-3 0 3-16,3 0 1 0,0 0 25 0,-6-3 6 16,6 3 1-16,0 0 0 0,0 0-16 0,-3-2 0 15,3 2 0-15,-3-6-10 0,3 6 10 0,-3-2 0 16,3 2 8-16,0 0-8 0,-3-3 0 0,3 3 0 16,-6-5 0-16,3-1 0 15,3 6-17-15,-3-2-8 0,0-1-2 0,0 0 0 0,3 3 27 0,-3-5 0 16,-3 3 0-16,6 2 0 0,-3-3 0 0,3 3 0 15,-3-5 9-15,3 5-9 0,-3-3 24 0,3 3-3 16,0-5 0-16,-3-1 0 0,0 4-21 0,3 2 0 16,0 0 0-16,0-6-8 0,-3 1 8 0,3 5 8 0,-3-5-8 15,0 0 11-15,3 5-3 0,-6-6-8 16,3 4 12-16,-3-1-4 0,3-2 1 0,-2 2 0 0,-1-2 0 0,0 2 0 16,0 0-9-16,-3 1 10 0,3-1-10 0,0 1 10 15,-3-4-10-15,3 4 0 0,-3-4 9 0,3 1-9 16,-3 2 0-16,3-2 0 0,-3-3 0 0,3 0 0 15,-3 0 0-15,0 0-8 0,1 0 8 0,-1 0-8 16,3 0 8-16,0 3-8 0,0-3 8 0,3 3-8 16,0-3 8-16,-3 3 0 0,0-3 0 0,-3 3-8 15,3 2 8-15,3-2 0 0,-3-1 0 0,0 4 0 16,0-1 0-16,0-2 9 0,0 2-9 0,3 0 0 16,-6 3 12-16,6-2-4 0,0-1 0 0,-3 0-8 15,0 1 12-15,4-1-12 0,-4-2 12 0,6 5-12 16,-3-3 10-16,-3-2-10 0,3 0 8 0,0-1-8 15,0 1 0-15,0 2 8 0,-3-2-8 0,3 0 0 16,-3 0 0-16,3-1 0 0,0 1 0 0,0 0 0 16,-3-1 0-16,3 4 0 0,3 2 0 0,-6-6 0 15,3 1 0-15,-3 3 0 0,0-1 0 0,0 0 0 0,3-2 0 16,-3 2 0-16,0 1 8 0,3-1-8 0,-3 0 23 0,0-2-1 16,0 2 0-16,1 1 0 0,-1-4-22 0,0 4-12 15,0-3 2-15,0 2 0 0,-3-2 18 0,3 2 3 16,0-2 1-16,-3-1 0 0,3 4-12 0,0-1 0 15,-3-2 0-15,0 2 0 0,3-2-15 0,-3 0-5 16,0 2 0-16,0-2-1 0,3-1 13 0,-2 1 8 16,-1 2-10-16,-3-2 10 0,3 0 0 0,-3 0 0 15,0-1 0-15,3 1 0 0,0 2 0 0,0 1 0 16,3-4 0-16,0 4 0 0,-3-4 12 0,0 4 0 0,3-4-1 16,1 4 0-16,-4-1-11 0,0-2 12 0,3 2-12 15,0-2 12-15,-3 2-1 0,3-2 0 0,0 2 0 16,-3-2 0-16,3 0-11 0,0-1 0 0,-3 1 0 0,3 0 8 15,0 0-8-15,3-1 0 0,-3 1 0 0,0 2 0 16,3-2 0-16,0 0 0 0,-3 2 0 0,3 1 0 16,-2-1 0-16,2-2 0 0,0 2 0 0,0-2 0 15,-3-1 0-15,3 4 0 0,-3-1 0 0,3-2 0 16,-3-1 0-16,3 4 0 0,-3-3 0 0,0-1 0 16,3 1 0-16,-3 0 0 0,3-1 0 0,-3 1 0 15,-3-3 0-15,3 3 0 0,0 2 0 0,3-2 0 16,-6 0 0-16,3-1 0 0,0 1 0 0,0-3 0 15,0 3 0-15,1 0 0 0,-1-1 0 0,-3 1 0 16,3-3 0-16,-3 3 0 0,0-3 0 0,3 2 0 16,0 1 0-16,-3-3 0 0,3 3 0 0,0-3 0 0,0 3 0 0,0-3 0 15,0 2 0-15,-3-1 0 0,0-1 0 0,3 2 0 16,0-2 0-16,-2 3 0 0,2 0 0 0,-3 0 0 16,3-3-9-16,-3 2 9 0,3-2-9 0,0 3 9 15,-3-3 0-15,3 3-9 0,-3 0 9 0,0-1 0 16,-3 1 0-16,3-3 0 0,0 3 0 0,0-1 0 15,0 1 0-15,1 0 0 0,-1-3 0 0,0 3 0 16,0-3 0-16,0 2-8 0,-3-2 8 0,3 3 14 16,0-3-3-16,0 3-1 0,0-3-10 0,0 3 0 15,-3-6 0-15,3 3 0 0,1 0 0 0,2 0 0 16,-3-2 12-16,0 2-4 0,3 2-8 0,0-1 0 0,-3 4 0 0,3-5 0 16,0 3 0-16,-3-3 0 0,0 2 0 0,3 1 0 15,-3 0 0-15,3-3 0 0,-3 3 0 0,0-3 0 16,0 2-9-16,1 1 9 0,2 2-12 0,-3-2 12 15,0-3 0-15,0 0 0 0,0 3 12 0,-3-3-3 16,3 3 5-16,0-1 1 0,-3-1 0 0,3-1 0 16,0 0-7-16,0 2-8 0,0 1 11 0,4-3-11 15,-1 0 0-15,0 3 0 0,-6-3 0 0,3 0 0 16,-3 0 0-16,3 0 0 0,-3 0 0 0,3 0-9 16,0 0 9-16,0 0 0 0,0 0 0 0,3 1 0 15,-3-1 0-15,1 0 0 0,2 0 0 0,-3 2 8 16,3 1-8-16,-3 0 0 0,0-3 0 0,3 3 8 15,-3-3-8-15,0 2 0 0,0-2 0 0,0 3 8 0,0 0-8 16,0 0 0-16,0-3-8 0,-3 2 8 0,4 1 0 0,-4-3 0 16,3 0 0-16,-3 0 0 0,3 0 0 0,-3 0 0 15,0 0 0-15,3-2-8 0,-3 2 32 0,0 0 8 16,0 0 0-16,3-3 1 0,1 4-33 0,-1-1 0 16,0-3 0-16,-3 3 0 0,0 3-8 0,0-3-9 15,3 3-2-15,0-1 0 0,0 1 6 0,0 0 1 16,0-1 0-16,0 1 0 0,0 0 12 0,1 0 0 15,-4-1 0-15,0 1 0 0,3 0 0 0,0 2 0 16,-3-2 0-16,3 2 0 0,0 0 9 0,0-2-9 16,-3 0 0-16,0 2 9 0,3-2-9 0,-2-3 10 15,2 3-10-15,-3-1 10 0,3 1-10 0,-3 0 0 16,6-1 0-16,-3 1 0 0,-3 0 21 0,3 0-1 16,-3-1 0-16,6 4 0 0,0-6-20 0,-3 5 0 15,-3-5 0-15,1 3 0 0,5 0 0 0,-3-1 0 0,-3 1 0 16,0-3 0-16,0 3 0 0,3-1 0 0,-3-1 0 15,0 1 0-15,-3-2 0 0,3 3 0 0,6 0 0 16,-2-1 0-16,-7 1 0 0,6 0 0 0,3 0 0 16,0-3 0-16,0 2 0 0,0 1-8 0,-6 0 0 0,3-1 0 15,6 1 8-15,0 0 0 0,-9 0 0 0,0-1 0 16,6 1 0-16,0 2 0 0,0-5 0 0,-2 6 0 16,-4-4 0-16,3 1 9 0,6 3 0 0,-3-1 0 15,-3-2-9-15,0 2 0 0,9 3 0 0,-3-3 0 16,0-2 0-16,-3 2 0 0,0 1 0 0,3-1 0 15,3 3 0-15,-3-5 0 0,0-1 0 0,0 4 0 16,0-3 0-16,0-1 0 0,-3 4 0 0,0-4 0 16,0 4 0-16,3-4 0 0,0 4 0 0,0-4 0 15,-6 1 0-15,6 3 0 0,3-4 0 0,-2 1 0 0,-4 2 0 16,0-2 0-16,3 2 0 0,3 3 0 0,0-5 0 16,-3 0 0-16,-3-1 0 0,3 1 0 0,3 5 12 0,-3-8 0 15,-3 3 0-15,0-3 0 0,3 3-12 0,0-1 0 16,-3 1 9-16,0 0-9 0,-3 0 8 0,0-3-8 15,3 2 10-15,0 4-10 0,-3-4 0 0,3 1 0 16,3 2 0-16,-3-2 0 0,0 3 0 0,0-1 0 16,1-2-11-16,-1-1 11 0,6 4 0 0,-6-4 0 15,0 4 0-15,0-4 0 0,6 6 0 0,-3-2 0 16,-9-4 8-16,6 4-8 0,0-1 8 0,3 1-8 16,0-1 0-16,-6 0 8 0,0-2-8 0,3 2 0 15,6 3 0-15,-6-2 0 0,-3-1 0 0,6 0-9 0,3 3 9 16,0 0-13-16,0 0 0 0,0 0 0 0,0 0 0 15,0 0 0-15,3-2-10 0,-3 2-1 0,-6-3-1 0,6 3 0 32,0 0-19-32,0 0-3 0,0 0-1 0,-3-3 0 15,-3 3-96-15,6 0-20 0,0 0-4 0</inkml:trace>
  <inkml:trace contextRef="#ctx0" brushRef="#br0" timeOffset="206969.1663">10840 14486 864 0,'0'0'76'0,"0"0"-60"0,0 0-16 0,0 0 0 16,0 0 113-16,0 0 20 0,0 0 4 0,0 0 1 15,0 0-62-15,0 0-12 0,0 0-2 0,0 0-1 0,0 0-3 0,0 0-1 0,0 0 0 0,0 0 0 16,0 0-29-16,0 0-7 0,0 0-1 0,0 0 0 0,0 0 0 0,0 0 0 16,0 0 0-16,0 0 0 0,0 0-20 0,0 0 0 15,0 0 0-15,0 0-8 31,0 0-34-31,0 0-6 0,0 0-2 0,0 0-487 0,8-5-98 0</inkml:trace>
  <inkml:trace contextRef="#ctx0" brushRef="#br0" timeOffset="208703.1317">8059 14092 1735 0,'-14'8'76'0,"14"-8"17"0,3 5-74 0,-6 3-19 0,-3-3 0 0,0 3 0 0,6-8 31 0,0 0 2 0,-6 8 1 0,3-3 0 16,-3-2-24-16,6-3-10 0,0 0 8 0,0 0-8 31,-9 3 0-31,9-3 0 0,0 0 8 0,0 0-8 0,0 0 0 0,0 0 0 0,0 0 0 0,0 0 8 16,0 0 3-16,0 0 0 0,0 0 0 0,0 0 0 15,6 2 1-15,0-2 1 0,-6 0 0 0,0 0 0 32,0 0-5-32,0 0-8 0,6 0 11 0,-6 0-11 0,0 0 21 0,6 0-2 0,6 0-1 0,-4 0 0 15,-8 0-18-15,6 0 10 0,6 0-10 0,3 0 8 16,0-2 0-16,-3-1-8 0,-3 0 12 0,6-2-4 0,0 0-8 15,0-1 10-15,-4-1-10 0,1 1 10 0,3 1-10 0,0-3 0 16,-6-3 0-16,3 1 0 0,0 2 0 0,-3-3 0 16,3 1 0-16,0-1 8 0,0 1-8 0,-4-1 8 15,7-2-8-15,-6 2 8 0,0-2 0 0,0 2 0 16,0 1 0-16,-3-1 0 0,3 3 12 0,0-2 1 31,-3 4 1-31,-3-2 0 0,3 3-1 0,0 0 0 16,-3 0 0-16,0-1 0 0,0 1-13 0,-3 5-8 0,3-5 10 0,-3 5-10 0,0-8 0 0,0 8 0 15,0-6 0-15,0 6 0 0,0-5 0 0,0 5-10 0,-3-8 10 0,3 8-8 16,-3-5 8-16,0 0 0 16,0-3-9-16,0 2 9 0,3 6 0 0,-3-5-9 15,0 0 9-15,0 0 0 0,3 5 0 0,-3-3 0 0,-3-2 0 0,3 2 0 16,3 3 0-16,0 0 8 0,0 0-8 16,-6-3 0-16,-3 1 0 0,6-1 0 0,3 3 0 0,0 0 0 15,-9-3 0-15,6 3 0 0,3 0 0 0,-6-2 0 16,0-1-11-16,0 3 11 0,0-3-10 0,6 3 10 15,0 0 0-15,-3 0-9 0,-6 0 9 0,3 3 0 16,1-3 0-16,-1 0 0 0,0 3 0 0,-3-3 0 16,0 2 0-16,3-2 0 0,3 3 0 0,-6 0 8 15,-3-1-8-15,0-2-16 0,6 0 4 0,-3 3 0 16,0 0 12-16,0-1 0 0,0 1-9 0,3 2 9 16,3-2 0-16,-5 2 0 0,-4-2 0 0,6 2 0 15,6-5 0-15,-6 5 0 0,-3 1 0 0,3-4 0 16,-3 4 0-16,3-4 0 0,3 1 0 0,-3 2 0 0,-6-2 0 15,6 2 0-15,6-5 0 0,0 0 0 16,-6 3 0-16,0-1 0 0,6-2 0 0,0 0 0 0,0 0 0 16,0 0 13-16,-6 6-1 0,6-6-1 0,0 0-11 0,3 8 0 15,-6 0 0-15,0 0 0 0,3-1 0 0,-3 1 0 16,0-2 8-16,0 4-8 0,-3 1 0 0,6-1 10 16,-3 1-10-16,1 2 10 0,-7-2 2 0,6 2 1 15,3 0 0-15,0 1 0 0,-3-1 19 0,0 0 3 16,3 3 1-16,3-3 0 0,0 6-14 0,-3-4-2 15,0 1-1-15,3 0 0 0,6 0 1 0,-4 3 1 16,-5-4 0-16,3 7 0 0,0-4-5 0,3 1-2 16,0-1 0-16,0-2 0 0,0 0-2 0,3 0-1 0,6 0 0 15,-3 0 0-15,0-1-11 0,3-4 0 0,6 2 0 16,5-5 0 0,-2-2-20-16,6-4-10 0,0-4-2 0,-1-4 0 15,7-4-64-15,0-6-12 0,3-8-4 0,-1-5-931 0</inkml:trace>
  <inkml:trace contextRef="#ctx0" brushRef="#br0" timeOffset="209978.2109">8753 13269 1209 0,'0'0'53'0,"0"0"12"0,0 0-52 0,0 0-13 0,0 0 0 0,0 0 0 16,0 0 184-16,0 0 35 0,0 0 6 0,0 0 2 16,0 0-175-16,0 0-34 0,0 0-7 0,0 0-2 0,0 0-17 0,0 0-4 15,0 0-1-15,0 0 0 16,-3 5-23-16,0 3-4 0,0-3 0 0,-3 1-1 16,3 2 7-16,0-3 2 0,-6 3 0 0,3-3 0 0,3 3 32 0,-3 0 9 15,0-3 1-15,0 3 0 0,3-5 14 0,-3 5 2 16,3-3 1-16,1 3 0 0,-4 0 10 0,3-3 3 15,0 1 0-15,0 2 0 0,3-8-32 0,-3 5-8 16,3-5 0-16,0 5 0 0,0-5-19 0,0 0-5 16,0 0 0-16,0 0-1 0,0 0 4 0,0 0 1 15,0 0 0-15,0 0 0 0,0 0 5 0,0 0 2 16,9 0 0-16,-9 0 0 0,6-5 0 0,-1 2 0 16,1-2 0-16,0-3 0 0,0 3 13 0,0-3-12 0,0 0 12 0,0 0-12 15,0 0 3-15,0-3 1 0,0 3 0 0,0 0 0 16,-3-2 8-16,3 2-8 0,-3 0 8 0,3 0-8 15,-3 0 25-15,0 0 6 0,0 0 1 0,0 3 0 16,0-3-24-16,0 3 0 0,0-1 0 0,0 1 8 16,0-3 0-16,-3 6 0 0,0 2 0 0,6-6 0 15,-6 6-8-15,0-5 0 0,3 0 0 0,-3 5 0 16,0 0 17-16,0 0 3 0,0 0 0 0,0 0 0 16,0 0 12-16,0 0 4 0,0 0 0 0,0 0 0 15,0 0-1-15,0 0 0 0,0 0 0 0,-6 5 0 16,0 0-12-16,3 1-3 0,-3 1 0 0,3 4 0 15,-6 0-1-15,0 2-1 0,0 0 0 0,0 3 0 16,3 0-10-16,-3 2-8 0,0-2 12 0,-3 0-12 16,6-3 16-16,-3 3-4 0,1-3-1 0,-4 1 0 15,6-1-11-15,-3-3 8 0,3-2-8 0,-3 0 8 16,3-2-8-16,0-1-14 0,6-5 3 0,-3 5 1 0,3-5-10 16,0 0-3-16,-3 6 0 0,3-6 0 0,0 0-1 15,0 0-1-15,-3-6 0 0,6 1 0 0,0-3 13 16,0 3 4-16,-3-3 0 0,6 0 0 0,3 0 8 15,-3 0 0-15,0-3 8 0,0 3-8 0,3 1 15 0,-3-4-2 16,3 3 0-16,-4 0 0 0,1 0 3 0,0 3 0 16,0-3 0-16,3 3 0 0,-6-3-6 0,3 5-1 15,-3 0 0-15,-3 3 0 0,3-5-9 0,-3 5 0 16,0 0 0-16,0 0 0 0,0 0 0 0,0 0 0 16,0 0 0-16,0 0 0 0,0 0 0 0,-3 5 0 15,0 3 0-15,0 0 0 0,-3 0-10 0,3 0-4 16,-3 0-1-16,3 0 0 15,-6-3-100-15,6 1-20 0,3-6-4 0,0 0-1 0</inkml:trace>
  <inkml:trace contextRef="#ctx0" brushRef="#br0" timeOffset="212383.9203">13524 4641 1328 0,'0'0'59'0,"0"0"12"0,0 0-57 0,0 0-14 16,0 0 0-16,0 0 0 0,0 0 56 0,0 0 8 15,0 0 1-15,6 0 1 0,-6 0-5 0,6-3-1 16,-3 3 0-16,3-2 0 0,0-1-11 0,-6 3-2 16,0 0-1-16,9-3 0 0,0 1-13 0,0-1-2 15,3 0-1-15,0 1 0 0,3-4-10 0,0 1-1 0,2 2-1 16,1-2 0-16,3 0-10 0,0 2-8 0,0-2 12 0,6-3-12 16,-1 3 29-16,4-3-1 0,0 2 0 15,3 1 0-15,2-5-5 0,4 2-2 0,-6 0 0 0,2 0 0 16,-2 0-21-16,0 3 9 0,-3-3-9 0,0 2 0 15,-4-2 0-15,-2 3-9 0,-6 0-1 0,0-1 0 32,-3-1-23-32,-3 4-5 0,0-2-1 0,-1-1 0 15,-5 4-151-15,0-4-30 0,0 1-7 0,-6 5-1 0</inkml:trace>
  <inkml:trace contextRef="#ctx0" brushRef="#br0" timeOffset="212821.2912">13837 4395 633 0,'0'-3'56'0,"0"-2"-44"16,-3 2-12-16,3 1 0 0,0-4 135 0,-3-2 25 15,3 3 4-15,0 0 2 0,0-3-70 0,0 0-13 16,3 3-3-16,-3-3-1 0,3 2-13 0,0-2-2 15,0-2-1-15,3 2 0 0,-3 3-21 0,3-1-4 16,0 4-1-16,-3-4 0 0,3 4-21 0,-6 2-5 16,0 0-1-16,0 0 0 0,0 0-10 0,0 0 0 15,0 0 0-15,0 0 0 0,0 0-15 0,3 5 2 16,0 3 0-16,-3 0 0 0,0 0 13 0,0 2 0 16,0 4 0-16,0-1 0 0,-3 5 23 0,0 1-3 15,0 2 0-15,-3 5 0 0,3 1 32 0,-3 5 5 0,-3 7 2 0,0 4 0 16,0-1-15-16,0 6-4 0,-3-1 0 0,0 1 0 15,0 0-29-15,0-3-11 0,-2 5 0 0,2 0 9 16,-3 0-9-16,3-2 0 0,-3 0 0 0,3-3 0 16,-3-3-8-16,0 0-4 0,0-2-1 0,1 2 0 31,2-5-19-31,-3 6-4 0,0-1-1 0,0-2 0 0,0-3-7 0,3-3-2 16,3-2 0-16,0-3 0 0,3-5-6 15,0 0 0-15,0-6-1 0,3 3-497 0,1-5-99 0</inkml:trace>
  <inkml:trace contextRef="#ctx0" brushRef="#br0" timeOffset="213532.4356">14286 4858 748 0,'0'0'67'0,"0"-6"-54"15,3 1-13-15,-3 5 0 0,3-5 231 0,0 0 43 16,0-1 9-16,-3 6 1 0,3-2-200 0,0-4-40 0,0 1-8 0,-3 5-1 16,0 0 17-16,0 0 4 0,0 0 1 0,0 0 0 15,0 0-20-15,0 0-4 0,0 0-1 0,0 0 0 16,-6 8-21-16,3 3-11 0,-6-3 10 0,3 5-10 16,-3-3 0-16,1 4 0 0,-4 1 0 0,0 7 0 15,0-4 0-15,3 6 0 0,0-3 0 0,0 6 0 16,0 2 0-16,3 0 11 0,3-3-11 0,-3 3 10 15,6-2-10-15,-3-1 0 0,6 1 0 0,0-6 0 16,3 0 0-16,-3-2 0 0,3-1 0 0,0-5 0 16,0 1 0-16,3-4 15 0,-3-2-3 0,0-5 0 15,3-1-4-15,0-4-8 0,3 2 11 0,-3-3-11 16,2-2 20-16,1-1-4 0,0-4 0 0,0-1 0 16,0-2-8-16,3-3-8 0,0 0 12 0,-3-2-12 15,0-3 8-15,0-1-8 0,-4 1 0 0,4-2 0 0,-3-1 12 16,0 0-12-16,-3-3 12 0,0 1-12 15,0 2 22-15,0 0-2 0,0 3-1 0,-3 0 0 0,0 2-4 16,-3 1-1-16,0 2 0 0,-3 0 0 0,0 3-6 0,-3 0-8 16,0 2 11-16,-3 1-11 0,0 2-13 0,0 0-10 15,-3 0-1-15,-2 0-1 16,-4 3-105-16,0-1-21 0,-3 1-4 0,3 2-785 0</inkml:trace>
  <inkml:trace contextRef="#ctx0" brushRef="#br0" timeOffset="214378.142">15968 4768 1324 0,'3'-3'118'0,"-3"3"-94"16,6-5-24-16,-3 2 0 0,3-2 108 0,-3 0 18 15,3 2 3-15,-6 3 1 0,3-5-52 0,3-1-10 16,0 1-3-16,0 2 0 0,-6 3-42 0,0 0-9 16,6-2-2-16,-6 2 0 0,0 0-12 0,3 10 0 15,0 4 0-15,-6 7 0 0,3 3 0 0,-6 7 0 16,-6 9 0-16,0 5 0 0,-3 5 8 0,0 6-8 16,-3-1 11-16,0 4-11 0,4-4 13 0,2-2-4 15,-3-8-1-15,3-3 0 0,0-2-8 0,0-3 12 16,0-5-12-16,3-6 12 0,0-4-4 0,0-7 0 15,3-1 0-15,-3-4 0 0,6-2 27 0,-2-3 5 16,-1-2 0-16,6-3 1 0,-6-5 5 0,3-8 1 16,3-1 0-16,-3-4 0 0,0-3-22 0,6-6-4 15,0-5-1-15,3 1 0 0,3-9-20 0,2 0 0 0,1-5 0 16,3-2-8-16,0-6-4 0,0 0 0 0,6 0 0 16,0-3 0-16,2 3-5 0,1 1-2 0,-3 1 0 0,0 1 0 15,3 8 1-15,-6 2 0 0,2 6 0 0,-2 5 0 16,-3 5 41-16,0 8 8 0,0 3 1 0,-3 5 1 15,0 5-17-15,0 6-3 0,3 5-1 0,-4 5 0 16,1 8 0-16,0 3 0 0,0 8 0 0,0 5 0 16,0 2-4-16,0 4 0 0,0 2-8 0,0 2 12 15,0 1-12-15,0 2 0 0,-1-5 0 0,-2-3 0 16,0-2-14-16,0-5-6 0,-3-9 0 0,-3-2-1 16,0-6-11-16,0 1-3 0,0-9 0 15,-3 1 0-15,3-3 22 0,-3-8 4 0,0 0 1 0,0 0 0 0,0 0 8 0,0 0 0 16,-3-8 10-16,-3-3-10 0,3-2 24 15,-3-5-2-15,6-1 0 0,-3-5 0 0,0-5-3 16,3-3-1-16,0-5 0 0,0-2 0 0,0-4-18 0,3-2 10 16,0 0-10-16,3 0 8 0,3-5-8 0,0 5 0 15,0 3 0-15,3 2 0 0,3 3 0 0,-3 5 0 16,3 6 0-16,-7 5 8 0,4 10 0 0,0 3 0 16,0 6 0-16,0 4 0 0,0 9 1 0,0 7 0 15,-3 6 0-15,0 8 0 0,0 2 16 0,0 6 3 16,3 2 1-16,-4 1 0 0,4 4-29 0,-3 1-12 15,3 2 1-15,0 3 0 0,3 0 11 0,-3-5 16 16,-3-3-4-16,3-6-1 16,-3-2-106-16,0-2-21 0,-3-3-4 0,-6-6-967 0</inkml:trace>
  <inkml:trace contextRef="#ctx0" brushRef="#br0" timeOffset="214971.017">17293 4670 1440 0,'18'-11'64'0,"-10"6"12"0,-2-3-60 0,0 3-16 16,3-3 0-16,0-3 0 0,3 1 88 0,-3-1 16 15,-3 1 2-15,0-1 1 0,3 0-84 0,-3 1-23 16,-9 2 8-16,3-3-8 0,-3 3 0 0,3 0 0 15,-3 0 0-15,-3 1 0 0,0-1-17 0,-3 0 0 16,3 2 0-16,0 1 0 0,-9 0 17 0,3-1 0 16,1 4 0-16,-1-1 0 0,0 6 13 0,-3 2 0 0,-3 0 0 15,0 1 0-15,0 4 0 0,0 1 0 0,1 2 0 0,5 0 0 16,0 3-13-16,-3 3 0 0,0-1 0 16,0 1 0-16,0 2 9 0,6 0-9 0,0 0 8 0,3 3-8 15,-3-5 30-15,3 2 1 0,9 0 0 0,0 3 0 16,-3-3 11-16,6 0 2 0,3 3 1 0,0 0 0 15,6 0 3-15,0 2 0 0,-6-2 0 0,6 2 0 16,3-2 3-16,-3 0 1 0,-4 0 0 0,-2-3 0 16,6 0-23-16,-3 0-4 0,-3 0-1 0,-3-2 0 15,-6 2 7-15,6-2 1 0,0-4 0 0,-3 1 0 16,-9 0-20-16,3-3-3 0,6 1-1 0,-6-1 0 16,-3-5-8-16,0 0 0 0,0 0 0 0,0 0 0 15,3-3-28-15,-6-2-8 16,-6-3-2-16,1 0 0 0,-4 0-84 0,3-3-17 0,-9 0-3 15,0-5-546-15,0 3-108 0</inkml:trace>
  <inkml:trace contextRef="#ctx0" brushRef="#br0" timeOffset="215330.3043">17811 4546 1497 0,'12'0'133'0,"-12"0"-106"0,0 0-27 0,5-3 0 15,-5 3 176-15,9-5 29 0,3 2 7 0,0 0 0 16,-6 1-137-16,6-1-28 0,0 0-6 0,0 1-1 16,0-4-4-16,3 1-2 0,3 0 0 0,-1-3 0 15,1 0-22-15,3 3-12 0,0-3 12 0,6 2-12 16,0-1 0-16,2-1 0 0,-2 2-12 0,0-2 3 16,3 0-3-16,-4 0 0 0,1 1 0 0,0-1 0 15,-6 0-32 1,3 2-6-16,-4-2-2 0,1 1 0 0,-6 1-132 0,3-2-28 15,-3 3-4-15,-3-3-2 0</inkml:trace>
  <inkml:trace contextRef="#ctx0" brushRef="#br0" timeOffset="215611.6319">18052 4559 2257 0,'6'18'100'0,"-3"-7"20"0,3 5-96 0,0 8-24 0,0 2 0 0,-4 6 0 16,4 5 77-16,0 0 11 0,-3 5 1 0,-3-2 1 16,0 2-32-16,0 3-6 0,-3 0-2 0,0 0 0 15,3-3-34-15,-6-2-6 0,3-3-2 0,-2-2 0 31,-1-4-48-31,-3-2-11 0,3 1-1 0,0-7-1 16,-3 1-101-16,0 0-20 0,3-5-4 0,-3 2-485 0,0-3-97 0</inkml:trace>
  <inkml:trace contextRef="#ctx0" brushRef="#br0" timeOffset="216658.1254">19323 4884 2718 0,'0'0'120'0,"0"0"25"0,0 0-116 0,0 0-29 16,0 0 0-16,0 0 0 15,0 0-20-15,0 0-9 0,9 0-3 0,-3-2 0 16,-6 2-102-16,6 0-21 0,-6 0-4 0,3-6-837 0</inkml:trace>
  <inkml:trace contextRef="#ctx0" brushRef="#br0" timeOffset="217752.2832">19439 4879 1436 0,'0'0'64'0,"0"0"12"0,0 0-60 0,0 0-16 15,0 0 0-15,6-3 0 0,-6 3 83 0,0 0 13 16,0 0 4-16,0 0 0 0,0 0-29 0,0 0-6 16,0 0-1-16,3-5 0 15,0 0-85-15,-3 5-18 0,0 0-3 0</inkml:trace>
  <inkml:trace contextRef="#ctx0" brushRef="#br0" timeOffset="218829.4861">15033 6596 1494 0,'0'0'66'0,"0"0"14"0,0 0-64 0,0 0-16 0,0 0 0 0,0 0 0 16,6 3 67-16,0 2 10 0,0-2 3 0,0-3 0 15,3 0-36-15,0 0-6 0,-3 0-2 0,3 0 0 16,3 0-36-16,-3 0 0 0,6-3 0 0,-3 0 0 15,3 3-21-15,-1-2 1 0,4-4 0 0,0 1 0 16,3 0 20-16,3 0 13 0,0-3-1 0,2 2-1 16,4-2 30-16,-3 0 7 0,6 1 0 0,-1-4 1 15,-2 0-9-15,3 1-3 0,-3-1 0 0,-1 3 0 16,-2 0-37-16,0 0 0 0,0 0 0 0,-3 0-8 16,2-2-29-16,-2-1-6 0,0 3-1 0,0 3 0 15,-3 0-14-15,0 2-3 0,2-2-1 0,-8 2 0 16,-6 1-13-16,0-1-2 15,3 6-1-15,-6-3-633 0</inkml:trace>
  <inkml:trace contextRef="#ctx0" brushRef="#br0" timeOffset="219141.9166">15322 6683 2095 0,'0'0'46'0,"0"0"10"0,0 8 1 0,3 3 2 0,0 2-47 0,-3 3-12 0,0 0 0 0,-3 2 0 16,3 6 72-16,0-3 12 0,0 3 2 0,0 3 1 15,0-1-27-15,0-2-4 0,0 2-2 0,0 1 0 16,0-1-45-16,3 1-9 0,0-3 0 0,0-1 0 15,-3 4 0-15,3-1 0 0,0-2 0 0,0 3 10 16,0-1-28-16,0 0-6 0,-3-2 0 0,0-3-1 16,0-2-25-16,0 2-5 0,-3-5-1 0,0 0 0 15,0-3-73 1,3 0-15-16,-6-2-4 0,6-3-734 0</inkml:trace>
  <inkml:trace contextRef="#ctx0" brushRef="#br0" timeOffset="220107.707">16111 6146 1958 0,'0'0'87'0,"3"-2"17"0,-3-6-83 0,3 2-21 0,0 1 0 0,0 0 0 16,-3-3 127-16,6 0 21 0,-3 3 4 0,0-1 0 15,3 1-100-15,3 0-21 0,-3-1-4 16,0 4-1-16,3 2 5 0,-1 2 1 0,1-2 0 0,3 8 0 16,-3 3-45-16,3 2-9 0,0 6-2 0,0 2 0 15,0 5 15-15,-3 6 9 0,3 5-12 0,-3 6 12 16,0-1-8-16,-3 8 8 0,-1 3 0 0,1 0 0 0,-3-3 0 0,0 3-8 0,0-3 8 15,-3 3 0-15,3-5-9 0,0-3 9 0,0-3-13 0,-3-5 5 16,3-2 8-16,-3-6 0 0,0-5 0 0,-3-3 0 16,3-5 0-16,0 0 8 0,-3-6-8 0,0 1 11 15,0-3 18-15,3-3 4 0,0-5 1 0,0 0 0 16,0 0-19-16,0 0-4 0,0 0-1 0,0 0 0 16,0 0-10-16,-3-5 10 0,3-3-10 0,0-3 10 15,3 1-10-15,0-4-16 0,0-4 4 0,0-3 1 16,3-3 11-16,3 3 0 0,0-6 0 0,3 1 8 15,0 2-8-15,3 0 0 0,0 0 0 0,0 0 0 16,-4 3 8-16,1 0-8 0,0 3 8 0,3 2-8 16,-6 0 11-16,3 5-3 0,-3 1 0 0,3 2 0 15,-6 2-8-15,3 4 0 0,-3-1 0 0,3 3 0 16,0 0 0-16,-4 5 0 0,1 1 0 0,-3 4 0 0,6 1 0 0,-6 2-17 16,3 3 4-16,-3 3 1 0,0 4 3 0,3-1 1 15,0-4 0-15,0 1 0 16,-3-1-20-16,3-2-3 0,3 0-1 15,-3-6 0-15,-3-2 10 0,3-2 2 0,-3-1 0 0,3 0 0 0,-6-5 20 0,0 0 8 16,0 0 0-16,6-2 0 0,3-4 4 0,0 1 0 16,-3-3 0-16,-4 0 0 0,4-2 22 0,0-1 5 15,-3-2 1-15,3 0 0 0,-3-1-23 0,3 1-4 16,3 0-1-16,-3 0 0 0,-3-1-2 0,0 6-1 16,3 0 0-16,0 6 0 0,0-3 21 0,-6 5 4 15,0 0 1-15,9 7 0 0,3 4-35 0,-3 8 0 0,-9 2 0 16,6 3 0-16,0-3 0 0,0 5 0 0,0-2 0 15,-3 0 0 1,-1 0-19-16,1-6-10 0,3-2-3 0,0-3 0 0,-6-2 16 0,3-1 4 0,3-2 0 0,3-2 0 16,3-4 12-16,-6 1 0 0,-6-3 0 0,9-3-9 15,0 1 9-15,3-4 8 0,-6-4-8 0,6-1 11 16,3-5-3-16,-1-2-8 0,-2-3 12 0,0-6-4 16,6-5-8-16,0-2 0 0,-3 0 0 0,3-3 0 15,0 0 0-15,2-3 0 0,4 5 0 0,-3 1 0 16,-3 2 0-16,3 3 0 0,3 5-14 0,-1 6 5 15,-5 5 9-15,0 2 16 0,3 6-4 0,-3 5-1 16,6 2-11-16,-9 6 0 0,-4 6 0 0,4 1-11 16,0 4 11-16,-3 2 0 0,-3 0 0 0,-3 0 0 15,-3 3 27-15,0 0 4 0,0 3 1 0,-3-4 0 0,-3 1-32 16,3 0 0-16,0 0 0 0,-3-3 0 0,-3-2 0 16,0-6 0-16,0 0 0 0,-3 0 0 0,3 0 0 15,-6-2 0-15,-6-3 0 0,4 0 0 16,2-3-36-16,-6-5-9 0,-9 0-3 0,0-5 0 15,0 0-161-15,-2-6-33 0</inkml:trace>
  <inkml:trace contextRef="#ctx0" brushRef="#br0" timeOffset="220248.5368">17001 6064 2804 0,'15'6'124'0,"-6"-4"26"0,-9-2-120 0,9 5-30 0,6 3 0 0,0-2 0 15,-1-1 37-15,1 0 2 0,0 1 0 0,0-1 0 32,6-2-213-32,-6-1-42 0</inkml:trace>
  <inkml:trace contextRef="#ctx0" brushRef="#br0" timeOffset="221154.3209">19019 6541 1940 0,'12'-8'86'0,"-12"8"18"0,6-6-84 0,0 4-20 0,6-1 0 0,3-2 0 16,-3 2 66-16,0-2 9 0,-4-3 1 0,4 3 1 15,-3-3-24-15,-3 0-5 0,3-3 0 0,-3 0-1 16,0 1-31-16,0-1-5 0,-6-2-2 0,0 0 0 15,-3 0-18-15,0-1-4 0,-3-1-1 0,0-1 0 16,-3 2-6-16,-3-1-2 0,0 1 0 0,-2 1 0 16,-4 3 1-16,-3-1 0 0,6 6 0 0,-6 2 0 15,3 0 1-15,-3 6 1 0,1 0 0 0,2 7 0 16,-3 1 34-16,3 2 6 0,-3 8 2 0,0 3 0 0,1 5 3 16,-1 3 1-16,3-3 0 0,6 0 0 0,-3-2-15 15,6-1-2-15,3-2-1 0,3-6 0 16,0-2-9-16,0 0-11 0,3-5 3 0,3-1 0 0,0-2-5 15,3 0-1-15,0-3 0 0,3-5 0 0,3 0 2 0,3-5 0 16,-3 0 0-16,6 0 0 0,-1-3 12 0,4 0 0 16,0-3 0-16,0-2 0 0,6 0 11 0,-3-1 5 15,5-1 0-15,-2 1 1 0,3-2 15 0,-3 1 4 16,-1-1 0-16,1 5 0 0,-3 6-3 0,-3-1 0 16,0 4 0-16,-3 2 0 0,-7 2-9 0,4 6-3 15,-6 0 0-15,3 6 0 0,-6 4-21 0,0 3 0 16,-3 6 0-16,-3 4-12 0,0 7 4 0,-3 4 0 15,-3 11 0-15,0-3 0 0,-3 0-11 0,-6 3-1 0,1-2-1 16,-4-7 0 0,-3 1-6-16,0-7-1 0,-3-1 0 0,-3-6 0 0,1-2 28 0,-1 1 0 15,-3-4 0-15,0-2 0 0,1 0 21 0,-1-3 10 0,0-5 1 16,3 0 1-16,0-3-9 0,1-5-1 0,-1 0-1 16,3 0 0-16,3-3 26 0,3-5 4 0,3-3 2 0,1 3 0 15,-1-5-30-15,3 2-7 0,3-7-1 0,3 2 0 16,0-3-6-16,6-2-2 0,0-6 0 0,3 1 0 15,3-3-17-15,3-6-4 0,6-7-1 0,3 2 0 16,2-5-13 0,1 0-2-16,6-5-1 0,0-3 0 0,6 2-117 0,-4 4-23 15,4-1-5-15,3 3-857 0</inkml:trace>
  <inkml:trace contextRef="#ctx0" brushRef="#br0" timeOffset="221326.1679">19728 6554 2131 0,'0'8'189'0,"0"2"-151"15,3 6-30-15,-3 3-8 0,2 4 131 0,-2 4 25 16,0-1 4-16,0 9 2 0,-2-6-129 0,2 0-25 16,-6-3-8-16,3-2 0 15,-3-5-45-15,3-3-12 0,-3-6-3 0,3-2-709 16,-3-3-143-16</inkml:trace>
  <inkml:trace contextRef="#ctx0" brushRef="#br0" timeOffset="221482.3667">19847 6165 2487 0,'0'0'55'0,"0"0"11"0,0 0 2 0,6 5 2 0,0 6-56 0,-4-3-14 0,1 2 0 0,0-2 0 15,0 5-156-15,-3-5-33 0,-6 3-7 0,1-3-2 16</inkml:trace>
  <inkml:trace contextRef="#ctx0" brushRef="#br0" timeOffset="221794.8033">20031 6318 864 0,'21'13'38'0,"-12"-7"8"0,3-1-37 0,-3 6-9 16,6-1 0-16,0 6 0 0,2 5 353 0,1 6 69 16,0-1 14-16,-3 1 2 0,3-4-328 0,-3 4-66 15,-3 2-12-15,0-3-4 0,-4-2-20 0,-2 0-8 16,3 0 0-16,-3-3 9 0,0 0-9 0,0 0-9 16,0-5 9-16,0-2-13 0,0-4 13 0,-3 1-9 15,3-1 9-15,0-2-8 0,-6-8 8 0,0 0 0 16,0 0 8-16,0 0-8 0,6 3 20 0,3-3 0 15,-6-5 0-15,3-1 0 0,0-2 26 0,0-2 5 0,0-1 1 16,-3-5 0-16,3 0-7 0,-1-5-1 0,4 0 0 16,-3-5 0-1,0-3-60-15,3-3-13 0,6-5-3 0,0-3 0 16,-3-2-28-16,0 2-5 0,0-2-2 0,3 2 0 16,-3 0-145-16,-1 6-28 0,10-24-7 0,-9 21-1 0</inkml:trace>
  <inkml:trace contextRef="#ctx0" brushRef="#br0" timeOffset="222169.8829">20662 6477 2397 0,'15'16'52'0,"-9"-8"12"0,3 0 1 0,3-3 3 0,-3 3-54 0,3 0-14 0,3 0 0 0,-1-3 0 15,1 0 29-15,-3-2 3 0,3-3 1 0,0-3 0 16,0-4-23-16,-3-1-10 0,3-3 8 0,0-2-8 0,-4 0 0 0,1-3 0 15,0-3-14-15,0 1 5 16,0-1-21-16,0-2-4 0,0-3-1 0,0 3 0 16,-3 0-1-16,3-3-1 0,-6 3 0 0,0 2 0 0,0 1 12 15,-4 5 2-15,1-1 1 0,-3 4 0 0,-3 2 14 0,3 2 8 16,-5 1-10-16,2 0 10 0,-6 5 0 0,-3 0 0 16,-3 3 0-16,0 2 0 0,0 0 24 0,-3 3 0 15,-9 5 1-15,4 6 0 0,2-1 11 0,-3 6 3 16,6 5 0-16,0 6 0 0,0-4-3 0,6 4 0 15,1 2 0-15,5 0 0 0,-3 0-10 0,9 0-2 16,3-3-1-16,3 1 0 0,0-6 8 0,5 3 1 16,1-6 1-16,0 3 0 15,6-5-52-15,0-3-10 0,0-2-3 0,0-6 0 16,6-5-81-16,-1-3-17 0,4-2-3 0</inkml:trace>
  <inkml:trace contextRef="#ctx0" brushRef="#br0" timeOffset="222810.1819">22799 6292 1555 0,'0'0'68'0,"0"0"16"0,0 0-68 0,0 0-16 15,6-5 0-15,-6 5 0 0,6-6 143 0,-3-2 25 16,0 0 4-16,0 0 2 0,-3 0-135 0,-3 1-27 16,-3-4-12-16,0 0 10 0,0 1-10 0,-3-1-17 0,-2 3 4 0,2 0 1 15,-3 3-11-15,0 2-1 0,-6-2-1 0,6 5 0 16,-6 0 25-16,-3 0 0 0,3 0 0 0,4 3 0 16,-4 2 31-16,0 0 8 0,0 6 1 0,0-1 1 15,0 6 27-15,0 8 6 0,-2 0 1 0,-1 8 0 16,-3 2-40-16,0 3-8 0,0 6-2 0,0-4 0 15,-2 1-16-15,11-3-9 0,0-3 10 0,3 1-10 16,0-9 0-16,3-2 8 0,6-5-8 0,0-4 0 31,3 1-19-31,0-5-6 0,0-3-2 0,6-3 0 16,-6-5-2-16,9 0-1 0,3 0 0 0,0-5 0 0,6-1 10 0,-6-1 1 0,12-4 1 0,-7-2 0 16,4-3 18-16,-3 3 0 0,3-6 8 0,-3-2-8 15,0 0 37-15,2-3 2 0,1-5 0 0,0 0 0 16,3 0-15-16,-3 2-4 0,0 1 0 0,-4 5 0 15,1 2 20-15,-3 6 3 0,-3 2 1 0,0 6 0 0,0 2 12 16,0 6 2-16,-6 2 1 0,0 6 0 0,6 2-32 16,-3 6-7-16,-3 4 0 0,-3 4-1 0,5 5-19 15,1 2 0-15,-6 0-8 0,9 6 8 16,0 0-35-16,6 2-1 0,0-2 0 0,0-1 0 16,0-1-151-16,2-7-30 0,-5-4-7 0</inkml:trace>
  <inkml:trace contextRef="#ctx0" brushRef="#br0" timeOffset="223825.5702">15819 8401 1036 0,'0'0'46'0,"0"0"10"0,0 0-45 0,0 0-11 16,0 0 0-16,0 0 0 0,0 0 264 0,0 0 50 15,0 0 10-15,0 0 3 0,0 0-231 0,0 0-45 16,0 0-10-16,0 0-1 0,0 0-26 0,-3-6-5 16,0 1-1-16,0-3 0 0,0 3-8 0,0-3-17 15,-3 0 4-15,3 0 1 0,-5 0 12 0,2 3-12 16,-6-3 12-16,3 2-12 0,-6-1 12 0,0 1 0 16,-3 1 0-16,0 2 0 0,-3 1 0 0,1-1 0 0,-7 3 0 0,3 3 0 15,-3-1 0-15,0 4 0 0,-2 4 0 0,-1 1 0 16,3-1 26-16,-3 6-2 0,4 0 0 0,-1 5 0 15,0 3 23-15,3 3 4 0,-3 4 1 0,7 9 0 16,-1 8 0-16,0 2 0 0,0 0 0 0,3-2 0 16,3-1-32-16,3 1-7 0,0-6-1 0,4 3 0 15,5-2 16-15,3-4 2 0,0 1 1 0,6-3 0 16,-1-5-31-16,7 0 8 0,0-6-8 0,0-5 0 31,3-2-48-31,0-6-13 0,6 0-3 0,3-5 0 16,2-5-160-16,7-6-33 0,30-10-7 0,-7-6 0 0</inkml:trace>
  <inkml:trace contextRef="#ctx0" brushRef="#br0" timeOffset="224294.2147">16337 8506 2113 0,'-9'8'93'0,"3"-2"20"0,-3-1-90 0,0 0-23 16,1 0 0-16,-1 3 0 0,0 3 93 0,-3 0 15 16,0-1 2-16,3 6 1 0,-3 5-69 0,3-2-14 15,0-1-2-15,0 1-1 0,6-1-25 0,-3 1 0 16,3-3 0-16,0-3 0 16,3 0-20-16,3-2-10 0,0-1-2 0,3-2 0 15,-3-2-22-15,-3-6-5 0,9 0-1 0,0 0 0 0,3-3 30 0,0 0 6 0,0-5 0 0,3 0 1 16,0-2 23-16,-1-1 0 0,4-2 12 0,0 0-4 15,-3 0 19-15,3-1 3 0,3-2 1 0,-6 1 0 16,3 1 17-16,-7 4 4 0,4 2 1 0,0 2 0 16,0 1-23-16,-3 5-5 0,3 5-1 0,0 3 0 15,0 3 16-15,0 2 4 0,-4 6 0 0,4-1 0 16,-6 6-36-16,3 0-8 0,0 2 0 0,-3 3 0 16,-6 1 0-16,0 1-17 0,0-2 4 0,-3 3 1 15,-3 0 12-15,-3 0 0 0,0 2 0 0,-3-2 0 16,0-6-28-1,-3 1-4-15,-3-6 0 0,-2 0 0 0,-1-5 50 0,-6 0 10 0,0-3 1 0,-6-2 1 16,-2-6-56 0,-1 0-11-16,-3 3-3 0,9-8 0 0,-2 0 6 0,2-2 1 15,6-6 0-15,0 0 0 0,3 0-19 0,6-3-4 16,0 1-1-16,3-9 0 0,6 0-121 0,3-2-24 0,3 3-5 16</inkml:trace>
  <inkml:trace contextRef="#ctx0" brushRef="#br0" timeOffset="224658.3732">17462 8522 2530 0,'15'16'112'0,"-12"-11"24"0,-3 3-109 16,0-2-27-16,0-6 0 0,0 8 0 0,6 0 66 0,-6-1 8 0,-3 1 2 0,3-8 0 15,0 0-56-15,0 0-10 0,-3 0-2 0,-3 3-8 32,0 0-8-32,-3-3-9 0,3-3-2 0,-5 3 0 15,-1 0-26 1,0 5-6-16,3 1-1 0,-3-1 0 0,-6 3 32 0,0 0 7 0,6 2 1 0,3 4 0 16,0-4 25-16,-5 6 6 0,-1 0 1 0,3 5 0 15,9-2 14-15,0 4 3 0,-12 4 1 0,9 2 0 0,3-3-19 16,0 4-4-16,0-1-1 0,0 0 0 0,0-3-14 15,6 1 0-15,3-4 0 0,0-1 0 0,-3-1 0 16,0-5-8-16,9 0 8 0,0-6-13 16,0-2-27-16,0-5-4 0,-1-1-2 0,7-7 0 15,6-5-112-15,-3-6-22 0,-3 2-5 0,3-7-784 0</inkml:trace>
  <inkml:trace contextRef="#ctx0" brushRef="#br0" timeOffset="224876.5285">17855 7824 2574 0,'3'13'56'0,"0"3"12"0,3 5 3 0,0 5 1 0,0 9-57 0,0 7-15 0,-3 8 0 0,3 11 0 15,-3 0 51-15,-3 5 7 0,0-2 2 0,-3 5 0 16,3-1-16-16,-6 1-4 0,3 3 0 0,-3-6 0 15,-3-3-21-15,0-7-5 0,3-6-1 0,0-2 0 32,-6-6-113-32,6-5-24 0,3-5-4 0,-2-8-1068 0</inkml:trace>
  <inkml:trace contextRef="#ctx0" brushRef="#br0" timeOffset="225266.9675">18141 8856 1555 0,'6'8'138'0,"-3"-1"-110"15,6 1-28-15,0 3 0 0,3 0 217 0,0-3 39 16,3 2 7-16,-1-2 1 0,4 0-191 0,3-5-38 16,-3-1-8-16,0-2-2 0,3-5-25 0,-1-3 0 15,-2-3 0-15,3-2 0 0,-3 0-13 0,3-3-8 16,0 0-2-16,0-2 0 15,-4-1-14-15,1 1-3 0,0-1-1 0,-3 1 0 0,0-1 41 0,-3-2 0 0,-6 2 0 0,0 1 0 16,3-1 13-16,-6 1 2 0,3-1 0 0,-6 3 0 16,-6 1 5-16,3 1 2 0,-6 1 0 15,-3 3 0-15,0 2 2 0,0 0 1 0,0 0 0 0,0 2 0 16,0 4 12-16,-3 2 3 0,0 0 0 0,4 2 0 16,-4 4-14-16,3 4-2 0,0 9-1 0,0 2 0 15,0 8 13-15,-3 6 4 0,0 4 0 0,3 1 0 16,3 5-30-16,1 0-10 0,2-3 0 0,0 1 9 15,3-1 2-15,3-2 0 0,3-3 0 0,3-6 0 16,0-2-11-16,0-5-14 0,-1-3 3 0,7-5 1 31,0-5-93-31,6-6-18 0,6-5-4 0,3-5-685 0,11-6-137 0</inkml:trace>
  <inkml:trace contextRef="#ctx0" brushRef="#br0" timeOffset="225517.4363">19763 8633 3250 0,'3'19'72'0,"0"2"14"0,0 0 3 0,0-5 3 0,3 0-74 0,-3-5-18 0,0-4 0 0,3-1 0 31,-6-6-99-31,9 2-23 0,-3-4-5 0,3-9-759 0,0-7-152 0</inkml:trace>
  <inkml:trace contextRef="#ctx0" brushRef="#br0" timeOffset="228157.6622">20823 8321 633 0,'0'0'56'0,"0"0"-44"16,9-5-12-16,0 2 0 0,0-2 224 0,3 5 42 16,-6-3 9-16,2 1 1 0,1-4-147 0,0 4-29 0,0 2-7 0,0 0-1 15,0 2-33-15,0 1-7 0,-3 0-2 0,3 2 0 16,0 3-26-16,-3 2-4 0,0 4-2 0,0 7 0 15,-3 5 1-15,0 9 0 0,-6 7 0 0,3 8 0 16,-6 11-19-16,0 3-11 0,0-3 2 0,0 2 0 31,-3-2-15-31,3-3-4 0,0 0 0 0,0-7 0 16,3-4-20-16,0-7-4 0,-3-6 0 0,3-5-1 0,0-5 53 0,0-5 20 0,3-3-1 0,0-6 0 16,0-2 13-16,0-8 4 0,0 0 0 0,0 0 0 15,0-10 17-15,0-4 4 0,0-2 1 0,0-5 0 16,0-11-14-16,0-5-2 0,3-2-1 0,0-4 0 15,3-9-41-15,0-4 0 0,0-5-8 0,3-10 8 16,3-1-24-16,-3-5 4 0,0 6 0 0,0-3 0 16,3-5-12-16,0 5-3 15,2-1 0-15,-2 9 0 0,3 0 7 16,0 11 2-16,0 2 0 0,0 8 0 0,3 2 18 0,-3 6 8 0,2 6-8 0,-2 4 8 0,-3 6 13 16,3 5 8-16,-6 3 2 0,3 2 0 0,3 9-7 15,-3 4 0-15,0 6-1 0,0 5 0 0,-1 3-15 16,-2 5 11-16,0 6-11 0,0 7 10 0,-3 9 4 0,3 7 1 15,3 8 0-15,-3 8 0 0,-3 8 15 0,6 6 3 16,-3-1 1-16,6 0 0 0,0 1-19 0,-1-3-4 16,4-6-1-16,-3-5 0 0,0-5-22 0,-3-5-5 15,-3-11-1-15,0-3 0 16,-3-5-50-16,0-11-9 0,-6-2-3 0,-3-11-940 0</inkml:trace>
  <inkml:trace contextRef="#ctx0" brushRef="#br0" timeOffset="228345.1205">21061 8570 2073 0,'0'0'184'0,"0"0"-147"0,6 5-29 0,3-2-8 15,0-3 89-15,0 0 17 0,3 0 3 0,-3-3 1 16,3 3-93-16,-1 0-17 0,7-2 0 0,-3-1-11 15,3-2-33-15,0-3-6 0,6 0-2 0,-3 0-642 16,-1-3-129-16</inkml:trace>
  <inkml:trace contextRef="#ctx0" brushRef="#br0" timeOffset="228720.0342">21966 8268 2761 0,'0'0'60'0,"6"6"13"0,6 4 3 0,0 3 2 0,-3 9-62 0,3 4-16 15,-1 6 0-15,1 5 0 0,-3 2 0 0,-3 4 0 16,0 4 0-16,0-4 0 0,-6-4 0 0,3-4-16 16,-3-3 3-16,0-3 1 15,3-6-32-15,0-4-7 0,-3-3-1 0,3-3 0 16,-3-5 10-16,3 0 2 0,-3-8 0 0,0 0 0 0,6-5 40 0,0-3 0 0,3-5 0 0,0-3 0 15,0-6 21-15,3-4 3 0,0-3 1 0,-1 0 0 16,4-3-1-16,3 0 0 0,-3 1 0 0,3-4 0 16,0-2 12-16,-3 0 1 0,2 0 1 0,4 3 0 15,0 5-18-15,0 2-3 0,-3 3-1 0,3 6 0 16,-3 2 1-16,-4 8 0 0,1 3 0 0,-3 7 0 16,0 1-17-16,0 10 0 0,0 6 0 0,-6 5 0 15,9 5 0-15,-6 8 0 0,0 0 0 0,-3 8 0 31,3 0-20-31,-6 0-10 0,5 0-2 0,-2-6-788 0,-3-7-156 0</inkml:trace>
  <inkml:trace contextRef="#ctx0" brushRef="#br0" timeOffset="229220.561">23365 8147 2163 0,'9'-8'96'0,"-9"8"20"0,3-3-93 0,6-2-23 15,-9-1 0-15,9 1 0 0,-9 5 74 0,3-5 10 16,0-3 3-16,-3 8 0 0,0 0-47 0,-3-5-10 16,-3-3-2-16,-3 5 0 0,0-2-28 0,-9 5-15 15,9 0 2-15,-12 5 0 0,0 0-2 0,-2 8 0 16,-4 3 0-16,-3 11 0 15,0 7-14-15,0 3-3 0,-2 3-1 0,-1 2 0 16,3 3 5-16,3 0 0 0,7 0 1 0,-1-2 0 16,9-4-9-16,0 1-3 0,3-8 0 0,0-3 0 15,0-8-15-15,9-3-3 0,-3-4-1 0,0-4 0 16,3-4 21-16,0-6 4 0,0 0 1 0,6-6 0 0,6-7 32 0,3 0 0 16,0-3 12-16,3-5-3 0,3 0 11 0,-4-6 1 0,4-2 1 0,-3 0 0 15,-3-3 22-15,9-2 5 0,-6-6 1 0,5-5 0 16,4-5 26-16,0-6 6 0,0-5 1 0,0-2 0 15,-4-6-39-15,4 3-7 0,-3-5-1 0,0-1-1 16,-3 1-13-16,2-1-2 0,-5 9-1 0,3 2 0 16,0 5-19-16,-3 6 0 0,-6 5 0 0,6 8 0 15,-6 8 0-15,-7 8 0 0,1 8 0 0,-6 2-9 0,0 11 9 16,0 0-12-16,-3 16 12 0,-5 8-12 0,-1 7 12 16,0 9 0-16,-3 8-9 0,3 7 9 0,-3 14 0 0,3 3 0 15,3-1 0-15,0 6 0 0,3 2 0 0,3 6 0 16,3-1 12-16,-3-2-4 0,3-5-8 0,0 3-16 15,0 2 4-15,0-6-739 16,3-2-148-16</inkml:trace>
  <inkml:trace contextRef="#ctx0" brushRef="#br0" timeOffset="229934.935">15019 10456 230 0,'0'0'20'0,"0"0"-20"16,0 0 0-16,0 0 0 0,0 0 410 0,0 0 78 15,0 0 15-15,0 0 3 0,9-5-331 0,2 0-67 0,4-1-12 0,-3-1-4 16,9-4-44-16,0-2-10 0,0-1-2 0,6 1 0 15,2 0-36-15,7-3 0 0,3 0 0 0,2 0-8 16,4 3 8-16,3 0 0 0,2-3 0 0,1 3 0 16,-1 0 0-16,7-1 0 0,-3 1-12 0,5-3 4 31,-2 3-24-31,-1-3-4 0,-5 0 0 0,-1 0-1 16,-5 1-84-16,-3-1-17 0,-4 0-3 0,-5-3-469 0,-3 6-94 0</inkml:trace>
  <inkml:trace contextRef="#ctx0" brushRef="#br0" timeOffset="230215.6597">15879 9742 2008 0,'0'0'44'0,"0"0"10"0,0 0 2 0,0 0 0 0,0 0-45 0,0 0-11 15,0 0 0-15,0 0 0 0,0 0 79 0,3 8 13 16,0-3 4-16,0 6 0 0,0 5-41 0,0 2-8 16,0 6-2-16,3 8 0 0,-3 2-33 0,3 14-12 15,3 7 9-15,-4 9-9 0,-2 7 8 0,0 9-8 16,-6 7 0-16,3 0 8 0,-3 3 0 0,-2-2-8 16,-7-4 12-16,0-4-4 0,3-9 2 0,3-10 0 15,-3-6 0-15,0-7 0 16,0-6-36-16,-3-7-7 0,3-3-2 0,-3-9-715 15,0-4-143-15</inkml:trace>
  <inkml:trace contextRef="#ctx0" brushRef="#br0" timeOffset="231278.4326">16757 9551 2365 0,'0'0'104'0,"0"0"23"0,0 0-102 0,0 0-25 16,0 0 0-16,0 0 0 0,0 0 39 0,0 6 2 16,3 4 1-16,0 6 0 0,-6 5-42 0,0 6 0 15,3 7 0-15,-3 14 0 0,0 5-9 0,-6 13 9 16,-6 8-12-16,0 5 12 15,3 3-38-15,-5 3-1 0,-1 0 0 0,0-3 0 0,3-6 18 0,0-7 3 16,0-5 1-16,0-9 0 0,3-4 25 0,-3-1 4 16,4-8 2-16,-4-2 0 0,0-3-3 0,3-8-1 15,-3-2 0-15,3-9 0 0,0-2-10 0,0-3 0 16,0-5 0-16,3-3 0 0,1-5 0 0,-1 0 0 16,0-5 0-16,0-6 0 0,3-2 27 0,0-5 3 15,3-6 1-15,0-5 0 0,3-3-13 0,3 0-2 16,3-5-1-16,6 0 0 0,-3-2 5 0,6-1 2 0,2 0 0 15,4 3 0-15,0 0-10 0,0 5-1 0,0 6-1 16,3 7 0-16,-1 9-10 0,4 4 0 0,-3 9 0 16,3 5 0-16,5 8-18 0,-2 5 4 0,-3 6 1 0,-3-1 0 31,3 3-12-31,-1-2-3 0,1-1 0 0,-3-2 0 16,0 0-27-16,0-6-5 0,2-2-2 0,1-5 0 15,-6-3 27-15,3-3 6 0,0-5 1 0,2 0 0 0,-2-8 18 0,3 3 10 0,0-6-10 0,3-2 10 16,-1 0 0-16,-5-1 16 0,-3-1-1 0,0-1-1 15,0-3 18-15,0 3 4 0,-10-5 1 0,1 3 0 16,0-4 15-16,-3-1 4 0,0-4 0 0,0 3 0 16,-6-2-5-16,3 2-1 0,0-5 0 0,-6 0 0 15,0 0-33-15,0 0-6 0,-3 2-2 0,0 1 0 16,0-6-9-16,-3 8-9 0,-3 6 9 0,3-1-13 16,-3-2-17-1,0 5-3-15,-9 5-1 0,4 6 0 0,2 3 16 0,0 2 3 0,-6 5 1 0,-3 8 0 0,3 0 4 16,0 8 1-16,6 1 0 0,-5 7 0 0,-1 0 9 15,3 5-12-15,6 1 12 0,3 2-12 0,0 2 12 0,3-4 9 16,0-4-1-16,6 1-8 0,6-5 10 0,-3-1-10 16,3-5 8-16,3-2-8 0,9-3 11 0,-4-6-3 15,-2 1-8-15,0-6 12 0,6 0 1 0,0-2 0 16,3-6 0-16,-3 1 0 0,-1-3-13 0,4-3 0 16,3-3 0-16,-3-2 0 0,0-3 30 0,-1-3 10 15,4 1 1-15,3-1 1 0,-3 1-22 0,-3 2-4 16,-4 0 0-16,1 5-1 0,3 1 21 0,-9 5 4 15,-6 2 0-15,3 3 1 0,3 3-41 0,-3 5-9 16,-1 5-2-16,-2 5 0 16,-3 9-13-16,6 2-2 0,-3 0-1 0,0 3 0 15,-3-1-17-15,3-4-4 0,6 2-1 0,-3-5 0 16,0-3 6-16,0-5 2 0,5 0 0 0,-2-6 0 16,3-2-9-16,-3 0-2 0,0-5 0 0,3-6 0 0,0 1 52 0,3-4 0 0,-1 1 9 15,1-6-1-15,0 3 44 0,0-5 9 0,0 0 2 0,0-6 0 16,-1-2-10-16,1-2-1 0,0-9-1 0,-3 0 0 15,0-2-15-15,0-3-2 0,-1-3-1 0,1 0 0 16,-6 1-1-16,0 1 0 0,0 4 0 0,-6 0 0 16,3 2-20-16,-6 3-12 0,3 5 12 0,-3 3-12 15,-3 5 8-15,-3 5-8 0,0 3 0 0,-3 3 0 16,0 3 0-16,-3 2 0 0,-3 7 0 0,0 4 0 16,-6 8-13-16,-2 2 0 0,-1 5 0 0,0 9 0 0,0 4 13 0,0 4 0 15,9 2 0-15,0-3 0 16,3 3-28-16,4-5-2 0,2-6-1 0,6-2 0 0,-1-1 17 0,4-4 3 15,-3-6 1-15,6 0 0 16,3-5-42-16,3-3-8 0,3-2-1 0,3-6-1 16,6-2-158-16,2-8-32 0,31-11-7 0,-4-5-1 0</inkml:trace>
  <inkml:trace contextRef="#ctx0" brushRef="#br0" timeOffset="232105.8382">19403 10210 2754 0,'0'0'60'0,"0"0"13"0,0 0 3 0,9 3 1 0,-3-3-61 0,6 0-16 16,-3-3 0-16,3 1 0 0,0-6 27 0,5 0 2 16,1-3 1-16,6-2 0 0,0-3-42 0,0 0-8 15,0 3-1-15,-1 0-1 16,-2 0-27-16,0 5-6 0,0 2-1 0,0 4 0 16,0 4-16-16,-1 9-3 0,-2 2-1 0,0 6 0 15,-3 4 40-15,0 7 8 0,-6-1 2 0,0 8 0 0,-3-3 35 0,-3 6 7 16,-3-1 2-16,0-2 0 0,0 1 32 0,0-4 6 15,-3-8 2-15,0 1 0 0,3-6-22 0,-3-2-4 16,0-6 0-16,0-3-1 0,3-2 11 0,0 0 2 16,0-8 1-16,0 0 0 0,0 0-20 0,0 0-4 0,0 0-1 0,0 0 0 15,0 0 10-15,0-8 2 0,0-5 0 0,0 0 0 16,3-6-20-16,3-2-3 0,0-3-1 0,0-5 0 16,3-3-8-16,2 1 0 0,7-6 0 0,-3 2 0 15,3-4 0-15,6 7-12 0,3-3 0 0,-1 4 1 31,1-1-15-31,-3 5-3 0,0 1-1 0,-3 10 0 0,3 3 30 0,-4 5 0 0,-2 5 0 0,0 6 0 16,0 5-12-16,-3 5 3 0,0 6 1 0,-3 4 0 16,0 7 8-16,-4 1-8 0,1 6 8 0,0 0-8 15,-6 6-16-15,0-4-4 0,0-2 0 16,0-2 0-16,-3-3 0 0,3-3 0 0,-3-5 0 0,0-6 0 16,0-5 19-16,0 1 9 0,0-7-10 0,-3 1 10 15,3-2 0-15,0-6 0 0,0 0 8 0,0 0-8 16,0 0 41-16,0 0 2 0,-6-3 0 0,3-2 0 15,0-1-22-15,-3-4-4 0,6-3-1 0,0-3 0 16,0-5-6-16,6-6-2 0,0-5 0 0,3-5 0 0,6-2 20 16,0-1 3-16,6 0 1 0,6-2 0 15,2 0-54-15,1 5-10 16,-6 7-3-16,3 4 0 0,-3 8 23 0,-1 7 12 0,-2 6-12 0,-3 7 12 0,0 12 0 0,-3 1 12 16,0 7 0-16,-3 4 0 0,-1 6-12 0,-2 2 0 15,3 6 0-15,-3 0 0 0,0 2-21 0,-3-2 2 16,3-6 1-16,-3 0 0 15,0-7-118-15,0-6-24 0,0-3-5 0,-3-4-899 0</inkml:trace>
  <inkml:trace contextRef="#ctx0" brushRef="#br0" timeOffset="232433.8888">21067 10052 2746 0,'3'13'60'0,"3"0"13"0,3 3 3 0,-3 0 1 0,3 5-61 0,0 3-16 0,0-3 0 0,-3 3 0 16,5-3 12-16,-2-3 0 0,0 1 0 0,3-3 0 15,-3-6-12-15,0 1-12 0,3-3 3 0,0-3 0 16,0 0-27-16,3 1-6 0,0-6-1 15,-4 0 0-15,4-3 28 0,0 0 6 0,-3-2 1 0,0-3 0 16,-3 0 22-16,3 0 5 0,-3-5 1 0,3 3 0 0,0-6 8 0,-6 0 3 16,3-3 0-16,-1-2 0 0,-2-3-18 0,0-2-3 15,-3-3-1-15,0-8 0 0,0-3-21 16,0 0-4-16,-3 1 0 0,0-1-1 16,0 0-91-16,-3 6-19 0,0 2-3 15</inkml:trace>
  <inkml:trace contextRef="#ctx0" brushRef="#br0" timeOffset="232793.1843">21930 9700 2113 0,'0'0'46'0,"0"0"10"0,6 2 1 0,-6-2 3 0,0 0-48 0,0 0-12 0,0 0 0 0,0 0 0 16,0 0 80-16,0 0 12 0,0 0 4 0,0 0 0 16,3 8-37-16,-3 0-7 0,0 0-2 0,0 3 0 15,0-1-24-15,0 1-5 0,3 2-1 0,-3 0 0 16,3 1-20-16,0 1 8 0,0-1-8 0,6 2 0 16,-6-3-20-16,3 3-8 15,-3-6-1-15,3 3-1 0,0 1 10 0,0 2 1 0,0-3 1 0,0 3 0 16,0 0 18-16,-3-3 9 0,3 3-1 0,-4-3 0 15,-2 0 32-15,0-2 7 0,0 2 1 0,-2 0 0 16,-1 0-20-16,0 3-3 0,-3-3-1 0,0 6 0 16,0-3-4-16,-3 0 0 0,3 2-1 0,-3-2 0 0,0 0-19 15,0 0-14-15,0-3 2 0,0 0 1 16,3-2-78-16,-3-6-16 0,-3 0-3 16,0-2-675-16,-2-3-134 0</inkml:trace>
  <inkml:trace contextRef="#ctx0" brushRef="#br0" timeOffset="233027.7423">22552 9491 3103 0,'21'5'68'0,"6"3"15"0,0-3 2 0,8 3 2 0,1 3-70 0,3-1-17 0,0-2 0 0,-1-5 0 15,-2 2 24-15,9-5 0 0,-4-3 1 0,-2 1 0 16,3-6-25-16,-7 0 0 0,4 0-12 0,-6-5 12 31,-3-3-127-31,5 0-17 0,-8 0-4 0,-3-2-701 0,0-1-140 0</inkml:trace>
  <inkml:trace contextRef="#ctx0" brushRef="#br0" timeOffset="233230.655">22909 9091 2980 0,'6'58'66'16,"-3"-34"14"-16,0 3 2 0,0 2 1 0,3 8-67 0,-6 8-16 0,0 5 0 0,6 6 0 0,-6 4 48 0,-6 1 5 16,0 3 2-16,0-1 0 0,-5-5-55 0,-1 6 0 15,-3-3-13-15,3-3 2 16,0 3-17-16,0-11-4 0,-3-2-1 0,6-6 0 15,0-5-127-15,-3-2-24 0,9-4-6 0,-3-7-591 16,-5-3-119-16</inkml:trace>
  <inkml:trace contextRef="#ctx0" brushRef="#br0" timeOffset="234324.0682">15897 11401 2120 0,'0'0'94'0,"0"0"19"0,0 0-90 0,0 0-23 16,0 0 0-16,0 0 0 0,0 0 59 0,0 8 7 15,-6 0 2-15,6 2 0 0,0 4-11 0,0 4-1 16,3 3-1-16,0 6 0 0,0 7-44 0,3 8-11 16,-3 9 0-16,3 4 0 0,0 9 0 0,-1 2 0 15,1 0 9-15,3 0-9 0,0 3 9 0,-3-3-9 16,-3-2 12-16,0-6-12 0,3-5 40 0,-3-3 2 16,-3-8 0-16,3-5 0 0,0-2-30 0,-3-6-12 15,0-3 8-15,0-4-8 0,0-7 0 0,0-4 0 16,0 0 0-16,-3-3 0 0,3-1-8 0,0-7 8 0,0 0 0 0,0 0 0 15,0 0-13-15,-6-7 1 0,3-1 1 16,0 0 0-16,3-3 11 0,-3-2 14 0,3-6-3 0,3 1-1 16,0-3-10-16,3-3 0 0,0-3 0 0,6-4 0 15,0-1 0-15,0-5-14 0,6 0 3 0,0 0 1 16,-1 2 10-16,4 4 0 0,0 2 0 0,0 2 8 31,0 9-32-31,-6 2-7 0,2 2-1 0,-2 6 0 0,0 3 11 0,0 3 1 0,0 2 1 0,0 5 0 16,-3 0 19-16,0 6 0 0,0 2 0 0,-6 0 0 15,-1 6 14-15,-2-1-3 0,-3 3-1 0,-3 6 0 16,-2-1-10-16,-4 3 0 0,-3 1 9 0,-3-4-9 16,0-2 0-16,-3 0 0 0,0-1-10 0,-3 1 10 15,-2-5-15-15,2-1 4 0,0-2 1 0,0-3 0 16,-3-5-2-16,3 0 0 0,4-2 0 0,-1-6 0 16,0 0-36-16,3-6-8 0,0-2-2 0,3-5-644 15,6-5-129-15</inkml:trace>
  <inkml:trace contextRef="#ctx0" brushRef="#br0" timeOffset="234736.6373">16885 12176 2440 0,'0'11'54'0,"0"-3"11"0,0 0 3 0,0-8 0 0,0 0-55 0,0 0-13 0,6-3 0 0,3 0 0 16,3-5-14-16,-3-2-6 0,0-1 0 0,-1-2-1 15,4-3 8-15,0-2 1 0,-6-1 1 0,0 1 0 32,0-4-46-32,0 1-10 0,0 0-1 0,-3 3-1 15,-6-1 17-15,3-2 3 0,0 5 1 0,0-3 0 0,-6 1 78 0,0 2 16 0,3 0 3 0,0 3 1 16,-3 2 12-16,-3 3 2 0,0 0 1 0,0 6 0 15,4 2-8-15,-7 2-1 16,-3 1-1-16,0 5 0 0,6 3 1 0,-6 2 0 16,-3 3 0-16,-3 2 0 0,-2 3-24 0,2 3-5 15,9 8-1-15,-3 0 0 0,-3 5 3 0,3 2 1 16,9 6 0-16,3-2 0 0,-3 2-12 0,3-6-2 16,3-2-1-16,6-2 0 0,0-3-7 0,0-6-8 15,0 1 11-15,3-9-11 0,6 3 0 0,-6-8-20 0,-3-2 2 16,3-3 1-1,3 0-29-15,3-3-6 0,-1-7 0 0,4-1-1 16,0-5-79-16,6 0-15 0,6-3-3 0,-4 1-572 0,-2-3-114 0</inkml:trace>
  <inkml:trace contextRef="#ctx0" brushRef="#br0" timeOffset="235955.0995">18522 11930 1555 0,'0'0'68'0,"3"5"16"0,3 1-68 0,-6-6-16 0,6 5 0 0,-6-5 0 15,0 0 137-15,0 0 24 0,0 0 5 0,0 0 1 16,0 0-112-16,0 0-23 0,0 0-4 0,0 0 0 16,0 0-4-16,0 0-1 0,0 0 0 0,0 0 0 15,-6 3 14-15,0-1 3 0,0-2 1 0,0 0 0 16,6 0-6-16,-6 0-2 0,-3 0 0 0,3 0 0 16,-3 0-33-16,0 0 0 0,0 0 0 0,-2-2 0 0,-1 2 0 15,-3 0 0-15,3 0 0 0,-3 2 0 0,0 4 0 16,0 1-16-16,0 1 2 0,-3 3 0 0,1 0 14 15,-1 4 0-15,0 4 0 0,0 5 0 0,3 0 9 16,0 2 2-16,0 1 0 0,1-1 0 0,2 3 0 16,3-2 0-16,0 2 0 0,3-3 0 0,3-2-11 0,0 0-14 15,3-6 3-15,3-2 1 0,3-3 10 0,0-2 0 16,0-3 0-16,6-3 8 16,-1 0-29-16,1-5-6 0,6-5-1 0,0 0 0 15,0-6-12-15,0 1-2 0,3-6-1 0,0-3 0 16,-4-2 2-16,4 0 0 0,-3-5 0 0,3-1 0 0,0 1 19 15,-3-4 4-15,-4 4 1 0,4-3 0 0,0 0 17 0,-3 2 0 0,6 1 0 16,-6 2 0-16,-3 0 19 0,0 6 1 0,0 5 0 16,-1-1 0-16,-2 6 20 0,0 6 4 0,-3 2 0 15,3 2 1-15,0 9 23 0,0 2 5 0,-3 6 1 0,3 2 0 16,0 5-29-16,-6 1-5 0,3-1-2 16,-3-2 0-16,6 0-38 0,-6-3-12 0,3 0 0 0,-3-2 0 31,0-3-41-31,0-3-9 0,0-5-2 0,-3-8-711 0,0 0-142 0</inkml:trace>
  <inkml:trace contextRef="#ctx0" brushRef="#br0" timeOffset="236330.0095">19004 11922 979 0,'0'0'87'0,"6"5"-70"16,0-2-17-16,0 2 0 0,3 1 225 0,-3 2 42 16,3-3 8-16,0 3 1 0,-3 2-138 0,3 4-28 15,0 2-6-15,0 2 0 0,0 6-52 0,-1 2-11 16,-2 3-1-16,-3-2-1 0,3 5-39 0,-3-3 0 16,3 0-12-16,0-3 4 0,-3-2 8 0,0-5 0 15,0-4 0-15,0-1 0 0,0-4-9 0,0-2 0 16,0 0 0-16,-3-8 0 0,0 0 1 0,6-5 0 15,0 2 0-15,0-5 0 0,0-2 8 0,0-1 0 0,0 1 0 0,3-4 0 16,-3-2 12-16,0 1 4 0,3-4 0 16,-4 1 1-16,1 2 12 0,3 0 3 15,0 0 0-15,3 3 0 0,-3-1 6 0,3 7 2 0,0-4 0 16,0 6 0-16,0-1-16 0,3 6-4 0,-3 3 0 0,2 0 0 16,-2 5-20-16,0 0 0 0,0 2 0 0,3 3 0 31,-3 1-37-31,0-1-12 0,0-3-3 0,3 4 0 15,-3-6-111-15,-1-3-22 0,-2 0-5 0</inkml:trace>
  <inkml:trace contextRef="#ctx0" brushRef="#br0" timeOffset="243157.2454">20376 11933 1724 0,'12'5'76'0,"-12"-5"16"0,0 0-73 0,0 0-19 0,6 5 0 0,3-5 0 15,3 0 23-15,0 0 1 0,0-2 0 0,6-4 0 31,3 1-51-31,-4-6-9 0,4 1-3 0,0-1 0 0,0-2 24 0,0 0 5 0,0 2 1 0,-3 1 0 16,2-4 1-16,-2 7 0 0,0-1 0 0,-3 0 0 16,3 0 32-16,-3 0 8 0,0 0 0 0,-1 0 1 15,-2 0 20-15,3 0 4 0,0 0 1 0,-3-2 0 16,0-1-12-16,0 0-2 0,0 1-1 0,0-3 0 16,-3 2-23-16,0-2-5 0,-1-3-1 0,1 3 0 15,0-1-14-15,-3 1 9 0,-3 0-9 0,0 2 8 16,0-2-8-16,0 3 12 0,-3-1-12 0,0-2 12 15,0 2 8-15,-3 1 1 0,-3-1 1 0,0 3 0 16,0 0 7-16,3 0 2 0,-6 0 0 0,6 0 0 16,0-2 1-16,-2 2 0 0,-4 0 0 0,3 0 0 0,3 3-22 15,-3-3-10-15,-3 2 10 0,3 1-10 0,0 0 0 0,0 2 0 16,0 3-11-16,0 0 11 0,-3 3-16 0,3 2 4 16,-3 6 0-16,0 2 1 0,3 0 20 0,-3 8 4 15,0 0 1-15,1 6 0 0,-4 2 1 0,0 3 0 16,0 0 0-16,-3 5 0 0,3 5 1 0,-3 0 1 15,0 1 0-15,3-4 0 0,-3 1-4 0,7 0-1 16,2-6 0-16,0 0 0 0,9-2 6 0,3 3 1 16,3-6 0-16,5 2 0 15,1-4-39-15,9-3-7 0,3-3-1 0,0-3-1 16,5-4-82-16,1-4-16 0,0-7-3 0,3-3-899 0</inkml:trace>
  <inkml:trace contextRef="#ctx0" brushRef="#br0" timeOffset="243828.9679">21469 11777 864 0,'-6'2'76'16,"0"1"-60"-16,0-3-16 0,-3 3 0 0,3-1 322 0,0 1 62 16,-3-1 12-16,0 1 2 0,0-3-277 0,3 3-55 15,0-1-11-15,-2 1-3 0,2 0-43 0,6-3-9 16,0 0 0-16,-9 2 0 0,3 1 0 0,-3 2 10 16,9-5-2-16,0 0 0 0,-3 8-26 0,-3-2-6 15,0 1 0-15,-3 1-1 16,-3-2-1-16,0 2 0 0,0 2 0 0,3 1 0 0,-3-1 14 0,3 4 4 15,-2-1 0-15,2 3 0 0,-3-3 8 0,3 3 0 16,3-3 8-16,0 0-8 0,3 3 8 0,-3 0-8 16,3 0 8-16,0 2-8 0,6 1 13 0,-3-6-1 15,3 3-1-15,0-3 0 0,3 1 16 0,0-4 3 16,0-2 1-16,3-3 0 0,3 1-31 0,2-4 0 16,4-4 0-16,0-4 0 0,3-2-16 0,3-5 0 0,0 3 0 15,-1-6 0 1,1-3-26-16,-3 1-5 0,0-4-1 0,0 4 0 15,-3-3 17-15,0 0 3 0,-1-3 1 0,-2 0 0 0,0-5 76 0,0-3 15 0,0-5 4 0,0-3 0 16,0 1-3-16,-3-6 0 0,2 2 0 0,-2-2 0 16,0-2-33-16,-3-1-6 0,0-5-2 0,-3 3 0 15,-3-3-16-15,3 0-8 0,-3 3 8 0,0 2-8 16,0 3-11-16,0 6-7 0,3-1-2 0,0 0 0 16,3 3 20-16,-3 5 0 0,0 1 0 0,-3 4 0 15,6 1 0-15,-6 7 0 0,0 1 0 0,0 5 0 16,-1 2 12-16,1 3 7 0,-3 3 1 0,3 2 0 15,-3 3-20-15,0 0 0 0,0 11 0 0,0 5-9 16,-6 2 17-16,1 3 3 0,-1 6 1 0,-3-1 0 16,0 6-12-16,0 2 0 0,0 3 0 0,0 3 0 15,0 8 8-15,0 2-8 0,0 5 0 0,0 4 8 0,0 2-8 16,3-3 0-16,0 3 0 0,3-3 0 0,0 5 0 16,0-5 0-16,3-2 0 0,0-6 0 0,-3-5 0 0,3-5-17 15,-3-6 4-15,1-2 1 16,-1-5-148-16,3-4-30 0,0-4-6 15</inkml:trace>
  <inkml:trace contextRef="#ctx0" brushRef="#br0" timeOffset="244688.2099">22293 11591 2023 0,'0'0'89'0,"0"0"19"0,0 0-86 0,-3 3-22 0,-6 0 0 0,0-3 0 16,9 0 87-16,0 0 13 0,-2 2 2 0,-4 1 1 16,0 0-62-16,0-3-12 0,6 0-2 0,-6 2-1 15,0-2-16-15,6 0-10 0,0 0 12 0,-6 3-12 16,6-3 9-16,-3-3-9 0,-3 3 0 0,0-2 9 15,0-1-9-15,0 0 0 0,0 1-10 0,-3-4 10 16,0 1-9-16,0 2 9 0,-3-2-8 0,0 0 8 16,4 2-40-16,-4 3-4 15,-3 0 0-15,3 3 0 0,0 0 25 0,3-1 5 0,-3 3 1 0,3 3 0 16,0-2 26-16,3 2 6 0,-3 0 1 0,3 0 0 0,3-1 20 0,-3-1 4 16,1-4 0-16,2 4 1 0,3-6-33 0,0 0-12 15,0 0 9-15,0 0-9 0,0 0-11 0,8 2-7 16,4 1-2-16,3-3 0 15,0-3-16-15,6 3-4 0,3 0-1 0,6 0 0 16,2 3-10-16,-2 0-1 0,-3-1-1 0,0 6 0 16,-1 0 21-16,-5 3 5 0,0 2 1 0,-9 5 0 0,0 6 26 0,-6 3-8 15,-3-1 8-15,-3 3 0 0,-6 0 28 0,-6-2 12 16,-3 5 1-16,-3-3 1 0,-3 0-10 0,1 0-3 16,-4 0 0-16,-3 0 0 0,-3 3-29 0,0-6 8 15,1-2-8-15,2 0 0 0,-6-6 0 0,6-2-8 0,1 0 8 16,2-5-13-16,0-3 13 0,3-3 0 0,0-5 0 15,3 0-9-15,4-3 21 0,-1 1 5 0,3 2 1 16,3-8 0-16,3 0 14 0,3-3 4 0,3-2 0 16,3-3 0-16,6 0-19 0,3-2-3 0,6-1-1 0,-1 1 0 31,4 2-37-31,3 3-8 0,3-1-2 0,0 6 0 0,-1 3 14 0,-2 0 4 0,3 5 0 0,0 0 0 16,0 3 0-16,-4 2 0 0,-2 0 0 0,6 0 0 31,3-2-16-31,0 0-4 0,-1-1 0 0,1 1 0 15,0-3-17-15,-3-3-4 0,-1 3-1 0,-2-2 0 0,3-4-5 16,-3-2-1-16,3 1 0 0,2-4 0 0,-2 0 32 0,3 1 7 0,3-1 1 0,-7-2 0 16,-2 0 36-16,6 0 7 0,-9-1 1 0,9-2 1 15,-9 1 75-15,-1 1 16 0,1-4 2 0,-3 2 1 16,-6-3-39-16,6-2-7 0,-6-3-1 0,0 3-1 0,-3-5-18 16,-1 5-3-16,1-3-1 0,0 3 0 0,-6-3-21 0,3 3-5 15,-3 0-1-15,0 2 0 0,-3 0-10 0,-3 1-8 16,3-1 12-16,-3 4-12 0,-3 1 0 0,6 1 0 15,-6 3 0-15,0 2 0 0,0 5 0 0,-5 0 0 16,2 3-9-16,-6 0 9 0,3 3 0 0,-6 5 12 16,0 2 0-16,-3 6-1 0,0 3-3 0,1 7 0 15,-1 3 0-15,0 8 0 0,6 3 0 0,0 2-8 16,3 1 12-16,3 2-4 0,0-3 8 0,9 3 0 16,6-3 1-16,0 3 0 15,12-2-39-15,3-1-8 0,3-2-2 0,6-3 0 16,-1 0-90-16,10-8-18 0,-6-3-4 0</inkml:trace>
  <inkml:trace contextRef="#ctx0" brushRef="#br0" timeOffset="246119.5551">15534 13711 1324 0,'-3'13'118'0,"3"-13"-94"0,-3 8-24 0,-3 0 0 16,0 0 114-16,3 0 18 0,0-3 4 0,0 3 1 16,0-3-57-16,3 3-11 0,0-3-2 0,3 1-1 15,0-1-46-15,0 0-10 0,0 1-2 0,6-1 0 16,0 3 0-16,-1-3 0 0,1 3 0 0,3-3 0 15,0-2 12-15,0 2 3 0,0-2 0 0,3 0 0 16,-3-1 13-16,0 1 2 0,3-3 1 0,0-3 0 16,-4 1-15-16,4-4-4 0,3-2 0 0,0 0 0 15,3-2-20-15,0-3 8 0,0-1-8 0,2 1 0 16,-5-5 0-16,3 2 0 0,-3-3 0 0,0 1 0 16,3-1 0-16,-4 3-13 0,-2-2 5 0,0 2 8 15,0 0-9-15,0-2 9 0,-3 2 0 0,0 0 0 16,0-3 0-16,-3 3 12 0,0 3 0 0,-1 0 0 15,-2 0 4-15,-3-1 0 0,0 4 0 0,0-1 0 0,0 3-16 16,-3 0 0-16,0 0 0 0,-3 1 0 0,0 1 0 0,-3 1 0 16,-2 0-9-16,2 2 9 0,-3-2-8 0,3 2 8 15,-6 0 0-15,0 1-9 0,0-1 9 0,0 3 16 16,0-2-4-16,0 2-1 0,-6 0 1 0,3 0 0 16,4 2 0-16,2-2 0 0,-3 0 0 0,3 3 1 15,9-3 0-15,-6 2 0 0,0 4-5 0,-3-4-8 16,3 4 11-16,0 2-11 0,-3-3 0 0,3 5 0 15,0 1 0-15,-3 2-9 0,-3 6 1 0,0 2 0 16,4 3 0-16,-4 2 0 0,-3 3 8 0,3 0 0 16,3 1 0-16,-3-4 0 0,0 3 0 0,3-2 12 15,3-1-4-15,0 1 0 0,0-1 4 0,3-2 0 16,3 5 1-16,0 0 0 0,3 0 10 0,3 0 1 0,-3 0 1 16,3 0 0-16,3 3-25 0,3 0 0 0,-3-3 0 0,3 3 0 15,0-3 16-15,6-3-3 0,-3-2 0 0,2 0 0 16,-2-3-13-16,6-8 0 0,6 1 0 0,6-9 0 31,-4-2-56-31,7-6-5 0,0-2-1 0,3-9-717 0,-1 1-143 0</inkml:trace>
  <inkml:trace contextRef="#ctx0" brushRef="#br0" timeOffset="246479.1651">16560 13142 2516 0,'0'0'56'0,"0"0"11"0,0 0 2 0,9-3 1 0,-3 1-56 0,0-4-14 0,0 1 0 0,3 2 0 16,0 1 54-16,0-1 8 0,-3 0 2 0,0 1 0 16,0 2-32-16,-6 0-7 0,0 0-1 0,6 5 0 15,-6 6-24-15,-3 2 0 0,0 8 0 0,-3 5 0 16,-6 4 0-16,3 1 0 0,-6 4-14 0,3-1 5 31,-6 1-107-31,4-4-20 0,-1 1-5 0</inkml:trace>
  <inkml:trace contextRef="#ctx0" brushRef="#br0" timeOffset="247603.5909">16712 12986 115 0,'0'0'0'0,"0"0"10"0,0 0-10 0,0 0 0 0,-9 2 0 0,9-2 0 15,0 0 269-15,0 0 52 0,0 0 11 0,-9 0 1 16,0-2-211-16,9 2-42 0,0 0-9 0,-5 0-2 15,-4-3-7-15,9 3-2 0,0 0 0 0,0 0 0 16,0 0-8-16,-3-5-1 0,3 5-1 0,-3-5 0 16,6 2-13-16,-3 3-2 0,0 0-1 0,0 0 0 15,0-5-11-15,0 5-3 0,0 0 0 0,0 0 0 16,0 0-20-16,0 0 0 0,0 0 0 0,-6 8 0 16,-3-1 0-16,3 7-8 0,0 2 0 0,-3 5 0 15,0 0 8-15,3 5 0 0,-3-2 0 0,3 0 0 16,0 0 39-16,0-3 3 0,0-3 1 0,0 4 0 15,0-1 9-15,0-5 1 0,0 0 1 0,1-6 0 16,-1 1-33-16,0-3-6 0,0 2-2 0,0-4 0 16,3-1-37-16,3-5-8 15,0 0-2-15,0 0 0 0,0 0-2 0,0 0 0 0,0 0 0 16,0 0 0-16,3-11 20 0,3 3 3 0,0-2 1 0,3-1 0 0,-1 1 12 16,1-1 0-16,0-2 0 0,6 0 0 0,0-3 0 0,3 0 0 15,-3-3 0-15,0 1 0 0,0-3 0 16,2 2 0-16,4-2 0 0,-9 2 0 0,0 1-10 0,0-1-9 15,3 3-1-15,-6 1-1 16,-9-1-19-16,6 2-3 0,6 1-1 0,-6 3 0 16,-6 2 36-16,0 0 8 0,0 2 0 0,0 1 0 0,6 0 25 0,-6 5 7 15,-6 0 2-15,6 0 0 0,0 0 1 0,0 0 0 16,-9 8 0-16,0 0 0 0,0 5-11 0,0 0-1 16,-3 6-1-16,0 2 0 0,-6-3-5 0,3 6-1 15,3 0 0-15,-5 0 0 0,2 2-16 0,-3 1 0 0,3-3 0 16,0-1 0-1,3-1-30-15,0-1-10 0,0-5-1 0,3 0-983 0</inkml:trace>
  <inkml:trace contextRef="#ctx0" brushRef="#br0" timeOffset="249181.3343">17751 13727 518 0,'0'0'46'0,"0"0"-37"15,0 0-9-15,0 0 0 0,9-3 217 0,-9 3 42 16,0 0 8-16,3-3 1 0,6-2-139 0,-6 0-28 16,-3-1-5-16,3 1-2 0,-3 5-21 0,0 0-4 15,0 0-1-15,0 0 0 0,3-5-4 0,-3 5 0 16,0 0-1-16,0 0 0 0,0 0 6 0,0 0 2 15,0 0 0-15,6 0 0 0,-6 0-5 0,6 5-1 16,0 0 0-16,0 6 0 0,6-3-41 0,-6 5-9 0,-1 0-2 0,1 3 0 16,3 0-13-16,0 3 0 0,0 2 0 15,-3 0 0-15,3 3 0 0,0 2 0 0,3 1 0 0,-3-1 0 16,-3-2-8-16,3-3-5 0,3-2-1 0,-3-6 0 31,3-2-78-31,-4-4-15 0,4-4-3 0,0-11-1016 0</inkml:trace>
  <inkml:trace contextRef="#ctx0" brushRef="#br0" timeOffset="249353.6005">18013 13274 2487 0,'0'0'55'0,"-6"5"11"0,0-2 2 0,0 2 2 0,-3-2-56 0,3-3-14 15,0-3 0-15</inkml:trace>
  <inkml:trace contextRef="#ctx0" brushRef="#br0" timeOffset="249797.3708">18320 13473 2948 0,'3'23'65'0,"-3"-7"14"0,0 3 2 0,-3-1 1 0,3-2-66 0,0 0-16 0,0 0 0 0,0 0 0 15,3 2 23-15,3-4 1 0,-3-1 0 0,5 3 0 16,-2 0-32-16,3-1-7 0,-3-1-1 0,3-1 0 31,0 0-22-31,0 0-5 0,-3-2-1 0,0-3 0 0,0 0-8 16,0 0-1-16,-3 0-1 0,0-3 0 0,0 0-2 0,-3-5-1 15,0 0 0-15,0 0 0 0,0 0 36 0,0 0 7 0,0 0 2 0,0 0 0 16,0 0 44-16,0 0 8 0,3-5 3 0,-3-3 0 16,0 0 7-16,3 0 2 0,0-2 0 0,0-1 0 15,-3-2-23-15,3 0-4 0,3-1-1 0,-3-2 0 0,3 3 13 16,0 0 3-16,-1 0 0 0,4 0 0 15,0 2-40-15,0 3 0 0,3 3 0 0,-3 2 0 0,3 0 8 0,-3 3 8 16,3 3 0-16,0 2 1 0,0 6-17 0,3 0 0 16,-7 4 0-16,4 1-9 15,0 3-16-15,-3-3-3 0,3 2-1 0,0-2 0 32,0 0-87-32,0-3-16 0,0 0-4 0,0-2-1006 0</inkml:trace>
  <inkml:trace contextRef="#ctx0" brushRef="#br0" timeOffset="250191.5711">19350 13578 1785 0,'0'0'79'0,"0"0"17"0,0 0-77 0,0 0-19 0,0 0 0 0,0 0 0 16,0 0 184-16,0 0 34 0,0 0 6 0,0 0 2 15,2-5-138-15,1 0-28 0,-3 0-6 0,0-3-1 16,-3 0-26-16,3-3-6 0,-5 1-1 0,2-4 0 16,-3 4-20-16,3-4 0 0,-3 4-10 0,0-1 10 15,-3-2-24-15,0 2 1 0,0 4 1 0,-3 1 0 16,3 1 6-16,-3 5 0 0,0 0 1 0,0 3 0 15,0 5 15-15,-2 2 0 0,2 6 0 0,-3 5 0 16,0 6 9-16,0 4-1 0,0 1-8 0,0 5 12 16,-3-2-12-16,7 4 9 0,2-4-9 0,0 2 8 15,3-3 0-15,6 0 0 0,0-4 0 0,6-1 0 16,3-5-8-16,5-1-12 0,-2-4 2 0,6-1 1 16,3-7-28-1,3 0-6-15,-3-6-1 0,3-5 0 0,-1-8-108 0,1-3-23 0,0-2-4 16</inkml:trace>
  <inkml:trace contextRef="#ctx0" brushRef="#br0" timeOffset="250394.6384">19731 13700 2602 0,'11'24'57'0,"-8"-13"12"0,3 2 3 0,-3 3 1 0,3 0-58 16,0-1-15-16,-3 1 0 0,0 0 0 0,0 0 44 0,3 0 7 0,-3-3 1 0,3-5 0 31,-3 0-109-31,-3-8-22 0,0 0-4 0,6-3-1073 0</inkml:trace>
  <inkml:trace contextRef="#ctx0" brushRef="#br0" timeOffset="250535.2348">19888 13340 3070 0,'-6'24'136'0,"6"-11"28"0,0-2-131 0,-3 0-33 0,-3-1 0 0,0-2 0 16,0 0-44-16,4-3-16 16,-4-5-4-16,-3 0-1236 0</inkml:trace>
  <inkml:trace contextRef="#ctx0" brushRef="#br0" timeOffset="251144.4638">20549 13510 1785 0,'0'0'159'0,"0"0"-127"16,-6 8-32-16,0-3 0 0,6-5 179 0,-6 5 29 16,0-5 7-16,0 3 1 0,0-3-120 0,-3 0-23 15,0 2-5-15,1 1 0 0,2-6-23 0,-3 3-4 16,9 0-1-16,-6-5 0 0,0 0-40 0,-3 2 0 0,3 1 0 0,-3-1 0 31,0-2-44-31,-3 2-7 0,0 3-1 0,0 0-1 16,-3 0-15-16,1 5-4 0,-1 3 0 0,0 3 0 15,0 2-4-15,0 6-2 0,0-1 0 0,0 6 0 0,0 2 51 0,3-2 11 0,1 3 1 0,2-4 1 16,3 1 43-16,3 0 9 0,0-3 2 0,3-5 0 16,0 0 8-16,3-3 3 0,0 0 0 0,0-5 0 31,3 0-67-31,3-5-12 0,-1-3-4 0,4-3 0 0,0-5 8 0,3 0 0 0,6-2 1 16,0-6 0-1,3-3-17-15,-1-2-3 0,1 0-1 0,0 0 0 0,3-6 26 0,-3 1 5 0,-1 0 1 0,1-4 0 16,-3-4 28-16,0 2 7 0,0-2 1 0,0-3 0 15,-3 0 51-15,-1 0 10 0,4-3 3 0,-6-2 0 0,-3-3-45 16,3-5-9-16,-3-3-2 0,0 0 0 0,-3 2 0 0,0 6 0 16,-4 3 0-16,1 2 0 0,3 9-32 0,-3 4 0 15,-6 6 0-15,3 5 0 0,-3 3 13 0,0 5-4 16,-3 5-1-16,3 3 0 0,-6 6 4 0,-3 2 0 16,1 5 0-16,-1 5 0 0,-3 9-12 0,6 5 0 15,-3 7 0-15,3 6 0 0,-3 3 0 0,3 2-11 16,0 3 3-16,3-3 0 0,3 1-4 0,-3 1 0 15,6 4 0-15,0-3 0 0,6 0 12 0,-3 0 0 16,3 0 0-16,0-6 0 0,3-4 0 0,0-1 0 16,-1-5 0-16,1-5 0 15,-6-3-29-15,3-8-4 0,3 0-1 0,-3-5-751 16,0-8-151-16</inkml:trace>
  <inkml:trace contextRef="#ctx0" brushRef="#br0" timeOffset="251519.3837">21043 13814 2566 0,'0'0'56'0,"0"0"12"0,0 0 3 0,0 0 1 16,6 0-57-16,3-5-15 0,0-3 0 0,0-3 0 15,0 1 0-15,3-6-13 0,0 0 2 0,-3-3 1 0,2 1 10 0,-2-1-8 16,0-5 8-16,3 3-8 0,-3 0 8 16,3-3 0-16,-6-2 0 0,3 2 0 0,3 0 8 0,-3 0 3 15,-3 3 1-15,0 0 0 0,-3 0 0 0,3 0 0 16,-6 0 0-16,0 5 0 0,0 0-12 0,-6 5 0 16,3 1 0-16,-6 4 0 0,3 1 0 0,-6 5 0 15,0 0 0-15,0 5 0 0,0 3 0 0,-3 3-12 16,3 2 4-16,-2 3 8 0,2 2 0 0,0 4 0 15,3 1 0-15,-3 4 0 0,6 5 0 0,0 2-9 16,0 0 9-16,0 1-10 0,3-3 10 0,0-3-10 16,6 0 10-16,0-5-10 15,0-3-23-15,3-3-5 0,-3-2-1 0,6-8-1053 0</inkml:trace>
  <inkml:trace contextRef="#ctx0" brushRef="#br0" timeOffset="251878.6663">21478 13565 2804 0,'12'21'62'0,"-6"-13"13"0,0 3 2 0,0-3 1 0,2 0-62 0,1 2-16 0,0-4 0 0,3 2 0 16,0 2 44-16,0 1 7 0,-3-3 1 0,3 2 0 16,-3 1-44-16,0-1-8 0,-3 1 0 0,3 0 0 15,-6-1-13-15,3 1 3 0,-3-3 1 0,-1 0 0 16,-2-8-47-16,0 0-8 0,0 0-3 0,0 0 0 15,0 0-43-15,0 0-9 0,0 0-1 0,0 0-1 16,0 0 59-16,3-6 12 0,0 1 2 16,3 0 1-16,-3-3 69 0,0 0 14 0,3 0 2 0,-3 0 1 0,6-3 41 15,0-2 8-15,-3 3 1 0,3-4 1 0,3 1-14 0,0 0-2 16,0 2-1-16,0-2 0 0,0 5-15 0,-1 3-3 16,1 5-1-16,0 0 0 0,0 0-18 0,-3 3-3 15,3-3-1-15,0 5 0 0,-3 3-20 16,6 2-4-16,-6 1 0 0,0 2-8 15,0 0-16-15,-4 1-11 0,1-1-1 0,0 3-1 16,-3-3 2-16,3-2 1 0,-6-4 0 0,0-7 0 16,0 0-164-16,0 0-33 0</inkml:trace>
  <inkml:trace contextRef="#ctx0" brushRef="#br0" timeOffset="252128.6066">22112 13293 3013 0,'0'0'66'0,"0"0"14"0,6 2 2 0,3 4 3 0,0-6-68 0,5 0-17 0,4 0 0 0,0-3 0 15,0-2 22-15,6-1 1 0,3 1 0 0,5-3 0 16,1 0-3-16,0-2 0 0,0-4 0 0,2 1 0 15,-2 0-36-15,0-3-7 0,0-2-1 0,-1-1-1 16,-2-2-103-16,0 0-21 0,-3 0-4 16,-4-1-1061-16</inkml:trace>
  <inkml:trace contextRef="#ctx0" brushRef="#br0" timeOffset="252347.3088">22365 12814 3168 0,'0'8'70'0,"3"2"14"0,0 1 4 0,0 2 0 0,-3 0-71 0,0 1-17 15,0 4 0-15,0 6 0 0,0 5 0 0,0 5 0 16,-3 11-8-16,0 3 8 16,0 8-27-16,0 7 1 0,-3 3 0 0,0 11 0 0,0 2 26 0,6 1 0 0,-3-4 0 15,0-1 0-15,0-4-9 0,0-2 0 0,0-8 0 0,3-8 0 31,-6-9-123-31,6-6-24 0,0-9-4 0</inkml:trace>
  <inkml:trace contextRef="#ctx0" brushRef="#br0" timeOffset="252769.3922">23234 13248 2102 0,'0'0'93'0,"0"0"19"0,0 0-89 0,0 0-23 16,0 0 0-16,0 0 0 0,0 0 72 0,0 0 9 16,0 0 3-16,9-3 0 0,0-2-52 0,3-1-9 15,0-1-3-15,5-1 0 0,4-3 2 0,0 0 0 0,6 1 0 0,3-3 0 16,2 2-7-16,1-2-2 0,9 0 0 0,-3-1 0 15,8 1-5-15,-2 3-8 0,-1-6 11 0,-2 2-11 16,0-4 0-16,-4 2-22 0,-2 0 3 0,3-5 1 31,-9 2-181-31,-1-2-36 0,22-21-7 0,-18 8-2 0</inkml:trace>
  <inkml:trace contextRef="#ctx0" brushRef="#br0" timeOffset="253026.5189">23722 12581 1785 0,'9'3'159'0,"-9"-3"-127"0,9 2-32 0,0-2 0 0,-6-2 131 0,6-1 20 0,0 3 4 0,-3-3 1 16,-6 3-112-16,6 0-21 0,-6 0-5 0,6 11-1 16,-3 5-6-16,2 8-2 0,-5 5 0 0,-5 8 0 15,5 10 13-15,-9 9 2 0,-3 7 1 0,-6 11 0 16,3 11 6-16,-6 0 1 0,-6-1 0 0,-2 6 0 15,5 3 11-15,-3-6 2 0,6 1 1 0,0-6 0 16,3-6-46-16,4-4 0 0,5-3 0 0,0-11-10 31,0-11-136-31,6-4-27 0,3-11-6 0,-3-9-881 0</inkml:trace>
  <inkml:trace contextRef="#ctx0" brushRef="#br0" timeOffset="253385.7486">24288 13393 2635 0,'-9'32'58'0,"9"-19"12"0,0 3 2 0,0 0 2 0,-6 0-59 0,0-3-15 15,-3 3 0-15,3-3 0 0,-3 6 29 0,-6-3 3 16,3 2 1-16,-3 1 0 0,0 2-33 0,6 0 0 15,-5 3-10-15,2 2 10 0,3-5-16 0,3 3 4 16,0-3 0-16,3 3 1 0,3-3 11 0,3-2 8 16,3-1-8-16,3-2 11 15,0-3-41-15,0-2-8 0,5-6-2 0,-5-2 0 16,9-3-5-16,-6-3-2 0,9-2 0 0,-6-3 0 16,6-2 4-16,-6-4 1 0,5 1 0 0,-5-3 0 0,0 0 42 0,3 3 8 0,-6-3 1 0,0 0 1 15,6 0 30-15,-9-2 7 0,3 2 1 0,-3-2 0 16,-6-4 20-16,5 1 4 0,-2 0 0 0,-3 0 1 15,-3-3-39-15,-9 0-8 0,6 0-2 0,-8 1 0 16,-7-4-24-16,-9 3-14 0,3 3 2 0,-15 0 0 31,1 3-133-31,-4 2-27 0,-12 2-4 0</inkml:trace>
  <inkml:trace contextRef="#ctx0" brushRef="#br0" timeOffset="255280.931">15519 15097 1220 0,'0'0'54'16,"0"0"11"-16,0 0-52 0,0 0-13 0,0 0 0 0,0 0 0 16,0 0 139-16,0 0 25 0,6 5 4 0,-6-5 2 15,0 0-70-15,0 0-15 0,0 0-2 0,0 0-1 16,0 0-31-16,0 0-7 0,0 0 0 0,0 0-1 0,0 0-5 0,0 0-1 16,0 0 0-16,0 0 0 0,0 0 2 0,0 0 0 15,0 0 0-15,0 0 0 0,0 0 5 0,0 0 0 16,0 0 1-16,0 0 0 0,-6 6-26 0,0-1-6 15,-3-2-1-15,0-1 0 0,0 1 2 0,-3 0 0 16,-3-1 0-16,-3 4 0 0,0-4-14 0,-2 3 0 16,-1 1 8-16,-3-1-8 0,0 0 0 0,3 3 9 15,0 0-9-15,1 0 8 0,-4 0-8 0,3 0 0 16,3 3 0-16,-3-3 0 0,3-1 0 0,-2 4 0 16,2 0 0-16,0-3 0 0,3 0 0 0,-3 2-11 15,0 1 3-15,0 2 0 0,4-2 8 0,2 2 0 16,-3 3 0-16,0-1 0 0,3 1 0 0,0 0 9 15,0 3-1-15,3-1-8 0,-6 3 32 0,6 1-1 0,0-1 0 16,1 3 0-16,-1-1-16 0,3-1-3 0,3 4-1 0,0-2 0 16,0 2 4-16,6 3 1 0,3-2 0 0,0-1 0 15,3 1-5-15,-1 2-1 0,7 0 0 0,-3-3 0 16,6 4-10-16,0-1 12 0,0 2-12 0,3-4 12 16,5 5 8-16,1-3 1 0,3 0 1 0,0-3 0 15,3 1-12-15,-1-1-2 0,4-2-8 0,0-8 12 16,2 2-12-16,4-4 0 0,-3-4 8 0,-1-2-8 15,4-5 0-15,0-3 0 0,-1-5 0 0,1-3 0 16,0-3-39-16,-1-5-1 16,-2 0 0-16,3-8 0 0,2 6-65 0,-5-9-14 0,-3-2-2 0,0-2-1 15,-1-1-113-15,-2-3-22 0</inkml:trace>
  <inkml:trace contextRef="#ctx0" brushRef="#br0" timeOffset="257233.5628">16918 15195 288 0,'0'0'25'0,"0"0"-25"0,0 8 0 0,-3 0 0 0,0-3 393 0,0 0 74 15,3-5 14-15,0 6 3 0,0-6-309 0,0 8-63 16,-3-3-12-16,6 3-2 0,0 0-36 0,-3 0-7 16,-3 2-2-16,3 4 0 0,3 2-4 0,-3-3-1 15,3 3 0-15,0 2 0 0,3-2-38 0,3 5-10 16,-4 0 0-16,1 3 0 0,0-3-11 0,3 0-4 16,6 3-1-16,-3-3 0 0,-6 1 16 0,3-1 8 15,0-3 0-15,3-2-8 0,-3 0 0 0,-3-3 0 16,3 1 0-16,-3-7 0 0,6 1 0 0,-4-2 0 15,-8-6 0-15,9 2 0 0,0 1 0 0,0-6 0 16,0 1 0-16,-3-4 0 0,0 1-8 0,3-3-9 16,0 0-2-16,-3-2 0 0,-3-1 19 0,3 0 0 15,6 4 0-15,-6-4 0 0,0 3 12 0,-3-3 7 0,3 1 1 16,2-1 0-16,1 6-20 0,-3-3-9 0,-6 0 1 16,3 0 0-16,9 3 19 0,-6-3 4 0,-6 0 1 0,3 0 0 15,3 3-16-15,0-1 11 0,-3 1-11 0,-3 5 10 16,0 0-2-16,0 0-8 0,0 0 12 0,0 0-4 15,0 0-8-15,0 0 0 0,6 3-10 0,0 2 10 16,3 0-21-16,-3 1 1 0,0 2 1 0,3-3 0 16,6 0 19-16,-3 1 0 0,-1-1 0 0,-2-3 0 15,6 1-14-15,-3-3-2 0,0 3-1 0,-3-3 0 16,-3-3 17-16,3 0 0 0,0 1-8 0,0-3 8 16,-6 2 0-16,3-2 0 0,0-1 0 0,0-2 9 15,-3 0-9-15,2-2 12 0,1-3-12 0,3-3 12 16,0-3 0-16,3-2 0 0,-6-8 0 0,3 0 0 15,3-6-88-15,0-2-18 0,-3-2-3 0,0-4-1013 16</inkml:trace>
  <inkml:trace contextRef="#ctx0" brushRef="#br0" timeOffset="257577.234">17849 15245 1728 0,'12'24'153'0,"-12"-13"-122"0,-3 2-31 0,0 0 0 16,0 0 144-16,3-2 22 0,-6 0 5 0,3-1 1 16,-3-2-97-16,3 0-19 0,3 0-4 0,0-3-1 15,0 3-40-15,-3 0-11 0,3 0 0 0,3 0 0 16,-3 0 0-16,3 3 0 0,-6-1-10 0,6 1 10 16,0-1-12-16,0-2 4 0,0 0 8 0,0 0-13 15,3-3-19-15,-6-5-3 16,0 0-1-16,6-5-679 0,0-3-136 0</inkml:trace>
  <inkml:trace contextRef="#ctx0" brushRef="#br0" timeOffset="257733.4439">18034 14957 2592 0,'3'26'115'0,"0"-12"23"0,-3-1-110 0,3 0-28 16,0-2 0-16,-3-11 0 0,0 0 0 0,0 0 0 15,0 0-12-15,3-11-1134 0</inkml:trace>
  <inkml:trace contextRef="#ctx0" brushRef="#br0" timeOffset="257952.1444">18394 14997 1958 0,'24'18'174'0,"-12"-10"-139"0,0-3-35 0,3 3 0 16,-1-5 145-16,4 0 23 0,6-1 4 0,0-4 0 15,3-1-120-15,-3 0-24 0,2-5-4 0,1 3-2 16,0-3-12-16,-3 3-2 0,0-6-8 0,-1 1 12 16,-2-4-34-16,0-1-7 0,0-1-2 0,-3-3 0 15,0-5-148-15,-1 3-29 0,1-3-7 0</inkml:trace>
  <inkml:trace contextRef="#ctx0" brushRef="#br0" timeOffset="258248.9499">18692 14526 1440 0,'3'21'128'0,"-3"-11"-103"16,-3 4-25-16,0-1 0 0,-3 5 188 0,3 1 33 15,0 5 7-15,-3 0 0 0,0 7-128 0,-3 4-25 16,3 7-6-16,0 6-1 0,0 5-33 0,0-1-7 0,-3 7-2 0,3-1 0 16,0 3 6-16,-3 0 2 0,0-1 0 0,1-1 0 15,2-6-14-15,0-6-2 0,0-2-1 0,3-8 0 16,0-8-17-16,-3-2-11 0,3-9 2 15,0-2 0 1,-3-5-106-16,3-6-21 0,3-5-4 0,-6-5-591 0,0-3-118 0</inkml:trace>
  <inkml:trace contextRef="#ctx0" brushRef="#br0" timeOffset="258639.4969">19105 14261 2016 0,'12'27'89'0,"-9"-12"19"0,3 4-87 0,0-1-21 16,0 4 0-16,0-1 0 0,0 5 180 0,3-2 31 16,-3 5 6-16,3-2 2 0,0 4-179 0,-3 6-40 15,0 3 0-15,0 8 0 0,0 5-17 0,-3 7-3 16,-3 4 0-16,0-1 0 0,0 1 20 0,0-3 0 15,0-3 0-15,-3-5 0 0,0-3 0 0,0-7 16 16,3-4-4-16,-3-10 0 0,0-2-12 0,0-9-16 16,3-4 3-16,-3-4 1 15,0-7-26-15,3-3-5 0,0 0-1 0,0 0 0 0,0 0 25 0,-3-6 5 16,0-7 1-16,3 8 0 0,0-3 30 0,3-3 7 16,-3 1 0-16,6-1 1 0,-3 1 15 0,3-1 4 0,0 1 0 15,6 2 0-15,-4-3-20 0,4 3-3 0,3 0-1 0,0 3 0 16,0-3 10-16,0 5 2 0,0 3 0 0,0 3 0 15,0 0-32-15,2 2 0 0,-2 3 0 0,3 2 0 32,3 1-48-32,-3 0-12 0,0-1-2 0,3-2-773 0,-4-3-154 0</inkml:trace>
  <inkml:trace contextRef="#ctx0" brushRef="#br0" timeOffset="259975.5813">20701 14803 864 0,'0'16'76'0,"-3"3"-60"15,0 2-16-15,0 0 0 0,0 0 384 0,-3-2 75 16,3-1 14-16,-3-4 3 0,3 1-360 0,0-1-72 16,-3 2-14-16,3-1-3 0,3 1-40 0,-3 0-8 15,0 0-2-15,3 3 0 16,-3-4-14-16,6 4-3 0,-3 0-1 0,3-1 0 16,0 1-1-16,0-1 0 0,3-2 0 0,0 0 0 0,0 2 32 0,3-2 10 15,-3 0 0-15,3-3 0 0,0-2 0 0,0 0 8 16,0-6 0-16,3 0 1 0,-4-2-1 0,4-6-8 15,0-2 12-15,0 0-4 0,0-3-8 0,3-6 0 0,0 1 0 16,-3 0 0-16,0 0 0 0,3-6 0 0,-1 1 0 16,-2-1 0-16,3 1 0 0,-3-4 0 0,0 1-9 15,0 3 9-15,-3-1 0 0,0 1 0 0,-3 2 0 0,3 3 0 16,-3-1 20-16,-3 6-1 0,3 0-1 0,-6 8 0 16,0 0 12-16,0 0 2 0,0 11 1 0,3 2 0 15,-3 3-9-15,0 5-3 0,0 0 0 0,0 3 0 16,0 0-21-16,0 0 0 0,3 2-10 0,0-4 10 15,-1-4-19-15,1 1 3 0,3-4 1 0,0-4 0 32,3 0 2-32,0-9 0 0,3 4 0 0,0-6 0 15,0 0 13-15,3 0 0 0,-3-6 0 0,0 1-9 0,3-3 17 0,-4 0 4 0,1-2 1 16,3-1 0-16,-3 0-5 0,0-2 0 0,0 0-8 16,-3-3 12-16,0 0-12 0,3-2 0 0,-3-1 0 15,3-2 0-15,-4 0 0 0,4-6 0 0,0-2-8 0,3-3 8 31,-3-2-88-31,3-6-12 0,-6-2-1 0</inkml:trace>
  <inkml:trace contextRef="#ctx0" brushRef="#br0" timeOffset="260506.7068">21576 15092 403 0,'6'8'36'0,"0"-3"-36"15,-3 0 0-15,-3-5 0 0,0 0 330 0,0 0 59 16,0 0 12-16,6 3 3 0,-6-3-286 0,9 0-57 16,-3 0-11-16,0 0-2 0,-6 0-10 0,9-3-2 15,0 1 0-15,-1-6 0 0,1 2 4 0,3-1 0 0,-3-4 0 16,3 0 0-16,0-4-32 0,3-4-8 0,0 0 0 16,0 1 0-16,-3-1 0 0,2-4 0 15,-2-1 0-15,-3 0 0 0,-3 0 0 0,6 0 0 16,-6 3 0-16,0 3 0 0,0 2 0 0,-6 3-8 0,3-1 8 0,-6 6-8 15,-3 0 8-15,0 6 0 0,0 2 0 0,-6 2 0 16,3 1 32-16,-3 2 1 0,-2 3 1 0,-1 3 0 16,3-3-6-16,-3 0 0 0,0 0-1 0,-3 0 0 15,3 0-27-15,0 0 0 0,0-1 8 0,4 1-8 16,-4 3 0-16,6 2 0 0,-3 0 0 0,3 3 0 16,0 0 0-16,3 5 0 0,0-2-14 0,-3 5 5 15,9 0 9-15,-3-1 0 0,-3 4 0 0,6-3 0 16,0 2 13-16,0 1 2 0,3-1 0 0,0 0 0 15,0-2 0-15,3-3 0 0,0-5 0 0,0 0 0 16,6-3-15-16,-3-2-15 0,3-6 3 0,3-2 1 16,-3-6-109-16,5-2-23 15,1-3-4-15,-3-8-842 0</inkml:trace>
  <inkml:trace contextRef="#ctx0" brushRef="#br0" timeOffset="260694.1614">22002 14944 1324 0,'6'53'118'0,"-6"-24"-94"15,0 2-24-15,-3 4 0 0,3-3 314 0,-3-3 58 0,0-3 12 16,3-5 3-16,-3-2-301 0,3-9-60 0,0-2-12 0,0-8-2 31,0 0-144-31,3-5-29 0,-3-8-6 0,3-6-890 0</inkml:trace>
  <inkml:trace contextRef="#ctx0" brushRef="#br0" timeOffset="260834.7624">22162 14571 2746 0,'12'42'60'0,"-6"-21"13"0,-6 3 3 0,3 0 1 0,-3-6-61 0,-3-2-16 0,3-3 0 0,0-13 0 16,0 0-87-16,-6-2-20 0,0-6-4 15</inkml:trace>
  <inkml:trace contextRef="#ctx0" brushRef="#br0" timeOffset="261334.636">22365 14936 345 0,'3'18'15'0,"-3"-10"4"0,-3 3-19 0,3-1 0 16,0-4 0-16,0-6 0 0,0 0 428 0,0 0 83 0,0 0 16 16,0 0 3-16,0 0-429 0,0 0-85 0,0 0-16 15,0 0 0-15,0 0 0 0,0 0 12 0,0 0 0 0,0 0 0 16,-3-3 6-16,0-2 1 0,0-1 0 0,-3 1 0 15,3-3-19-15,-3 3 0 0,3-3 8 0,0-3-8 16,0 3-9-16,0-2-6 0,-3-1-1 0,6 1 0 31,0-1-15-31,0 1-3 0,-3-1-1 0,3 3 0 16,0 0 4-16,0 3 1 0,-6 2 0 0,6 3 0 0,0 0 30 0,0 0 0 0,0 0 0 0,0 0 0 16,0 0 28-16,-3 3 0 0,-3 2-1 0,3-2 0 15,-6 2-11-15,6-5-1 0,3 0-1 0,0 0 0 16,0 0-14-16,0 0 0 0,0 0 0 0,0 0 0 15,0 0-12-15,0 0-6 0,0 0-1 0,0 0 0 16,9 0-10-16,0-3-3 0,-9 3 0 0,9 3 0 0,-3-3 20 16,3 5 12-16,-3 1-13 0,0 4 5 15,0 1 20-15,-3 5 4 0,0 2 0 0,0 3 1 16,-3 3 27-16,0 3 6 0,0 2 1 0,-3 0 0 16,0 3-15-16,0-3-4 0,0 0 0 0,-3-5 0 0,0-3-18 15,-6-3-4-15,3-7-1 0,0-3 0 16,0-8-137-16,0-6-27 0,-14-17-5 15,5-4-2-15</inkml:trace>
  <inkml:trace contextRef="#ctx0" brushRef="#br0" timeOffset="261959.497">22668 14372 2386 0,'24'19'106'0,"-15"-9"22"0,3 4-103 0,-3-4-25 0,-3 3 0 0,3-2 0 16,3 2 80-16,-3 0 12 0,-3 1 1 0,0 1 1 16,3 1-70-16,-4 3-13 0,1 2-3 0,-6 3-8 15,0 2 0-15,0 9 0 0,-3-4 0 0,0 9 0 16,-2 0 0-16,-4 2-12 0,3 3 12 0,0-3-12 16,-3 1-7-16,6-4-1 0,-6-4 0 0,0-6 0 15,6 0 20-15,-3-5-8 0,3-6 8 0,0 1 0 16,-3-6-14-16,3-2 4 0,0-3 1 0,0-3 0 15,0 0 9-15,3-5 0 0,0 0 0 0,0 0 0 16,0 0 24-16,0 0 6 0,0 0 2 0,3-8 0 16,0 0-20-16,0-2-4 0,0-1-8 0,6-2 12 15,-3 0-12-15,0 0 0 0,6-3 0 0,-3 0 0 16,3 3 0-16,0-3 8 0,-6 2-8 0,5 4 0 16,-2 2 0-16,0 3 0 0,-9 5-12 0,0 0 12 0,0 0-19 0,0 0 3 15,0 0 1-15,0 0 0 0,0 5-6 0,3 0-2 16,-3-5 0-16,3 8 0 15,-3-8-9-15,0 0-1 0,0 0-1 16,0 0 0-16,0 0 2 0,0 0 0 0,0 0 0 0,3-5 0 16,3-3 11-16,0-3 2 0,3 3 1 0,-3-2 0 0,0-3 18 0,3-1 0 15,0-1 0-15,0-4 0 0,0 0 14 0,0-2-3 16,-3 0-1-16,5 0 0 0,-2 0 12 0,0 0 2 16,0-1 1-16,0-1 0 0,0 1-1 0,3-1-1 15,-3-1 0-15,0 0 0 0,3 0-11 0,0-2-3 16,-3-3 0-16,3 2 0 0,-1 1-9 0,-2-1 0 15,3 6 0-15,-3 3 0 0,0 4 0 0,0 6 8 0,-3 1-8 16,0 4 0-16,-6 3 20 0,9 10-2 0,-6 4 0 16,0 9 0-16,-3 4 7 0,0 7 2 0,-3 3 0 0,0 3 0 15,-6 5-27-15,6 3 0 0,-3-1 8 0,3 4-8 16,-6-1 0-16,9-3 12 0,0-2-12 0,-3-2 12 16,0-4-12-16,3-4-11 0,3-1 3 0,0-5 0 15,-3-5 8-15,0-5 0 0,0-6 0 0,0-2 0 31,0-4-132-31,0-7-28 0,0 0-6 0,0-5-874 0</inkml:trace>
  <inkml:trace contextRef="#ctx0" brushRef="#br0" timeOffset="262178.1861">22674 14766 2862 0,'15'37'63'0,"-9"-18"13"0,3 5 2 0,-3 0 2 0,0-3-64 0,3-3-16 16,0-4 0-16,3-1 0 0,0-5 36 0,0-3 4 15,5-2 1-15,4-6 0 16,0-2-71-16,9-3-14 0,-3-8-4 0,2-3 0 16,4-2-108-16,0 0-23 0,6-5-4 0,-7-4-893 0</inkml:trace>
  <inkml:trace contextRef="#ctx0" brushRef="#br0" timeOffset="262615.5847">23892 14663 1324 0,'9'19'59'0,"-6"-11"12"0,-3 5-57 0,6 3-14 0,-3 0 0 0,-3-3 0 16,0 0 320-16,6-2 62 0,-3 2 12 0,-1-5 2 15,-2 0-299-15,3 0-60 0,0-3-12 0,-3-5-2 16,0 0-36-16,0 0-7 0,0 0-2 0,0 0 0 16,0 0-30-16,0 0-5 0,-6 5-2 0,1 3 0 15,-1-2 13-15,-3 1 2 0,6 9 1 0,-6 0 0 16,9-3 18-16,-9 6 3 0,9-3 1 0,0 2 0 0,-3-4 21 0,3-1 0 15,0 0 0-15,0-2 0 0,0-3 16 16,0 0 0-16,0-3 1 0,3 0 0 0,-3-5 11 16,9 3 1-16,-9-3 1 0,6-3 0 0,0 3-30 0,3-3 0 15,-3 1 0-15,-3-1 0 0,2-2 20 0,-2 0-1 16,0 2-1-16,6-2 0 0,-6-3 22 0,3 0 5 16,-3 0 1-16,6 0 0 0,-9-3-37 0,9 3-9 15,-6-2 0-15,0-1 0 0,-3-2 8 0,3 0 0 16,0 0 0-16,-3-1 0 0,0 1-8 0,0-3 0 15,-6 0 0-15,3-2 0 16,-3-1-36-16,-3 1-10 0,0 2-2 0,0-3-736 16,-3 6-148-16</inkml:trace>
  <inkml:trace contextRef="#ctx0" brushRef="#br0" timeOffset="263125.5986">24228 14772 2163 0,'9'8'96'0,"-9"-8"20"16,0 0-93-16,0 0-23 0,6 2 0 0,0-2 0 0,3-2 65 0,-3-4 9 15,3-2 2-15,-3 0 0 0,3-2-61 0,6-3-15 16,-10-1 0-16,4 1 0 0,3-5 0 0,-3 2 0 15,0 0 0-15,0-5 0 0,0 2 0 0,0 1-12 16,-3-3 12-16,3 2-13 0,-3-5 13 0,0 3 0 16,3 3-10-16,0-1 10 0,-9 3 0 0,6 0 0 15,-3 0 0-15,0 3 0 16,-3 3 0-16,0-4 0 0,0 1 8 0,0 0-8 16,-3 2 0-16,-6-2 0 0,9 0 0 0,-9 2 0 0,9 3 0 15,-6-2 0-15,0 2-11 0,3 3 11 16,-3 2 0-16,6 3-8 0,0 0 8 0,0 0 0 15,0 0 0-15,0 0 0 0,0 0 0 0,0 0 11 16,0 0 14-16,0 0 3 0,0 8 1 0,0 5 0 0,0 3-1 16,6 0 0-16,-12 2 0 0,6 6 0 0,0 5 2 15,0-2 0-15,0 4 0 0,0 6 0 0,0 1-30 0,0 1-13 16,0 6 1-16,0 0 0 0,0 5 12 0,-3 6 16 16,-3 2-3-16,6 3-1 0,0 0-12 0,-3 2-10 15,-6 1 2-15,9 2 0 0,-9 0 24 0,9-2 6 16,-6-3 1-16,0-3 0 0,-3-11-4 0,6 1-1 15,-3-11 0-15,0-3 0 0,0-7-18 0,3-6-11 16,-3-5 2-16,1-3 0 16,-1-13-111-16,-3 0-23 0,0-13-4 0,-3 0-951 0</inkml:trace>
  <inkml:trace contextRef="#ctx0" brushRef="#br0" timeOffset="263297.4299">24243 15110 3009 0,'6'11'66'0,"0"2"14"0,-3 0 2 0,6-2 3 0,0-3-68 0,0-8-17 0,3-3 0 0,-1-7 0 16,4-6-128-16,0-5-30 0,6-6-6 0,0-2-628 15,3-3-127-15</inkml:trace>
  <inkml:trace contextRef="#ctx0" brushRef="#br0" timeOffset="264797.0869">15867 17261 921 0,'0'11'82'0,"0"-3"-66"15,3 5-16-15,-3 0 0 0,0-2 255 0,0-3 47 16,6 0 10-16,-6 2 1 0,0-7-198 0,0-3-40 16,0 0-8-16,6 5-2 0,3 1-50 0,0-6-15 15,-6-6 0-15,3 6 8 0,3-5-18 0,-1-3-3 16,-5 3-1-16,3 2 0 0,0-2-2 0,0 0-1 0,0 2 0 0,-3-2 0 16,-3 5 8-16,0 0 9 0,6 0-13 0,-6 0 5 31,0 0 8-31,0 0 9 0,9 0-1 0,-3 0-8 0,-6 0 25 0,0 0-1 0,0 0-1 0,6-6 0 15,3 6-11-15,0 0-3 0,0-2 0 0,0-1 0 32,3 0-9-32,0-2 0 0,-4-3 0 0,4 3 0 15,3-3 0-15,-3-3 0 0,3 3 0 0,0-5-11 16,-3 5 11-16,6-2 0 0,-3-3 0 0,-1 5 0 16,1-3 0-16,-3 0 0 0,3-4 0 0,0 7 0 0,0-3 0 0,0 3 0 0,-3-5 0 0,3 5 0 15,-4-3 0-15,1 1 0 0,3-1 8 0,-3-2-8 16,0 0 0-16,0 2 0 0,-6-2 0 0,3-3 8 15,0 3-8-15,0 0 0 0,-3-6 0 0,0 6 0 16,0 0 0-16,-3-6 0 0,0 6 0 0,-3 0 0 16,-3-1-14-16,0 1-1 0,3 0 0 0,-3 2 0 0,-3 3 15 15,0 3 0-15,-3-3 0 0,0 3 0 0,0 2 12 0,-3 3-2 16,-3 0 0-16,0 0 0 0,0 3 7 0,0 0 2 16,-2-1 0-16,2 3 0 0,-3 1-9 0,0-4-2 31,3 4 0-31,0 2 0 0,0-3-8 0,3 0 0 0,-2-2 0 0,2 2 0 0,0 0 0 0,0 1 8 15,0-4-8-15,0 4 0 0,3-1 0 0,-3-2 0 16,-3 2 0-16,3 0 0 0,4 3 0 0,-4 0 0 16,0 5 8-16,0-5-8 0,0 3 17 0,3-3 2 15,-3 10 0-15,3-5 0 0,-3 6 7 0,0 0 2 0,3 2 0 16,-3 0 0-16,1-3-12 0,2 9-3 16,3-3 0-16,3 2 0 0,-3 1 11 0,3 4 1 15,0-4 1-15,6 5 0 0,0 2-13 0,3-2-2 0,0 2-1 16,6 3 0-16,-1-2 4 0,4 2 1 0,0-8 0 0,0 2 0 15,3-4 5-15,3 5 2 0,-3-11 0 0,0-3 0 16,-1 1-22-16,7-6 0 0,0-5 0 0,6 0 0 16,-3-3-9-16,5-7-7 0,1-4 0 0,3-7-1 31,-1-5-105-31,4-4-21 0,-3-9-4 0,3-6-956 0</inkml:trace>
  <inkml:trace contextRef="#ctx0" brushRef="#br0" timeOffset="266024.4466">16772 16386 172 0,'0'0'16'0,"0"0"-16"0,0 0 0 0,0 0 0 16,0 0 301-16,6 8 58 0,-6-8 11 0,0 5 2 15,0 8-191-15,0-5-38 0,0 3-8 0,0-3-2 16,-9 5-42-16,6 3-9 0,0 0-2 0,3-3 0 16,-3 0-25-16,0 6-6 0,0-6-1 0,0 5 0 15,0-2-25-15,0 0-6 0,0-3-1 0,0 0 0 16,3-2-16-16,0 0-9 0,-6 2 1 0,3-5 0 31,3-8-24-31,0 0-5 0,0 0-1 0,-6 0 0 0,0-5-26 0,3 2-6 0,3-2-1 0,0-3 0 16,-6 2 11-16,6-7 1 0,6 5 1 0,0-5 0 15,-6 5 32-15,3-3 6 0,3 4 2 0,3-4 0 16,0 3 18-16,-3-3 0 0,0 3 0 0,3-5 0 16,3 8 24-16,-3-3 3 0,-6 0 0 0,3-3 0 15,3 1-4-15,-4-1-1 0,4-2 0 0,-3-5 0 0,-3 4-22 16,6 1 8-16,3-5-8 0,-3-1 0 0,-6 6 8 0,3-3-8 15,6-3 8-15,-3 6-8 16,0 0-22-16,-6 5-9 16,3 0-1-16,-3 0-1 0,6 0 19 0,-9 8 4 0,0 0 1 0,0 0 0 0,0 0 32 0,0 0 6 15,-3 8 2-15,0 0 0 0,0 0 7 0,0 0 2 16,-3 0 0-16,0-3 0 0,-3 8-17 0,0-2-3 16,3 0-1-16,-3-1 0 0,0 3-11 0,-3 1-8 15,0-1 12-15,0 5-12 0,4 1 16 0,-4-3-3 16,-3 2-1-16,6 1 0 0,0 2-12 0,0-2 0 15,-6-1 0-15,3-2 0 0,3 2 0 0,0 1 0 16,0-3 0-16,0 2 0 0,0-4 0 0,4-1 0 16,-1-5 0-16,0 0 0 15,0 0-28-15,6-8-4 0,-3-6-2 0,3-2 0 16,0-2-22-16,0 2-5 0,0-3-1 0,6-5 0 16,0-2-16-16,0 2-3 0,-3-2-1 0,2-1 0 15,7 0-29-15,-3 1-5 0,-3-3-2 0,0 8 0 16,3-3 45-16,3 0 9 0,0 3 1 0,-3-1 1 0,-6 6 62 0,3-2 15 0,6 2 1 0,-6 0 1 15,-3 3 12-15,0-1 3 0,6-2 0 0,-3 6 0 16,-1 2-32-16,-5 0 0 0,0 0 0 0,0 0-10 31,9 0-13-31,-9 0-2 0,0 0-1 0,0 8 0 16,3 0-2-16,0-3 0 0,-6 3 0 0,-3 2 0 0,0-2 62 0,4 0 12 0,2 0 2 0,-3-2 1 16,-3 2 17-16,0-3 3 0,6-5 1 0,0 0 0 15,0 0-20-15,0 0-4 0,0 0-1 0,0 0 0 16,0 0-25-16,0 0-4 0,0 0-2 0,0 0 0 15,6-3-14-15,-6 3 0 0,0 0 0 0,-3-5 0 0,3 0 0 16,0-1 0-16,0-2 0 0,-3 8 0 0,-3-5 0 0,6 5 12 16,0 0-1-16,0 0-1 0,-3-3 30 0,3 3 7 15,3-5 1-15,-3 5 0 0,0 0-12 0,-3-5-1 16,0 2-1-16,0-2 0 0,3 5-18 0,0 0-4 16,0 0-1-16,0 0 0 0,0 0-11 0,0 0 8 15,-9 5-8-15,0 0 8 0,0-2-16 0,3 5-4 16,-3-3-1-16,0 9 0 0,-9-1 0 0,6 0 0 15,3 0 0-15,1 3 0 0,-4 0 13 0,0-3 0 16,3 0 0-16,3 1-9 0,0-4 9 0,0-7 12 16,3 5-2-16,3-8-1 15,0 0-43-15,0 0-9 0,-6-8-1 0,0-5-748 0</inkml:trace>
  <inkml:trace contextRef="#ctx0" brushRef="#br0" timeOffset="266430.6181">16760 16372 889 0,'0'0'19'0,"0"0"4"0,0 0 1 0,0 0 2 0,0 0-26 0,0 0 0 16,9 0 0-16,-3 0 0 0,-6 0 0 0,0 0-9 15,9-5 0-15,-9 5 0 0,0 0 25 0,0 0 6 16,0 0 1-16,0 0 0 0,6 0 42 0,-6 0 9 15,0 0 2-15,0 0 0 0,9 0 33 0,-9 0 7 16,0 0 2-16,0 0 0 0,-6 5-24 0,3 3-5 0,0-2-1 16,-3 7 0-16,-6-5-29 0,3 2-7 0,6-2 0 0,-3 3-1 15,-3 2-51-15,0 0 0 0,3-2 0 16,0 0 0 0,0-4-156-16,0-1-26 0,-3 2-5 0,3-6-1 0</inkml:trace>
  <inkml:trace contextRef="#ctx0" brushRef="#br0" timeOffset="272933.3822">17430 16608 1638 0,'0'0'72'0,"0"0"16"0,0 0-71 0,0 0-17 16,0 0 0-16,0 0 0 0,6 10 58 0,-6-10 8 15,0 0 2-15,0 0 0 0,0 0-48 0,0 0-8 16,0 0-3-16,0 0 0 0,0 0 5 0,0 0 1 16,0 0 0-16,0 0 0 0,0 0 5 0,0 0 0 15,0 0 1-15,0 0 0 0,0 0 4 0,0 0 1 0,0 0 0 16,0 0 0-16,6 3-6 0,-6-3 0 0,0 0-1 0,0 0 0 16,5 8-1-16,-5-8 0 0,0 0 0 0,3 11 0 15,3-3-6-15,-3-3 0 0,-3-5-1 0,3 8 0 16,-6 0-11-16,3-8 8 0,0 0-8 0,0 0 8 15,0 0-8-15,6 8 8 0,0-6-8 0,0 4 8 16,-3 2-8-16,-3-8 10 0,0 0-10 0,6 0 10 16,3 0-10-16,-9 0 0 0,0 0 0 0,0 0 8 15,6 5-8-15,-6-5 0 0,0 0 0 0,0 0 0 16,0 0 0-16,3 3 8 0,3 2-8 0,-6-5 0 16,0 0 8-16,3 5-8 0,3-2 0 0,-6-3 8 15,0 0-8-15,3 2 0 0,6 1 0 0,-3-3 8 16,6 0-8-16,-6 0 0 0,-6 0 0 0,6 0 0 0,3 0 0 15,-4 0 0-15,-5 0 0 0,6 0 0 0,3 0 0 0,0 0 8 16,0 0-8-16,-9 0 0 0,3 5 10 0,3 1-10 16,6-6 12-16,-3 2-12 0,-9-2 19 0,9 6-3 15,3 1-1-15,0-1 0 0,3 2-15 0,2-3 0 16,-2 3 0-16,3-3 0 0,9 6 0 0,-3-3 0 16,0 0-13-16,-1 5 4 0,4-5 9 0,0-3 0 15,-3 6 0-15,3-3 0 0,-4-3 0 0,4-2 0 16,-3 2 10-16,0 3-10 0,0-3 0 0,2 0 0 15,-5-2-11-15,0 2 11 0,0 3-14 0,-6-2 5 16,0-1 1-16,-6 0 0 0,3-2 8 0,-4 7 0 16,1-7 8-16,0 8-8 0,-6-9 23 0,3 9 0 0,-3-8 0 15,-3-3 0-15,0 0-7 0,0 10-2 0,3-7 0 0,-3-3 0 16,0 10-6-16,0-10-8 0,0 0 11 0,3 8-11 16,-3-8 8-16,0 6-8 0,0-6 0 0,0 0 0 15,0 0 0-15,0 0 0 0,0 0 8 0,0 0-8 16,0 0 8-16,0 0-8 0,3 7 12 0,-3-7-12 15,0 0 26-15,0 0-2 0,0 0 0 0,0 6 0 16,0-6-24-16,0 0 8 0,0 0-8 0,0 0 0 16,3 8 0-16,-3-8 0 0,0 0 0 0,0 5 0 15,0 3 0-15,0-8 0 0,0 0 8 0,0 0-8 16,0 0-11-16,0 0-4 0,0 0-1 0,0 0 0 16,0 0 16-16,0 0-9 0,0 0 9 0,0 0-8 15,0 0 8-15,0 0-10 0,0 0 10 0,0 0-10 16,0 0 10-16,0 0 0 0,0 0 0 0,6 5-8 0,-6-5 8 15,0 0 0-15,0 0 0 0,0 0 0 16,0 0 0-16,0 0 0 0,0 0 8 0,0 0-8 0,0 0 0 0,6 6 0 16,-6-6 0-16,0 0 0 0,0 0 0 0,0 0 0 15,6 2 0-15,-6-2 0 0,0 0 0 0,0 0 0 16,0 0 0-16,0 0 0 0,9 5 23 0,-9-5 0 16,0 0 0-16,0 0 0 0,0 0-23 0,0 0 0 15,0 0 0-15,3 6 0 0,-3-6 9 0,0 0-9 16,0 8 12-16,0-8-12 0,0 5 11 0,0 3-11 15,-6 3 10-15,0-4-10 0,-3 7 15 0,-3 4-3 16,-6-2-1-16,0 8 0 0,-5 5-11 0,-4 0 10 16,3 0-10-16,-6 8 10 0,1-2-10 0,-1 4 10 15,6 6-10-15,-6-5 10 0,0 10-10 0,1-10 0 16,-4 5 0-16,6-11 0 0,0 3-12 0,-2-5 1 0,-4-3 1 0,9-10 0 31,9-1-86-31,-3-10-16 0,0 0-4 0,4-8-1008 0</inkml:trace>
  <inkml:trace contextRef="#ctx0" brushRef="#br0" timeOffset="275784.2906">18727 16507 403 0,'0'0'36'0,"0"0"-36"0,0 0 0 0,0 0 0 16,0 0 220-16,0 0 38 0,0 0 7 0,0 0 2 15,0 0-164-15,0 0-33 0,0 0-6 0,0 0-2 16,0 0-6-16,0 0 0 0,0 0-1 0,0 0 0 16,0 0 16-16,0 0 3 0,0 0 1 0,0 0 0 15,0 0-28-15,0 0-6 0,0 0-1 0,0 0 0 16,9 0-14-16,-9 0-3 0,0 0-1 0,6-2 0 16,-6 2-22-16,6-3 0 0,-6 3 0 0,6 0 0 0,-6 0 15 0,9 0-2 15,-9 0 0-15,0 0 0 0,0 0 3 0,0 0 1 16,0 0 0-16,0 0 0 0,0 0 9 0,0 0 2 15,6 0 0-15,-6 0 0 0,0 0-16 0,0 0-4 16,0 0 0-16,0 0 0 0,0 0-8 0,0 0 0 16,0 0 0-16,0 0 0 0,0 0 0 0,0 0 0 15,0 0 0-15,0 0 0 0,0 0-12 0,0 0 12 16,6 0-10-16,-6 0 10 0,0 0 0 0,0 0 0 16,0 0-8-16,0 0 8 0,0 0 0 0,0 0 0 15,6 8 0-15,-3 3 0 0,0-1 0 0,0 6 0 16,3 5 0-16,-3 6 0 15,0 4-20-15,3 4-5 0,-3-3-1 0,3 7 0 0,0-2 26 0,3 3-10 0,0-6 10 16,-4 3 0-16,4-2 0 0,-3-1 0 0,3 3 0 16,-3-5 0-16,3 0 10 0,-3 0-10 0,0-3 10 0,0-6-10 15,0-1 0-15,0-1 0 0,3-3 0 0,0-4-10 16,-3 4-3-16,3-5-1 0,-3 0 0 0,0-5 0 16,0-2 0-16,-1 2 0 0,-5-8 0 0,0 0 0 15,0 0 4-15,6 0 1 0,-6 0 0 0,6-3 0 16,0-8 9-16,-3 3 0 0,6-5 10 0,-3 3-10 15,-3-11 14-15,3 2-3 0,0-7-1 0,0-1 0 16,3-2 0-16,0-3 0 0,3 0 0 0,0-2 0 16,-3-3-10-16,0 5 0 0,2-2 0 0,-2 2 0 15,0 0 0-15,-3 6 0 0,3-1 0 0,-3 1 0 16,-3 2 0-16,0 3 0 0,0 3 0 0,0 2 0 16,-3 2 11-16,0 4-3 0,0 5-8 0,-3-3 12 0,3 8-2 15,0 0-1-15,0 0 0 0,0 0 0 0,0 0-9 0,0 0 0 16,-3 10 0-16,3 3 0 0,0 1-18 0,0 2 4 15,3-3 1-15,0 5 0 0,3 1 13 0,0 5-11 16,0-1 11-16,0 4-10 0,3-1 10 0,0-2 0 16,0 8 8-16,-3-6-8 0,3-4 20 0,-3 1 0 15,-1-2 0-15,1 1 0 0,0-4 12 0,-3-5 3 16,0-2 0-16,0-3 0 0,0 3-19 0,-3-11-4 16,0 0-1-16,0 0 0 0,0 0-11 0,9-3 0 15,-3-5 0-15,0 0-11 0,0-3 11 0,3 3 0 16,0-5 0-16,0 0 0 0,0-6 8 0,3 4 0 15,3-4 0-15,-4-5 0 0,1 6-8 0,-3-3 9 16,3-6-9-16,0 3 10 0,-3 1-19 0,3-7-4 0,-3-4-1 16,-3 2 0-1,0-7-35-15,3 4-7 0,-9-5-2 0,6-2 0 16,-3 2-151-16,3-2-31 0</inkml:trace>
  <inkml:trace contextRef="#ctx0" brushRef="#br0" timeOffset="276612.2144">19710 16788 1440 0,'0'13'128'0,"0"-5"-103"0,0-3-25 0,0-5 0 0,0 0 132 0,0 8 22 0,0-8 4 0,0 0 1 16,0 0-126-16,0 0-25 0,0 0-8 0,0 0 0 16,6-5 0-16,0 5 0 0,0 0-12 0,2 0 12 15,1-3 11-15,3 1 9 0,-3-1 3 0,0-2 0 16,3 5-9-16,0-6-2 0,0-2 0 0,3 3 0 16,-3-3-12-16,0 0 0 0,2 3 8 0,1-6-8 0,0-2 0 15,-3 0-8-15,3 2 8 0,0-2-13 0,-6-3 0 0,0 0 0 16,-3 1 0-16,0 1 0 0,0 1 2 15,-6-3 1-15,0-2 0 0,3 4 0 0,-3 1 10 0,3 0 0 16,-6 0-9-16,0 0 9 0,0-1 9 0,0 1 7 16,3 0 0-16,-3 0 1 0,-3 2 5 0,3-2 1 15,0 8 0-15,0-3 0 0,0-6-7 0,0 9 0 16,0-3-1-16,-3 5 0 0,3-2-1 0,-3 0 0 16,6 5 0-16,0 0 0 0,0 0-6 0,-6 0-8 15,0 0 11-15,0 0-11 0,6 0 11 0,-6 0-11 16,0 8 10-16,0-3-10 0,0-5 0 0,3 8 0 15,3-8 0-15,-6 5 0 0,-3 3 0 0,6 3 0 16,1-3 0-16,-4 5 0 0,0-2 0 0,0 2 0 16,0 3 0-16,0 2 9 0,0 3 3 0,0 3 0 0,-3 3 0 15,3-1 0-15,-3 9-4 0,3-4 0 0,-6-2 0 16,3 0 0-16,3 3 20 0,-3-5 3 0,6-1 1 0,-3 1 0 16,3-4-32-16,3-1 0 0,0 1 0 0,-3-1 0 15,3-4 0-15,0 3 0 0,3-2 0 16,3 2 0-1,0-3-20-15,3 1-9 0,3-3-3 0,0 0 0 0,3-3 10 0,0-10 2 0,3 2 0 0,3-10-672 16,5-1-133-16</inkml:trace>
  <inkml:trace contextRef="#ctx0" brushRef="#br0" timeOffset="276924.6445">20207 16568 921 0,'0'0'82'0,"0"0"-66"15,0 0-16-15,0 0 0 0,0 0 181 0,0 6 33 16,3 1 6-16,-3 1 2 0,0-2-110 0,0 4-21 15,0 3-5-15,0 1-1 0,0-1-13 0,0 3-2 16,0 0-1-16,0 0 0 0,0 2-17 0,3 3-3 16,-3-8-1-16,3 6 0 0,-3-6-22 0,3 0-5 15,0 1-1-15,0-1 0 0,-3 0-32 0,3-2-8 16,3-1 0-16,-3-4-1 16,0 4-119-16,-1-2-24 0,4-3-5 0</inkml:trace>
  <inkml:trace contextRef="#ctx0" brushRef="#br0" timeOffset="277080.8522">20207 16447 633 0,'0'0'56'0,"0"0"-44"0,0 0-12 0,0 0 0 16,0 0 369-16,0 0 72 0,0 0 15 0,0 0 2 15,0 0-312-15,6-3-62 0,0 3-13 0,0-5-3 0,-3 2-54 16,6-2-14-16,-4-1 0 0,4-2-747 15,-3 0-152-15</inkml:trace>
  <inkml:trace contextRef="#ctx0" brushRef="#br0" timeOffset="277877.8116">20549 16447 1105 0,'0'0'48'0,"0"0"12"0,0 0-48 0,0 0-12 0,0 0 0 0,0 0 0 15,0 0 44-15,0 0 6 0,0 0 2 0,0 0 0 16,0 0-13-16,0 0-3 0,0 0 0 0,0 0 0 15,0 0 12-15,0 0 1 0,0 0 1 0,0 0 0 16,0 0-26-16,0 0-4 0,0 0-2 0,0 0 0 16,6-3 21-16,-6 3 4 0,0 0 1 0,0 0 0 0,6-5 9 15,-6 5 3-15,0 0 0 0,0 0 0 0,6 0-28 0,-6 0-6 16,0 0-1-16,0 0 0 0,0 0 17 0,0 0 3 16,0 0 1-16,0 0 0 0,0 0-26 0,0 0-6 15,-3 5-1-15,-3 3 0 0,0-8-9 0,-3 8 0 16,3-6 0-16,0 1-11 0,-3 0 11 0,3-1 0 15,0 4 0-15,0-4 0 0,3 4 0 0,3-6 0 16,-6 0 0-16,1 7 0 0,2-1 0 0,0-1 0 16,3-5 0-16,-3 8 0 0,3-3 12 0,0 3-1 15,0-8-1-15,0 0 0 0,0 0-2 0,3 6-8 16,-3 1 12-16,0-7-4 0,0 0-8 0,6 0 8 16,2 6-8-16,1-4 8 0,0-4-18 0,0-4-4 0,0 6-1 15,3-7 0-15,0 1-1 0,-3-2 0 0,3 0 0 0,0-2 0 16,-3 4 16-16,3-1 0 0,-3 4 0 0,-1-2 10 15,-2 2-10-15,0 3 0 0,-6 0 0 0,9 0 0 16,-9 0 16-16,6 5 0 0,-3 1 1 0,0 7 0 16,-3 5-1-16,-3 9 0 0,0 10 0 0,-3 5 0 15,-6 3-16-15,3 3 0 0,-2 2 0 0,-4 3 0 16,3-8 0-16,3 5 13 0,-3-7-2 0,3 1-1 16,-3-4 14-16,3-8 2 0,0 0 1 0,0-6 0 15,0-5-27-15,-3-2 8 0,4-6-8 0,-1-2 0 16,-3-9-24-1,3 6-9-15,0-2-3 0,3-6 0 0,-3 0-12 0,0-6-2 0,6-2-1 0,-3-5 0 16,0-5-27-16,0-4-6 0,3-9 0 0,0-4-1 0</inkml:trace>
  <inkml:trace contextRef="#ctx0" brushRef="#br0" timeOffset="278465.0086">20781 16026 1897 0,'0'0'84'0,"0"0"17"0,0 0-81 0,0 0-20 16,6 0 0-16,-6 0 0 0,0 0 84 0,9 0 12 0,-3-5 2 0,3 5 1 15,-3 0-74-15,3 0-14 0,-3 0-3 0,3 5-8 16,3-3 24-16,0 4-1 0,-3 2-1 0,-1 2 0 15,1 4-12-15,-3 7-2 0,0 2-8 0,-3 12 12 16,0 5-24-16,-3 5-4 0,0 7-2 0,-3 4 0 16,-3 5 6-16,-3 2 2 0,3 4 0 0,-3-4 0 15,4-2 18-15,-1-3 4 0,-3-5 1 0,3-5 0 16,3-3-4-16,-3-8-1 0,0-3 0 0,3-7 0 16,3-4-8-16,-3-4 0 0,0-3 0 0,0-6 0 15,3-2 0-15,0-2 0 0,0-6 0 0,0 0 8 16,0 0-8-16,0 0 0 0,9-6 0 0,0-2 8 15,-3-2-8-15,0-4 0 0,3 1 0 0,0-5 0 16,-1 2 14-16,1-8 10 0,0 6 3 0,0-4 0 16,3 1-15-16,0 3-4 0,0-3 0 0,0 2 0 15,0 0-8-15,-3 4 0 0,3 4 0 0,-3 3 0 16,-3 3-16-16,-6 5 0 0,8 2 1 0,-2 4 0 0,0 7-5 16,0 5-2-16,-3 1 0 0,0 2 0 15,0 6-5-15,0-1-1 0,0 1 0 16,0-1 0-16,0 3-84 0,3-8-18 0,-3 6-3 0</inkml:trace>
  <inkml:trace contextRef="#ctx0" brushRef="#br0" timeOffset="279339.7991">21150 15933 1450 0,'0'0'64'0,"0"0"14"15,0 0-62-15,0 0-16 0,0 0 0 0,0 8 0 0,0-3 99 0,0 3 17 16,0-8 3-16,0 8 1 0,0 0-38 0,0 3-7 15,0-3-2-15,0 2 0 0,3 4-22 0,0-1-5 16,0 0-1-16,3 8 0 0,0-2-21 0,0 7-5 16,0 9-1-16,3 2 0 0,0 2 11 0,0 6 3 15,0 6 0-15,0 4 0 0,-3 3-8 0,-3 14-2 16,0 2 0-16,0 0 0 0,0 0 1 0,0-5 0 16,-3 0 0-16,0-3 0 0,0-3-32 0,-3-5-7 15,0-10 0-15,-3-11-1 16,0-2-112-16,0-6-23 0,0-8-4 0,0-8-516 0,0-5-104 15</inkml:trace>
  <inkml:trace contextRef="#ctx0" brushRef="#br0" timeOffset="279605.3667">21055 16502 1324 0,'3'5'118'16,"3"-2"-94"-16,-3 8-24 0,6-9 0 16,0 4 195-16,3-1 34 0,0-3 7 0,3-2 2 15,2 0-172-15,4 0-34 0,3-2-8 0,0-3 0 16,6-1-36-16,-4 1-8 0,4-3 0 0,0-5-1 15,0 0-143-15,2 2-28 0,19-18-5 0,-12 2-2 0</inkml:trace>
  <inkml:trace contextRef="#ctx0" brushRef="#br0" timeOffset="280150.8302">22052 16399 1922 0,'0'0'42'0,"0"0"9"0,0 0 1 0,0 0 3 0,0 0-44 0,0 0-11 0,0 0 0 0,0 0 0 16,0 0 32-16,0 0 4 0,0 0 0 0,0 0 1 16,0 0-4-16,0 0-1 0,0 0 0 0,0 0 0 0,-6 0-1 0,0 8-1 15,0-3 0-15,0 6 0 16,0-1-30-16,1 6 0 0,-4 5 0 0,-3 0 0 15,3 6-24-15,0 2 3 0,0 3 0 0,3-3 0 0,0 8-1 16,0-8 0-16,3 0 0 0,3-5 0 0,-3 0 22 16,3-6 0-16,6-4-9 0,-3 1 9 0,0-4 0 0,0-3 0 15,3 3 0-15,3-9 0 0,-3 6 0 0,3-5 0 16,3-3 0-16,0-3 0 0,2 0 0 0,1-4 8 16,3-4-8-16,0 3 0 0,0-5 0 0,-3-6 0 15,3 1 0-15,-6 4 0 0,2-4 0 0,-2 2 0 16,0-8 0-16,-3 3 0 0,0 0 16 0,-3-3 3 15,0 6 1-15,-3-4 0 16,0 1 8-16,0 3 3 0,-3-1 0 0,0 3 0 16,-6-2-12-16,-3 2-3 0,-6-5 0 0,-3 8 0 15,-3-6-45-15,-5-2-10 0,-1 2-1 0,-6-2-966 0</inkml:trace>
  <inkml:trace contextRef="#ctx0" brushRef="#br0" timeOffset="280697.5863">22463 16425 403 0,'0'0'36'15,"0"0"-36"-15,9 0 0 0,-6-8 0 0,9 3 400 0,0-8 72 16,-3 5 16-16,6-5 2 0,-4-6-376 0,1 1-75 16,3-3-15-16,0 2-4 0,-6 0-20 0,3-7 8 15,-3 5-8-15,0-3 0 0,0 0 10 0,0 0-2 16,-3-2-8-16,-3-1 12 0,0 4-12 0,0-1 0 16,0 3 0-16,-3-3 0 0,0 0 19 0,0 0-3 15,0 3 0-15,0-5 0 0,0 7-16 0,0-2 8 16,-3 5-8-16,3 0 0 0,0 3 9 0,-3 0-9 15,0 0 0-15,0 7 9 0,0 1-9 0,-6-3 0 16,6 3 0-16,0-1 0 0,3 6 8 0,-3-2 4 16,-3-4 0-16,6 6 0 0,0 0 8 0,0 0 1 15,0 0 1-15,0 0 0 0,0 0-11 0,0 0-3 16,0 0 0-16,0 0 0 0,0 0-8 0,0 0 10 16,0 0-10-16,0 0 10 0,0 0-10 0,0 0 0 15,0 0 0-15,0 0 0 0,3 8 0 0,-3 3 0 0,0-3 0 16,0 3 0-16,0 7 0 0,0 3 12 0,3 3-12 0,-3 8 12 15,0 5-12-15,3 10 0 0,0 6 0 16,0 8 0-16,-3 3 0 0,0 2 0 0,0 0 0 16,0 5 0-16,0 1 15 0,0-6 1 0,0 3 0 0,0-6 0 15,0-4 2-15,0-4 1 0,6-7 0 0,-3 2 0 16,0-5-19-16,3-3 0 0,-3 1-13 0,2-6 5 31,1-6-17-31,0-4-3 0,-3-3-1 0,0-8 0 0,-3-6-116 16,0-2-23-16,0-8-5 0</inkml:trace>
  <inkml:trace contextRef="#ctx0" brushRef="#br0" timeOffset="280900.6526">22418 16608 2073 0,'6'13'184'0,"-6"0"-147"15,0 1-29-15,6-4-8 0,-3-2 156 0,0-3 29 16,6-2 7-16,0-6 0 16,3-7-240-16,6-3-49 0,3-1-10 0,0 1-1 15,8 0-72-15,1-3-13 0,30-13-3 0,-13 2-1 0</inkml:trace>
  <inkml:trace contextRef="#ctx0" brushRef="#br0" timeOffset="281541.1279">23362 16338 1324 0,'12'16'118'0,"-9"-3"-94"0,-3-5-24 0,9 0 0 16,-9 0 224-16,9 0 40 0,-9-8 8 0,6 5 1 0,0 3-180 0,2-8-36 16,-2 5-7-16,0 1-2 15,3-4-63-15,0-2-13 0,3 8-2 0,0-5-1 0,-3-3 31 0,9 3 16 16,-6-3-1-16,9 0-1 0,2-3-14 0,1 0 0 15,0 1 0-15,6 2-10 0,-6-6 10 0,-1 4-12 16,1-1 12-16,-3 0-12 0,-3-2 12 0,3 5 11 16,-6-3-3-16,-3-2 0 0,-1 0 16 0,1 5 4 15,-3-5 0-15,-3-3 0 0,0 5-20 0,3-5-8 16,0 3 8-16,-6-6-8 0,6 1 0 0,-9-1 0 16,9-2 0-16,-6 0 0 0,3-1 0 0,-3 1 0 15,-3-3 0-15,0 3 0 0,0-6 0 0,0 4 0 0,0 1 0 0,0 4 0 16,-6-3 0-16,3 2 0 0,-9 0 0 0,9-2 0 15,-3 3 0-15,-6-1 0 0,3 0-8 0,0-2 8 16,-3 3 0-16,-3-1 10 0,1 0-1 16,2 1 0-16,-6 2-9 0,6 0 0 0,0 3 9 15,0-3-9-15,-3 8 0 0,3 0 0 0,3 0 0 0,-2 5 0 16,-1 3 0-16,3 0 0 0,-3 3 0 0,3 4 0 16,0 1 16-16,0 5 0 0,0 6-1 0,-3-1 0 15,0-2 2-15,0 3 1 0,0 2 0 0,3 2 0 16,-5-1 3-16,5-1 1 0,-3 0 0 0,6 5 0 15,0 1 10-15,-3 4 1 0,6 4 1 0,-3-1 0 16,6 8-5-16,0-2-1 0,0-3 0 0,9 2 0 16,-9-10-28-16,9 3 0 0,-6-8 0 0,3 2 0 15,-3-5-16-15,9-5-10 0,-3-5-2 16,0-3 0-16,5-3-155 0,10-5-31 0</inkml:trace>
  <inkml:trace contextRef="#ctx0" brushRef="#br0" timeOffset="285424.3516">7366 17724 288 0,'-3'0'25'0,"0"0"-25"16,3 0 0-16,0 0 0 0,0 0 152 0,0 0 24 15,0 0 6-15,6 0 1 0,6-2-155 0,-3-3-28 16,-9 5-12-16,3 0 0 0,3-6 25 0,3 6 5 15,-9 0 1-15,0 0 0 0,0 0 39 0,0 0 8 16,0 0 2-16,0 0 0 0,0 0 4 0,0 0 2 16,6 0 0-16,-6 0 0 0,0 0-35 0,0 0-7 15,8 0-2-15,1 0 0 0,3-2-19 0,-12 2-11 16,0 0 12-16,6-3-12 0,6 0 13 0,-6-2-4 16,-6 5-1-16,0 0 0 0,6 0 6 0,3-3 1 15,-3 1 0-15,-6 2 0 0,0 0 6 0,6-3 2 16,9 3 0-16,-6-5 0 0,-9 5 4 0,9 0 1 0,3-3 0 15,2 0 0-15,1 1-2 0,-3-3 0 0,0 5 0 0,3-6 0 16,9 6-10-16,-6-2-1 0,-3 2-1 0,-1 0 0 16,7 0-5-16,0 2-1 0,-6-2 0 0,3 0 0 15,-6 6 0-15,6-1 0 0,-1 0 0 0,1-2 0 16,-3 5 19-16,0-3 3 0,3-5 1 0,0 8 0 16,-3-3 4-16,0-5 1 0,-1 6 0 0,7-6 0 15,0 5-16-15,-3-3-2 0,-6 4-1 0,9-6 0 16,3 0-9-16,-4 0-8 0,-5 0 9 0,0 0-9 15,3 0 0-15,0-6 0 0,3 6 0 0,-6-2 0 16,-1 2 0-16,4 0 0 0,-3 0 0 0,3 0 0 16,-6 0 0-16,3 0 8 0,0 0-8 0,0 2 0 0,0-2 9 15,-1 6-1-15,1-6 0 0,3 0 0 16,0 5 0-16,0-5 0 0,0 0 0 0,3 0 0 0,-1 0-8 16,1 0 0-16,0 0 9 0,3-5-9 0,0-1 0 0,-1 6 8 15,-2-2-8-15,3-3 0 0,0-1 0 0,0 4 0 16,0-4 0-16,-4 1 0 0,-2 5-13 0,0-3-4 15,-3 1-1-15,0 2 0 0,0 0 18 0,-3 2 0 16,0-2 0-16,2 3 0 0,-2-3 0 0,3 5 0 16,0-2 9-16,0 2-9 0,6-5 8 0,0 6-8 15,3-6 8-15,-1 0-8 0,1 0 8 0,3 0-8 16,0 0 0-16,0 0 8 0,-1 0-8 0,4 0 0 16,-6 0 0-16,3-6 0 0,-4 6 0 0,1 0 0 15,-3 0 0-15,3 0 0 0,-3 0 0 0,0 0 0 16,-1 0 0-16,1 0 8 0,-3 0-8 0,3 6 0 0,0-6 0 15,0 0 0-15,-3 5 8 0,2-3-8 0,1-2 8 16,0 0-8-16,0 0 0 0,0 6 0 0,3-6 0 16,-4 0 0-16,4 0 0 0,-3 0 0 0,-3 0 0 0,3 0 0 31,0 0 0-31,-4 0 0 0,4 0 0 0,0 0 0 16,-3 0 0-16,3 0 0 0,0-6 0 0,-1 6 0 0,-2 0 0 15,0 0 0-15,3-2 0 0,-3-3 8 0,3 5 0 16,-6 0 0-16,2 0 0 0,-2-6 0 0,0 6-8 0,0 0 0 15,0 0 0-15,-3-2 0 0,0 2 0 0,0-3 0 16,-3 3 10-16,0 0-10 0,2 0 0 16,-5 0 0-16,3-3 0 0,0 3 0 0,-3 0 0 0,0 0 0 15,-6 0 0-15,6 0 0 0,-6 0 12 0,6 3-12 16,-6-3 12-16,0 0-12 0,0 0 15 0,6 0-4 16,-6 0-1-16,6 3 0 0,-6-3 2 0,0 0 1 15,0 0 0-15,0 0 0 0,0 0 8 0,6 0 2 16,-6 0 0-16,0 0 0 0,6 0-23 0,-6 0 0 0,0 0 0 15,0 0 0-15,0 0 0 0,0 0 0 0,0 0 0 0,0 0 0 32,0 0-17-32,6 2-8 0,-6-2-2 0,6 0 0 0,-6 0 27 0,0 0 0 0,0 0 0 0,0 0 0 15,0 0 16-15,0 0 8 0,3 11 1 0,-3-11 1 16,0 0-38-16,0 0-7 0,0 0-1 0,0 0-1 31,0 0-85-31,0 0-17 0,-6 0-3 0</inkml:trace>
  <inkml:trace contextRef="#ctx0" brushRef="#br0" timeOffset="286189.6886">10688 16822 1616 0,'0'0'72'0,"0"0"14"0,0 0-69 15,0 0-17-15,0 0 0 0,0 0 0 0,0 0 104 0,0 0 18 16,0 0 3-16,0 0 1 0,0 0-86 0,0 0-18 0,0 0-3 15,0 0-1-15,0 0-18 0,0 0 8 16,0 0-8-16,0 0 0 0,0 0 26 0,0 0-2 16,0 8 0-16,0-8 0 0,0 5-1 0,-3 3-1 0,3-8 0 15,0 6 0-15,-3 2-11 0,3 2-3 0,-3-2 0 0,3 3 0 16,-3 2 0-16,0-2 0 0,0-1 0 0,-3-2 0 16,3 5 14-16,-3 1 2 0,0-1 1 0,0 0 0 15,0 3 1-15,0 0 0 0,-3-3 0 0,0 0 0 16,-3 6-10-16,0-6-1 0,4 5-1 0,-4 1 0 15,0-3-14-15,-3 2 0 0,3 1 0 0,-3 2 0 16,0 0-8-16,0 3-2 0,-3-3 0 0,-2 3 0 16,2 2-4-16,-3 1-1 0,3-1 0 0,0 6 0 15,0-5 3-15,-2-1 1 0,-1 8 0 0,0-4 0 16,-3-4 11-16,3 0-8 0,0-4 8 0,1 4-8 16,-1-7 8-16,0-1 12 0,3-2-2 0,-3-3-1 15,3 0-9-15,0-2 0 0,4-3 0 0,-1 5 0 0,0-7 0 16,3 1 0-16,0 4 0 0,0-3 0 0,3-3 0 15,3-2 0-15,0 2 0 0,0 3 0 0,0-3 10 16,6-5 10-16,0 0 1 0,3 6 1 0,-3-6-2 16,3 2 0-16,3 4 0 0,0-1 0 0,3-2 2 0,0 2 0 15,-3-5 0-15,6 0 0 0,-3 5-22 0,3-2 8 16,-3 2-8-16,3-5 0 0,-1 0 0 0,1 5 0 16,0-5 0-16,0 6 8 0,0-4-8 0,-3-2 0 15,0 6 0-15,3-6 0 0,0 0 8 0,-3 8 0 16,3-8 0-16,-3 5 0 0,2 3-8 0,1-3 0 15,0 3 0-15,3 3 0 0,0-3-8 0,3 5 8 0,3 0-8 0,0 6 8 16,-1 7 0-16,4 0 12 0,6-2 0 16,-3 3-1-16,5 2 3 0,-2-3 1 0,3 3 0 0,0-7 0 15,-1-1-15-15,1 5 9 0,0-2-9 0,3-3 8 16,2-2 20-16,-2 2 3 0,0-3 1 0,-3 1 0 31,-1-1-52-31,-5-4-9 0,0-6-3 0,-3 5 0 16,-9-5-153-16,-1-3-31 0</inkml:trace>
  <inkml:trace contextRef="#ctx0" brushRef="#br0" timeOffset="290712.5848">9283 17174 2026 0,'0'0'44'0,"0"0"10"0,0 0 2 0,0 0 1 0,0 0-45 0,0 0-12 16,0 0 0-16,0 0 0 15,0 0-32-15,0 0-8 0,0 0-1 0,0 0-1 0,0 0 28 0,0 0 6 16,0 0 8-16,0 0-13 0,0 0 38 0,0 0 8 15,0 0 2-15,0 0 0 0,0 0-17 0,0 0-3 16,0 0-1-16,0 0 0 0,0 0-14 0,0 0 0 16,0 0-9-16,0 0 9 0,0 0 11 0,0 0 8 15,0 0 1-15,6 8 1 0,-3-3 8 0,0 1 2 16,-3-6 0-16,0 0 0 0,6 8-12 0,-6-8-3 16,0 0 0-16,0 0 0 0,0 0-8 0,3 5-8 15,-3-5 9-15,0 0-9 0,0 0 12 0,6 3-3 16,0 2-1-16,2-3 0 0,-8-2 0 0,6 6-8 0,0-6 12 15,0 5-4-15,-3 0 8 0,-3-5 0 0,0 0 1 16,9 3 0-16,0 8-17 0,0-4 8 0,-3-1-8 0,0 2 0 16,0 2 0-16,3 1 0 0,0-1 0 0,0-2 0 15,-3 6 0-15,3-1 0 0,3-3 0 0,-1-2 0 16,-2 6 0-16,3-6 0 0,0-3 0 0,0 5 0 16,3-2 0-16,-3 0 0 0,6-2 0 0,-3-1 0 31,2-2-10-31,4 4 10 0,-6-1-10 0,6-1 10 0,-3 3 0 15,0-3 0-15,0 3 0 0,-1-2 0 0,-2 1 0 0,0 4 0 0,3-3 0 0,-3 5 0 16,0 0-12-16,-3 1 3 0,3-1 1 0,-3 0 0 16,2 6-7-16,-2-6-1 0,3-3 0 0,-3 4 0 15,-3-6 0-15,0 0-1 0,0 5 0 0,0-3 0 16,3-7-7-16,-3 8 0 0,-3-3-1 0,-3-3 0 16,3 0 4-16,0-2 1 0,2 5 0 0,1-3 0 15,0 0 20-15,-3-2 0 0,3 2 0 0,0-5 0 16,0 6 0-16,0-6 15 0,-3 5-4 0,0-3-1 15,3 4-10-15,-6-6 10 0,3 0-10 0,-6 0 10 0,9 5-10 0,-9-5 8 16,0 0-8-16,3 3 8 0,-3-3 4 0,6 0 0 16,-6 0 0-16,6 5 0 0,-6-5 8 0,0 0 3 15,0 0 0-15,0 0 0 0,0 0-23 0,0 0 0 16,0 0 0-16,0 0 8 0,0 0-8 0,0 0 0 16,0 0-8-16,0 0 8 0,0 0 0 0,0 0 12 15,0 0 0-15,0 0-1 0,0 0-3 0,0 0 0 16,0 0 0-16,0 0 0 0,0 0-8 0,0 0 0 15,0 0 0-15,0 0 8 0,0 0-8 0,0 0 0 16,0 0 0-16,0 0 0 0,0 0-10 0,5 5 10 16,-5-5 0-16,0 0-9 0,0 0 9 0,0 0 0 15,0 0 0-15,0 0 0 0,0 0 13 0,0 0 2 16,0 0 0-16,0 0 0 0,0 0 9 0,0 0 1 16,0 0 1-16,0 0 0 0,0 0-4 0,0 0-1 0,-5 3 0 15,2 2 0-15,-3 0-4 0,0-2-1 0,0 2 0 0,-3-5 0 16,3 8 1-16,-3-2 0 0,0 4 0 0,-3-2 0 15,-3 0 3-15,0 5 0 0,-3 1 0 0,1 4 0 16,-1 1-12-16,-3 2-8 0,-3 3 9 0,0 5-9 16,0-5 16-16,1 2-2 0,-1 0-1 0,0-4 0 15,0 1-13-15,0-1 0 0,1-4-9 0,2 3 9 16,-3-2-17-16,0 2 2 0,3-3 1 0,0 1 0 31,1 0-45-31,-4-4-9 0,3 4-1 0,0 2-1 0,3-5-8 0,3 0-2 16,0 2 0-16,4 1 0 0,5-11-84 0,3 0-18 15,0-3-3-15</inkml:trace>
  <inkml:trace contextRef="#ctx0" brushRef="#br0" timeOffset="291884.1912">10197 17645 864 0,'0'0'38'0,"0"0"8"0,0 0-37 0,0 0-9 0,0 0 0 0,-6 0 0 16,6 0 142-16,0 0 26 0,-6 0 6 0,6 0 1 16,-3-5-139-16,3 5-27 0,-6 0-9 0,6 0 0 0,0 0 39 0,0 0 2 15,-3-3 1-15,3 3 0 0,0 0 14 0,0 0 2 16,-6-5 1-16,6 5 0 0,0 0-37 16,0 0-7-16,0 0-2 0,0 0 0 0,0 0-5 0,0 0 0 15,0 0-8-15,0 0 12 0,0 0 1 0,0 0 0 16,0 0 0-16,6 8 0 0,0-3 3 0,0 0 0 15,3-2 0-15,0 2 0 0,-1 1-2 0,1-4 0 16,3 4 0-16,3-6 0 0,-3 5-1 0,3 0 0 16,0-2 0-16,3-3 0 0,-3 8 14 0,-1-6 2 15,4 1 1-15,0 2 0 0,0-2 2 0,3 0 1 0,0-1 0 0,0 4 0 16,2-6-1-16,-2 0-1 0,0 5 0 0,3-3 0 16,0-2-23-16,2 6-8 0,1-6 0 0,3 5 0 15,0-2 0-15,3 2 0 0,-1-5 0 0,7 5 0 16,0-2 0-16,-1 2 0 0,4-5 0 0,-3 0 0 15,2 5 0-15,-2-2 14 0,3 2-1 16,-1-5 0-16,1 6-13 0,0-6 0 0,2 2 0 0,1 4 0 16,3-6 0-16,-4 0 0 0,1 5 0 0,-3-5 9 15,2 0-9-15,1 3 12 0,0-1-12 0,-1 1 12 16,1 2-12-16,3-2 10 0,-4-1-10 0,1 1 10 16,-1 2-10-16,-2 3 0 0,0-2 9 0,-6-1-9 15,2 3 8-15,1 0-8 0,-3 5 8 0,-1-2-8 16,-2-3 13-16,0-3-1 0,0 3-1 0,-1-3 0 15,-2 0-11-15,0-2 0 0,-6 2 0 0,-3 1 8 16,5-4-8-16,-5-2 0 0,0 0-12 0,0 0 12 16,-3 0-13-16,3 0 5 0,-1 0 8 0,1-2-13 15,0 2 13-15,0-6-12 0,0 6 12 0,0-5-12 0,-1 0 12 16,-2 2-12-16,0-2 12 0,0 2-12 0,-3 0 12 0,0 1 0 16,-3-3 0-16,0 5 0 0,-4 0 0 0,1 0 0 15,0-6 9-15,-3 6-9 0,-6 0 15 0,9 6-3 16,-9-6-1-16,0 0 0 0,0 0-11 0,6 0 0 15,0 0 9-15,-6 0-9 0,0 0 0 0,0 0 0 16,9 0-10-16,-3-6 10 0,-6 6 0 0,9 0-8 16,-9 0 8-16,0 0 0 0,9 0 0 0,-3 0 0 15,-6 0 0-15,0 0 0 0,9-2 0 0,-9 2 0 16,0 0 0-16,0 0 0 0,0 0 0 0,6 0 8 0,-6 0-8 16,6 0 12-16,-6 0-4 0,0 0-8 0,6 2 11 15,-6-2-11-15,6 0 0 0,-6 0 0 0,0 0 0 0,8 0 0 16,-2 0 0-16,-6 0 0 0,0 0 0 0,6-2 0 15,-6 2 0-15,0 0-9 0,0 0-1 0,6 0 0 16,0 0 10-16,3 0 14 0,-9 0-3 0,6 0-1 16,-6 0 10-16,0 0 3 0,6 0 0 0,-6 0 0 15,0 0-23-15,0 0 0 0,0 0 0 0,0 0 0 16,6 0 0-16,-6 0 0 0,0 0 0 0,0 0 0 31,9 0-21-31,-9 0-9 0,0 0-2 0,0 0 0 0,3 0 32 0,-3 0 0 0,0 0 0 0,0 0 0 16,0 0 0-16,0 0 0 0,0 0 0 0,0 0 0 15,0 0 0-15,0 0 0 0,0 0 0 0,0 0 0 16,0 0-12-16,0 0 3 0,0 0 1 0,0 0 0 16,0 0-29-16,-3-6-6 0,-6 1-1 0,0-3-1056 15</inkml:trace>
  <inkml:trace contextRef="#ctx0" brushRef="#br0" timeOffset="293263.4873">2972 17169 1962 0,'-5'5'43'0,"-1"-5"9"0,-3 0 1 0,0 0 3 0,3 0-45 0,-3 3-11 16,3-6 0-16,-6 3 0 0,6-5 23 0,0 0 2 16,-3 2 1-16,3-2 0 0,-3-1-2 0,6 1-1 15,-6-3 0-15,3 0 0 0,-3-5 9 0,1 5 3 16,-1-3 0-16,0 6 0 0,0-3-5 0,-3 0-1 16,0-2 0-16,0 7 0 0,-3-2-10 0,-3 5-3 15,0-6 0-15,-5 12 0 0,-4-1-16 0,0 3 0 16,0 3 8-16,-3 2-8 0,-2 3 0 0,-1-3 0 15,3 0 0-15,0 0 0 0,1 1 0 0,-1 1 0 16,0-1 9-16,3-1-9 0,1 0 15 0,2-2-3 16,-3-1-1-16,6 3 0 0,3 1-11 0,-3-1 0 0,1 0 0 15,-1 0-11-15,6 1 11 0,0-1 0 0,0-3-9 16,3 6 9-16,3-2 0 0,0 4 0 0,3 1 0 16,6 2 0-16,-6 3 0 0,12 5 0 0,-3 2 0 0,3 1 0 15,0 8 0-15,9 0 8 0,0-1-8 0,6-2 8 16,0 3 3-16,0 0 0 0,2-3 0 0,4-3 0 15,-3 6-1-15,3-3 0 0,-3-3 0 0,2 3 0 16,1-8-10-16,0-2-16 0,0-1 4 0,2-2 1 31,1-5-37-31,3-4-8 0,3-4-2 0</inkml:trace>
  <inkml:trace contextRef="#ctx0" brushRef="#br0" timeOffset="294071.938">3095 17468 1900 0,'-6'0'169'0,"0"2"-135"0,-3-2-34 0,-3 0 0 0,3 0 92 16,0 0 11-16,0-2 2 0,3-3 1 15,3 5-86-15,0 0-20 0,3 0 0 0,0-6 0 0,0 6-18 16,0 0-6-16,0 0 0 0,0 0-1 16,-9 6 8-16,6 7 1 0,0-3 1 0,-3 6 0 0,6 3 15 15,-3-1 0-15,0 3 0 0,-3 6 0 16,3-3 0-16,0 2 0 0,0-5 0 0,0 3 0 0,3-3 0 15,0-7 15-15,0 4-3 0,0-5-1 16,0 0-3-16,3-5-8 0,3 0 12 0,-3-2-4 0,3 2-26 0,3-3-6 16,3-5 0-16,0 0-1 0,0-3 1 0,3-2 1 15,3 0 0-15,-6-1 0 0,5 4 10 0,4-4 1 16,-9-2 1-16,3-2 0 0,-3 2 23 0,0-5 5 16,3 5 1-16,-3-3 0 0,-3-2-2 0,0 0 0 15,-1 0 0-15,1-1 0 0,-3 1-3 0,0-5-1 16,0 2 0-16,-3-3 0 0,-6 1-1 0,3-4-1 15,0 4 0-15,-3-1 0 0,-3 6 13 0,3-3 2 16,-6 0 1-16,3 3 0 0,-2 0 2 0,-1 5 0 0,0-3 0 16,0 4 0-16,-3-1-6 0,6 0-1 15,-6 2 0-15,3 1 0 0,-3 5-21 0,3-3 0 0,0 3-12 16,-3 0 4 0,3 3-27-16,1 2-5 0,-1 1 0 0,3 2-1 15,0 0-131-15,0 10-25 0,-3-5-6 0</inkml:trace>
  <inkml:trace contextRef="#ctx0" brushRef="#br0" timeOffset="294571.8198">3425 17402 1616 0,'0'0'72'0,"0"0"14"0,0 0-69 0,0 0-17 16,0 0 0-16,0 0 0 0,6-3 35 0,0 0 3 15,0-2 1-15,-3 5 0 0,3-3-26 0,3 6-5 16,3-3 0-16,-4 5-8 0,1-2 38 0,0 2 1 16,6 9 0-16,-3-4 0 0,-3 6-14 0,0-3-2 15,-3 11-1-15,0-5 0 0,0 2-6 0,-3-3-2 16,-3 3 0-16,0-2 0 0,0 2 9 0,0-2 1 15,-3-6 1-15,0 5 0 0,0-4-25 0,0-6 0 16,0 2-9-16,3-2 9 0,0 0-18 0,0-3 3 0,0-5 1 16,0 0 0-16,0 0 3 0,0 0 1 0,0 0 0 0,0 0 0 15,0 0 21-15,3-5 4 0,3-3 1 0,3 3 0 16,0-3 23-16,-3-5 5 0,0 2 0 0,6-2 1 16,-10-3-23-16,4 0-5 0,3-5-1 0,-3 2 0 15,0-2-2-15,0 3-1 0,3-1 0 0,-3-2 0 16,-3 2-13-16,0 6 8 0,6 0-8 0,-6 0 0 15,3 5 12-15,-3 3-3 0,-3 5-1 0,0 0 0 16,0 0 18-16,0 0 3 0,0 0 1 0,3 10 0 16,3 6-13-16,-3 3-2 0,0 4-1 0,0 1 0 15,0 0 9-15,0 2 1 0,3 1 1 0,-3-6 0 16,0 3 1-16,3-3 0 0,0-2 0 0,-1-6 0 16,1 0-26-16,0 0-9 0,3-7 0 0,0 1 0 15,0 4-163-15,0-8-32 16,3-3-6-16</inkml:trace>
  <inkml:trace contextRef="#ctx0" brushRef="#br0" timeOffset="294868.6166">4047 17306 2545 0,'0'0'56'0,"0"0"11"0,0 0 2 0,0 0 3 0,0 0-57 16,0 0-15-16,0 0 0 0,6-5 0 0,3-3 0 0,3 6 0 0,3-9 0 0,3 6-10 16,-1-3 10-16,4-6 8 0,3 7-8 0,-3-4 11 15,3 3-3-15,2 0 0 0,1-2 0 0,0 2 0 16,3 0-8-16,-3-3 0 0,2-2 0 0,4 8 0 31,0-3-22-31,0 0-3 0,-7-6-1 0,1 4 0 16,0-3-154-16,-3-3-32 0,-3 5-5 0</inkml:trace>
  <inkml:trace contextRef="#ctx0" brushRef="#br0" timeOffset="295181.0542">4416 16571 2282 0,'0'0'101'0,"0"0"21"0,-6-3-98 0,6 3-24 15,0 0 0-15,0 0 0 0,0 0 41 0,0 0 3 16,0 0 1-16,0 0 0 0,0 0-37 0,0 0-8 15,0 0 0-15,0 8 0 0,0 5 8 0,3 6 4 16,0 13 2-16,3 5 0 0,-3 10-14 0,3 6 0 16,3 5-12-16,-3 6 12 0,0 5 8 0,3 2 8 15,6 1 1-15,0-4 1 0,-7 1-9 0,4 0-1 0,-3-3-8 16,0 0 12 0,0-5-98-16,-3-3-20 0,-3-2-4 0,-3-8-915 0</inkml:trace>
  <inkml:trace contextRef="#ctx0" brushRef="#br0" timeOffset="295588.0606">4705 17428 2487 0,'-6'8'110'0,"3"0"23"0,0-3-106 0,0 3-27 16,3 3 0-16,-3-3 0 0,0 0 0 0,3-8 0 15,6 13 0-15,-3-3 0 16,3 4-63-16,-3-1-17 0,3 0-4 0,0 0-1 0,0 1 56 0,-3-1 11 16,0 0 2-16,0-2 1 0,3-1 15 0,-3 1 16 15,0-3-3-15,0 2-1 0,-1-2-12 0,1 0 0 16,0-2-9-16,0-1 9 0,-3-5-9 0,6 5 9 15,-6-5-8-15,0 0 8 0,0 0 0 0,0 0 17 16,6 0-2-16,0 0-1 0,-6 0 16 0,9-5 3 16,-3-6 1-16,0 3 0 0,3 0-2 0,0-2 0 15,-3-3 0-15,3-3 0 0,-3 0-1 0,3-5-1 16,3 2 0-16,-3-2 0 0,2-3-11 0,1 0-3 0,-3-5 0 16,3 8 0-16,0-5-26 0,-3 4-6 0,6-1 0 15,-3 1-1 1,-3 4-190-16,0-1-37 0,3-15-8 0,-3 10-2 0</inkml:trace>
  <inkml:trace contextRef="#ctx0" brushRef="#br0" timeOffset="296134.7986">5309 17410 172 0,'0'0'16'0,"0"0"-16"16,0 0 0-16,0 0 0 0,0 0 433 0,0 0 84 16,0 0 17-16,0-6 3 0,3-2-423 0,0 0-85 15,0-2-17-15,-3 5-3 0,0-3 10 0,-3 2 1 16,0-2 1-16,3 8 0 0,0-5 21 0,-3 2 4 15,0-2 1-15,3 5 0 0,0 0-12 0,-3-5-3 16,3 5 0-16,0 0 0 0,-3-3-17 0,3 3-4 16,-6-5-1-16,6 5 0 0,0 0-10 0,0 0 0 15,0 0-12-15,-6 0 12 0,0-5-20 0,0 5 3 0,6 0 1 0,0 0 0 16,-6 0 16-16,6 0 0 0,0 0 0 0,-3 5 0 16,-6-5 0-16,4 5 9 0,-1-2-9 0,-3-3 12 15,3 5-12-15,-3 0 0 0,0 3 0 0,0-2 8 16,0 2-8-16,0 0-12 0,0 5 2 0,0 0 1 15,-3 3-3-15,3-3-1 0,3 3 0 0,0 3 0 16,0-6 1-16,3 0 0 0,1 0 0 0,2 0 0 16,0-2 1-16,0-3 1 0,-3 0 0 0,3-8 0 15,0 0-2-15,0 0-1 0,0 0 0 0,8 5 0 16,-2 0 1-16,-6-5 1 0,9-5 0 0,-3 5 0 16,3-8 21-16,0-2 4 0,0 2 1 0,0-3 0 15,-3 3 9-15,3-5 3 0,0 0 0 0,0 0 0 16,0 5 4-16,-3-3 1 0,3 3 0 0,-3 3 0 15,-3 2-14-15,-3 3-2 0,0 0-1 0,0 0 0 16,8 3-3-16,-2 7-1 0,0 4 0 0,0-1 0 16,-3 3-30-16,6 2-5 0,3 1-2 15,-3 2-730-15,3-3-145 0</inkml:trace>
  <inkml:trace contextRef="#ctx0" brushRef="#br0" timeOffset="296681.5465">5878 17338 2556 0,'0'0'56'0,"0"0"12"0,-9 0 3 0,0 0 0 0,3-5-57 0,-3 5-14 0,6-5 0 0,-3-3 0 31,0 0-60-31,0-3-16 0,3 3-2 0,-3 0-1 0,0 0 55 0,-3-2 10 0,3 4 2 0,-3 4 1 15,0-4 55-15,0 6 10 0,-2-5 2 0,2 5 1 16,0 5-26-16,0-5-6 0,3 0-1 0,-3 6 0 16,0-4-24-16,0 4 0 0,0 4 0 0,0-2 0 15,0 5 0-15,3-5 0 0,0 6 0 0,0 4 0 16,-3-5-17-16,6 1-3 0,0 4 0 0,3 1 0 16,3-3 8-16,0-3 0 0,-3 0 1 0,6 0 0 15,0 0-13-15,0 1-2 0,-3-4-1 0,6-2 0 16,-3 5 7-16,3-5 2 0,-3-2 0 0,3-1 0 15,-3-5 18-15,0 5 0 0,3-10 0 0,-3 5 0 16,0-5 0-16,3-1 0 0,0-2 0 0,2-5 0 16,1 0 8-16,0 0 1 0,0-6 1 0,3-2 0 15,3 0-10-15,-3-6 8 0,3-2-8 0,-3 3 8 0,-1-6 5 16,1-2 1-16,-6-1 0 0,3-4 0 0,-3-4 2 16,3 4 0-16,-6-6 0 0,0 5 0 0,-6 0-2 0,3 3 0 15,-3 3 0-15,0 2 0 0,-3 0 1 0,0 6 0 16,0 2 0-16,3 0 0 0,0 6-5 0,-3 4-1 15,0 1 0-15,0 0 0 0,3 8 16 0,0 5 3 16,0 0 1-16,0 0 0 0,0 0-7 0,3 10-2 16,-3 6 0-16,6 3 0 15,0 7-41-15,0 3-9 0,3 0-2 0,0 3 0 16,0 5 11-16,0 0 1 0,2 0 1 0,-5 3 0 16,3-3-11-16,-3 3-2 0,3-1-1 0,-3-2 0 15,3-2-79-15,-3-1-15 0,-3-2-3 0</inkml:trace>
  <inkml:trace contextRef="#ctx0" brushRef="#br0" timeOffset="296931.4839">6154 17370 1785 0,'0'0'79'0,"0"3"17"16,-3 2-77-16,0 5-19 0,3-7 0 0,0-3 0 16,0 0 134-16,0 11 23 0,3-9 5 0,3 6 1 15,0-2-193-15,0-6-38 0,3 5-8 0,-3 0-2 16,3-2-29-16,-3 2-5 0,0-5-2 0,0 0 0 0</inkml:trace>
  <inkml:trace contextRef="#ctx0" brushRef="#br0" timeOffset="297072.0754">6345 16936 2574 0,'6'19'56'0,"-9"-14"12"0,-3 8 3 0,0-2 1 0,-3 2-57 0,3-3-15 0,-3 1 0 0,3-3-1141 15</inkml:trace>
  <inkml:trace contextRef="#ctx0" brushRef="#br0" timeOffset="297384.876">6738 17039 2286 0,'0'0'101'0,"0"0"21"0,0 0-98 0,0 0-24 0,0 0 0 0,0 0 0 16,0 0 27-16,-9-8 0 0,6 0 0 0,-3-2 0 16,-3 2-46-16,3-3-9 0,-3 3-1 0,0 0-1 0,-3 3 30 0,0 5 0 15,0 0 0-15,-2 0 0 0,2 0 28 0,0 5-2 16,-3 3 0-16,0 0 0 0,0 3-26 0,3 2 0 16,-6 6 8-16,6-4-8 0,4 9 0 0,-1-3 0 15,3-7 0-15,0 4 0 0,3-5-10 0,0 1 10 16,6-1 0-16,0 0-9 0,0-2-7 0,3 2-2 15,3-5 0-15,2 5 0 16,1-5-9-16,0-3-1 0,6 3-1 0,-3-3 0 16,3 1-7-16,0-4-2 0,0-2 0 0,2 0-590 15,1-2-117-15</inkml:trace>
  <inkml:trace contextRef="#ctx0" brushRef="#br0" timeOffset="297587.5806">6866 16809 2757 0,'0'0'122'0,"0"5"26"0,0 3-119 0,0-8-29 0,0 0 0 0,0 0 0 31,6 6-33-31,9-6-13 0,3-3-2 0,2-5-1 16,1 0-27-16,3 0-4 0,0-3-2 0,3-2 0 0,-4 0-5 0,-5 8-1 0,-3-9 0 15,3 7-536-15,0-7-108 0</inkml:trace>
  <inkml:trace contextRef="#ctx0" brushRef="#br0" timeOffset="297837.523">7032 16039 2131 0,'0'0'94'0,"0"8"20"0,0 5-91 0,-2-2-23 16,-4 2 0-16,3 3 0 0,0 2 135 0,0 9 22 16,-3 7 5-16,0 3 1 15,6 8-163-15,-3 0-19 0,0 8-10 0,0 0-3 0,3 8 24 0,-3 2 8 16,0 6 0-16,0 0-9 0,3-3 9 0,0-2 0 16,3 2 0-16,0 0 0 15,0 3-28-15,6-8 0 0,0-6 0 0,0-7 0 16,2-1-204-16,-5-10-42 0</inkml:trace>
  <inkml:trace contextRef="#ctx0" brushRef="#br0" timeOffset="298014.1296">7303 17137 3034 0,'15'19'135'0,"-15"-11"27"0,-6 7-130 0,0-4-32 16,3 0 0-16,0-3 0 16,3-8-48-16,0 0-17 0,-3 7-3 0,3-7-790 15,0 0-158-15</inkml:trace>
  <inkml:trace contextRef="#ctx0" brushRef="#br0" timeOffset="298170.3459">7455 16677 2941 0,'0'0'130'0,"0"0"27"0,0 8-125 0,-3-3-32 0,-6-2 0 0,3-3-865 16,6 0-179-16</inkml:trace>
  <inkml:trace contextRef="#ctx0" brushRef="#br0" timeOffset="298670.2255">7875 16875 172 0,'0'0'16'0,"0"0"-16"15,0 0 0-15,0 0 0 0,-3 0 490 0,-3 5 95 16,6-5 19-16,0 0 4 0,0 0-459 0,0 0-92 16,-3 3-18-16,3-3-4 0,0 0-35 0,-3 11 0 15,-3-3-12-15,0 5 3 0,0-3 9 0,3 4 0 16,0-1-9-16,-3 3 9 0,0-3-14 0,3 3 2 15,6-6 0-15,0 4 0 16,-3-1-26-16,3-3-5 0,6-2-1 0,0 6 0 16,0-1-30-16,0 0-6 0,-3-8-2 0,3 1 0 15,3 2 30-15,-3-8 7 0,-9 0 1 0,6 5 0 0,3-5 35 0,-1 0 9 0,1-5 0 16,-6-1 0-16,3-2 41 0,3 0 11 0,-3 3 1 0,0-8 1 16,-6 5 17-16,3-3 3 0,6 3 1 0,-3-5 0 15,-6 3-15-15,0-1-4 0,3-2 0 0,0 0 0 16,0-3-13-16,-3 3-3 0,-3-1-1 0,0 6 0 15,6-5-20-15,-6 5-4 0,-6 3-1 0,6-3 0 16,-3 3 4-16,3-1 1 0,-6 1 0 0,0 2 0 16,0 3-6-16,-3 0-1 0,4 3 0 0,-4 2 0 15,-3 1-12-15,0 2 0 0,6-3 0 0,0 3-10 16,-9 2-33-16,3-2-6 0,3 0-2 0,3 0-732 16,0-2-146-16</inkml:trace>
  <inkml:trace contextRef="#ctx0" brushRef="#br0" timeOffset="299045.1384">8217 16730 3258 0,'0'29'72'0,"3"-13"14"0,3-3 3 0,-3 0 3 0,-3 0-74 0,0 1-18 16,0-4 0-16,6 1 0 15,0-3-60-15,3 2-15 0,-3-2-3 0,3 3-1 16,3-3 7-16,-3 0 0 0,-3 2 1 0,0 1 0 16,-1 2 15-16,-2-2 4 0,0 2 0 0,0 0 0 0,-3-2 41 0,3-3 11 0,-3-8 0 0,3 7 0 31,0-1-23-31,3-1-2 0,0-5-1 0,0 0 0 16,0-3 0-16,3-5 0 0,0 6 0 0,0-9 0 0,3 3 53 0,-3-5 10 0,3 0 3 0,0 0 0 15,0-3-8-15,2 0-2 0,-2 3 0 0,3-6 0 16,-3 1 16-16,6 4 3 0,-6 1 1 0,0 0 0 15,0 8-3-15,-3-3-1 0,2 8 0 0,-2 0 0 16,3 0-24-16,-6 10-5 0,0-2-1 0,0 5 0 16,0 1-16-16,-3 4 10 0,3 1-10 0,-3-3 8 31,-3 5-123-31,-6-3-25 0,-12 14-4 0,3-21-2 0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8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3969 1271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-296.808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-977.4794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38.96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24858 7454 172 0,'0'0'16'0,"0"0"-16"0,0 0 0 0,0 0 0 15,0 0 99-15,0 0 17 0,0 0 3 0,0 0 1 16,0 0-173-16,0 0-35 0,0 0-6 0,0-8-2 16,0 8 96-16,0 0 13 0,0 0 6 0,0 0 1 0,0 0 78 0,0 0 16 15,0 0 3-15,0 0 1 0,0 0-52 0,0 0-10 16,0 0-3-16,0 0 0 0,0 0-37 16,0 0-7-1,-9 4-1-15,4 4-8 0,1 0 0 0,-5 8 0 16,0-4 0-16,0 0 0 0,-5-4 0 0,1 4 0 15,4 4 0-15,-14 3 0 0,10 1 0 0,-5 4 10 0,0 0-10 0,-9 4 12 16,9 4 19-16,-14 0 4 0,1 12 1 0,-5 0 0 16,-5 4-36-16,-4 0 0 0,0 12 0 0,0-4 0 15,-8-4 0-15,4-4 0 0,0 8 0 0,-1-4 0 16,1-4 0-16,4 0 0 0,4-4 0 0,1-4 0 16,-1 4 0-16,1-4 12 0,4 0-4 0,4-8-8 15,-4 0 0-15,5-4 0 0,0 0 0 0,4-4 0 16,4 0 0-16,-4-4-16 0,5-4 2 0</inkml:trace>
  <inkml:trace contextRef="#ctx0" brushRef="#br0" timeOffset="-540614.9119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-538875.47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0,-6 0-1 0,2-4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0,2 4-10 16,-2-4 0-16,5-4-10 0,-4 4 0 0,4-4 0 31,-5-4-38-31,1 4-8 0,-5-4-2 0,0 4-570 0,4-4-113 0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19:12.50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60F8D9-0220-40BA-AE77-88376F55BD73}" emma:medium="tactile" emma:mode="ink">
          <msink:context xmlns:msink="http://schemas.microsoft.com/ink/2010/main" type="writingRegion" rotatedBoundingBox="6149,784 31046,-1425 32624,16344 7727,18554"/>
        </emma:interpretation>
      </emma:emma>
    </inkml:annotationXML>
    <inkml:traceGroup>
      <inkml:annotationXML>
        <emma:emma xmlns:emma="http://www.w3.org/2003/04/emma" version="1.0">
          <emma:interpretation id="{309A30F3-4729-41D0-89F4-2B6A30429917}" emma:medium="tactile" emma:mode="ink">
            <msink:context xmlns:msink="http://schemas.microsoft.com/ink/2010/main" type="paragraph" rotatedBoundingBox="6393,611 24946,-195 25030,1739 6478,25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D87477-750F-4EE0-9B67-419B5DC60803}" emma:medium="tactile" emma:mode="ink">
              <msink:context xmlns:msink="http://schemas.microsoft.com/ink/2010/main" type="line" rotatedBoundingBox="6393,611 24946,-195 25030,1739 6478,2547"/>
            </emma:interpretation>
          </emma:emma>
        </inkml:annotationXML>
        <inkml:traceGroup>
          <inkml:annotationXML>
            <emma:emma xmlns:emma="http://www.w3.org/2003/04/emma" version="1.0">
              <emma:interpretation id="{C5B13C66-E769-4956-BDC7-742226271423}" emma:medium="tactile" emma:mode="ink">
                <msink:context xmlns:msink="http://schemas.microsoft.com/ink/2010/main" type="inkWord" rotatedBoundingBox="6400,753 10916,556 10994,2350 6478,254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2353 836 1440 0,'0'-3'128'0,"-3"-2"-103"0,3 0-25 0,0 5 0 16,0-8 28-16,0 3 1 0,0 2 0 0,0 3 0 16,0-5 24-16,0-3 5 0,0 2 1 0,-3 1 0 15,3 5-27-15,-3-2-4 0,3-9-2 0,0 8 0 16,0 3-18-16,0 0-8 0,-6-5 8 0,6 5-8 16,-3-5 8-16,3 5-8 0,0 0 0 0,0 0 8 15,-5-6 4-15,5 6 1 0,0 0 0 0,0 0 0 16,-3-2-4-16,3 2-1 0,-6 0 0 0,6 0 0 15,0 0 4-15,0 0 0 0,0 0 0 0,0 0 0 16,0 0 18-16,0 0 4 0,-3 2 1 0,0 4 0 16,3-1-3-16,0 3 0 0,0 3 0 0,0-4 0 15,0 7-5-15,0 4-2 0,0-2 0 0,0 8 0 16,-6 2-4-16,3 6-1 0,-3 8 0 0,3-1 0 0,0 6-3 0,3 8-1 16,-6-5 0-16,0 2 0 0,-3 8 7 0,3-5 1 15,3-2 0-15,-3 2 0 0,0 5 2 16,3-3 1-16,0 1 0 0,0-1 0 0,3 4-9 0,-6 4-2 15,6 3 0-15,0 0 0 0,6 1 6 0,-6-7 1 16,6 1 0-16,-3-2 0 0,3-7 3 0,3-7 1 16,-6 0 0-16,3-5 0 0,0 0-3 0,0-8-1 15,0-3 0-15,-3-3 0 0,0-2-13 0,0-6-2 16,-3-4-8-16,0-1 12 0,-3-8-4 0,3 3-8 16,-3 0 11-16,3-3-11 0,-3 3 8 0,3-8-8 15,0 0 0-15,0 0 0 0,-6 0 0 0,0 0-17 16,-3-2 3-16,3-1 1 15,6 3-38-15,-3-3-7 0,-9-10-2 0,6 0 0 16,3 0-113-16,3-8-23 0,6-3-5 0,0-3-818 0</inkml:trace>
          <inkml:trace contextRef="#ctx0" brushRef="#br0" timeOffset="796.9394">3124 815 172 0,'0'0'16'0,"0"-5"-16"16,0-3 0-16,6 2 0 0,-3 4 220 0,3-9 40 15,-3 3 9-15,0 0 2 0,0 3-121 0,0 0-24 16,3-9-5-16,0 7-1 0,-3 1-31 0,6-2-6 0,-9 3-2 15,3 0 0-15,0 2-21 0,-3 3-4 0,0 0 0 0,0 0-1 16,0 0-3-16,0 0 0 0,0 0 0 0,0 0 0 16,0 0-41-16,0 8-11 0,-3-3 0 0,0 9 0 15,-12 7 0-15,0-3-17 0,-6 3 4 0,0 6 1 16,-8 5 12-16,-4-1 0 0,3 1 0 0,-3 3 0 16,1 2 0-16,-4 2 0 0,-3 1 0 0,4-6 0 15,-4-2 0-15,-3 5 0 0,6-2 0 0,-2-9-9 16,5 6 17-16,3-6 4 0,0-5 1 0,4 3 0 15,2 3-13-15,3-9 0 0,0-5 0 0,3 9 0 16,0-4-9-16,4-2-5 0,-4-3-1 0,6-2 0 16,-6 2 15-16,3 0 0 0,3-5 0 0,6 3 0 15,-9-9 0-15,3 4 0 0,4 2 8 0,-1-6-8 16,3 6 12-16,0-8-2 0,0 3 0 0,6-3 0 16,0 0-10-16,0 0 0 0,-3 0-10 0,3 0 10 15,0 0 0-15,0 0 0 0,0 0 0 0,0 0 10 0,0 0-10 16,0 0 0-16,0 0-10 0,0 0 10 0,0 0 0 0,0 0 0 15,0 0 0-15,0 0 0 0,0 0 0 0,9-3 0 16,0-2 13-16,0 2-4 0,-3 3 11 0,-6 0 1 16,11-2 1-16,-5 2 0 0,3 0 6 0,0 0 2 15,-6 2 0-15,3 1 0 0,-6-3 0 0,6 5 0 16,-6-5 0-16,6 3 0 0,0 2-3 0,0 0-1 16,3 3 0-16,-3 3 0 0,0 2-6 0,3 0-2 15,6 1 0-15,-6 4 0 0,5 3 12 0,1 6 2 16,-3 5 1-16,9 2 0 0,3 3 4 0,-3 5 1 15,3 1 0-15,-4 2 0 0,7-3-15 0,-6 0-3 16,3-5-1-16,-3-5 0 0,-1-3-19 0,-2-2 10 0,3-1-10 16,-3-2 8-16,-3-3-8 0,0 3-14 0,0-6 3 0,0 1 1 31,-4-1-95-31,4-2-19 0,-3 0-4 0,0-3-1084 0</inkml:trace>
          <inkml:trace contextRef="#ctx0" brushRef="#br0" timeOffset="1152.0991">3681 984 1728 0,'0'-8'153'0,"-3"-2"-122"15,-3 2-31-15,3 3 0 0,3-3 33 0,0-3 1 16,-3 3 0-16,3 8 0 0,0 0 63 0,0 0 13 16,0 0 2-16,0 0 1 0,0 0-58 0,0 5-12 15,0 3-3-15,3 11 0 0,0 7 4 0,0 1 0 16,0 4 0-16,0 9 0 0,0 0-15 0,0 5-2 16,3 0-1-16,0 8 0 0,0 0 0 0,0 0 0 15,0 5 0-15,-3 0 0 0,6 0-16 0,-7-5-10 16,1-3 12-16,0 3-12 0,0 3 0 0,0-1 0 15,-3-10 0-15,-3 3 0 0,0 0 0 0,0-3 0 16,0-3-12-16,-5-2 3 31,-4-1-19-31,0 1-3 0,-3-8-1 0,0 0 0 16,-3 2-56-16,-3-2-11 0,0-6-2 0,1-7-963 0</inkml:trace>
          <inkml:trace contextRef="#ctx0" brushRef="#br0" timeOffset="1714.6642">3601 1341 1324 0,'2'-18'59'0,"1"7"12"0,-3-5-57 0,3-2-14 0,0-1 0 0,0 1 0 16,0-3 127-16,0 0 22 0,3 2 5 0,0 1 1 15,3-4-63-15,0 4-13 0,0-9-3 0,6 1 0 16,0-1-12-16,6 1-2 0,2 0-1 0,1-1 0 15,6 3-17-15,0 3-4 0,3 3-1 0,-1-1 0 16,4 3-19-16,-3 0-3 0,-1 8-1 0,4 0 0 16,-6 3-8-16,-3 5-8 0,0 5 12 0,-1-5-12 15,-2 8 16-15,-3 6-4 0,0-4-1 0,-3 3 0 16,0 1-11-16,-4 2-16 0,4 2 4 0,-6 1 1 16,3-1 11-16,-6 3 0 0,0 0 0 0,-3 3 0 15,-3 3 0-15,-6-1 0 0,0 1 0 0,-6-6 0 0,0 3-9 16,-9 2-3-16,0-7-1 0,-2 7 0 0,-7-7 2 0,-3-4 1 15,-3 4 0-15,3-6 0 0,-2 0 0 0,2-5 0 16,3 3 0-16,3-8 0 0,1 2 10 0,2 0 12 16,0-5-2-16,0-5-1 0,3 5 15 0,3 0 4 15,0-5 0-15,-2 2 0 0,5-2 0 0,0-3 1 16,3 2 0-16,3-2 0 0,-3 3-29 0,3-3 0 16,3 3 0-16,0-3 0 0,3 8 0 0,0 0 0 15,0 0 0-15,0 0 0 0,0 0-12 0,6 8 4 16,3-3 8-16,-3 3-13 0,3 5 13 0,0 1 13 15,0-1-2-15,3-3-1 0,-1 4 5 0,1-1 1 16,0 3 0-16,3 2 0 0,0-4 0 0,3 4 1 0,3 1 0 16,3 2 0-16,2-3 12 0,1 9 3 0,0-6 0 15,3 3 0-15,-1 2-22 0,1 1-10 0,-3-6 10 16,3 3-10-16,0 2 12 0,-4-5-4 0,-2-2-8 0,3 7 12 16,-3-7-12-16,0 2 0 0,-4-3 0 0,-2 1 0 31,3 2-94-31,-6-5-18 0,-3 8-4 0,0-6-1096 0</inkml:trace>
          <inkml:trace contextRef="#ctx0" brushRef="#br1" timeOffset="3.23098E10">4900 1106 172 0,'0'0'16'0,"0"0"-16"15,0 0 0-15,0 0 0 0,0 0 120 0,4-7 20 16,1 3 5-16,4-8 1 0,-5 4-46 0,0-3-8 16,1 3-3-16,-5 8 0 0,4-8-27 0,-4 8-6 15,9-8 0-15,-9 8-1 0,0 0-11 0,0-4-1 16,0 4-1-16,0 0 0 0,0 0-6 0,0 0 0 0,0 0-1 0,0-8 0 16,0 8-9-16,0 0-2 0,0 0 0 15,0 0 0-15,0 0-14 0,0 0-10 0,0-7 12 0,0 7-12 16,0 0 10-16,0 0-10 0,0 0 8 0,0 0-8 15,0 0 20-15,0 0-2 0,0 0 0 16,0 0 0-16,0 0 2 0,0 0 1 0,0 0 0 0,0 0 0 16,0 0-1-16,0 0-1 0,0 0 0 0,0 0 0 15,0 0-8-15,4 15-2 0,-4 5 0 0,0-12 0 16,0 7-9-16,-4 1 10 0,4-1-10 0,0 1 10 16,-5 0 1-16,5 3 0 0,-4 0 0 0,0-7 0 15,4 8 14-15,-5-1 3 0,5 1 1 0,0-1 0 16,0 5-29-16,-4-5 0 0,8 1 0 0,-4-1 0 15,0 8 13-15,-4-7-3 0,4 3-1 0,0 5 0 16,0-9 0-16,-4 8 0 0,-1-3 0 0,1-1 0 16,-1 8-1-16,1-3-8 0,0-5 12 0,-1 4-4 0,5-3 2 15,-4-5 0-15,4 5 0 0,0-1 0 0,0-3-10 16,0-1 0-16,0 1 9 0,0-5-9 0,4 1 0 16,1 3 8-16,-1-7-8 0,0 7 0 0,1-11 10 0,4 4-2 15,-5-4-8-15,5 3 12 0,-5-3-4 0,0 4 0 16,1 0-8-16,4-5 12 0,-5 1-1 0,5 0-1 15,0 4 0-15,-5 7 0 0,0-15-10 0,5 4 8 16,-4 4-8-16,-1-5 8 0,5 1 6 0,-1-4 1 16,-3 0 0-16,4 8 0 0,-9-12-1 0,4 0 0 15,9 4 0-15,-4-4 0 0,0 0 0 0,4-4 0 16,-9 4 0-16,5 0 0 0,4-8-2 0,-4 0-1 16,4 4 0-16,-4-7 0 0,0 7-3 0,-1 0 0 15,1 4 0-15,0-12 0 0,4 4 0 0,0 8-8 0,-8-11 12 16,3 7-4-16,1-4-8 0,4 4 0 0,-4-4 0 0,0 0 0 15,4 4 0-15,0-3 0 0,0-1 0 16,1 0 0-16,-6 8 0 0,1-8 0 0,4 0 0 0,-8 8 0 16,3-11 0-16,-8 11 0 0,5-8 0 0,-1 0 12 15,1-4 1-15,-1 5 1 0,0-1 0 0,-4 4 0 16,5-12 0-16,-1 9 0 0,1-5 0 0,-1 4 0 16,5-8-14-16,-5 9 0 0,5-5 0 0,-5-4 0 15,5 5 8-15,-5-1-8 0,1-4 0 0,-1 5 0 16,1-1 9-16,-1-4-9 0,0 1 8 0,1 3-8 15,-1 0 20-15,-4 1 0 0,5 3-1 0,-1-8 0 16,0 5-19-16,-4-1 0 0,5-8 0 0,-1 5 0 16,0-1 0-16,1 1 10 0,-1-1-10 0,1 0 8 15,-1 9-8-15,0-13 0 0,1 4 0 0,-1 1 0 0,-4 7 0 16,5-11 10-16,-5 3-10 0,0 0 10 0,0 1-10 16,0 3 12-16,0-4-12 0,0 5 12 0,0-1-4 0,-5 4 0 15,5-11 0-15,0 7 0 0,0-4-8 0,0 5 0 16,0-1 9-16,0-4-9 0,0 5 0 0,0-5 0 15,0 4 0-15,0 1 8 0,5-5-8 0,-5 5 0 16,0-9 0-16,0 4 0 0,4 5 0 0,-4-5 0 16,0 1 0-16,0-5 0 0,0 12 0 0,0-11 0 15,0 7 0-15,0 4 0 0,0-7 0 0,0 3 0 16,0 4 0-16,-4 0 0 0,4 4 0 0,0 4 0 16,0-7 0-16,0-1 0 0,0 4 0 0,0-8 0 15,0 4 0-15,0 8 0 0,-5 0 0 0,5 0 0 16,0-11 0-16,0 11 0 0,-4-8 0 0,4 8 0 0,-5-8-9 0,5 8 9 15,0 0-12-15,0 0 1 16,0 0 1-16,0 0 0 16,0 0-41-16,-4 8-8 0,4-8-1 0,-4 12-1 15,-5 3-153-15,4 5-30 0</inkml:trace>
          <inkml:trace contextRef="#ctx0" brushRef="#br1" timeOffset="3.23098E10">6558 872 403 0,'0'0'36'0,"0"0"-36"15,0 0 0-15,0 0 0 0,5-11 133 0,-5 11 20 16,0 0 4-16,0 0 1 0,4-8-78 0,-4 8-15 16,0 0-3-16,0 0-1 0,0 0-10 0,0 0-3 15,0 0 0-15,0 0 0 0,-4-8-20 0,4 8-5 16,0 0-1-16,0 0 0 0,-9-4 21 0,0 8 4 16,0 4 1-16,1-8 0 0,-1 0-17 0,-4 4-3 15,-5 0-1-15,5 7 0 0,0-7-3 0,-5 4-1 16,5 0 0-16,-4 4 0 0,-1-5-8 0,0 5-2 15,1 0 0-15,-5 3 0 0,4-7-1 0,1 4-1 0,-5 0 0 16,4 3 0-16,-4-7-3 0,5 4 0 0,-1-1 0 0,-4 1 0 16,5 4-8-16,-1-8 0 0,1 3 0 0,-1 1 0 15,5 0 0-15,0-1 0 0,4 1 0 0,0-4 0 16,1 4 0-16,3-5 10 0,1 5-10 0,4-12 10 16,0 0-10-16,4 8 0 0,-4-8 0 0,5 11 8 15,-1 1-8-15,9-4 0 0,-4 0 0 0,4-4 0 16,0 3 0-16,0-3 0 0,5 0 0 0,-5 4 8 15,0-4-8-15,5 0-12 0,-1-4 2 0,1 4 1 16,4 4 9-16,-5-5 12 0,1 5-2 0,0 0-1 16,-1 4-9-16,1-8 0 0,-1 3 0 0,-4 5 0 15,0 4 0-15,5-8 0 0,0 3 0 0,4-3 0 16,-5 4 0-16,1-8-12 0,-1 3 2 0,1 1 1 16,-1-4 17-16,1 4 3 0,-1-4 1 0,1 4 0 0,-1-4-12 15,1-1 0-15,-5 5 0 0,5 0 0 0,-5-8 11 0,0 8 9 16,-13-8 3-16,13 12 0 0,-4-5-23 0,0 5 0 15,0-4 0-15,-5 4 0 0,0-5 9 0,5 9 4 16,-9-8 1-16,0 3 0 0,0-3 2 0,0 0 0 16,-4 0 0-16,4 4 0 0,-5-5 15 0,-3 1 3 15,-1 4 1-15,0-8 0 0,-4 11-3 0,4-11 0 16,-8 4 0-16,3 0 0 0,-3 0 11 0,-1-4 1 16,1 3 1-16,-5-3 0 0,-5 0-22 0,6 4-5 15,-6 0-1-15,1-4 0 0,0 3 5 0,-1 1 1 16,1-4 0-16,0 4 0 0,4 4-23 0,0-5 0 0,0 5 0 0,0-8 8 15,4 4-8-15,1 0-12 16,-1-1 4-16,9 5 0 16,1-12-25-16,8 0-5 0,-14 8-1 0,14-8 0 15,0 0-112-15,0 0-22 0,0 0-5 0,0 0-458 0,14-4-91 0</inkml:trace>
        </inkml:traceGroup>
        <inkml:traceGroup>
          <inkml:annotationXML>
            <emma:emma xmlns:emma="http://www.w3.org/2003/04/emma" version="1.0">
              <emma:interpretation id="{3BAC198E-445D-4F3E-8CF9-8CCA103C82F1}" emma:medium="tactile" emma:mode="ink">
                <msink:context xmlns:msink="http://schemas.microsoft.com/ink/2010/main" type="inkWord" rotatedBoundingBox="11590,701 14833,560 14880,1645 11637,178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1" timeOffset="3.23098E10">8107 857 345 0,'0'0'31'0,"0"0"-31"0,0 0 0 0,0 0 0 0,9-12 131 0,0 0 20 16,-5 5 4-16,0-1 1 0,5-4-65 0,-4 4-13 16,-5 1-2-16,0 3-1 0,4-8-19 0,-4 8-3 15,0 4-1-15,0 0 0 0,0 0-22 0,0 0-5 16,4-4-1-16,-4 4 0 0,0 0 23 0,0 0 4 16,0 0 1-16,0 0 0 0,0 0-7 0,0 0-1 15,0 0 0-15,0 0 0 0,0 0-28 0,0 0-7 16,0 0-1-16,0 0 0 0,0 0 7 0,-4 4 1 15,0 4 0-15,-1 0 0 0,-4-1 19 0,5 5 4 0,-5 0 1 16,0 0 0-16,-4 3-23 0,-4 1-4 16,-1-5-1-16,-4 9 0 0,-4-1-3 0,4 5-1 0,-4-5 0 15,-1 5 0-15,5-5-8 0,5 5 0 0,-5-1 0 0,0-3 8 16,0-1-8-16,0-3 0 16,0-1 0-16,5 1 8 0,3-1-8 0,-3 1 0 0,4-8 0 15,0 3 0-15,4-7 0 0,0 4 0 0,0 0 0 0,1 0 0 16,-6-4 0-16,10 3 0 0,-5-3 0 0,0 4 0 15,1-4-10-15,8-4 10 0,-5 4 0 0,5-4-9 16,0 0 9-16,0 0 0 0,0 0 0 0,0 0-8 16,0 0 8-16,0 0 0 0,0 0 0 0,0 0 0 15,0 0 0-15,0 0 0 0,0 0 0 0,0 0 0 16,0 0 0-16,0 0 0 0,0 0 0 0,0 0 0 16,0 0 0-16,0 0 0 0,0 0 0 0,0 0 0 15,0 0 0-15,0 0 0 0,0 0 0 0,0 0 0 0,0 0 0 16,0 0 0-16,0 0 0 0,0 0-8 0,0 0 8 0,0 0 0 15,0 0 0-15,0 0 0 0,0 0 0 0,0 0 0 16,0 0 0-16,0 0 0 0,0 0 0 0,0 0 0 16,0 0 0-16,0 0 0 0,0 0 0 0,0 0 8 15,0 0-8-15,0 0 0 0,0 0 0 0,0 0 0 16,0 0 0-16,0 0 0 0,0 0 0 0,0 0 0 16,0 0 0-16,0 0 0 0,0 0 0 0,0 0 0 15,0 0 0-15,0 0 0 0,0 0 0 0,0 0 0 16,0 0 0-16,0 0 0 0,-4 8 0 0,4-8 0 15,0 0 0-15,-5 8 0 0,5-8 0 0,0 0 0 16,-4 7 0-16,4-7 0 0,0 0 0 0,0 0 0 16,0 0 0-16,0 0 0 0,0 0 0 0,0 0 0 0,0 0 0 15,0 0 0-15,0 0 0 0,0 0 0 0,0 0 0 0,0 0 0 16,0 0 0-16,0 0 0 0,0 0 0 16,0 0 0-16,0 0 0 0,0 0 0 0,0 0 0 0,0 0 0 15,0 0 0-15,0 0 0 0,0 0 0 0,0 0 0 16,0 0 0-16,0 0 0 0,0 0 0 0,0 0 0 15,0 0 0-15,0 0 0 0,0 0 0 0,0 0 0 16,0 0 11-16,9 8-3 0,0-4 0 0,-1 8 0 16,1-12 6-16,0 8 1 0,4-5 0 0,-4 5 0 15,0 0 9-15,4 4 1 0,0-4 1 0,0 3 0 16,5 1 2-16,-5 0 0 0,0-5 0 0,0 5 0 16,9 0 8-16,-4 0 3 0,-1-1 0 0,1 1 0 15,-5-4-13-15,4 0-2 0,5-1-1 0,0 5 0 16,-4 8-23-16,4-13 9 0,0 5-9 0,-5 4 0 0,1-1 0 15,-1 5 0-15,1 3 0 0,-5-3 0 0,0-1 12 16,0 1-4-16,-8-5 0 0,4 1-8 16,-1-1-92-16,-3 5-26 0,-1-8-5 0</inkml:trace>
          <inkml:trace contextRef="#ctx0" brushRef="#br1" timeOffset="3.23098E10">8787 1099 1220 0,'0'0'54'0,"0"0"11"15,5-12-52-15,-1 4-13 0,-4 4 0 0,0 4 0 16,4-8 105-16,-4 8 19 0,0-7 3 0,0 7 1 0,0 0-68 0,0 0-12 15,0 0-4-15,0 0 0 0,0 0-28 0,0 0-5 16,0 7-2-16,0 9 0 0,0 0 11 0,0 3 1 16,-4 5 1-16,0 3 0 0,4 4 6 0,-5-8 0 15,1 5 1-15,4 7 0 0,-5-8-9 0,1 4-1 16,0-3-1-16,4-1 0 0,-5 4 6 0,1-8 2 16,-1 1 0-16,1-5 0 0,0 1-2 0,4-5 0 15,-5-3 0-15,5 0 0 0,0-12-4 0,-4 8 0 16,4-8-1-16,0 0 0 0,0 0 11 0,0 0 2 15,0 0 1-15,0 0 0 0,0 0-17 0,4-8-3 16,5-4-1-16,-5 0 0 0,5 1 0 0,-4-1 0 16,3-7 0-16,-3-1 0 0,4 1 23 0,-5-9 4 15,0 5 1-15,5-4 0 0,0-1-32 0,0 1-8 16,-5-4 0-16,9 0 0 0,-4-1 0 0,0 1 0 16,-1-8 0-16,1 4 0 0,4 0 0 0,1 0 0 0,-1-4 0 15,-4 4 0-15,4 0-16 0,0 7-5 0,0-3-1 0,-4 8 0 16,4-4 10-16,4 3 1 0,-8 5 1 0,4 3 0 15,-4-3 10-15,-4 7-8 0,8 0 8 0,0 4-8 16,-4 1 8-16,-1 3-8 0,-3-4 8 0,4 8-8 16,-1-4 8-16,1 8 0 0,-4 4-9 0,3-1 9 15,1 5-8-15,-5 8 8 0,5-9-10 0,-4 17 10 16,3-5 0-16,1 8 0 0,-4 4 0 0,-1 0 0 16,5 4 0-16,-5-3 0 0,5-1 8 0,-5 0-8 15,5-8 12-15,-5 0-4 0,5-3 0 0,0 3-8 16,0-8 34-16,0 5 0 0,-5-5 0 0,0 1 0 15,9-5-26-15,-4 5-8 0,-4-1 0 0,3 9 0 16,1-9 0-16,-4 1 0 0,3 3 0 0,1 4 0 16,-4-3 0-16,-1 7 0 0,0-8 0 0,-4 9 0 15,0 3-43-15,-4 0-2 0,4-4-1 0,4-4-729 16,-4 1-145-16</inkml:trace>
          <inkml:trace contextRef="#ctx0" brushRef="#br1" timeOffset="3.23098E10">7366 904 230 0,'0'0'20'0,"0"0"-20"16,0 0 0-16,0 0 0 0,0-12 172 0,0 12 29 15,0 0 7-15,4-12 0 0,-4 12-88 0,0 0-17 16,0 0-4-16,0 0-1 0,4-8-53 0,-4 8-10 0,0 0-3 0,0 0 0 15,5-11 15-15,-5 11 2 0,0 0 1 0,0 0 0 16,0 0 3-16,0 0 1 0,0 0 0 0,0 0 0 16,0 0-23-16,0 0-5 0,0 0-1 0,0 0 0 15,4-8 4-15,-4 8 1 0,0 0 0 0,0 0 0 16,0 0-10-16,0 0-3 0,0 0 0 0,9-8 0 16,-9 8-1-16,0 0-1 0,0 0 0 0,0 0 0 15,0 0-5-15,0 0-1 0,0 0 0 0,13 8 0 16,-4-4-1-16,0 4-8 0,-9-8 12 0,8 11-4 15,-3 5 8-15,-1 3 2 0,-4 1 0 0,0-8 0 16,0 7-2-16,0 1 0 0,0-1 0 0,0 5 0 16,0-1-4-16,-4 4 0 0,4-3-1 0,-5 3 0 15,5 0-1-15,5 0 0 0,-5 12 0 0,0-11 0 16,0 11 2-16,0-12 0 0,4 8 0 0,1-4 0 16,-5 1 1-16,0-5 1 0,0 4 0 0,0-4 0 15,0 1-1-15,0-1 0 0,0-4 0 0,0 1 0 0,0-5-1 16,0 1-1-16,0-1 0 0,0 1 0 0,0-9-11 15,0 5 8-15,0 0-8 0,4-5 8 0,-4-11-8 0,4 12 0 16,-4-12 0-16,0 16 0 0,0-16 0 0,0 0-12 16,-4 7 0-16,4-7 1 15,0 0-45-15,0 12-8 0,-4-4-3 0,4-8 0 16,0 0-117-16,0 0-23 0,0 0-5 0</inkml:trace>
          <inkml:trace contextRef="#ctx0" brushRef="#br1" timeOffset="3.23098E10">8862 1309 633 0,'0'0'56'0,"0"0"-44"16,0 0-12-16,0 0 0 0,-5 4 112 0,-3 8 21 15,8-12 4-15,0 0 1 0,0 0-38 0,0 0-7 16,-9 0-1-16,9 0-1 0,0 0-20 0,0 0-4 16,0 0-1-16,0 0 0 0,9 4-22 0,4 0-5 15,4-4-1-15,1-4 0 0,4 0-21 0,0 4-4 0,-5 0-1 0,10-8 0 16,-1 4-12-16,0-4 0 16,1 8 0-16</inkml:trace>
          <inkml:trace contextRef="#ctx0" brushRef="#br1" timeOffset="3.23098E10">9994 767 990 0,'0'0'44'0,"0"0"8"0,4-12-41 16,-4 5-11-16,9-5 0 0,-9 4 0 0,4-11 95 0,-4 7 17 0,5-4 3 0,-1 5 1 15,0-5-48-15,1 4-10 16,3-7-2-16,-3 3 0 0,-1 5-29 0,5 3-7 0,-9 8 0 0,4-4-1 15,-4 4 23-15,0 0 5 0,0 0 1 0,0 0 0 16,0 0 0-16,0 0 1 0,0 0 0 0,9 8 0 16,-9 3-21-16,5-3-4 0,-5 8 0 0,0-1-1 15,4 9 21-15,-4-1 4 0,0 4 0 0,-4 5 1 16,4-5-27-16,-5 4-6 0,-4 0 0 0,5 4-1 16,0 4 21-16,-1-11 4 0,1 7 0 0,-5-4 1 15,0 0-33-15,5 0-8 0,0-3 0 0,-1-5 0 16,1 1 8-16,-5-1 0 0,5-4 0 0,-1 1 0 15,5-1 3-15,-4-3 0 0,4 3 0 0,-5-3 0 16,5-4-11-16,-4-1 0 0,0 5 0 0,4 0 0 16,-5-1 0-16,5-3 8 0,-4 0-8 0,4-1 0 0,-4 1 0 15,-1 0 8-15,5-1-8 0,0 5 0 0,0-16 0 16,0 0 0-16,0 0 0 0,0 0 0 0,9 8 0 0,-9 4 0 16,0-12 0-16,0 0 0 0,0 0 9 0,0 0-9 15,0 0 10-15,0 0-10 0,0 0 0 0,0 0 0 16,0 0 0-16,0 0 0 0,0 0 0 0,0 0 0 15,0 0 0-15,0 0 0 0,0 0 0 0,0 0 0 16,0 0 0-16,0 0 0 0,0 0 12 0,0 0-4 16,0 0-8-16,0 0 12 0,9 0-12 0,-1 0 0 15,6-8 0-15,-6 8 0 0,1-4 0 0,4 4 0 16,0-4-9-16,1 0 9 0,3 4 0 0,1 0 0 16,-1-12-8-16,5 5 8 0,0 3 34 0,4 0 10 15,-4 0 1-15,0 0 1 0,0-4-15 0,0 4-3 0,5 0-1 0,-6-3 0 16,6-1-11-16,-5 8-1 0,0-12-1 0,0 8 0 15,0 0-14-15,4-7 11 0,-4 7-11 0,0 0 10 16,4-4-10-16,-8 4 0 0,-5 4 9 0,4 0-9 31,1 0-25-31,-1 0-10 0,-8 0-1 0,4 12-812 0,-4-12-163 0</inkml:trace>
        </inkml:traceGroup>
        <inkml:traceGroup>
          <inkml:annotationXML>
            <emma:emma xmlns:emma="http://www.w3.org/2003/04/emma" version="1.0">
              <emma:interpretation id="{07EAB130-47D2-4027-A62C-C1665E19C42D}" emma:medium="tactile" emma:mode="ink">
                <msink:context xmlns:msink="http://schemas.microsoft.com/ink/2010/main" type="inkWord" rotatedBoundingBox="16831,157 19881,24 19956,1746 16906,187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454.1317">13143 651 1209 0,'0'0'108'0,"0"0"-87"16,3 3-21-16,-3 7 0 0,0 9 61 0,-3 2 8 15,0 5 2-15,-3 11 0 0,-2 3-6 0,-1 8-1 16,-3 5 0-16,-6 10 0 0,0 3-6 0,-6 6-2 0,0-1 0 0,1 0 0 15,-4 4-36-15,6 1-7 0,-3-4-1 0,0-11-1 16,0-3-11-16,4-8 8 0,-1-5-8 0,3-11 8 16,-3-2 11-16,3-5 1 0,3-6 1 0,0-5 0 15,7-6 0-15,-4-4 0 0,3-1 0 0,0-5 0 16,0-8 16-16,3 3 3 0,-3-9 1 0,3-4 0 16,0-3-10-16,3 2-3 0,-3-7 0 0,6-6 0 15,0-8 1-15,3 1 0 0,3-6 0 0,3-8 0 16,0 0 10-16,6-3 1 0,3-2 1 0,5-3 0 15,1-10-7-15,3-1-2 0,0 6 0 0,3-5 0 16,-1 5-32-16,4-6-12 0,0 6 0 0,-9 21 0 16,2-8-7-16,1 8-1 0,3-5 0 0,-3 2 0 15,3 9 4-15,-4-6 0 0,4 8 0 0,3-6 0 16,-3 3 0-16,-4 3 0 0,-2 11 0 0,-3 0 0 16,0 2 16-16,-3 3 0 0,-3 7 0 0,0 1 0 0,-1 0 0 15,-2 8 0-15,0-3 0 0,0 2 0 0,-3 6 0 0,0 0 16 16,-3 0-4-16,3 6 0 0,0 7-12 0,0 0 0 15,0 6 0-15,0 7 0 0,-3 6 0 0,2-3 0 16,-2 8 0-16,3-3 0 0,-6 3 0 0,3-2 9 16,-3 2-9-16,3 3 8 0,0-1 4 0,0 6 1 15,0-2 0-15,0 2 0 0,3-1 25 0,0 23 5 16,-3-4 1-16,3 3 0 0,3-2-27 0,-3 2-5 16,-6-5 0-16,-3 2-1 0,0-2-11 0,-3 3-14 15,-6-6 3-15,-3 0 1 16,0 0-101-16,-6-5-20 0,0 0-4 0,-6-8-599 15,-2-11-120-15</inkml:trace>
          <inkml:trace contextRef="#ctx0" brushRef="#br0" timeOffset="6673.2667">12971 1180 2746 0,'0'0'60'0,"0"0"13"0,0 0 3 0,9 0 1 0,0 5-61 0,3-5-16 0,-1 8 0 0,7-2 0 15,3-4 12-15,0 4-1 0,3-6 0 0,3 0 0 16,-1 0-11-16,4-8 0 0,3 8 0 0,0-6 0 16,-1-2-96-16,4 3-17 0,-3-3-4 0,-3-5-637 15,2 8-127-15</inkml:trace>
          <inkml:trace contextRef="#ctx0" brushRef="#br0" timeOffset="6954.0127">14111 143 2419 0,'6'-21'215'0,"0"15"-172"0,0-2-35 0,0 3-8 31,3-3-31-31,-7 8-8 0,4-5-1 0,-6 5-1 0,0 0 69 0,6 5 15 0,-3 8 2 0,3 3 1 0,-3 8-21 0,0 11-4 0,0 4-1 0,-3 6 0 16,0 6 3-16,-3-7 0 0,0 12 0 0,0 8 0 16,-3 7 0-16,-3 0 0 0,-2 9 0 15,-1 4 0-15,3 1-9 0,-6 26-2 0,0-13 0 16,0-8 0 0,3-11-36-16,3-7-8 0,0-6-2 0,3-8 0 15,-3-13-96-15,3-5-19 0,0-6-4 0,1-2-1 0</inkml:trace>
          <inkml:trace contextRef="#ctx0" brushRef="#br0" timeOffset="7625.7549">14917 836 2034 0,'9'-8'90'0,"-9"8"18"0,6 0-86 0,0 0-22 0,0-8 0 0,3 8 0 0,-3-5 25 0,-6 5 1 31,6 0 0-31,-3-8 0 0,0 3 5 0,0-3 1 0,0 2 0 0,-3-1 0 0,-6 1-17 0,6-2-3 16,0 3-1-16,0-6 0 0,-3 3-11 0,3 1-16 15,-3-7 4-15,-3 9 1 0,-3-3 11 0,3-5 0 16,-6 8 8-16,3-3-8 0,-6 8 0 0,7 0 0 16,-7 0 0-16,0 2 0 0,0 9 0 0,-3 2-8 15,-3 8 0-15,0-2 0 0,1 7 8 0,-1 1 11 0,-6 4-3 16,6 1 0-16,-3 8-8 0,0-6 0 0,4 3 0 16,2-2 0-16,0-4 0 0,3 1 0 0,0-5 8 0,9-6-8 15,0-3 0-15,0-2 0 0,3-5 0 0,3 2 0 16,0-8-9-16,3-2 9 0,-3-3 0 0,9 0 0 15,0-3 0-15,3-2 17 0,3-3-1 0,3-8-1 16,0 0 29-16,2-2 5 0,1-9 2 0,0 1 0 16,0-1-21-16,3 1-4 0,-3 0-1 0,2-1 0 15,1 3 12-15,0-2 3 0,0 5 0 0,0 2 0 16,-3 6-40-16,-1 0-12 0,-2 7 0 0,-3-2 0 0,3 8 20 0,-6 8 3 16,0 0 1-16,-3 8 0 15,-6 11-12-15,0 2 0 0,-3 8 0 0,-6 8 0 16,-6 0-10-16,-3 8-1 0,3 0 0 0,-6 5 0 0,-3 0 11 15,0-5 0-15,1 5 0 0,-1-5 0 0,3 0 0 16,-3-8 0-16,3-5 0 0,0-1 0 0,4-7 8 0,-4 0 3 16,0-3 1-16,0-5 0 0,3-6-12 0,0-2 0 31,-3-3 0-31,3-2-11 0,-2-3 22 0,2-8 4 0,0 0 1 0,-3 0 0 0,-3-8 28 0,6 3 7 31,3-3 1-31,3-6 0 0,3-1-33 0,-2-1-7 0,2-3 0 0,3-7-1 0,0-1-11 0,6 1-16 16,0-6 4-16,3-2 1 31,8 2-36-31,1 0-7 0,6 0-2 0,0 3 0 0,3 6-169 0,0-4-35 0,2 6-6 0</inkml:trace>
          <inkml:trace contextRef="#ctx0" brushRef="#br0" timeOffset="7969.4332">15450 926 2019 0,'33'-13'89'0,"-18"8"19"0,3-3-86 0,0 0-22 0,-1 2 0 0,1-2 0 15,0 3 42-15,-3-3 4 0,-3 8 1 0,-3-5 0 32,0 5 5-32,-3 5 2 0,-3 3 0 0,-3 0 0 15,-3 11-38-15,-3-1-7 0,-3 11-1 0,-6 8-8 16,-3 3 0-16,-3 0 0 0,-3 5 0 0,1-8 0 16,-4 5 0-16,3-5-9 0,3-3-1 0,3-2 0 0,0-5 18 0,7-9 3 0,5 9 1 0,0-14 0 15,3 0-12-15,0 0 0 0,3-7 0 0,0-6 0 16,0 0 0-16,0 0 0 0,0 0 0 0,3 0 0 0,3-6 13 15,3 1 7-15,0-3 2 0,-1-5 0 0,7 0-12 0,0-1-2 16,0 1-8-16,3 0 12 0,-3-6 16 16,3-2 2-16,0 3 1 0,-1-3 0 0,-2 2-3 15,0-5 0-15,0 3 0 0,0-5 0 0,-3-6-9 16,0-3-3-16,0 4 0 0,-3 4 0 0,3 1-16 0,-7 2 0 16,1 3 0-16,0 2 0 0,-3 6 0 0,-6 5-9 15,0-5 1-15,-3 8 0 16,-8-3-39-16,-4 2-7 0,-6 6-2 0</inkml:trace>
        </inkml:traceGroup>
        <inkml:traceGroup>
          <inkml:annotationXML>
            <emma:emma xmlns:emma="http://www.w3.org/2003/04/emma" version="1.0">
              <emma:interpretation id="{E11B5D78-F6E7-499E-9231-B03D6810C128}" emma:medium="tactile" emma:mode="ink">
                <msink:context xmlns:msink="http://schemas.microsoft.com/ink/2010/main" type="inkWord" rotatedBoundingBox="20335,166 24112,1 24161,1135 20384,129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406.7955">16129 781 2138 0,'0'0'95'0,"6"7"19"0,3-1-91 0,0 7-23 0,3 0 0 0,-1 0 0 15,4 3 37-15,-6 3 3 0,3-1 1 0,0 4 0 16,-3 1 8-16,3-1 2 0,0 1 0 0,-3 6 0 0,0-5-27 15,-3 3-6-15,0-1-1 0,0 6 0 0,-3-6-17 16,-6 1 8-16,3-9-8 0,-6 4 0 0,3-1 0 0,-3-5-12 16,-3-3 0-16,3 0 0 31,0 0-16-31,0-10-2 0,0 2-1 0,0 0 0 0,0-5 12 0,0 0 3 0,0 0 0 0,-3-5 0 0,0-3 39 0,0 3 8 16,6-3 1-16,-3-5 1 0,-3 0 34 0,4 2 6 15,2-8 2-15,0 4 0 0,0-9-9 0,3-3-2 16,3-4 0-16,0 1 0 0,0-1-44 0,5-1-10 15,-2-8-2-15,3 9 0 0,3-4-8 0,3 9-16 16,0-6 4-16,0 5 1 16,6-4-40-16,0 4-8 0,-1 1-1 0,4 7-1 15,-3-2-139-15,-3 8-28 0,0 2-6 0</inkml:trace>
          <inkml:trace contextRef="#ctx0" brushRef="#br0" timeOffset="8610.5074">16849 820 1785 0,'3'8'159'16,"-6"5"-127"-16,-3 6-32 0,0 2 0 15,3 3 26-15,-3 2-1 0,-3 1 0 0,1-6 0 16,-1 3 14-16,3-11 2 0,3 3 1 0,0-3 0 0,-6-2-50 15,3-3-11-15,6-3-1 0,0-5-860 32</inkml:trace>
          <inkml:trace contextRef="#ctx0" brushRef="#br0" timeOffset="8766.0912">17105 513 2134 0,'-6'0'95'0,"6"0"19"0,0 0-91 0,6 8-23 16,-3-2 0-16,-3 1 0 31,3 7-154-31,-3-1-35 0</inkml:trace>
          <inkml:trace contextRef="#ctx0" brushRef="#br0" timeOffset="8953.5389">17194 638 2437 0,'0'0'53'0,"9"-6"11"0,3 1 3 0,9 2 2 0,0-2-55 0,6-3-14 0,-3 3 0 0,5 0 0 15,1 2 24-15,9-8 1 0,-3 3 1 0,-1-5 0 16,1 0-10-16,0 2-1 0,2-2-1 0,-5 5 0 16,-3-5-14-16,0 5-15 0,5-5 3 0,-5 8 1 15,-3-9-118-15,0 1-24 0,-3 0-5 16</inkml:trace>
          <inkml:trace contextRef="#ctx0" brushRef="#br0" timeOffset="9187.8594">17864 90 748 0,'-6'0'33'0,"6"0"7"0,0 0-32 0,0 0-8 16,0 0 0-16,-6 0 0 0,0 5 240 0,0 3 45 15,0 0 10-15,-5 5 1 0,-4 6-224 0,0 7-44 16,0 1-10-16,-3 10-2 0,0 3 5 0,-3 7 1 16,3 3 0-16,4-5 0 0,-1 8 5 0,-3 6 1 15,-6-7 0-15,3 7 0 0,3-1-20 0,-2 3-8 0,-1-3 0 0,-6 21 8 32,0-10-44-32,3-8-8 0,3-3-3 0,-5-13-825 0</inkml:trace>
          <inkml:trace contextRef="#ctx0" brushRef="#br0" timeOffset="9656.5032">18076 246 1890 0,'14'-11'41'0,"4"4"9"16,3-1 2-16,0 2 1 0,3-2-42 0,0 3-11 0,-4 0 0 0,-2 2 0 0,0-2 29 0,0 5 4 15,-3 0 1-15,-3 5 0 0,0 3-11 0,-3 5-3 16,0 14 0-16,-6-1 0 0,2 11-20 0,-5 3 0 16,-5 5 0-16,-1-5-8 0,0 7 19 0,-6 4 4 15,-3 1 1-15,0 1 0 0,-6-2-1 0,-3 2 0 16,3-1 0-16,-5 15 0 0,-1-4-26 0,3-10-5 15,0-8 0-15,3-5-1 16,7-9-27-16,2-4-6 0,0-11-1 0,3 0 0 0,3-8 38 0,0 0 13 16,0-3-9-16,3-5 9 0,-3 0 47 0,6 0 14 15,0-11 3-15,0 1 1 0,0-6 28 0,3 0 6 16,6-8 1-16,0 3 0 0,3-11-26 0,3 6-5 16,5-9-1-16,4 6 0 0,6 0-39 0,0 3-8 0,3-1-1 15,-1 9-1-15,-2-6-1 0,-3 8 0 0,3 5 0 16,-7 3 0-16,-2 8-3 0,-3 0-1 0,0 6 0 0,0 2 0 31,0 10-36-31,-3-2-7 0,-4 8-2 0,-2 2 0 0,-3 6 14 0,-3-3 2 0,0 8 1 0,-6-5 0 31,0 0-105-31,0 2-21 0,-3-7-4 0,0-1-948 0</inkml:trace>
          <inkml:trace contextRef="#ctx0" brushRef="#br0" timeOffset="10296.9848">18966 572 2480 0,'5'7'55'0,"4"-1"11"0,3 7 2 0,3 0 1 0,3 3-55 0,0 8-14 15,0 2 0-15,0 1 0 0,-3-1 10 0,-1 1-1 16,1-3 0-16,-6 2 0 0,3 0-9 0,-6 1 10 0,3-1-10 16,-3-4 10-16,0-4-10 0,0 1 0 0,0-6-12 0,0 0 12 15,-3-8-11-15,0 3 11 0,3-2-8 0,-3 1 8 16,-3-7 0-16,9-5 0 0,-9 5 0 0,6-2 11 15,-1-4 3-15,1-2 1 0,3 3 0 0,-3-3 0 16,0-2 21-16,3-4 4 0,0 1 0 0,3-5 1 16,-3 2-16-16,0-3-3 0,3-7-1 0,0 2 0 15,6-3-13-15,-4-2-8 0,1 0 8 0,3 0-8 16,0 3 0-16,-3 7 0 0,3 1 0 0,-3-4-8 16,0 9 8-16,-1 0 0 0,1 2 0 0,-3 9 0 15,-3 2-10-15,3 8 0 0,-3-3 0 0,3 8 0 16,-6 0 10-16,3 9 0 0,-3-4 0 0,0 14-8 15,0-6-1-15,-6 1 0 0,0-1 0 0,-3 1 0 32,0-1-18-32,0-7-3 0,-3-1-1 0,6-5 0 0,-3 1 22 0,3-1 9 0,0 0-8 0,0-5 8 15,0-8-8-15,0 0 8 0,0 0-8 0,6 0 8 16,0 0 10-16,3 0 7 0,0-8 2 0,-1 8 0 0,1-13 15 16,3 8 3-16,0-9 1 0,0 6 0 0,3-5 10 15,0-5 1-15,0-1 1 0,3 1 0 0,0 2-27 0,-1-8-6 16,1 5-1-16,0 4 0 0,0 1-16 0,0 1 0 15,-3 8 0-15,0-3 0 0,-4 8-9 0,1 8-3 16,-3 0 0-16,3 10 0 0,-6 1 12 0,3 2-13 16,-6 3 5-16,0 2 8 0,-3-5-17 0,0 3 4 15,-3 3 1-15,3-1 0 16,-3 1-84-16,-3-9-17 0,-3 3-3 0,0-2-1057 16</inkml:trace>
        </inkml:traceGroup>
        <inkml:traceGroup>
          <inkml:annotationXML>
            <emma:emma xmlns:emma="http://www.w3.org/2003/04/emma" version="1.0">
              <emma:interpretation id="{478BB1E0-AE83-46F3-954F-E1E6DDB6C26D}" emma:medium="tactile" emma:mode="ink">
                <msink:context xmlns:msink="http://schemas.microsoft.com/ink/2010/main" type="inkWord" rotatedBoundingBox="24832,768 24988,761 24990,802 24834,80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437.5658">20600 770 2937 0,'23'-3'261'0,"-8"3"-209"0,6 0-41 0,-3 3-11 16,0 2 0-16,0 1 0 0,0 1 0 0,-6-1 0 31,-4 2-104-31,-2-8-14 0,-6 0-2 0</inkml:trace>
        </inkml:traceGroup>
      </inkml:traceGroup>
    </inkml:traceGroup>
    <inkml:traceGroup>
      <inkml:annotationXML>
        <emma:emma xmlns:emma="http://www.w3.org/2003/04/emma" version="1.0">
          <emma:interpretation id="{B183A843-225B-4397-BBE4-1C6F292D8C77}" emma:medium="tactile" emma:mode="ink">
            <msink:context xmlns:msink="http://schemas.microsoft.com/ink/2010/main" type="paragraph" rotatedBoundingBox="6495,3344 31317,1441 31459,3295 6637,5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8945DE-EB59-42D4-AA98-908930DD5B7E}" emma:medium="tactile" emma:mode="ink">
              <msink:context xmlns:msink="http://schemas.microsoft.com/ink/2010/main" type="line" rotatedBoundingBox="6495,3344 31317,1441 31459,3295 6637,5198"/>
            </emma:interpretation>
          </emma:emma>
        </inkml:annotationXML>
        <inkml:traceGroup>
          <inkml:annotationXML>
            <emma:emma xmlns:emma="http://www.w3.org/2003/04/emma" version="1.0">
              <emma:interpretation id="{C187CBA9-11A9-40F9-8F85-2750FD080720}" emma:medium="tactile" emma:mode="ink">
                <msink:context xmlns:msink="http://schemas.microsoft.com/ink/2010/main" type="inkWord" rotatedBoundingBox="6500,3413 10499,3107 10636,4891 6637,519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134.4509">3163 4006 1036 0,'0'0'46'0,"0"0"10"0,0 0-45 0,6-3-11 0,0 1 0 0,0-1 0 15,-3-2 140-15,3 2 27 0,0-2 5 0,-3 2 0 16,-3 3-56-16,6-5-11 0,-3-3-2 0,0 2-1 16,0-1-13-16,0-1-2 0,-3 0-1 0,0 0 0 15,0-3-46-15,0 1-10 0,0-1-2 0,0-2 0 16,0 0-28-16,0-1-13 0,0-2 1 0,-6 3 0 31,0 0-22-31,-3 0-4 0,3 2-1 0,-9 1 0 16,0 2-13-16,-6 5-4 0,0 0 0 0,-5 3 0 15,-7 3 5-15,3 2 1 0,-3 1 0 0,-2 4 0 0,-1-2 32 0,0 5 6 0,-6 3 2 0,4 0 0 16,-1 3 32-16,-3-4 6 0,7 7 2 0,-1-1 0 16,3 0 22-16,6 0 4 0,-2 0 0 0,8 3 1 15,-6 3-6-15,6 2-2 0,0-3 0 0,9 3 0 16,-2 3-23-16,2 0-5 0,6-1-1 0,3 4 0 15,6-3-12-15,9-1-8 0,-3 1 10 0,5 3-10 16,7-1 0-16,6 0 8 0,3 1-8 0,0-1 0 0,5 0 17 16,4 1 1-16,3-1 0 0,-4 1 0 15,1-1-18-15,-9-5-12 0,3 0 1 0,-7 0 1 0,4-2 10 16,-6-3 0-16,0-1 0 0,-9-1 8 0,0-4-8 16,-4 3 0-16,-5-5 0 0,0 3 0 0,-6-1 8 0,0-2 1 15,-6-3 0-15,-3 3 0 0,-2 0 43 0,-7 3 9 16,0-1 2-16,-3-2 0 0,-6 0 1 0,0-3 0 15,-5 0 0-15,-4 1 0 0,-3-4-48 0,1 1-8 16,-1-1-8-16,-6-2 9 16,1 0-77-16,-1-3-15 0,6-2-3 15,-8 0-741-15,2-6-148 0</inkml:trace>
          <inkml:trace contextRef="#ctx0" brushRef="#br0" timeOffset="13798.2943">3973 4210 806 0,'0'0'72'0,"0"0"-58"15,3-6-14-15,-3 6 0 0,0-5 300 0,0 5 56 16,0 0 12-16,3-8 3 0,-6 3-287 0,3-1-56 16,0 6-12-16,-6-2-3 0,0-1-4 0,-3 6-1 15,-3 2 0-15,0 3 0 0,0 8-8 0,-3 5-14 0,-3 0 3 16,-3 8 1-16,4 3 10 0,-7 5-13 0,3 3 5 0,0-1 8 15,0 6 0-15,0 0 0 0,1 0 0 0,2 0 8 16,3-2 0-16,6-4-8 0,0-2 12 0,0-5-4 16,6-5-8-16,-3-4 0 0,6-4 0 0,3-3 8 15,0-6 6-15,3-2 1 0,0 0 0 0,0-5 0 16,6-3 18-16,0-3 4 0,3-2 1 0,2-6 0 16,1 1 5-16,3-6 1 0,0-5 0 0,3 0 0 15,0-3 0-15,-1-3 1 16,4-4 0-16,0-1 0 0,0-2-27 0,-3-1-6 15,-1-2 0-15,1 3-1 0,3-1 1 0,-6 1 1 16,0-3 0-16,-3 2 0 0,-4 4-5 0,-2-1-8 16,-6 3 11-16,0 0-11 0,-3 5 8 0,-6-3-8 0,-3 6 0 15,0 3 0-15,-6-1-12 0,1 3-10 0,-7 1-2 16,0 1 0 0,-3 4-106-16,-3 2-22 0,0 5-4 0,-5 6-908 0</inkml:trace>
          <inkml:trace contextRef="#ctx0" brushRef="#br0" timeOffset="14266.9343">4589 4141 2368 0,'0'0'105'0,"0"0"22"0,6 5-102 0,0 3-25 16,0-3 0-16,0 6 0 0,0 2 38 0,-1 3 2 15,4 0 1-15,0 5 0 0,-3 0-20 0,0 0-4 16,0 6-1-16,-3-1 0 0,3 1-16 0,-6 2-16 15,3 3 4-15,-3-3 0 16,0 2-20-16,0-1-4 0,0-1-1 0,0-3 0 0,0-2 24 0,0-3 5 0,-3-2 8 0,3-4-13 16,-3-4 13-16,0-3 0 15,3 0 0-15,0-3 0 0,0-5 48 0,0 0 13 0,0 0 3 0,0 0 0 16,-9-2 24-16,3-4 6 0,0-2 1 0,0 0 0 16,3-2-27-16,0-1-4 0,-3-5-2 0,3 0 0 15,1-2-33-15,4-3-6 0,-2-6-2 0,3 1 0 16,0-3-12-16,6 0-9 0,3-6 12 0,3 1-12 15,3-1 0-15,3 1-12 0,6-6 0 0,2 3 0 32,1 0-26-32,3 3-5 0,3 0-1 0,-1 2 0 15,4 3-83-15,0 0-17 0,-7 5-3 0,4 0-672 0,-3 0-134 0</inkml:trace>
          <inkml:trace contextRef="#ctx0" brushRef="#br0" timeOffset="14563.7484">5562 3903 2754 0,'0'0'60'0,"0"0"13"0,0 0 3 0,6 2 1 0,3 4-61 0,6-4-16 16,-3 1 0-16,6-3 0 0,-1 0 28 0,1-3 4 0,0-2 0 0,6 2 0 15,3-2-4-15,3-3-1 0,-1 0 0 0,10 0 0 32,0 3-48-32,2-6-10 0,-2 1-1 0,3-1-1 15,-1-2-29-15,-2 0-6 0,3-6 0 0,2 3-1 16,-2-2-117-16,0-1-23 0,-4-5-5 0,1 3-726 0</inkml:trace>
          <inkml:trace contextRef="#ctx0" brushRef="#br0" timeOffset="14907.4126">6137 3117 2311 0,'0'0'102'0,"0"0"22"0,6 8-100 0,-4 0-24 16,1 8 0-16,0 2 0 0,3 11 51 0,0 3 5 16,-3 8 0-16,-3 5 1 0,0 5 6 0,-3 5 1 15,-3 9 0-15,-3 7 0 0,-5 6-7 0,-1 5-1 16,-3-3 0-16,0 6 0 0,-6 2-39 0,0-2-8 15,1 0-1-15,-1-3-8 0,3-8 18 0,-3 0-3 16,-3-5-1-16,6-3 0 0,1-5-14 0,-1-3 9 16,0-8-9-16,3-5 8 15,-3-8-45-15,3-2-10 0,4-9-1 0,-1-5-1 16,0-7-172-16,0-7-35 0</inkml:trace>
        </inkml:traceGroup>
        <inkml:traceGroup>
          <inkml:annotationXML>
            <emma:emma xmlns:emma="http://www.w3.org/2003/04/emma" version="1.0">
              <emma:interpretation id="{F1129B28-557F-4C5A-B247-66404FF8BA30}" emma:medium="tactile" emma:mode="ink">
                <msink:context xmlns:msink="http://schemas.microsoft.com/ink/2010/main" type="inkWord" rotatedBoundingBox="12238,3159 16142,2860 16247,4234 12344,453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6001.4067">8089 4128 1670 0,'-9'0'148'0,"9"0"-118"0,6 5-30 0,0 0 0 15,0 0 91-15,0 1 12 0,9-1 2 0,0 0 1 16,6-2-40-16,-1 0-8 0,-5-3-2 0,6-3 0 16,0 0-30-16,3-5-6 0,-3-2-2 0,0-1 0 15,2-2-18-15,4 0-9 0,-3-3 1 0,3-3 0 16,-3 1 8-16,-1-3-13 0,4 2 5 0,0-2 8 16,-6 0 0-16,3 0 0 0,-1-3 0 0,1 3 0 15,-3-3 0-15,0 3 0 0,0-3 0 0,-3 3 0 16,-1-3 0-16,-2 3 0 0,-3-3 0 0,3 5 0 0,-9 1-11 0,3 2 11 0,0 3-8 0,-6-1 8 15,0 4 0-15,-3-1 0 0,0 6 0 0,-3 2 0 16,0 1-18-16,-6 2-5 0,-3 2-1 0,0 4 0 16,0 2 15-16,-6 0 9 0,-2 7-12 0,2 4 12 15,0 5 8-15,0 2 9 0,-3 1 2 0,0 4 0 0,0-1 3 16,1-1 1-16,-1 0 0 0,6 0 0 0,0 0 2 0,3-3 1 16,6 4 0-16,0-1 0 0,3 0 10 0,3 2 1 15,0 1 1-15,3 3 0 0,0-4-14 0,3-2-4 16,0-2 0-16,0-1 0 0,3-2-20 0,0-5-8 15,0-1 0-15,6-2 0 32,0-3-120-32,0 1-24 0,-1-6-5 0,1-3-1 0</inkml:trace>
          <inkml:trace contextRef="#ctx0" brushRef="#br0" timeOffset="16590.9361">9563 3839 1936 0,'0'0'43'0,"0"0"9"0,0 0 1 0,0 0 1 0,0 0-43 0,0 0-11 0,0 0 0 0,0 0 0 16,-3 0 39-16,-3-3 5 0,-3 1 2 0,3-3 0 15,-3 2-7-15,-3-2-2 0,3-1 0 0,-3 1 0 16,3 5-24-16,-6-5-5 0,0 2 0 0,1 3-8 0,-1 0 0 0,0 0 0 0,-3 8 0 0,3-8-12 31,-3 3 12-31,0 5 0 0,0-3 9 0,1 3-9 0,-1 2-13 0,-3 4-9 0,3-1-2 0,-3 3 0 16,-3 2 24-16,-2 6 0 0,2 5 0 0,-3 0 8 15,3 6-8-15,3 2 12 0,3 0-12 0,4 0 12 0,2 0-2 16,0-3 0-16,3 1 0 0,3-4 0 0,3-4-10 16,3-3 10-16,-3-3-10 0,3-3 10 0,3-2-10 31,3-5 12-31,3-3-12 0,0-3 12 0,-3 0 11 0,6 1 2 15,-1-6 1-15,4-3 0 0,3-2-26 0,0-1 0 0,6-2 0 0,-3-5 0 16,3-5 12-16,-1-1 0 0,1-5 0 0,0-2 0 16,0-1-12-16,0-4-17 0,-1-4 4 0,1-4 1 0,0-4 12 15,3 1 16-15,-3-3-3 0,-1-5-1 0,-2-6 11 0,3 1 1 16,-3-1 1-16,3-5 0 0,-6 0-17 0,2 0-8 16,1 3 0-16,3 5 8 0,-6-8 2 0,6 3 0 15,-3 0 0-15,-4 5 0 0,4 3 0 0,-3 2 0 16,3 9 0-16,-3 2 0 0,0 7-10 0,-6 9 0 15,-3 5 9-15,-1 3-9 0,-2 8 9 0,-3-3-9 16,-3 8 12-16,0 0-12 0,3 10 0 0,-3 6 0 16,0 8 0-16,-6 8-12 0,0 5 4 0,-2 5 8 15,-1 14-13-15,-3-3 5 0,0 2 8 0,0 6 14 16,0-3-3-16,3 6-1 0,3 2 16 0,0-2 3 16,0-4 1-16,6-1 0 0,0-6-30 0,0-1 0 0,0-4 0 15,0 0 0 1,-3-9-75-16,3 4-8 0,0-6-1 0,0-5-666 0,0-3-133 0</inkml:trace>
          <inkml:trace contextRef="#ctx0" brushRef="#br0" timeOffset="17575.0777">10325 3831 2300 0,'0'0'51'0,"0"0"10"0,0-5 3 0,0 0 0 0,0-3-52 0,0 5-12 0,0-2 0 0,0-1 0 0,0 1 54 0,0 0 8 16,-3 0 2-16,0-1 0 0,0 1-45 0,-3 0-9 15,0-1-2-15,-3 4 0 16,-3-4-50-16,-3 6-10 0,-3 0-3 0,0 0 0 15,-3 6-5-15,1 2 0 0,-1 0-1 0,3 0 0 0,3-1 33 0,3 1 6 16,0 3 2-16,3-3 0 0,0 0 20 0,3 0-11 16,0-3 11-16,3 3-8 0,3-8 8 0,0 0-8 15,0 0 8-15,6 5-8 0,0 1 37 0,6-1 8 16,-3 0 2-16,3 1 0 0,3-1 14 0,0 3 3 16,3 0 1-16,3 2 0 0,-1 3-13 0,-2 3-4 0,3 0 0 15,-3 5 0-15,-3 1-27 0,0 1-5 0,-3 4-8 16,-3-1 11-16,-3 1-11 0,0 2-14 0,-12 0 3 15,0 0 1 1,-3 0-41-16,-6 0-8 0,0-2-1 0,-3-3-1 16,-3-6 9-16,3 1 3 0,-2-4 0 0,-1-4 0 15,0 0 18-15,0-6 4 0,3 0 1 0,0-2 0 0,0 0 37 0,1-3 7 0,5 0 2 0,-3-3 0 16,6 0 9-16,3 3 3 0,-3-2 0 0,3-1 0 16,6 3-16-16,0 0-2 0,0 0-1 0,0 0 0 15,0 0-13-15,6-5 0 0,3 2 0 0,6-2 0 16,0 2 0-16,5-2 0 0,1-3-8 0,6 3 8 15,0-3-8-15,3-3 8 0,2-2 0 0,4 2 0 16,3-5 0-16,-3 0 0 0,5-2 0 0,1-1 0 16,3-2-9-16,-4-3 9 0,4 1 0 0,-3-4-9 0,-1-2-1 15,1 3 0-15,0-4 0 0,-1 1 0 0,-5-2-9 16,0-4-1-16,-4 3-1 0,1 1 0 0,-6-4 12 16,0 1 9-16,0 2-12 0,-7 3 12 0,-2 0 12 0,0 3 8 15,-3 2 3-15,-3 5 0 0,-3 1 16 0,0 4 3 16,-3 4 1-16,-3 2 0 0,3 3 1 15,-6 2 0-15,0 3 0 0,0 0 0 0,-6 0-36 0,0 5-8 16,-6 3 0-16,-3 5 0 0,-3 3 0 0,0 5 0 16,-6-2 0-16,4 10 0 0,-7-10-10 0,0 7 10 15,6 3-13-15,-3-2 5 0,3 2-7 0,1 3-1 16,5-1 0-16,0 1 0 0,3-6 16 0,0 6 0 16,6-3-10-16,0 0 10 0,0-2 0 0,6-3 8 15,0-3 0-15,0-3 0 0,3-2 10 0,0-3 2 16,0-5 0-16,6 0 0 0,-6-5-20 0,9 2 0 0,0-7 0 15,3-1 0 1,3-2-23-16,2-3-8 0,4-3-1 0,3-2-1 0,3-3 33 0,3-5 0 16,-1 0 0-16,4-3 0 0,0-3 18 0,2-2 10 0,4 0 3 0,3-5 0 15,2-3-31-15,1-3 0 0,3 0 0 0,2 3 0 16,-2 0 17-16,-1 8-2 0,-2 0-1 0,0 8 0 16,-4 5 0-16,1 3 0 0,0 2 0 0,-7 6 0 15,1 0-4-15,-6 7-1 0,-1 1 0 0,-5 5 0 16,-3 5-9-16,-3 3 0 0,-3 5 0 0,-6 3-11 15,-3 5 11-15,-6 0 8 0,-3 3-8 0,-6 0 11 16,-3 2 9-16,-9 1 3 0,-6-1 0 0,-3-2 0 16,-6-3-4-16,-2 0-1 0,-1-3 0 0,-3-4 0 0,-2-1 8 15,-1-5 2-15,0-1 0 0,1-4 0 0,-4-8-28 16,3-1 0-16,-5-2 0 0,8-2 0 16,3-4-26-16,1-2-10 0,5-5-3 0,3-3 0 15,6-2-158-15,0-3-32 0</inkml:trace>
        </inkml:traceGroup>
        <inkml:traceGroup>
          <inkml:annotationXML>
            <emma:emma xmlns:emma="http://www.w3.org/2003/04/emma" version="1.0">
              <emma:interpretation id="{019D38EE-F2BC-4867-BA4E-6AE215E52336}" emma:medium="tactile" emma:mode="ink">
                <msink:context xmlns:msink="http://schemas.microsoft.com/ink/2010/main" type="inkWord" rotatedBoundingBox="18647,2413 20031,2307 20149,3851 18765,395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8918.5148">14712 3276 748 0,'0'0'33'0,"0"0"7"0,6-6-32 0,0 1-8 0,3 0 0 0,0-3 0 16,-3 2 286-16,0 1 55 0,6 0 11 0,-3-3 3 16,-4 3-263-16,4-9-53 0,-3 4-11 0,3-1-1 15,0 1-11-15,-6-1-1 0,3 0-1 0,-3 4 0 16,0-1-22-16,0 5-5 0,-3-5-1 0,0 5 0 16,0 3 6-16,0 0 8 0,-6-2-13 0,-3 2 5 0,-6 5 8 0,0 3-10 15,1 3 10-15,-7 2-10 0,-3 8 10 16,0 5 0-16,0-4 0 0,0 4 0 0,-2 3 0 15,2-2 14-15,0 4-3 0,6-2-1 0,0-2-10 16,3 2 8-16,4-3-8 0,2 1 8 0,3-6 0 16,3-8 0-16,3 3 0 0,0-3 0 0,3-2 7 0,0 0 1 15,3-6 0-15,0 0 0 0,2 0 10 0,4-5 2 16,3-2 1-16,3-1 0 0,3-2-4 0,0-3-1 16,6-3 0-16,-4 1 0 0,1-1-24 0,0 1 0 15,0-6 0-15,3 0 0 0,-4 0 0 0,-2 0 0 16,0-2-9-16,0-1 9 0,-3 3 16 0,0-5 8 15,0 0 0-15,-7 2 1 0,-2 1 0 0,0 2 0 16,-3 3 0-16,0 2 0 0,-9 1 14 0,0-1 2 0,0 0 1 16,-3 3 0-16,-6-2-42 0,1 2-12 0,-4-3-1 15,0 3 0 1,-3 0-35-16,3 3-8 0,-3-3 0 0,3 3-701 0,0 2-140 0</inkml:trace>
          <inkml:trace contextRef="#ctx0" brushRef="#br0" timeOffset="19387.1564">15242 3339 2296 0,'15'0'102'0,"-6"-3"21"0,0 3-99 0,3-2-24 15,2-4 0-15,4 1 0 0,3-3 61 0,0 0 7 16,0-2 2-16,0-4 0 0,-1-4-18 0,4-1-4 15,-6 1-1-15,3-1 0 0,-3-4-47 0,0-1-23 16,2 0 3-16,-5 0 0 0,3-2-3 0,-3-3 0 16,3-3 0-16,-3-3 0 0,0-2 23 0,-3 0 0 15,3-5 0-15,-4-3 0 0,1 0 9 0,3 0-9 16,-3 3 10-16,0-1-10 0,-3 1 0 0,3 2 0 16,-3 3 0-16,0-2 0 0,0-4 0 0,-6 9 0 15,3 5-8-15,0 8 8 0,-3 5-20 0,-1-3 4 16,1 3 0-16,-3 11 0 0,0-3 7 0,0 8 9 15,0 0-13-15,0 0 5 0,0 0 8 0,-3 13 0 16,-2 9 8-16,2-4-8 0,-3 9 9 0,0 4-9 16,-3 4 12-16,0-4-12 0,0 1 14 0,-3 5-4 0,3 6-1 15,0-1 0-15,-3 6 3 0,3 4 1 0,0 4 0 16,0 8 0-16,3-6 25 0,1 0 5 0,2 8 1 16,-3-5 0-16,3 5 6 0,3 3 2 0,0-11 0 0,0 0 0 15,0 0-35-15,0-5-6 0,0 0-2 0,0-8 0 16,0 3 5-16,0-3 1 0,-3-5 0 0,3-3 0 15,-3-6-7-15,0-4-8 0,-3-3 11 0,-3-3-11 32,0-5-68-32,0-3-21 0,-6-5-4 0,-6-3-756 0,-3-2-151 0</inkml:trace>
          <inkml:trace contextRef="#ctx0" brushRef="#br0" timeOffset="19574.8298">15292 3448 2970 0,'6'0'65'0,"6"0"14"0,0 2 2 0,3 1 3 0,9-3-68 0,3 2-16 15,2 1 0-15,7 0 0 0,-3-6 15 0,6 0-1 16,-4-2 0-16,1-3 0 0,0 0-28 0,2-2-6 16,1-4 0-16,-3 1-1 15,-3 0-157-15,5 0-31 0,1 2-7 0</inkml:trace>
        </inkml:traceGroup>
        <inkml:traceGroup>
          <inkml:annotationXML>
            <emma:emma xmlns:emma="http://www.w3.org/2003/04/emma" version="1.0">
              <emma:interpretation id="{94C7ACDF-9F9B-4000-97B9-ED8352A96EFE}" emma:medium="tactile" emma:mode="ink">
                <msink:context xmlns:msink="http://schemas.microsoft.com/ink/2010/main" type="inkWord" rotatedBoundingBox="21983,2544 23320,2442 23403,3524 22066,362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355.6751">18114 2707 1440 0,'0'0'64'0,"3"0"12"0,0-6-60 0,3 6-16 16,-6 0 0-16,3 0 0 0,3 0 188 0,0 6 36 16,0-1 6-16,0 3 2 0,3 8-155 0,-6 8-30 15,0 2-7-15,0 11 0 0,-3 8-1 0,0 5 0 16,-3 3 0-16,-3 5 0 0,0-2 9 0,-3 2 3 16,0 0 0-16,-3-5 0 0,3 0-30 0,-3-5-5 15,3-6-2-15,-3-2 0 0,1-6-14 0,2-2-16 16,-3-8 3-16,3-3 1 15,-3-5-193-15,0-3-39 0</inkml:trace>
          <inkml:trace contextRef="#ctx0" brushRef="#br0" timeOffset="20636.8561">18049 2715 2343 0,'0'0'52'0,"6"-6"10"0,0 4 2 0,3-9 2 0,0 8-53 0,-1-4-13 0,4-1 0 0,0 2 0 15,0-4 52-15,3 2 8 0,3 2 2 0,3-7 0 16,3 0-16-16,2 0-3 0,1 0-1 0,3-1 0 16,0-2-34-16,5 1-8 0,4 1 0 0,3 1 0 15,-1 3 0-15,4-1 0 0,3-2 0 0,-4 7 0 16,1 1 8-16,0 3 0 0,-7-4 0 0,4 1 0 15,-3 5-8-15,-7 0 0 0,4-5 0 0,-3 5 0 16,0-3-32-16,-7 3-8 0,1-3-1 0,-3 1-1 16,-3 2-127-16,0 0-26 15,-3 0-5-15</inkml:trace>
          <inkml:trace contextRef="#ctx0" brushRef="#br0" timeOffset="20918.0427">18081 2979 748 0,'0'0'67'0,"0"0"-54"0,0 0-13 0,0 0 0 16,0 0 300-16,-2 6 56 0,2-6 12 0,0 7 3 16,0-7-236-16,2 8-47 0,4-2-10 0,6-4-2 15,3 4-20-15,3-6-4 0,6 0 0 0,3-6-1 16,5 4-36-16,4-4-7 0,3-2-8 0,3-2 11 15,-1-1-19-15,4 1-4 0,-1 2-1 0,4-3 0 16,0 1 4-16,-1-1 1 0,1 6 0 0,-3-9 0 16,-1 7 8-16,1-7 11 0,-3 4-3 0,-1-1 0 31,-2 3-33-31,-3 0-7 0,-1 0-2 0,-2 3 0 16,-6-3-98-16,0 3-19 0,-3-8-4 0</inkml:trace>
          <inkml:trace contextRef="#ctx0" brushRef="#br0" timeOffset="21214.8527">17828 3537 2127 0,'0'0'94'0,"3"6"20"0,-6 2-91 0,3 0-23 16,6 2 0-16,0 1 0 0,0-3 64 0,3 5 8 16,6-10 1-16,3 2 1 0,3 0-13 0,6-5-2 15,2 0-1-15,7 0 0 0,6-8-21 0,5 3-4 16,7-6-1-16,-3 3 0 0,-1-2-40 0,1-1-9 0,-1 3-2 0,7-5 0 16,2 0-4-16,1 2-1 0,-3-2 0 0,-1-5 0 31,1 2-24-31,-1 0-4 0,1-3-2 0,2 3 0 15,4-7-170-15,-4 1-35 0</inkml:trace>
        </inkml:traceGroup>
        <inkml:traceGroup>
          <inkml:annotationXML>
            <emma:emma xmlns:emma="http://www.w3.org/2003/04/emma" version="1.0">
              <emma:interpretation id="{5A7AB100-8C2A-4062-A7E7-5A15C7F67C1B}" emma:medium="tactile" emma:mode="ink">
                <msink:context xmlns:msink="http://schemas.microsoft.com/ink/2010/main" type="inkWord" rotatedBoundingBox="24510,2354 25893,2248 26001,3654 24618,376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2461.2972">20472 2953 2394 0,'0'0'106'0,"9"-3"22"0,0 3-103 0,-1 0-25 0,4 3 0 0,-3-1 0 16,0 1 63-16,3 0 7 0,-3-1 2 0,0 1 0 15,0-3-72-15,-3 5 0 0,-6-5 0 0,9 0-15 31,-3 3-209-31,-6-3-43 0</inkml:trace>
          <inkml:trace contextRef="#ctx0" brushRef="#br1" timeOffset="3.23098E10">20519 2448 403 0,'0'0'17'0,"0"0"5"0,0 0-22 0,0 0 0 15,0 0 0-15,0 0 0 0,0-12 144 0,0 12 24 16,-5-8 4-16,5 1 2 0,-4 3-90 0,4 4-19 16,0 0-3-16,0-8-1 0,-4-4-20 0,4 12-4 0,0 0-1 0,0 0 0 15,0-8-3-15,0 5-1 16,4-5 0-16,-4 8 0 0,0-8 13 0,0 8 3 0,0 0 0 0,4-12 0 16,-4 12-17-16,0 0-3 0,0 0-1 0,0 0 0 15,0 0-8-15,0 0-2 0,0-4 0 0,0 4 0 16,0 0-2-16,0 0-1 0,0 0 0 0,0 0 0 15,5-7-3-15,-5 7-1 0,0 0 0 0,0 0 0 16,0 0-10-16,0 0 10 0,0 0-10 0,0 0 10 16,4-8-2-16,-4 8-8 0,0 0 12 0,0 0-4 15,0 0 0-15,0 0 0 0,0 0 0 0,0 0 0 16,0 0 4-16,0 0 0 0,0 0 0 0,0 0 0 16,4-4-12-16,-4 4 0 0,0 0 0 0,0 0 0 15,0 0 0-15,0 0 13 0,0 0-3 0,0 0-1 16,0 0 5-16,0 0 1 0,0 0 0 0,0 0 0 15,0 0-2-15,0 0 0 0,5 8 0 0,-1 3 0 0,-4-11-1 16,0 12-1-16,0 0 0 0,0 7 0 0,-9-3 2 0,9 3 1 16,0-3 0-16,-4 3 0 0,4 1-3 15,-4 3-1-15,-1 1 0 0,1 3 0 0,0 0-2 0,-1 8-8 16,-4-7 12-16,5 7-4 0,-5 0 5 0,0 0 1 16,5 0 0-16,-5 8 0 0,0-4 0 0,1 0 0 15,-1 0 0-15,5 0 0 0,-5-4 6 0,4 0 2 16,1-8 0-16,0 1 0 0,-5 3-11 0,4-8-3 15,1 1 0-15,0-5 0 0,-1-3-8 0,1-1 8 16,4-3-8-16,-4-4 8 0,4-8 4 0,0 8 0 16,-5 0 0-16,5-8 0 0,0 0-4 0,0 0 0 15,0 0 0-15,0 0 0 0,0 0 20 0,0 0 3 16,0 0 1-16,0 0 0 0,0 0-32 0,13-12 0 16,-4 4 0-16,0-4 0 0,0 1 12 0,-1-1-3 15,-3-4-1-15,4 9 0 0,4-13-8 0,0 4-11 16,0 1 3-16,0 3 0 0,5-7 8 0,-5 7 0 0,4-4 0 15,1 1-8-15,4-1 8 0,0 1 0 0,-5 7 0 16,5-8-8-16,-4 1 8 0,-1 3 0 0,1 0 0 16,0-3 0-1,-1 3-23-15,1 4-5 0,-5-4-2 0,4 5 0 0,-3 3 18 0,-1 4 12 0,-5 0-13 0,6 0 5 16,-14 0 8-16,0 0-8 0,0 0 8 0,8 11-8 16,-3-3 8-16,-1 4 0 0,-4 0 0 0,5 3 0 15,-5 1 0-15,-5-1 0 0,5 1 0 0,-4 4 0 16,-1-5 0-16,5 5 0 0,-8-5 8 0,3 5-8 15,-4-5 11-15,5-3-3 0,-5 0 0 0,1-1 0 16,-1 1 20-16,0-4 3 0,0 4 1 0,0-5 0 0,1-3-32 16,-1 0 0-16,0 0 0 0,-8 0 0 0,-1 4 0 15,-4-4 0-15,5-4-8 0,-10 0 8 16,-4 7-36-16,1-3-1 0,-1 0 0 0,0-4 0 16,1 4-110-16,-5 0-21 0,4 0-5 0,9 0-482 15,-4 0-96-15</inkml:trace>
          <inkml:trace contextRef="#ctx0" brushRef="#br1" timeOffset="3.23098E10">21339 2705 1134 0,'0'0'50'0,"4"-7"10"0,1-1-48 0,-5 8-12 16,0 0 0-16,-5-12 0 0,5 0 65 0,5 8 11 15,-5 4 1-15,0-7 1 0,0-5-19 0,0 12-4 16,0-8-1-16,0 8 0 0,0-8-30 0,0 8-5 15,4-4-2-15,-4 4 0 0,0 0 15 0,0 0 2 16,0 0 1-16,0 0 0 0,0 0-7 0,0 0-2 16,0 0 0-16,0 0 0 0,0 0 10 0,0 0 1 15,0 0 1-15,0 0 0 0,0 0-25 0,0 0-5 16,0 0 0-16,0 0-8 0,-9 0 29 0,1 4-1 16,8 8 0-16,-5-4 0 0,-3-4 5 0,3 4 1 15,1-1 0-15,-1 5 0 0,1-4-19 0,0 4-4 16,-1-5-1-16,1 5 0 0,4 0 4 0,-5-1 1 15,1 1 0-15,0 4 0 0,-1 3 15 0,1 1 3 0,0 3 1 16,-1 1 0-16,5-5-21 0,-4 4-4 0,4 1-1 16,-5-1 0-16,1-3-8 0,4 3 8 0,0-3-8 0,-4-1 8 15,-1-3 0-15,5-1 0 0,0-3 0 0,0 0 0 16,0-1-8-16,0-11 0 0,0 0 0 0,0 8 8 16,5 4-8-16,-5-12 0 0,8 4 0 0,1 0 8 15,4-8-8-15,0 0 12 0,1 0-12 0,-1-4 12 16,4 0 3-16,-4 1 1 0,1-5 0 0,3 0 0 15,-4-3 1-15,1-1 1 0,-1-3 0 0,0-1 0 16,4-3-8-16,-3 3-2 0,3-3 0 0,1-1 0 16,-1 5-8-16,-4-1 0 0,-4-3 0 0,4 7 0 0,0-3 0 15,1 7 0-15,-6-3 0 0,1 7 0 0,0-12 0 16,0 9 0-16,-1-1 0 0,1 4 0 0,-4 0 0 16,3 4 0-16,-8 4 0 0,9-7 0 0,-4-1 0 0,-5 8 0 15,0 0 0-15,0 0 0 0,8-4 0 0,-8 4 0 16,0 0 0-16,0 0 0 0,0 0 0 0,5 0 0 15,-5 0 0-15,0 0 0 0,9 4 0 0,-1 4 0 16,-8 3 0-16,5 1 0 0,-1 0 0 0,0-5 0 16,-4-7 0-16,0 12 0 0,5 4 0 0,-5-1 0 15,4 5 0-15,-4-1 0 0,0 1 0 0,0 3 0 16,0 5 0-16,0-1 0 0,-4 0 0 0,-1 4 8 16,1 1-8-16,-5 3 8 0,5-8-8 0,0 0 0 15,-10 4 0-15,6-3 0 0,-1-5 8 0,0 0 0 16,-4 5 0-16,4-1 0 0,-4-4-8 0,0 1 0 15,0-5 0-15,-1 5 0 0,1-5 0 0,0 1 8 0,0 3-8 16,0 4 8-16,0-3-8 0,-5-1 0 0,1 1 0 16,-1-1 0-16,0-3 0 0,1-1 0 0,-5 1 0 0,4 3 0 15,1-7 0-15,-1-1 0 0,1-3 9 0,-1 0-9 16,-4-1 0-16,9-3 0 0,0-8 0 0,0 4-8 16,0 0 8-16,4-8 9 0,0 0-1 0,0 0-8 15,1-4 8-15,-1 1-8 0,4-1 0 0,1 0 0 16,0-8 12-16,4 5-4 0,0-9 0 0,0 5-8 15,4-5 8-15,0 1-8 0,-4-1 0 0,9 1 0 16,0-1 0-16,4 1 0 0,0-1 0 0,0 1 0 0,5 3 0 16,4-4 0-16,0 5 0 0,4-1 0 15,-8-3 0-15,8 3 0 0,-4 1-12 0,4-1 12 16,5 4-27-16,0 1 1 0,-5-5 0 0,5 0 0 16,-5 1-126-16,5 3-26 0,-1-4-5 0,6 1-1 15</inkml:trace>
          <inkml:trace contextRef="#ctx0" brushRef="#br1" timeOffset="3.23098E10">21177 3056 1587 0,'0'0'70'0,"0"0"15"0,0 0-68 0,0 0-17 0,0 0 0 0,0 0 0 16,0 0 47-16,0 0 5 0,0 0 2 0,0 0 0 15,0 0-14-15,0 0-2 0,9 0-1 0,-1 0 0 16,5 0 1-16,-4 0 0 0,4-7 0 0,-4 3 0 15,0 4-7-15,4-8-2 0,0 8 0 0,0-12 0 0,-13 12 3 0,9 0 1 16,0-8 0-16,4 4 0 0,0 4-13 0,0 0-2 16,-4-3-1-16,-9 3 0 0,9 0-9 0,-9 0-8 15,0 0 12-15,0 0-12 0,9-4 8 0,-9 4-8 16,0 0 0-16,0 0 0 0,0 0 8 0,0 0-8 16,0 0 0-16,0 0 0 0,0 0 0 0,0 0 0 15,0 0 8-15,0 0-8 0,0 0 0 0,0 0 0 16,0 0 0-16,0 0 0 0,0 0 0 0,0 0 0 15,0 0 0-15,0 0 0 0,9 0 0 0,-9 0 0 16,0 0 0-16,0 0 10 0,0 0-10 0,0 0 0 16,0 0-12-16,0 0 12 0,0 0 0 0,0 0 0 15,0 0 0-15,0 7 0 0,0-7 0 0,0 0 0 16,0 0 0-16,0 12 0 16,0-12-51-16,-5 12-5 0,1-8-2 0,4-4 0 15,0 0-34-15,0 0-8 0,0 0 0 0,0 0-1 16,0 0-27-16,0 0-4 0,0 0-2 0,0 0 0 0</inkml:trace>
        </inkml:traceGroup>
        <inkml:traceGroup>
          <inkml:annotationXML>
            <emma:emma xmlns:emma="http://www.w3.org/2003/04/emma" version="1.0">
              <emma:interpretation id="{47294563-43DD-4D78-B89F-ECB7714C2BC6}" emma:medium="tactile" emma:mode="ink">
                <msink:context xmlns:msink="http://schemas.microsoft.com/ink/2010/main" type="inkWord" rotatedBoundingBox="27207,2568 29852,2366 29922,3272 27276,347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1" timeOffset="3.23098E10">24875 2803 1612 0,'0'0'72'0,"0"0"14"0,0 0-69 0,0 0-17 15,0 0 0-15,0 0 0 0,0 0 120 0,0 0 20 16,0 12 4-16,0-1 0 0,0 1-52 0,0 0-10 16,0-1-2-16,0 5-1 0,-4 0-31 0,4-5-7 15,4 1-1-15,-4 4 0 0,0-1-26 0,5-7-6 16,-5-8 0-16,4 16-8 0,5-5 20 0,0 1-2 15,-5 0-1-15,5-1 0 16,-9-11-65-16,9 12-12 0,-9-12-4 0,4 12-682 16,-4-12-137-16</inkml:trace>
          <inkml:trace contextRef="#ctx0" brushRef="#br1" timeOffset="3.23098E10">25081 2444 1958 0,'-4'-16'43'0,"4"9"9"0,-4-1 1 0,4 8 3 0,0 0-45 0,0 0-11 0,-5-4 0 0,5 4 0 16,0 0 44-16,0 0 8 0,-8 0 0 0,3 8-664 15,-4-4-132-15</inkml:trace>
          <inkml:trace contextRef="#ctx0" brushRef="#br1" timeOffset="3.23098E10">25454 2783 864 0,'5'0'76'0,"-1"-4"-60"0,5 1-16 0,0-5 0 16,-5-4 53-16,5 8 8 0,0 0 2 0,-1-7 0 15,-3 3-11-15,4-4-3 0,-5 0 0 0,0 5 0 16,5-5 63-16,-5 4 13 0,1-8 3 0,-1 9 0 16,1-1-52-16,-1-4-9 0,-4 0-3 0,4 1 0 15,1 3-4-15,-5-4 0 0,0 4-1 0,0 5 0 16,-9-1-43-16,5 0-16 0,-1-4 11 0,-4 4-11 15,1 4 0-15,-1-4 0 0,-4 0 0 0,0 4 0 16,-1-4 0-16,1 4 0 0,-4 0 0 0,4 4 0 16,-5-4 0-16,5 4 0 0,-5 0 0 0,1 0 0 15,-1 4 0-15,1 0 0 0,4 7 0 0,4 1 0 16,-9-5 0-16,5 1 0 0,0 4 0 0,4 3 0 16,-4 1 0-16,4-1 0 0,0-3 0 0,1-1 0 0,-1 1 0 15,0 4 0-15,9-9 0 0,-4 1 0 0,8 0 0 16,-4-5 0-16,4 5 0 0,-4-4 0 0,9-4 40 0,0 0 1 15,0 0 1-15,4-4 0 0,0 0-24 0,5-4-5 16,-5 0-1-16,9-8 0 0,-5 4-1 0,5-3-1 16,-4 3 0-16,4 0 0 0,0-4-10 0,4 1 0 15,-8-5 0-15,-1 0 0 0,5-3 0 0,-4 3 0 16,3-3 0-16,-3 3 0 0,-5 5 0 0,5 3 0 16,-5-4 0-16,0 4 0 0,-4 0 0 0,-9 8 0 15,0 0 0-15,0 0 0 0,0 0 24 0,0 0 2 16,0 0 1-16,4 16 0 0,1 0-27 0,-1-1 0 15,-8 5 0-15,-1 3 0 0,1 1 0 0,-1 7 0 16,-8-8 0-16,5 8 0 0,-10 1 0 0,9-5 0 16,-4-4 0-16,4 5 0 15,-4-1-19-15,0 0-5 0,4-7-2 0,0 3 0 0,-4-3 46 0,0 3 10 0,-4 0 2 16,3-3 0-16,1-1-17 0,-4 1-3 0,-1-1-1 16,1 1 0-16,-1-5 8 0,-4 5 1 0,5-5 1 0,-1 1 0 15,5-4-21-15,0-1 0 0,-1-3 0 0,1-4 0 16,5 4 0-16,3-4 0 0,1-4 0 0,4 0 0 15,0 0 0-15,0 0 0 0,0 0 0 0,0 0 0 16,0 0-49-16,0 0-11 16,4-4-3-16,5-8 0 0,4-3-72 0,5-5-14 0,-1 1-3 15,1-5-771-15</inkml:trace>
          <inkml:trace contextRef="#ctx0" brushRef="#br1" timeOffset="3.23098E10">23068 2674 403 0,'0'0'36'0,"4"-8"-36"0,0 1 0 0,1-1 0 0,-5 0 199 16,4 0 33-16,-4 0 6 0,0 4 2 0,0 4-112 0,5-7-21 16,-5 7-5-16,0 0-1 0,0 0-8 0,0 0-1 15,0 0-1-15,0 0 0 0,0 0-73 0,0 0-18 16,0 0 0-16,0 0 0 0,-9 7 13 0,4 9-1 15,-3 0 0-15,3 7 0 0,-3 0 0 0,3 9 0 16,1 3 0-16,-1 0 0 0,1 4 1 0,-5 0 0 16,5-4 0-16,-1 4 0 0,1-4-2 0,0-4-1 15,4-3 0-15,4 3 0 0,0-4-2 0,1-4 0 16,4-3 0-16,-5-1 0 0,5-3 1 0,-5 0 0 16,5-13 0-16,0 5 0 0,-1-4 14 0,1 4 2 15,0-8 1-15,-5 4 0 0,5-4-10 0,4-4-3 16,-8 0 0-16,3 0 0 0,1-8-4 0,0 9-1 15,-5-13 0-15,1 0 0 0,4 1-8 0,-1-5 12 16,1 1-12-16,0-5 12 0,0 1-12 0,4-4 0 16,0-1 0-16,0-3 8 0,5 4-8 0,-1 0 0 0,-4-1 0 15,1 1 0-15,3 4 0 0,-4-1 0 0,5 9-11 0,-5-5 11 16,-4 5 0-16,0 7 17 0,-1-4-2 0,-3 4-1 16,4-3-27-16,-9 11-6 0,0 0-1 0,4 3 0 15,-4-3 32-15,4 8 7 0,5 0 1 0,-9 4 0 16,4-1-20-16,-4 5 0 0,0 0 0 0,5 3 0 15,-1 1 0-15,-4-1 0 0,5 5 0 0,3-5 0 16,-3-7 0-16,-1-1 0 0,5 5 0 0,0 0 0 16,-1-5-11-16,1 1-5 0,0 0-2 0,4-4 0 15,5-1 29-15,-5 1 5 0,0 4 2 0,0-8 0 16,0 0-6-16,-4 7-2 0,0-11 0 0,4 0 0 0,0 0 2 16,-4 0 1-16,0 0 0 0,4 0 0 0,-9-7 23 15,5 3 4-15,0-4 0 0,0-4 1 0,-5 4-33 0,5-3-8 16,0-5 0-16,-5 0 0 0,0 1 17 0,1-1 2 15,4-3 0-15,-5-5 0 0,5 5-31 0,-5-5-5 16,0 1-2-16,5 0 0 0,0-1 41 0,0 5 8 16,-5-1 2-16,5-11 0 15,4 8-52-15,-8-1-9 0,3 1-3 0,1 7 0 0,0-3 18 0,-5-1 3 16,1 5 1-16,-1 3 0 16,-4 12-189-16,0 0-37 0</inkml:trace>
          <inkml:trace contextRef="#ctx0" brushRef="#br1" timeOffset="3.23098E10">24055 2998 1267 0,'0'0'56'0,"0"0"12"0,0 0-55 0,0 0-13 0,13-4 0 0,0 4 0 16,0 0 105-16,0-4 19 0,1 0 3 0,3 4 1 16,1-4-24-16,4 0-4 0,-5 0 0 0,5-3-1 15,0-1-56-15,0 4-11 0,0-4-3 0,0-4 0 16,0 1 28-16,0-1 6 0,-5-4 1 0,5 5 0 0,-4-1-33 0,-1 0-7 16,1 1 0-16,-1-9-1 0,-3 8-4 0,-6-3-1 15,1 3 0-15,4-3 0 0,-4-1-6 0,-5 4-2 16,5-7 0-16,-4 3 0 0,-1 1 2 0,5-5 1 15,-9 8 0-15,4-7 0 0,-4 3-13 0,5 1 0 16,-5 3 0-16,0-11 0 0,-5 11 0 0,5-4 0 16,-4 1 0-16,4 3 0 0,-9 0 0 0,5 1-10 15,-1 7 10-15,1-8-12 0,-1 4 12 0,1-4-13 16,-5 9 5-16,5-1 8 0,4 4-17 0,-9 0 4 16,0 0 1-16,1 0 0 0,-1 0 12 0,0 0-9 15,0 4 9-15,1 3-8 16,-1 1-21-16,0-4-4 0,0 0-1 0,-4 8 0 0,4-5 52 0,0 5 10 15,-4 4 3-15,0-1 0 16,4-3-50-16,1 8-9 0,-6-5-3 0,6 1 0 0,-5 3 31 0,4 1 0 16,-4 3 0-16,4-3 0 0,-4-1 0 0,4 1 0 15,0 3 0-15,0-3 0 0,5 3 0 0,4 0 0 0,-4 5 0 16,4-5 0-16,0 4 45 0,4-3 15 0,0 3 4 16,1 0 0-16,3 1-52 0,-3-9-12 0,4 5 0 0,-1-1 0 15,6-4 0-15,-6-3 0 0,6 0 0 0,-1-5 0 16,-5 1 0-16,6-4 0 0,-1 0 0 0,0-5 0 15,0 1-48 1,0-4-13-16,5 0-3 0,-1 0 0 0,1-7-102 0,-1-1-21 16,5-4-4-16,-4 4-410 0,4-3-83 0</inkml:trace>
        </inkml:traceGroup>
        <inkml:traceGroup>
          <inkml:annotationXML>
            <emma:emma xmlns:emma="http://www.w3.org/2003/04/emma" version="1.0">
              <emma:interpretation id="{9D15AEAF-AC23-40A3-9D58-FEFAF4093250}" emma:medium="tactile" emma:mode="ink">
                <msink:context xmlns:msink="http://schemas.microsoft.com/ink/2010/main" type="inkWord" rotatedBoundingBox="30014,2018 31354,1915 31427,2876 30088,2978"/>
              </emma:interpretation>
              <emma:one-of disjunction-type="recognition" id="oneOf11">
                <emma:interpretation id="interp11" emma:lang="" emma:confidence="1">
                  <emma:literal>ht.</emma:literal>
                </emma:interpretation>
                <emma:interpretation id="interp12" emma:lang="" emma:confidence="0">
                  <emma:literal>nt.</emma:literal>
                </emma:interpretation>
                <emma:interpretation id="interp13" emma:lang="" emma:confidence="0">
                  <emma:literal>Jit.</emma:literal>
                </emma:interpretation>
                <emma:interpretation id="interp14" emma:lang="" emma:confidence="0">
                  <emma:literal>tit.</emma:literal>
                </emma:interpretation>
                <emma:interpretation id="interp15" emma:lang="" emma:confidence="0">
                  <emma:literal>hit.</emma:literal>
                </emma:interpretation>
              </emma:one-of>
            </emma:emma>
          </inkml:annotationXML>
          <inkml:trace contextRef="#ctx0" brushRef="#br1" timeOffset="3.23098E10">26042 2210 1728 0,'9'-8'38'0,"0"0"8"0,-5-3 2 0,1 3 0 0,8 4-39 0,-9-8-9 15,9 8 0-15,-13 4 0 0,-4-11 83 0,4 11 14 16,0 0 3-16,0 0 1 0,0-8-59 0,0 8-12 15,0 0-2-15,0 0-1 0,0 0 12 0,4 16 2 0,-4 3 1 16,5 1 0-16,-1 3-22 0,-4 4-4 0,-4 4 0 0,4 1-1 16,0 3 5-16,0-4 0 0,-5 8 1 0,5-4 0 15,-4 0-3-15,0 0-1 16,-1 0 0-16,1 0 0 0,-5 4-3 0,0-11-1 16,0 3 0-16,1-4 0 0,-6 1-1 0,1-5 0 0,0 0 0 15,0 1 0-15,0 3-3 0,-5-4-1 0,5 1 0 0,0-5 0 16,0 1-8-16,4-5 0 0,-4-3 0 0,4-4 0 15,0 4 0-15,1-5 12 0,-1-3-12 0,9-4 12 16,0 0-12-16,-5-4 0 0,5 4-12 0,-4-7 12 16,0-1 0-16,4-4 21 0,0-3-2 0,4-1-1 15,-4 0-9-15,4-3-1 0,5-1-8 0,4 1 12 16,0-1-12-16,1 1 8 0,-1-1-8 0,4 5 0 16,5-1-16-16,0 1-10 15,0-1-2-15,-4 0 0 0,-1-3 28 0,1 7 0 0,-1-3 0 0,1 3 0 16,-9 0 0-16,4 4 0 0,-4 4 0 0,4-3 0 0,-4 3 0 15,-5 4 0-15,5 0 0 0,-1 4 0 0,-3 3 0 0,-1 1 0 16,1 4 0-16,-1 4 0 0,0-9 0 0,1 9 0 16,-5-4 0-16,4-1 0 0,-4 9 0 0,5-8 0 15,-5-12 0-15,0 15 0 0,0 1 0 0,4 3 8 16,-4-3 0-16,4-1 0 0,1-3-8 16,4 0-12-16,-1 0 4 0,-3-5 0 0,-1 1 16 0,0 0 4 15,5 0 1-15,0 0 0 0,0-5-13 0,0 1-18 16,-9-4 4-16,0 0 1 0,8-4 13 0,5 4 0 15,-4-3 0-15,4 3 0 0,-4-12 0 0,4 4 0 16,1 0 0-16,-6 0 0 0,1-7 0 0,4-1 0 16,-4 1 0-16,4-5 0 0,-4 5 12 0,0-9 4 15,-1-3 2-15,6 0 0 0,-6-5-29 0,6 1-5 0,-6 0-2 0,6-4 0 16,-1-4 33-16,-5 0 6 0,6 0 2 0,-1-4 0 16,0-4-23-16,5 4 0 0,-1 0 0 0,1 0 0 15,-1 8 0-15,5 0 0 0,4 0 0 0,-4 8-8 16,-4 0 8-16,-1-1-10 0,5 9 10 0,0 3-10 15,-9-3-3-15,1 3-1 0,-6 0 0 0,6 5 0 16,-10 3 14-16,5 4 0 0,-9 4 0 0,0 0 0 16,0 0 0-16,0 0 0 0,0 0 0 0,0 0 0 15,-13 4 0-15,4 8 0 0,4-1 0 0,-8 9 0 16,0 3 0-16,4 1 10 0,1-1-2 0,-1 4 0 16,0 1-8-16,-4-1 0 0,8 8 0 0,-3-8 0 15,-5 5 0-15,4 3 0 0,0 0 0 0,0 0 0 16,5 0 0-16,-1 0 0 0,-3 0 0 0,-1 4 0 15,0-12 0-15,0 9 0 0,5-5 9 0,-5 4-9 0,0-4 0 0,1-4 9 16,-1 5-9-16,4-5 0 0,-3 0 0 16,3-3 0-16,-3 3 0 0,3-8 0 15,-4 5-25-15,5-9-3 0,0 1 0 0,-1 0 0 16,5-9-117-16,-4 5-24 0,4-12-5 0</inkml:trace>
          <inkml:trace contextRef="#ctx0" brushRef="#br1" timeOffset="3.23098E10">26205 2393 806 0,'0'0'36'0,"-5"-4"7"16,5 4-35-16,0 0-8 0,0 0 0 0,0 0 0 0,0 0 198 0,0 0 38 0,0 0 7 0,13-3 1 16,-4-5-140-16,4 8-29 0,0-4-6 0,9 0-1 15,0 0-11-15,5 4-2 0,-5-4-1 0,8 4 0 16,5-4-24-16,-4 0-5 0,4 4-1 0,0-7 0 16,0 3-24-16,1 4 0 0,-1 0-14 0,0 0-638 15,-9 0-128-15</inkml:trace>
          <inkml:trace contextRef="#ctx0" brushRef="#br1" timeOffset="3.23098E10">27187 2776 1785 0,'0'0'79'0,"0"0"17"0,0 0-77 0,0 0-19 16,0 0 0-16,0 0 0 0,0 0 93 0,0 0 15 16,0 0 4-16,0 0 0 0,0 0-39 0,0 0-7 15,0 0-2-15,0 0 0 0,0 0-39 0,0 0-8 0,0 0-1 0,-8-4-742 16,-1 4-148-16</inkml:trace>
        </inkml:traceGroup>
      </inkml:traceGroup>
    </inkml:traceGroup>
    <inkml:traceGroup>
      <inkml:annotationXML>
        <emma:emma xmlns:emma="http://www.w3.org/2003/04/emma" version="1.0">
          <emma:interpretation id="{11A87B56-3415-4C3C-A86C-799F97EDCFA3}" emma:medium="tactile" emma:mode="ink">
            <msink:context xmlns:msink="http://schemas.microsoft.com/ink/2010/main" type="paragraph" rotatedBoundingBox="6546,5473 27384,3507 27774,7632 6935,9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DB815E-28F7-42DD-AC27-EA52672F88F0}" emma:medium="tactile" emma:mode="ink">
              <msink:context xmlns:msink="http://schemas.microsoft.com/ink/2010/main" type="line" rotatedBoundingBox="6596,5468 27384,3507 27571,5481 6782,7443"/>
            </emma:interpretation>
          </emma:emma>
        </inkml:annotationXML>
        <inkml:traceGroup>
          <inkml:annotationXML>
            <emma:emma xmlns:emma="http://www.w3.org/2003/04/emma" version="1.0">
              <emma:interpretation id="{14C78A70-362D-4F99-9F68-4D176C64A0F3}" emma:medium="tactile" emma:mode="ink">
                <msink:context xmlns:msink="http://schemas.microsoft.com/ink/2010/main" type="inkWord" rotatedBoundingBox="6630,5831 9702,5541 9854,7153 6782,7443"/>
              </emma:interpretation>
              <emma:one-of disjunction-type="recognition" id="oneOf12">
                <emma:interpretation id="interp16" emma:lang="" emma:confidence="1">
                  <emma:literal>Then</emma:literal>
                </emma:interpretation>
                <emma:interpretation id="interp17" emma:lang="" emma:confidence="0">
                  <emma:literal>Than</emma:literal>
                </emma:interpretation>
                <emma:interpretation id="interp18" emma:lang="" emma:confidence="0">
                  <emma:literal>then</emma:literal>
                </emma:interpretation>
                <emma:interpretation id="interp19" emma:lang="" emma:confidence="0">
                  <emma:literal>Thin</emma:literal>
                </emma:interpretation>
                <emma:interpretation id="interp20" emma:lang="" emma:confidence="0">
                  <emma:literal>Thon</emma:literal>
                </emma:interpretation>
              </emma:one-of>
            </emma:emma>
          </inkml:annotationXML>
          <inkml:trace contextRef="#ctx0" brushRef="#br0" timeOffset="23960.5969">2452 6411 1936 0,'0'0'86'0,"0"0"18"0,0 0-84 0,0 0-20 0,0 0 0 0,0 0 0 16,3-5 59-16,2 2 7 0,1-2 2 0,-3 2 0 16,3-2-27-16,0-1-5 0,3 1 0 0,0 0-1 15,0 0-17-15,3-1-3 0,3 1-1 0,-3 0 0 16,0-1-14-16,0 1 0 0,3-3 8 0,-4 3-8 15,4 0 0-15,-3-1 0 0,-3 1 0 0,-3 0 0 16,3-1 9-16,0 1-9 0,3 0 8 0,-6 0-8 16,3 2 0-16,0-2 0 0,3-1 0 0,-3 4 0 15,-4-1 0-15,4-2 0 0,-3-1 0 0,3 4 0 16,-9 2 0-16,6-6 0 0,0 1 0 0,0 3 0 16,3-1 11-16,-9 0-3 0,6 1-8 0,-3-1 12 0,-3 3 8 15,6-3 2-15,0-2 0 0,0 2 0 0,-6 3-5 16,6-2-1-16,0-1 0 0,0 3 0 0,0-5-6 0,0 2-2 15,0 3 0-15,2 0 0 0,1 0-8 0,3-3 0 16,-3 1 0-16,6 2 0 0,-3 0 0 0,6-3 0 16,-3 1 0-16,0-1 8 0,6 0-8 0,-4-2 0 15,1 0 9-15,3-1-9 0,3 1 0 0,-3-3 9 16,-3 3-9-16,2-3 0 0,-2 3 0 0,3-3 0 16,-3 2 0-16,-6 1 0 15,0 0-31-15,-3 0 0 0,0 2 0 0,0 0 0 16,-3-2-133-16,-1 5-28 0,-5 0-4 0</inkml:trace>
          <inkml:trace contextRef="#ctx0" brushRef="#br0" timeOffset="24335.5118">2874 6281 1551 0,'0'0'68'15,"0"0"16"-15,0 0-68 0,0 0-16 0,0 0 0 0,0 0 0 16,0 0 100-16,6-2 17 0,-6 2 3 0,0 0 1 16,6-6-27-16,-6 6-6 0,6-2 0 0,-6 2-1 0,6-3-55 15,3 0-12-15,-6 1-1 0,-3 2-1 0,12 2-18 16,-9-2 0-16,-3 0 0 0,6 0 0 0,3 3 0 0,-3 2 0 15,-3 3 0-15,0 5 0 0,-3 6 12 0,0 10-4 16,0 8 0-16,-3 5-8 0,-3 6 28 0,-3 5-2 16,-3 5 0-16,0 6 0 0,-6 2-26 0,0 0 0 15,-3 0 0-15,-2 0 0 0,-1-5 12 0,-3 0-4 16,3-5 0-16,3-4 0 0,1-4 0 0,5 0-8 16,3-9 12-16,3-4-4 0,0-6-8 0,0-3 0 15,3-2-10-15,0-5 10 16,6-6-100-16,0-5-13 0,-6 0-3 0,6-8-889 0</inkml:trace>
          <inkml:trace contextRef="#ctx0" brushRef="#br0" timeOffset="25413.3795">3672 5731 1670 0,'0'0'74'0,"0"0"15"16,-6-3-71-16,-3-2-18 0,3 2 0 0,0 1 0 0,6 2 138 0,0 0 24 15,-9-3 5-15,3 3 1 0,0 3-107 0,0-1-21 16,3 4-4-16,-3-1 0 0,-2 0-20 0,8 3-3 15,-6 8-1-15,0 5 0 0,3 6-12 0,-3 4 0 16,6 9 0-16,-6 8 0 0,-6 10 0 0,0 3 17 16,0 5-1-16,0 11-1 0,-3 2-15 0,0 0 0 15,0 3-9-15,1-2 9 0,-1-4 0 0,0-1 0 16,0-1 0-16,0-8 0 0,3-5 0 0,3-6 0 16,-3-7 8-16,3-6-8 15,0-2-19-15,1-8-7 0,-4-1-2 0,3-4 0 0,-3-9 20 0,3 1 8 16,0-6-8-16,3-5 8 0,0-3 0 0,-3-2 0 15,3-3 0-15,0-5-8 0,0-1 32 0,0-7 8 16,3-3 0-16,0-2 1 0,3-1-33 0,3-5 0 16,0-7 0-16,3-1 0 0,3-2 0 0,3-6 0 0,0-2 0 15,6 2 0-15,0 3 0 0,3 2 0 0,2 4 0 16,-2 4 0-16,0 3 0 0,0 6 0 0,3 5-10 0,-4 7 10 16,1 1 0-16,3 2 0 0,-3 9 0 0,3 2 0 15,9 5 12-15,-7 5-2 0,-2 4-1 16,6 4 0-16,0-2-9 0,-1 2 0 0,1-2 0 0,0 0 8 15,3-6-19-15,-1-2-4 0,4-5-1 0,-6-1 0 16,0-4 4-16,-1-1 0 0,4-8 0 0,0-2 0 16,-3-3 0-16,-1-2 0 0,1-4 0 0,-3-4 0 15,0-3 21-15,0-1 5 0,-4-1 1 0,4 2 0 16,-3-6-3-16,-3 3-1 0,0-2 0 0,-3 2 0 16,-1-2 1-16,1 2 0 0,-3-5 0 0,-3 2 0 15,0-2-12-15,-3 0 0 0,0 0 9 0,-3 0-9 16,-3 5 0-16,3-5 9 0,-3 0-9 0,0-3 0 0,-3 5 8 15,0 1-8-15,-3 2 0 0,3 6 0 0,0-1 0 0,-3 9 0 16,-3-1 0-16,0 3-9 0,0 5 9 0,-6 1 0 16,0 4 0-16,0 6 0 0,-3 3 0 0,0 5 0 15,-3 2 0-15,1 9 0 0,-1 5-12 0,3 2 4 16,-3 8 0-16,3 1 0 0,0 2-8 0,0 2 0 16,6-4-1-16,1-1 0 0,-1-2 27 0,3-3 6 15,3-3 0-15,3-5 1 0,0-5-7 0,6 0-2 16,-3-6 0-16,0 1 0 0,6-6 13 0,-1 0 3 15,1-5 0-15,3 0 0 0,0-5 6 0,0-1 2 16,3-4 0-16,0-6 0 0,0 0-32 0,3 0 0 16,2-5 0-16,-2-3 0 0,0 0 0 0,3-5-13 0,6 0 1 15,0-3 0-15,2 0 12 0,1-2 16 0,3 2-3 16,-6 3-1-16,2-3 10 0,1 5 2 0,-3 3 0 0,-3 6 0 16,3-1 12-16,-4 6 4 0,1 2 0 0,0 6 0 15,0 0-27-15,0 4-5 0,-1 7 0 0,-2-1-8 16,-3 8 0-16,3-2 0 0,0 2 0 0,-3 3 0 15,-3-1-20-15,2 4-4 0,-5-3 0 0,3 0-1 16,-3-1 0-16,0-2 0 0,-3-2 0 0,3-3 0 16,-3-6 11-16,-3 1 2 0,0-3 1 0,3-3 0 15,-3-2 3-15,-6-3 0 0,0 0 0 0,0 0 0 16,5-3 8-16,-2-2 11 0,3-3-3 0,-3 0 0 16,0 0 12-16,0-8 1 0,-3-2 1 0,6-1 0 15,0-5 6-15,3 3 2 0,-3-5 0 0,3-3 0 16,6 0-14-16,0 2-4 0,3-2 0 0,3 0 0 0,2 5-12 15,1 3 0-15,0 2 0 0,-3 6-10 0,-3 5 10 16,0 6 9-16,2 4-1 0,-5 4-8 0,3 2 0 16,0 5 0-16,-3 3 0 0,0-1 0 0,-3 7 0 0,0-4-12 15,-4 1 0-15,7-3 0 16,-3-1-86-16,3-1-17 0,-3-1-3 0,3-5-1072 0</inkml:trace>
        </inkml:traceGroup>
        <inkml:traceGroup>
          <inkml:annotationXML>
            <emma:emma xmlns:emma="http://www.w3.org/2003/04/emma" version="1.0">
              <emma:interpretation id="{416A0D45-320B-4784-BBA0-75F57293266B}" emma:medium="tactile" emma:mode="ink">
                <msink:context xmlns:msink="http://schemas.microsoft.com/ink/2010/main" type="inkWord" rotatedBoundingBox="11262,5223 15233,4848 15351,6097 11380,6471"/>
              </emma:interpretation>
              <emma:one-of disjunction-type="recognition" id="oneOf13">
                <emma:interpretation id="interp21" emma:lang="" emma:confidence="1">
                  <emma:literal>start</emma:literal>
                </emma:interpretation>
                <emma:interpretation id="interp22" emma:lang="" emma:confidence="0">
                  <emma:literal>Start</emma:literal>
                </emma:interpretation>
                <emma:interpretation id="interp23" emma:lang="" emma:confidence="0">
                  <emma:literal>starts</emma:literal>
                </emma:interpretation>
                <emma:interpretation id="interp24" emma:lang="" emma:confidence="0">
                  <emma:literal>Starts</emma:literal>
                </emma:interpretation>
                <emma:interpretation id="interp25" emma:lang="" emma:confidence="0">
                  <emma:literal>star</emma:literal>
                </emma:interpretation>
              </emma:one-of>
            </emma:emma>
          </inkml:annotationXML>
          <inkml:trace contextRef="#ctx0" brushRef="#br0" timeOffset="26335.0463">7527 5911 864 0,'-15'-5'76'0,"15"5"-60"0,0 0-16 0,0 0 0 16,0 0 271-16,0-3 51 0,0-5 10 0,0 8 3 16,6-3-265-16,-6-2-53 0,-9-3-17 0,9 0 10 15,0 0-10-15,-3 0 0 0,-6 0 0 0,-3 0 0 16,3 0-32-16,-3 6-3 15,0-1 0-15,-6 3 0 0,-5-3-7 0,2 3-2 0,0 3 0 0,-6 2 0 16,-6 3 8-16,7 0 0 0,5 0 1 16,0 3 0-16,0-1 67 0,0 4 14 0,3-1 2 0,3 0 1 0,7 0 20 15,-1-2 4-15,0 2 1 0,6 0 0 0,9 3-29 0,0 0-5 16,0-3-2-16,-1 1 0 0,4-1-10 0,3 0-1 16,6-2-1-16,-6 2 0 0,-3-3-14 0,3 1-2 15,12 2-1-15,-3 0 0 0,-4 1 18 0,-2-1 3 16,3-2 1-16,0-1 0 0,0 3-15 0,0-2-2 15,-6 2-1-15,3 0 0 0,2 1-13 0,-2-1 0 16,-9-3 0-16,3 1 0 0,-3 0 0 0,0-1 0 16,-3-2 0-16,0 0 0 0,-6 0 0 0,0 0 0 15,0 0 0-15,-3-3-10 0,-3 0 10 0,-3 1 0 16,3 2 8-16,-3 2-8 0,-5 1 18 0,-1-1-1 0,-6 1 0 16,6 0 0-16,0-1-17 0,0-2 0 0,-8-3 0 15,2 1 0 1,3-4-15-16,-3-2-9 0,0-2-3 0,3-4-725 0,1 4-146 0</inkml:trace>
          <inkml:trace contextRef="#ctx0" brushRef="#br0" timeOffset="26646.6357">8068 5726 2541 0,'21'0'112'0,"-15"2"24"0,-6-2-108 0,6 8-28 16,3-3 0-16,3 1 0 0,6-1 44 0,-3 0 4 15,-3 1 1-15,-1-4 0 0,7-2-15 0,0-2-3 16,-3-1-1-16,0-2 0 0,3 2-30 0,6-5 0 15,-1 3 0-15,4 0 0 16,0-3-18-16,3-3-10 0,3 3-1 0,-1-5-1 16,4 0-13-16,-6-1-2 0,2-1-1 0,-2-1 0 15,0 0-110-15,0-3-23 0,0 6-4 0,-4-8-767 0</inkml:trace>
          <inkml:trace contextRef="#ctx0" brushRef="#br0" timeOffset="26943.232">8423 5120 2602 0,'0'0'57'0,"0"0"12"0,3 10 3 0,0 1 1 0,2 2-58 0,1 6-15 0,-3-1 0 0,3 9 0 15,-3-1 28-15,0 6 4 0,-3 7 0 0,0 1 0 16,-3 10-10-16,0 3-2 0,0 8 0 0,0 3 0 16,-6-3-6-16,4 5-2 0,-4 3 0 0,3-3 0 15,-3 0 16-15,0-5 4 0,0-6 0 0,3-5 0 0,0-2-32 16,0-6 0-16,0-2 0 0,0-5 0 16,0-4-39-16,3-4-13 0,-6-3-4 0,6-9 0 15,-6-1-193-15,3-9-39 0,-3-5-8 16,9 0-2-16</inkml:trace>
          <inkml:trace contextRef="#ctx0" brushRef="#br0" timeOffset="27505.5996">9179 5805 1670 0,'0'0'148'0,"0"0"-118"0,0 0-30 0,0 0 0 16,0 0 188-16,0 0 31 0,0 0 6 0,0 0 2 15,0 0-129-15,0 0-26 0,0 0-4 0,0 0-2 16,0 0-42-16,0 0-9 0,6-3-2 0,-6 3 0 16,0 0-13-16,0 0-8 0,0 0 8 0,0 0-13 31,3-5-20-31,-3 5-4 0,0 0-1 0,0 0 0 0,0 0 26 0,0 0 12 0,0 0-12 0,-6-3 12 15,3 1 0-15,-6-1 0 0,3 0 0 0,-3 1 0 16,-3 2 26-16,0 2 6 0,0 4 2 0,-6-4 0 16,3 4-34-16,-3 2 0 0,-2 2 0 0,-1 6 0 15,0 3 0-15,0 4 0 0,0 7 0 0,3 4 0 0,-2 0 0 16,2 3 0-16,0-2 0 0,6 2 0 0,0-5 0 0,0-3 0 16,0 0 0-16,3-3 0 0,3-2 0 15,3-3 0-15,-3-2-8 0,6-3 8 0,0-3-9 0,0-5 1 16,0 0 0-16,3-3 0 15,-3-5-28-15,9 0-4 0,0-5-2 0,3-3 0 16,0-5-3-16,3-1-1 0,0-4 0 0,6-1 0 16,0-2 30-16,-1 0 7 0,1-6 1 0,0 4 0 0,-3-6 8 0,3-1 12 15,0-1-2-15,-4 2-1 0,1 2 27 0,3 3 4 16,-3 0 2-16,0 9 0 0,0 1 6 0,-3 4 0 16,-4 2 1-16,1 5 0 0,-3 3 0 0,3 3 0 15,-6 0 0-15,3 2 0 0,0 3-20 0,-3 0-4 16,0 0-1-16,0 5 0 15,0-3-44-15,0 6-10 0,-3-2-2 0,3 4 0 0,0 1 10 16,-3-1 2-16,-3-2 0 0,0 2 0 16,0-4-95-16,0-1-18 0,0-5-4 0,-3 0-952 0</inkml:trace>
          <inkml:trace contextRef="#ctx0" brushRef="#br0" timeOffset="27849.2731">9705 5649 2599 0,'0'8'57'0,"3"2"12"16,0 9 3-16,0 2 0 0,0 11-57 0,0 0-15 0,3-1 0 0,-6 4 0 0,3 4 29 16,-3-4 3-16,0-6 1 0,-3-3 0 0,3 1-20 0,-3-3-4 15,0-3-1-15,0 0 0 0,3-3-8 0,-3-4-11 16,0-4 3-16,0-2 0 15,0-2-20-15,-3-1-3 0,6 0-1 0,0-5 0 16,-5 0 52-16,2 0 9 0,-3-3 3 0,0 1 0 0,3-1 25 0,-3 1 6 16,3-6 1-16,3 0 0 0,-3 2-27 0,3-2-5 15,0-5 0-15,6 0-1 0,0-6 7 0,3 1 2 16,0-6 0-16,5 0 0 0,4-5-32 0,3-3-8 16,3 6 0-16,3-6 0 15,2 0-20-15,4 3-9 0,-3 3-2 0,3-1 0 16,-1 4-30-16,1-1-7 0,3 3 0 0,-3-3-1 15,2 0-168-15,-2-2-34 0</inkml:trace>
          <inkml:trace contextRef="#ctx0" brushRef="#br0" timeOffset="28239.8078">10375 5456 1659 0,'0'0'36'0,"0"0"8"16,0 0 2-16,0 0 1 0,0 0-38 0,0 0-9 0,0 0 0 0,0 0 0 15,-6 0-68-15,6 0-16 0,0 0-4 0,0 0 0 16,-3-3-24-16,0 0-6 0,0-7-1 0,3 10 0 0,0 0 98 16,9-8-431-16,18 5 404 0,-21 1 38 15,-6 2 10-15,6-3 0 0,3 3 266 0,6-3 55 16,0 1 11-16,2-4 3 0,4 4-155 0,3-4-32 16,0 1-5-16,3-3-2 0,0 3-47 0,2-3-10 15,1 0-1-15,3 0-1 0,0-2-30 0,-1-1-7 16,-2 0-1-16,6-2 0 0,-4 3-44 0,-2-4 0 15,0 1 0-15,0 0-13 16,-6-3-103-16,-1 3-20 0,-5-3-4 0,3 3-546 16,-6-1-110-16</inkml:trace>
          <inkml:trace contextRef="#ctx0" brushRef="#br0" timeOffset="28505.3875">10762 4871 2224 0,'0'0'99'0,"3"8"20"0,0 3-95 0,0 4-24 0,0 4 0 0,3 7 0 16,-3 9 79-16,0 4 11 0,0 9 2 0,-3 2 1 15,0 3-21-15,0 5-4 0,-6 6 0 0,3 5-1 0,-3-3-3 16,0 0-1-16,0-2 0 0,-3-1 0 0,-3-2-17 0,3-6-3 15,-3-4-1-15,4-1 0 16,-4-8-57-16,3-2-11 0,0-6-2 0,-3-7-1 16,3-6-101-16,0-5-20 0,0-5-4 0,3-4-1058 0</inkml:trace>
        </inkml:traceGroup>
        <inkml:traceGroup>
          <inkml:annotationXML>
            <emma:emma xmlns:emma="http://www.w3.org/2003/04/emma" version="1.0">
              <emma:interpretation id="{47ECEF3F-9D8B-4B23-A21A-56F1501D1A30}" emma:medium="tactile" emma:mode="ink">
                <msink:context xmlns:msink="http://schemas.microsoft.com/ink/2010/main" type="inkWord" rotatedBoundingBox="16653,4519 22661,3952 22845,5906 16838,6473"/>
              </emma:interpretation>
              <emma:one-of disjunction-type="recognition" id="oneOf14">
                <emma:interpretation id="interp26" emma:lang="" emma:confidence="1">
                  <emma:literal>selecting</emma:literal>
                </emma:interpretation>
                <emma:interpretation id="interp27" emma:lang="" emma:confidence="0">
                  <emma:literal>Selecting</emma:literal>
                </emma:interpretation>
                <emma:interpretation id="interp28" emma:lang="" emma:confidence="0">
                  <emma:literal>deleting</emma:literal>
                </emma:interpretation>
                <emma:interpretation id="interp29" emma:lang="" emma:confidence="0">
                  <emma:literal>Deleting</emma:literal>
                </emma:interpretation>
                <emma:interpretation id="interp30" emma:lang="" emma:confidence="0">
                  <emma:literal>sleeting</emma:literal>
                </emma:interpretation>
              </emma:one-of>
            </emma:emma>
          </inkml:annotationXML>
          <inkml:trace contextRef="#ctx0" brushRef="#br0" timeOffset="60734.7686">13030 4993 518 0,'0'0'46'0,"0"0"-37"0,0 0-9 0,3-6 0 16,-3 6 241-16,6-5 47 0,-3 2 8 0,0-2 3 31,0 0-187-31,0 0-36 0,3-1-8 0,-6 6-2 0,3-5-43 0,-3 5-9 0,0-5-2 0,0 5 0 16,0 0-12-16,0 0 0 0,0-6 0 0,0 6 0 15,0 0-19-15,-6-5 3 0,3 2 1 0,0 1 0 0,-3-1 15 16,0 1 0-16,-3 2 0 0,0 0 10 0,0 0-10 0,-2 0 0 16,-1 2-12-16,-3 3 12 0,3-2 0 0,-3 2 0 15,0 3 0-15,-3-2 0 0,3 2 0 0,-6 2 0 16,4-2 8-16,-4 0-8 0,3 3 8 0,3-3-8 15,-3-6 8-15,3 6-8 0,-3 0 23 0,4 3-1 16,2-3 0-16,0 0 0 0,0-1 0 0,0 4 0 16,0 0 0-16,0 5 0 0,0-3-14 0,3 5-8 15,0-2 8-15,6 0-8 0,-3 0 0 0,6-3 0 16,0 3 0-16,3 0 0 0,0-3 0 0,6 0 0 16,-3 1 8-16,3-1-8 0,0 0 19 0,3 0-1 15,3-2 0-15,3 2 0 0,0-5 14 0,-1 5 4 16,4-2 0-16,0-1 0 0,0 4-16 0,0-4-4 15,0 3 0-15,0-2 0 0,-4 0-8 0,-2-1-8 0,-3 3 9 16,0 1-9-16,-3 2 0 0,0-1 0 0,-3 4 0 16,0-1 0-16,-3 1 0 0,-3 2 0 0,0 0 0 0,-3 0 0 15,-6-2 12-15,0 0-3 0,0-1-1 0,-6 1 0 16,0-1 9-16,-6-2 2 0,1 0 0 0,-1 0 0 16,0-3 7-16,-3 0 2 0,0-2 0 0,-2-3 0 15,5-3-16-15,-3-2-4 0,3-1 0 0,0 1 0 16,0-3-17-16,1-3-4 0,2-2-1 0,3 0 0 31,-3-3-114-31,3 0-22 0,3-3-5 0</inkml:trace>
          <inkml:trace contextRef="#ctx0" brushRef="#br0" timeOffset="61531.4564">13325 5503 1443 0,'0'0'64'0,"0"0"13"0,9-5-61 0,-3 0-16 16,3 2 0-16,0-2 0 0,3-3 60 0,0 3 8 15,-1-9 3-15,1 6 0 0,3-2-39 0,0 2-7 16,-3 0-1-16,3-3-1 0,0 3-9 0,3-2-2 16,-4-1 0-16,1 1 0 0,0-1-12 0,0 1 0 15,0-4 0-15,-3 4 0 0,3-4 22 0,-6 4 2 16,3-1 0-16,-3-2 0 0,-3 3-11 0,-1-4-1 16,1 1-1-16,-3 2 0 0,-3-2-11 0,-3 3 10 15,3-4-10-15,-3 1 10 0,-2 3-1 0,-1-4 0 16,0 4 0-16,0-1 0 0,-3 1 8 0,3 2 2 15,-3 2 0-15,3 1 0 0,-3 2 3 0,0 1 1 16,0-3 0-16,0 5 0 0,0-3-5 0,0 3-1 16,0 0 0-16,0 3 0 0,3 2-17 0,1-3 8 0,-4 4-8 15,3 2 0-15,-3 0 0 0,0 0 0 0,0 0 0 16,0 5 0-16,3 0 0 0,-3 0 0 0,0 6 0 0,3-1 0 16,-3 3 14-16,3 1 2 0,0 4 1 0,0 0 0 15,0-2 23-15,0 3 5 0,1 2 1 0,2 3 0 16,0-3-8-16,3 0-2 0,0-3 0 0,3 3 0 15,3-5 4-15,2 0 0 0,7-3 0 0,0 0 0 16,3-5-24-16,3 0-5 0,3 0-1 0,2-3 0 16,-2-5-10-16,3 0-17 0,3-5 4 0,0-3 1 15,2-3-73 1,-2 0-15-16,-3-5-2 0,0-2-1000 0</inkml:trace>
          <inkml:trace contextRef="#ctx0" brushRef="#br0" timeOffset="61989.5905">13914 4636 1324 0,'9'-14'118'0,"-6"9"-94"0,3-3-24 0,-3 3 0 16,3-3 29-16,-3 3 2 0,3 2 0 0,0-2 0 15,-3-1 15-15,3 1 3 0,-6 5 1 0,0 0 0 16,3-5 17-16,3 2 3 0,0 0 1 0,0 1 0 15,3 2-23-15,-3-3-4 0,0 3 0 0,0 0-1 0,2 0-15 16,-2 3-4-16,-6-3 0 0,9 8 0 0,-3-3 20 0,6 6 3 16,-3 2 1-16,0 0 0 0,3 8-3 0,0 3 0 15,-3 2 0-15,0 6 0 0,0 3-5 16,-3 4 0-16,3 4-1 0,-3 4 0 0,-1 6-3 0,4 8-1 16,-3 8 0-16,0-3 0 0,0 0-13 0,3 3-2 15,-6 0-1-15,3-3 0 0,0-5-19 0,0-6 0 16,-6-4 8-16,3-4-8 0,-3-10-13 0,0-2-7 15,-3-4 0-15,0-4-1 16,0-6-190-16,0-2-37 0,0-9-8 0</inkml:trace>
          <inkml:trace contextRef="#ctx0" brushRef="#br0" timeOffset="62520.7105">14370 5519 1936 0,'0'0'86'0,"0"0"18"0,0 0-84 0,0 0-20 16,6-2 0-16,6-1 0 0,-1-2 23 0,1-3 0 15,6 0 0-15,3-5 0 0,-3-1-31 0,3 1-7 16,0-3-1-16,2 0 0 0,1-5-6 0,-3 3-2 16,0 2 0-16,-3-3 0 0,3 1 16 0,-4-3 8 15,1 5-10-15,-6-5 10 0,3-1 22 0,0 1 10 16,0-3 3-16,0 1 0 0,-3-4-3 0,0 3-1 15,-1 0 0-15,1 1 0 0,-3-1-18 0,-3 3-3 16,0 0-1-16,-3 2 0 0,3 0 5 0,-6 6 1 16,-3 3 0-16,-3-4 0 0,0 6-4 0,0 3-1 0,-3 0 0 0,0 2 0 15,-2 1-2-15,-1 2 0 0,0 0 0 0,0 2 0 16,0 4-8-16,-3-4 0 0,3 3 0 0,-3 3 0 16,3 0 0-16,-3 3 0 0,4 2 0 0,-1 0 0 15,3 9 0-15,-3 1 0 0,0 4 0 0,3 2 0 16,3 3 14-16,0 2-2 0,0 0-1 0,3-2 0 15,3 0 10-15,3 2 3 0,-6 1 0 0,6 2 0 16,3-3-12-16,0-2-3 0,3 2 0 0,0-5 0 16,3 1-25-16,0-4-6 0,3-2-1 0,-1-3-677 15,4-5-135-15</inkml:trace>
          <inkml:trace contextRef="#ctx0" brushRef="#br0" timeOffset="62865.0097">15551 5043 1450 0,'-9'-3'32'0,"7"1"6"0,-1-4 2 0,-3 1 1 0,-3 2-33 0,0-4-8 15,0 1 0-15,0-2 0 0,-3 3 78 0,0 0 14 16,-6-3 2-16,0 2 1 0,3 1-53 0,-5 3-10 15,-1-1-3-15,0 3 0 0,-3 0-12 0,3 3-2 16,0-1-1-16,-2 6 0 0,5-5 15 0,-3 5 3 16,3-3 1-16,-3 6 0 0,3 2-7 0,-2 0-2 15,-1 0 0-15,0 3 0 0,0 5-12 0,0 0-4 16,-3 3 0-16,7 3 0 0,-1 2 8 0,3 0 2 16,0 0 0-16,6 3 0 0,3 0 16 0,0-3 3 0,3 0 1 15,6-3 0-15,3 1-2 0,3-4 0 0,0-1 0 16,3-1 0-16,3-3-25 0,3-2-11 0,2 0 8 0,4-5-8 31,0-6-40-31,0-2-14 0,6-6-2 0,-1-2-1011 0</inkml:trace>
          <inkml:trace contextRef="#ctx0" brushRef="#br0" timeOffset="63129.9945">15688 4985 1785 0,'0'0'159'0,"0"0"-127"16,6 5-32-16,0 0 0 0,3 1 127 0,3-1 19 15,3 0 4-15,6 1 1 0,3-6-76 0,-1-3-15 16,1 3-4-16,6-3 0 0,6-5-36 0,-1 3-8 15,1-3-2-15,-3 0 0 0,0 0-26 0,-1 0-4 16,4-2-2-16,-3-1 0 16,0-2-139-16,-4 0-28 0,-2-3-6 0,-3 0-1 0</inkml:trace>
          <inkml:trace contextRef="#ctx0" brushRef="#br0" timeOffset="63504.8993">16159 4167 1638 0,'0'0'36'0,"0"0"7"0,0 0 1 0,0 0 3 0,0 5-38 0,0-5-9 0,-3 8 0 0,3-8 0 0,0 0 37 0,0 6 6 16,3 2 1-16,0 0 0 0,0 2-22 0,0 3-4 15,0 3-1-15,0 3 0 0,2 5 8 0,-2 2 2 16,3 6 0-16,-3 2 0 0,0 9 33 0,-3 4 8 16,0 6 0-16,0 3 1 0,-3 2-18 0,-3 0-4 15,0 6-1-15,-2-1 0 0,-1 3-4 16,0 3-1-16,-3 2 0 0,3-2 0 0,0-5-29 0,0-1-12 15,0-7 8-15,3 2-8 0,-3-2 0 0,0-1 0 16,0-5 0-16,6-5 0 16,-3 0-33-16,3-8-12 0,3 0-3 0,0-5-672 15,3-8-136-15</inkml:trace>
          <inkml:trace contextRef="#ctx0" brushRef="#br0" timeOffset="63707.9305">16557 5138 2188 0,'0'8'195'0,"0"3"-156"0,0 2-31 0,-2 5-8 16,-1 6 80-16,-3 0 14 0,0 3 3 0,-3-4 1 15,6 1-81-15,-6 0-17 0,6 0 0 0,-3-6 0 16,0-2-116-1,0-3-20-15,3 3-4 0</inkml:trace>
          <inkml:trace contextRef="#ctx0" brushRef="#br0" timeOffset="63861.1335">16808 4588 2271 0,'-12'3'100'0,"12"-3"22"0,0 0-98 0,0 0-24 16,0 5 0-16,3 3-668 16,-3-3-138-16</inkml:trace>
          <inkml:trace contextRef="#ctx0" brushRef="#br0" timeOffset="64314.0038">17084 4964 1785 0,'18'2'79'0,"-18"-2"17"0,0 0-77 0,3 8-19 0,3 3 0 0,0 5 0 16,0 5 141-16,0 0 25 0,0 5 5 0,6 1 1 15,-3-1-113-15,0 3-23 0,-9-2-4 0,6-1 0 16,6-2-32-16,-6-3 0 0,-6-2 0 0,3-1 0 16,2-2 0-16,-2 0-13 0,0-5 1 0,-6-3 0 15,-3-3-4-15,6-5 0 0,0 0 0 0,0 0 0 16,0 0 16-16,-2-5 0 0,-1-1 0 0,3-4 0 16,-3-3 0-16,3 2 12 0,-3-5-4 0,6-2-8 15,3-1 32-15,-1-2-1 0,-2-3 0 0,3-2 0 16,3-1 16-16,3-2 3 0,0 0 1 0,0 2 0 15,0 1-28-15,6 0-6 0,0 4-1 0,2 7 0 16,-5-1-16-16,3 2 0 0,0 4 8 0,0 5-8 0,-3 5 0 16,0 2 0-16,-3 6 0 0,0 5 0 0,2 3-9 15,-5 3 1-15,0 5 0 0,-3 2 0 0,3-2 8 0,0 0 0 16,0-1 0-16,-3-1-8 16,3 1-24-16,-3-1-5 15,3-4-1-15,-3 1 0 0,0-3-150 0,3-3-31 0,3 0-5 0</inkml:trace>
          <inkml:trace contextRef="#ctx0" brushRef="#br0" timeOffset="64970.089">18162 5011 1216 0,'6'-16'54'0,"-3"8"11"0,0 0-52 0,3-2-13 0,0-1 0 0,0 1 0 16,-3-4 48-16,0 1 8 0,0 0 0 0,0 0 1 15,0-3 7-15,-3 5 2 0,-3 1 0 0,0-3 0 16,0 5-10-16,0-3-3 0,0 3 0 0,-3 3 0 16,3 2 3-16,-3-2 1 0,0 2 0 0,0 1 0 15,0-4-25-15,-3 4-6 0,0-1-1 0,-3 3 0 16,0 0-16-16,-3 0-9 0,0 3 10 0,1 2-10 15,-4 0 0-15,0 3 0 0,-3 0-11 0,3 8 11 0,0 2-10 16,3 1 10-16,-2 0 0 0,5 2-9 16,3-3 9-16,3 3 0 0,0-2 0 0,3-1 8 0,0 4 2 15,6-4 1-15,-3-5 0 0,3 1 0 0,0-1 9 16,3-5 1-16,3 0 1 0,0-6 0 0,3 4-8 16,-1-6-2-16,1-3 0 0,3 0 0 0,0-2-4 15,3 0 0-15,-3-6-8 0,3 1 12 0,0-4-3 0,-1 1-1 16,-2 0 0-16,6-3 0 0,-3 0 24 0,0 0 4 15,0-2 0-15,0-1 1 0,-1-2-24 0,-2 3-5 16,0 4 0-16,-3 1-8 0,0 2 11 0,0 6-11 16,-3 0 10-16,0 2-10 0,-9 3 0 0,6 6 8 15,0-1-8-15,0 5 0 0,-3 6 0 0,3 3-8 16,-6 5 8-16,3 5-13 0,-3 2 4 0,0 7 1 16,0 4 0-16,0 3 0 0,-3 0 8 0,0 5 0 0,0 3 0 15,-3 3 0-15,0 2 0 0,3 5-10 0,-3 1 10 16,-3-3 0-16,0-3-23 0,-3-3 3 0,-3-7 0 15,-3-3 0-15,0-5 5 0,-5-3 2 0,-4-8 0 16,-3-3 0-16,6-2 13 0,-3-5 0 0,1-6 0 0,2-5-9 16,3-3 46-16,3-2 10 0,3-6 1 0,0 0 1 15,0-5 12-15,4 3 3 0,2-3 0 0,0-2 0 16,3-6-7-16,3 0-1 0,3-3 0 0,6 1 0 16,-3-3-36-16,9 0-7 0,3-3-1 0,5-3-1 15,4-2-11-15,12-3-16 0,3-2 4 0,5 2 1 16,1-2-33-1,5 2-8-15,1 0 0 0,6 3-1 0,-4 3-87 0,10 2-18 16,2 0-3-16,1 6-903 0</inkml:trace>
        </inkml:traceGroup>
        <inkml:traceGroup>
          <inkml:annotationXML>
            <emma:emma xmlns:emma="http://www.w3.org/2003/04/emma" version="1.0">
              <emma:interpretation id="{A4DF5069-DC6D-4D13-9F19-51C132803873}" emma:medium="tactile" emma:mode="ink">
                <msink:context xmlns:msink="http://schemas.microsoft.com/ink/2010/main" type="inkWord" rotatedBoundingBox="24363,4044 27408,3756 27542,5173 24497,5461"/>
              </emma:interpretation>
              <emma:one-of disjunction-type="recognition" id="oneOf15">
                <emma:interpretation id="interp31" emma:lang="" emma:confidence="1">
                  <emma:literal>edges</emma:literal>
                </emma:interpretation>
                <emma:interpretation id="interp32" emma:lang="" emma:confidence="0">
                  <emma:literal>does</emma:literal>
                </emma:interpretation>
                <emma:interpretation id="interp33" emma:lang="" emma:confidence="0">
                  <emma:literal>edger</emma:literal>
                </emma:interpretation>
                <emma:interpretation id="interp34" emma:lang="" emma:confidence="0">
                  <emma:literal>'does</emma:literal>
                </emma:interpretation>
                <emma:interpretation id="interp35" emma:lang="" emma:confidence="0">
                  <emma:literal>deses</emma:literal>
                </emma:interpretation>
              </emma:one-of>
            </emma:emma>
          </inkml:annotationXML>
          <inkml:trace contextRef="#ctx0" brushRef="#br0" timeOffset="66110.4454">20213 4919 1594 0,'0'0'35'0,"0"0"7"0,0 0 2 0,0 0 1 0,0 0-36 0,0 0-9 0,0 0 0 0,0 0 0 0,0 0 47 0,3 5 7 16,0 0 2-16,3 0 0 0,-3-2-36 0,3 0-6 16,2-1-2-16,-2-2 0 0,3 3-3 0,3 0-1 15,0-3 0-15,3 0 0 0,3 0 15 0,-3-3 2 16,3 3 1-16,0-3 0 0,2-2 6 0,1 0 2 15,-3 0 0-15,3-3 0 0,0 0-25 0,0 0-9 16,2 0 0-16,-2-3 9 0,-3 1-9 0,3-4 0 16,0 4-10-16,-3-6 10 0,-1 0 0 0,1 0-9 15,3 0 9-15,-3-2 0 0,0-3 0 0,-3-1 0 16,0 4 0-16,0-1 0 0,-1-2 0 0,-2 3 0 16,-3 2 0-16,-6 0 0 0,3 3 0 0,-3 0 0 15,-3-1 0-15,-3 4 0 0,-3 2 0 0,-3 0 0 16,3 0 0-16,-3 0 0 0,0 3 0 0,-2-1 0 0,-4 1 0 15,3 5 0-15,-3-3-9 0,0 6 9 0,0 2-10 16,0 3 10-16,0-2 0 0,-2 4 0 0,-1 3 0 0,0 3 0 16,3 0 0-16,-3 3 15 0,0 2-2 0,0 3 0 15,3 2 8-15,1-2 2 0,2 2 0 0,-3 1 0 16,0-1 13-16,3 1 2 0,0-1 1 0,3 1 0 16,-3-1-21-16,6 1-4 0,0 2-1 0,6 2 0 15,0 1 19-15,0 3 4 0,6-1 1 0,0 0 0 16,6-2-17-16,3 0-4 0,0 0-1 0,3-6 0 15,0-5-15-15,5 0 0 0,-5-5 0 0,6-2 0 32,0-1-100-32,0-5-24 0,6-8-4 0,-4-3 0 0</inkml:trace>
          <inkml:trace contextRef="#ctx0" brushRef="#br0" timeOffset="66800.4715">21385 4739 1036 0,'0'0'46'0,"0"0"10"0,-2-6-45 0,2 1-11 16,-3-3 0-16,-3 3 0 0,3 0 168 0,-3-3 31 16,3 0 6-16,0 0 2 0,0-3-164 0,-3 3-33 15,0 3-10-15,-3-3 0 0,3 0 0 0,-3 3 0 16,-3 2 0-16,0 1 0 0,0 2 0 0,-3 0 0 15,1 0 0-15,-1 5 8 0,3-3 0 0,-6 6-8 16,3-2 12-16,-3 4-4 0,0 3 15 0,0 1 2 0,1 4 1 16,-4 1 0-16,0 5-14 0,3-1-2 0,-3 4-1 15,0 2 0-15,3 3-9 0,1-1 0 0,-1 4 0 0,3-3 8 16,3-1-8-16,0-4 0 0,3-1 0 0,3-5 0 16,3-2 21-16,-3-1-1 0,9-2 0 0,0 0 0 15,0-3 0-15,6-2 0 0,0 0 0 0,0-3 0 16,-3-3 4-16,6 0 1 0,3-5 0 0,-3 0 0 15,5 0-7-15,-2-3-2 0,0-2 0 0,-3 0 0 16,3-6-16-16,0 1 0 0,0-3 0 0,0-1 0 16,3-4 16-16,-1-6-1 0,1-5 0 0,3 2 0 15,3-4 9-15,0-1 3 0,3-3 0 0,-1-2 0 16,-2-5-5-16,0 0-1 0,6-8 0 0,-6-1 0 0,2 1-7 16,-2-3-2-16,-3 3 0 0,-3-3 0 15,0 8-34-15,-3-3-7 0,-1 3-2 0,1 6 0 0,-3-1 7 0,0 6 2 16,-3-4 0-16,0 7 0 0,-3 4 22 0,0 1 0 0,0-1-9 0,0 4 9 0,0 1 0 0,-3 1 0 15,3 0 0-15,-3 3 0 0,0-1 0 0,0 3 0 32,0 0-8-32,0 6 8 0,-6-1 0 0,3 3-8 15,-3 3 8-15,0 0 0 0,0-1-12 0,-3 6 12 16,6 0-12-16,-6 0 12 0,6 0-15 0,-6 6 4 16,-3 1 1-16,3 7 0 0,-3-1 10 0,3 8 0 15,-3 6 0-15,3 2-8 0,-3 5 22 0,6 3 5 16,-6 3 1-16,6 5 0 0,-3 0 10 0,3 2 2 0,0 1 1 0,-3 2 0 0,3 6-5 0,1 2 0 15,-4 0-1-15,0 0 0 0,3 1-11 0,0-4-1 0,0-4-1 16,0-1 0-16,0-5-14 0,3 0 0 0,-6 0 8 16,3-6-8-16,0-2 0 0,-3-2-18 0,3-6 4 15,-3-3 1 1,3-2-43-16,0-5-8 0,0-6-1 0,3-2-647 0,-3-4-128 0</inkml:trace>
          <inkml:trace contextRef="#ctx0" brushRef="#br0" timeOffset="68120.0737">21891 4815 1566 0,'0'0'69'0,"0"0"15"0,6-2-68 0,0-4-16 0,0 4 0 0,0-3 0 16,-3-1 70-16,3 4 10 0,0-4 3 0,0 1 0 15,-3-3-31-15,0 3-5 0,0-3-2 0,0 3 0 16,-3-3-36-16,3 2-9 0,-3-2 0 0,3 3 0 16,0-3-14-16,-3 3-5 0,0 0-1 0,3-3 0 15,-3 2 20-15,0 1 0 0,0-3 0 0,0 8 0 16,0-5 0-16,0 5 8 0,3-5 0 0,-3 5 1 16,0 0 3-16,0 0 0 0,0-6 0 0,3 1 0 15,-3 5 0-15,0-5 0 0,0-3 0 0,0 2 0 16,0 1 11-16,0 0 2 0,0-3 1 0,0 0 0 0,3 0-11 15,0 0-3-15,-3 0 0 0,6 0 0 0,-3 3-12 0,0-3 0 16,-3 8 0-16,0 0 0 0,0 0-12 0,0 0-6 16,0-5-1-16,0 2 0 0,0 3 6 0,0 0 1 15,-3-3 0-15,3 3 0 0,-6-2 12 0,0 2 0 16,-3-3-10-16,3 3 10 0,-3-3 0 0,0 3 0 16,-3 0 0-16,3 0 0 0,-3 3 0 0,0-3 0 15,1 3 0-15,-4-3 0 0,3 5 0 0,-3 3 0 16,3 0 0-16,-6 5 8 0,3 3-8 0,-3 0 0 15,7 2 0-15,2 1 0 0,0 5 0 0,6-3 8 16,3 0-8-16,3-2 8 0,0-1 4 0,3-2 0 16,-3 0 0-16,3 0 0 0,-1-6 12 0,1-2 4 0,0 0 0 15,3-2 0-15,-3-1-16 0,3-3-2 0,3 1-1 0,-3 0 0 16,0-6 19-16,0 0 4 0,3 1 1 0,0-3 0 16,0-3-13-16,2 0-2 0,-2 0-1 0,0-3 0 15,0-2-1-15,3 0-1 0,-3-6 0 0,3 3 0 16,0-2-15-16,-3-1 11 0,3 1-11 0,-1-1 10 15,-2 1-10-15,0 4-11 0,0 1 3 0,-3 3 0 16,0-1 8-16,0 6-13 0,0 5 5 0,-3 0 8 31,-6 0-31-31,6 2 2 0,3 6 0 0,-3 0 0 0,0 6 17 0,-3-1 12 0,0 0-13 0,0 5 5 16,-3 4 8-16,0-4 0 0,-3 6 0 0,-3-3 0 16,0 6 0-16,-3-1 0 0,0 1 0 0,-3 4 0 15,-3 1 0-15,3 2-8 0,-6 3 8 0,3-2 0 16,-3 2 0-16,1-3-8 0,-4 1 8 0,0-6 0 15,-3 0-19-15,-3 0 2 0,-2-5 0 0,-4-3 0 16,3-2 9-16,0-4 8 0,1-1-12 0,2-4 12 0,3-2-25 16,3 0 1-16,0-5 1 0,3-3 0 0,4 0 23 0,2-3 0 15,-3 0 0-15,3-2 8 0,3 0-8 16,0-3 0-16,0 0 0 0,6 0 8 0,0 3-8 0,0-1 0 16,3-1-12-16,3-1 12 0,0 0-22 0,6 0 3 15,-3 0 1-15,6 2 0 0,-3 1-6 0,3 3 0 16,0-1-1-16,2 3 0 0,1-3 14 0,3 1 11 15,0 2-13-15,3 0 5 0,0 0 8 0,3-3-10 16,-1-2 10-16,7 2-10 16,-3-2-13-16,3-3-2 0,-1 0-1 0,4 0 0 0,-6-3 8 15,6 1 2-15,-1-1 0 0,1-2 0 0,6 0 6 0,-6-3 2 0,2-3 0 16,4 1 0-16,3-3 8 0,-1 2 8 0,-2-5-8 0,-3 0 11 16,0 3 19-16,-4 0 4 0,1 0 1 15,0 0 0-15,-3 2 9 0,-4 1 3 0,1-1 0 0,-6 6 0 16,0 0 1-16,-9 0 0 0,3 2 0 0,-6 0 0 15,-1 1-16-15,-2 2-4 0,0 0 0 0,-3 0 0 16,0 0-20-16,-3 0-8 0,0 3 0 0,-3 0 0 16,0-3-11-16,0 2-8 0,0 4-1 0,-3-4-1 15,0 1 3-15,4 2 1 0,2 3 0 0,-6 0 0 32,-3 0-9-32,0 3-2 0,3 2 0 0,0 1 0 0,-6 2 28 0,3 2 0 0,-3 3 12 15,0 1-4-15,-3 4 3 0,0 1 1 0,1-1 0 0,-1 3 0 16,0 3-12-16,0 3 0 0,0-1 9 0,3-2-9 15,3 0 8-15,0 0-8 0,3-3 10 0,0 0-10 0,6-5 12 16,0-3-4-16,0 3-8 0,0-8 12 0,9 0 8 16,-3 0 0-16,0-3 1 0,3-2 0 0,0-1 4 0,3-4 1 15,-3-4 0-15,6 1 0 0,-3 0 5 0,3-3 1 16,-4 0 0-16,4-5 0 0,3-1 8 16,0-1 3-16,3-1 0 0,6-6 0 0,-4 1-35 0,7-3-8 15,0 1 0-15,0-1 0 0,5 0-10 0,4 0-4 16,-3 0-1-16,0 1 0 0,-1 1-5 0,4 4 0 15,0-1-1-15,-4 6 0 0,-5 3 0 0,-3 4 0 16,0 4 0-16,0 2 0 0,-7 2 21 0,1 1 0 16,-3 2 0-16,-6 3 0 0,3 0 0 0,-6 0 8 0,-3 5-8 15,3 1 8-15,-3-1-8 0,-3 3 0 0,-3 2 0 0,0-2 0 16,-6 3 0-16,0-4 0 0,0 1 0 0,0-2 0 16,-9 1 0-16,6-1 0 0,3-1 8 15,-9-3-8-15,6 1 18 0,-6-3-2 0,-3-3 0 0,1 1 0 16,-4-1 13-16,-3-3 3 0,-3-2 0 0,3 0 0 15,-5-2-32-15,-1-1 0 0,-3-5 0 0,-3 3 0 32,-5-6-126-32,-1 1-25 0,-9-3-5 0</inkml:trace>
        </inkml:traceGroup>
      </inkml:traceGroup>
      <inkml:traceGroup>
        <inkml:annotationXML>
          <emma:emma xmlns:emma="http://www.w3.org/2003/04/emma" version="1.0">
            <emma:interpretation id="{21D99FCC-B8E7-4FCF-B3E5-16926BF7E1B7}" emma:medium="tactile" emma:mode="ink">
              <msink:context xmlns:msink="http://schemas.microsoft.com/ink/2010/main" type="line" rotatedBoundingBox="6754,7618 27117,5774 27289,7681 6926,9525"/>
            </emma:interpretation>
          </emma:emma>
        </inkml:annotationXML>
        <inkml:traceGroup>
          <inkml:annotationXML>
            <emma:emma xmlns:emma="http://www.w3.org/2003/04/emma" version="1.0">
              <emma:interpretation id="{E7123ACE-3776-4ADD-A4B0-0F44375AB501}" emma:medium="tactile" emma:mode="ink">
                <msink:context xmlns:msink="http://schemas.microsoft.com/ink/2010/main" type="inkWord" rotatedBoundingBox="6780,7906 10005,7614 10135,9048 6910,9340"/>
              </emma:interpretation>
              <emma:one-of disjunction-type="recognition" id="oneOf16">
                <emma:interpretation id="interp36" emma:lang="" emma:confidence="1">
                  <emma:literal>from</emma:literal>
                </emma:interpretation>
                <emma:interpretation id="interp37" emma:lang="" emma:confidence="0">
                  <emma:literal>From</emma:literal>
                </emma:interpretation>
                <emma:interpretation id="interp38" emma:lang="" emma:confidence="0">
                  <emma:literal>front</emma:literal>
                </emma:interpretation>
                <emma:interpretation id="interp39" emma:lang="" emma:confidence="0">
                  <emma:literal>frim</emma:literal>
                </emma:interpretation>
                <emma:interpretation id="interp40" emma:lang="" emma:confidence="0">
                  <emma:literal>Fromm</emma:literal>
                </emma:interpretation>
              </emma:one-of>
            </emma:emma>
          </inkml:annotationXML>
          <inkml:trace contextRef="#ctx0" brushRef="#br0" timeOffset="69430.1461">2871 8464 1681 0,'0'0'74'0,"0"0"16"0,3-5-72 0,3-1-18 16,0 1 0-16,3-3 0 0,-3 0 29 0,6-2 3 16,-3 2 0-16,6-5 0 0,-3 2-16 0,0-2-4 15,2-1 0-15,-2 1 0 0,0 3-12 0,0-4 0 16,0 1 0-16,-6 0 0 0,6 0 0 0,-3-3 14 16,3 3-4-16,0-1-1 0,-9-4 28 0,3-1 6 15,3-2 1-15,-1 0 0 0,1-3-36 0,-3 3-8 16,3-5 0-16,-3 2 0 0,-3 0 0 0,6 3 0 15,-3-3 0-15,-6 5 0 0,0 1 0 0,0 2 0 16,-6-2 0-16,3 4 0 0,-6 1-11 0,3 3-4 16,-9-1-1-16,1 3 0 0,-4 3 16 0,0-1 0 0,3 6 0 15,-3 0-9-15,0 3 20 0,0 2 4 0,0-2 1 16,4 2 0-16,2 1-5 0,-3 2-1 0,6-3 0 0,-3 0 0 16,3 0 0-16,0 1 0 0,3-4 0 0,0 6 0 15,0 6-10-15,3-1 0 0,3 0 0 0,0 8-11 16,-6 3 11-16,12 10 0 0,-3 3 0 0,3 6 0 15,0 7 12-15,0 0 5 0,3 6 1 0,3 2 0 16,3 6 19-16,-3 2 4 0,3 2 1 0,2-1 0 16,-5 1-6-16,6-1-2 0,-3-7 0 0,-3 1 0 15,0-3-11-15,0 1-3 0,3-4 0 0,-3-2 0 16,0-5-42 0,-4-9-9-16,-5 1-1 0,-3-5-1 0,-3-6-143 0,-2 0-28 15</inkml:trace>
          <inkml:trace contextRef="#ctx0" brushRef="#br0" timeOffset="69648.9774">2642 8954 1555 0,'0'0'138'0,"0"0"-110"16,0 0-28-16,0 0 0 0,0 0 196 0,0-6 35 15,6 1 6-15,-3-3 2 0,15 0-156 0,-3-3-31 0,6 4-7 0,2-4-1 16,7 0-3-16,-3-2-1 0,3 0 0 0,2 0 0 16,4-3-40-16,3 3-20 0,3-6 1 0,-1 3 1 31,1-2-45-31,3-1-9 0,-1 1-1 0,-2 2-669 0,-3 0-134 0</inkml:trace>
          <inkml:trace contextRef="#ctx0" brushRef="#br0" timeOffset="70023.9165">3785 8440 1785 0,'0'0'159'15,"-3"6"-127"-15,3-6-32 0,-3 5 0 0,3 3 170 0,0-3 28 16,0 3 6-16,3 3 0 0,3-1-151 0,0 6-30 15,3 0-7-15,0 8 0 0,0 5-16 0,0 3-8 16,3-1 8-16,-3 4-13 16,2 2-15-16,1 0-4 0,-3-3 0 0,3 1 0 15,-3-6 8-15,0 0 0 0,0-5 1 0,-6-3 0 0,0 0 23 0,0-3 0 16,0-2 0-16,-3-5 0 0,3-6 12 0,0 3 4 16,-3-3 1-16,0-5 0 0,0 0 16 0,0 0 3 15,-3-8 1-15,3-2 0 0,3 2 15 0,-3-3 4 16,-3-2 0-16,3-3 0 0,0-2-12 0,0-1-1 15,3-5-1-15,-3 1 0 0,6-6-19 0,0-3-4 16,3 0-1-16,3-5 0 0,-3 3-18 0,2-3 0 0,1-3 0 16,0 5 0-1,3 4-38-15,-3 2-5 0,-3 2-1 0,3 3 0 16,-3 3-202-16,0 3-41 0</inkml:trace>
          <inkml:trace contextRef="#ctx0" brushRef="#br0" timeOffset="70429.9053">4476 8490 1864 0,'0'0'83'0,"0"0"17"0,0 0-80 0,0 0-20 0,0 0 0 0,0 0 0 15,0 0 66-15,0 0 10 0,0 0 1 0,0 0 1 16,0 0-18-16,0 0-3 0,-6 8-1 0,3-2 0 0,3-6-29 15,-3 8-7-15,0 5 0 0,3 0-1 0,-3 6-19 0,0 2 0 16,0 3 0-16,0-1 0 0,0 4 8 0,3-1-8 16,-3-2 0-16,6 0 0 0,0-3 0 0,0 0 0 15,0-2 0-15,3-3 0 0,6 0 0 0,-3-6-11 16,2 1 0-16,1-1 0 0,3-4-1 0,-3 2-1 16,0-6 0-16,0 1 0 0,0-8 13 0,0 2 8 15,3-2 0-15,-3-3-8 0,2-3 34 0,-2-2 0 16,0-3 0-16,0 0 0 0,-3 0-8 0,0 0-2 15,-3-5 0-15,3 3 0 0,-6-9 13 0,3 1 3 16,-3-1 0-16,-3 1 0 0,0 2-40 0,-3 3 0 16,-6 0 0-16,3 2 0 0,-6 6 0 0,0 0 0 0,-3 5 0 15,-3 2 8 1,1 4-28-16,-1 2-6 0,-3 2-1 0,-3 4 0 16,3 2-14-16,-3 2-3 0,4 4-1 0,-1-4-705 0,0 1-141 0</inkml:trace>
          <inkml:trace contextRef="#ctx0" brushRef="#br0" timeOffset="71039.5725">4976 8390 2073 0,'0'0'184'0,"0"0"-147"16,0 0-29-16,0 0-8 0,0 0 106 0,9 3 20 15,0-1 4-15,2 4 1 0,4-1-103 0,0 0-20 16,-3 3-8-16,0 3 0 0,3-1 0 0,0 9 0 16,-6-1 0-16,3 3 0 0,-3 6-20 0,-3-1 1 15,-1 3 1-15,1 1 0 0,-3 1 10 0,-3-2 8 16,3 1-12-16,-3-7 12 0,0-2 0 0,-3 1 0 16,3-6 0-16,0-3 0 0,0-3 10 0,0 1-1 15,-3-3 0-15,3-8 0 0,0 0 0 0,0 0 0 16,0 0 0-16,0 0 0 0,0 0 11 0,-3-5 3 15,0-6 0-15,0 0 0 0,3-2 14 0,0-3 3 16,3-2 1-16,0-3 0 0,0-6-17 0,3-2-3 16,3-3-1-16,0 1 0 0,6-1 10 0,-3 3 2 15,6-3 0-15,3 3 0 0,0 2-32 0,2 4-18 0,4 1 2 0,-3 7 1 16,-3 1 15-16,0 9-11 0,-3 2 11 0,-1 3-10 16,4 8-2-16,0 0 0 0,-3 8 0 0,0 0 0 15,0 5 4-15,-4 0 0 0,4 3 0 0,-3 0 0 16,-3 2 8-16,0-2 0 0,0 3 0 0,-3-6 0 15,-3-3 0-15,0-2-8 0,0 0 8 0,-3-3-8 16,0-2-2-16,-3-3 0 0,0 0 0 0,0-8 0 16,-3 8 10-16,0-3 0 0,3-5 0 0,0 0-8 15,0 0 8-15,0 0-8 0,-6 0 8 0,0 0-8 16,0 0 21-16,0-5 5 0,0-1 1 0,3-1 0 16,3-4 17-16,0 0 3 0,0-2 1 0,3-3 0 15,-3-5-25-15,3-3-5 0,3 3-1 0,3-5 0 16,0-1-9-16,3 3 0 0,-3 3 0 0,5 0 0 0,1 0-9 15,0 5-4-15,-3 3-1 0,3 2 0 0,-3 3 5 16,-3 6 1-16,3 2 0 0,-3 5 0 0,-3 3-3 0,3 5 0 16,-3 3 0-16,2 2 0 0,1 6 11 0,0-3-13 15,6 3 5-15,-3 0 8 16,-3 3-37-16,3-1 0 0,-3 0 0 0,6 1-780 16,0-1-156-16</inkml:trace>
        </inkml:traceGroup>
        <inkml:traceGroup>
          <inkml:annotationXML>
            <emma:emma xmlns:emma="http://www.w3.org/2003/04/emma" version="1.0">
              <emma:interpretation id="{132CA38A-945C-4B94-A6B1-10439397EAA7}" emma:medium="tactile" emma:mode="ink">
                <msink:context xmlns:msink="http://schemas.microsoft.com/ink/2010/main" type="inkWord" rotatedBoundingBox="11569,7339 14344,7088 14475,8536 11701,8788"/>
              </emma:interpretation>
              <emma:one-of disjunction-type="recognition" id="oneOf17">
                <emma:interpretation id="interp41" emma:lang="" emma:confidence="1">
                  <emma:literal>least</emma:literal>
                </emma:interpretation>
                <emma:interpretation id="interp42" emma:lang="" emma:confidence="0">
                  <emma:literal>leant</emma:literal>
                </emma:interpretation>
                <emma:interpretation id="interp43" emma:lang="" emma:confidence="0">
                  <emma:literal>Least</emma:literal>
                </emma:interpretation>
                <emma:interpretation id="interp44" emma:lang="" emma:confidence="0">
                  <emma:literal>beast</emma:literal>
                </emma:interpretation>
                <emma:interpretation id="interp45" emma:lang="" emma:confidence="0">
                  <emma:literal>leaft</emma:literal>
                </emma:interpretation>
              </emma:one-of>
            </emma:emma>
          </inkml:annotationXML>
          <inkml:trace contextRef="#ctx0" brushRef="#br0" timeOffset="71679.6171">7348 7435 1796 0,'-3'-5'40'0,"3"-3"8"0,0 0 1 0,3 2 1 0,0 1-40 0,0 0-10 16,-3 5 0-16,3-6 0 0,6 1 28 0,-6 0 3 15,-3 5 1-15,0 0 0 0,9-3-17 0,-9 3-3 16,0 0-1-16,0 0 0 0,0 0 8 0,0 0 1 16,0 0 1-16,0 0 0 0,0 0 34 0,0 0 6 0,0 0 2 15,3 8 0-15,0 0 1 0,-3 5 1 0,6 1 0 0,0 4 0 16,-3 3-31-16,0 6-6 0,0 4-2 0,0 7 0 15,5 4 10-15,-5 3 1 0,0 2 1 16,0 4 0-16,6-1-11 0,-3 3-3 0,0 0 0 0,0 0 0 16,0 2 13-16,3 1 3 0,0-1 0 0,0-2 0 15,-3-2-26-15,3-1-5 0,0-8-1 0,0 1 0 16,-6-1-8-16,0-5-11 0,3-3 3 0,-3-2 0 31,3-3-134-31,-6-2-26 0,-6-6-6 0</inkml:trace>
          <inkml:trace contextRef="#ctx0" brushRef="#br0" timeOffset="72489.4463">7803 8350 1209 0,'0'0'108'0,"0"0"-87"0,0 0-21 0,6 8 0 15,0-3 200-15,0 3 36 0,-6-2 8 0,9-4 0 0,3 4-160 16,0-4-33-16,-3-2-7 0,0 0 0 0,6 0-20 0,0-5-3 15,5 2-1-15,-2-2 0 0,0-6-3 0,0 4-1 16,9-7 0-16,-6 4 0 0,-3-3 3 0,-1-3 0 16,7 2 0-16,-3-1 0 0,-3-1 7 0,0 0 2 15,-6 3 0-15,6-3 0 0,-1 2 16 0,-5-1 3 16,-6-1 1-16,3 0 0 0,3 0-37 16,-3 0-11-16,-6-2 0 0,0 2 0 0,-6-3 0 0,3 3 0 15,0 0 0-15,-6-2 0 0,-3 2 12 0,-3 0-12 16,3 0 12-16,-3 0-12 0,-5 3 0 0,-1 0 0 15,3 2 0-15,0 6 0 0,0-3 0 0,0 8-16 16,-6 0 5-16,0 0 1 0,7 8 10 0,-1 0 0 16,-9 3 8-16,3 4-8 0,3 1 0 0,0 0 0 15,-3 5-10-15,4 3 10 0,-4 0 0 0,3 5 0 16,9-2 8-16,-3 4-8 0,-3 1 0 0,6 2 0 0,6 1 0 16,6-1 0-16,0 3 11 0,3 0-11 0,0 0 12 0,12-2-12 15,0 2 0-15,3-3 0 0,-6 1 0 0,5-1-12 31,10-5-24-31,0-2-5 0,-6-9-1 0,0 3 0 16,2-8-140-16,4-2-28 0,0-8-6 0,3-6-708 0</inkml:trace>
          <inkml:trace contextRef="#ctx0" brushRef="#br0" timeOffset="72864.3603">8812 8099 1796 0,'-5'-8'80'0,"5"8"16"15,0 0-77-15,0 0-19 0,0 0 0 0,0-5 0 0,0-1 72 0,0 6 10 16,-3-2 2-16,3-4 1 0,-3 4-24 0,3 2-5 16,-3-3 0-16,-3 3-1 0,0 0-16 0,3 3-3 15,-6 2-1-15,0 3 0 0,3-3-8 0,-3 6-2 16,-3-1 0-16,0 6 0 0,0 0-25 0,-3 3 0 16,0 2 0-16,1 5 0 0,2 3 0 0,-3 1-9 15,3 1 0-15,0-2 0 0,3 1-10 0,3-4-1 16,3 0-1-16,0-4 0 0,6-4-3 0,0-2-1 15,-3-3 0-15,6-5 0 0,-6-8 5 0,0 0 2 16,6-2 0-16,3-1 0 0,3 0 18 0,0-5 12 16,0-2-1-16,0-3-1 0,-1-3 16 0,1 0 3 15,-3 0 1-15,3-3 0 0,3-4 6 0,-3 1 2 0,0-1 0 16,0-1 0-16,3 0 10 0,-3 0 1 0,0 8 1 16,-4-2 0-16,4-3-10 0,-3 7-3 0,3 4 0 15,-3 4 0-15,-3 1-7 0,3 5-2 0,-3 0 0 16,0 3 0-16,0 5-28 0,0 2 0 0,0 4 0 0,-3 7 0 31,3-3-45-31,-3 3-15 0,0-2-4 0,0 2-771 0,0 3-154 0</inkml:trace>
          <inkml:trace contextRef="#ctx0" brushRef="#br0" timeOffset="73208.0306">9497 8020 1728 0,'0'0'153'0,"0"0"-122"15,0 0-31-15,0 0 0 0,-6-6 137 0,0 1 22 16,3-3 4-16,-3 3 1 0,-6-3-130 0,3 2-26 16,-2-1-8-16,-1-1 0 15,0 5-16-15,0-2-8 0,0 2-1 0,0 3-1 16,0 3-14-16,0 2-2 0,0 0-1 0,0 3 0 0,0 5 27 0,4 1 4 15,-4 2 2-15,3 2 0 0,3 3 38 0,0 0 7 16,0 8 1-16,0 1 1 0,3 1 7 0,0-2 2 16,3 1 0-16,0-1 0 0,-3 0 12 0,3-3 2 15,0-2 1-15,3 0 0 0,-3 0-13 0,0-3-4 16,0-3 0-16,3-2 0 0,-3 0-19 0,3-5-4 16,-3-1-1-16,0-2 0 0,-3 3-20 0,3-6-15 0,-3 0 3 15,3-5 0 1,0 0-93-16,-6 3-19 0,0-3-3 0,-3 0-965 0</inkml:trace>
          <inkml:trace contextRef="#ctx0" brushRef="#br0" timeOffset="73504.9883">9640 7919 2559 0,'0'0'113'0,"0"0"24"0,0 0-109 0,9 0-28 16,3 0 0-16,0-3 0 0,3 1 44 0,2-4 3 16,4 1 1-16,-3-3 0 0,6 0-36 0,-3 0-12 15,3 0 9-15,-1 0-9 0,1-2 0 0,3 2-9 16,-3-3 0-16,0 3 0 15,2 0-34-15,-2 1-6 0,0-1-2 0,-3 0 0 16,3 0 5-16,-6 0 1 0,2 0 0 0,-2-3 0 16,-3-2-88-16,0 0-18 0,0 0-3 0,-3-3-744 0</inkml:trace>
          <inkml:trace contextRef="#ctx0" brushRef="#br0" timeOffset="73763.1054">10027 7096 1670 0,'0'0'74'0,"0"0"15"0,0 0-71 0,0 0-18 0,0 0 0 0,0 0 0 16,0 0 139-16,0 8 24 0,-3 5 5 0,6 6 0 16,-3 2-88-16,3 8-17 0,-3 11-4 0,0 2-1 15,0 8-22-15,0 6-5 0,-3 2-1 0,-3 6 0 16,-3 7 19-16,0 3 4 0,0 3 1 0,3 2 0 15,-6-2-8-15,3 0-2 0,3 5 0 0,0-8 0 16,-2-3-29-16,2-5-7 0,0-2 0 0,3-6-8 16,0-8-84-16,0-5-24 0,-3-5-5 0,0-6-699 0,3-2-140 0</inkml:trace>
        </inkml:traceGroup>
        <inkml:traceGroup>
          <inkml:annotationXML>
            <emma:emma xmlns:emma="http://www.w3.org/2003/04/emma" version="1.0">
              <emma:interpretation id="{EF44CD37-218A-4020-8847-C39610DC033E}" emma:medium="tactile" emma:mode="ink">
                <msink:context xmlns:msink="http://schemas.microsoft.com/ink/2010/main" type="inkWord" rotatedBoundingBox="16148,7042 19554,6734 19663,7936 16257,8244"/>
              </emma:interpretation>
              <emma:one-of disjunction-type="recognition" id="oneOf18">
                <emma:interpretation id="interp46" emma:lang="" emma:confidence="0">
                  <emma:literal>weight</emma:literal>
                </emma:interpretation>
                <emma:interpretation id="interp47" emma:lang="" emma:confidence="0">
                  <emma:literal>wish</emma:literal>
                </emma:interpretation>
                <emma:interpretation id="interp48" emma:lang="" emma:confidence="0">
                  <emma:literal>Weight</emma:literal>
                </emma:interpretation>
                <emma:interpretation id="interp49" emma:lang="" emma:confidence="0">
                  <emma:literal>weishl</emma:literal>
                </emma:interpretation>
                <emma:interpretation id="interp50" emma:lang="" emma:confidence="0">
                  <emma:literal>weighs</emma:literal>
                </emma:interpretation>
              </emma:one-of>
            </emma:emma>
          </inkml:annotationXML>
          <inkml:trace contextRef="#ctx0" brushRef="#br0" timeOffset="74856.5863">11959 7525 864 0,'6'-6'76'0,"-3"-1"-60"15,3-4-16-15,0 3 0 0,-1-3 236 0,-2 1 45 16,6-1 9-16,-3 3 2 0,0-2-160 0,3 2-32 15,-3 0-7-15,0 3-1 0,-3-1-20 0,0 4-4 16,-3 2 0-16,0 0-1 0,0 0-38 0,6 5-7 0,-3 6-2 16,3 2 0-16,0 3-20 0,-3 5 0 0,0 5 0 0,3 6 0 15,-3 8 0-15,3 2 0 0,3 3 0 0,0 3 0 16,-3-1 0-16,3 1 0 0,-1-8 0 0,4-1 0 16,-3-2 0-16,3-5 0 0,3-3 0 0,-3-5-8 15,-3-3 8-15,0-2 8 0,0-6-8 0,-3-5 11 16,0 0-2-16,0-3 0 0,-6-5 0 0,6 0 0 15,3-8 19-15,-1 0 4 0,4-2 1 0,-3-4 0 16,3-4-33-16,0-3 0 0,0-1 0 0,0-4 0 16,-3-3 0-16,3-3 0 0,0-5 0 0,-3-3 0 15,2 3 0-15,-2-2 0 0,0 2 0 0,0 2 0 16,-3 9 13-16,3 2-4 0,-3 8-1 0,0 3 0 16,0 8 4-16,0 2 0 0,-6 3 0 0,6 8 0 15,-3 5-12-15,3 8 0 0,-3 3 0 0,0 5 0 16,0 8 0-16,0 0 0 0,3 0 0 0,-3-2 0 15,3-6 0-15,0-3-11 0,3 1 3 0,-4-3 0 0,4-9 8 16,0 1-8-16,0-5 8 0,3-3-8 0,-3-3 8 0,3-2 0 16,0-3 8-16,0-3-8 0,3 0 14 0,-3-2-2 15,2-3 0-15,-2 0 0 0,3-5 23 0,-3-3 4 16,0 0 1-16,-3 0 0 0,0-2-24 0,0-1-4 16,-3-4 0-16,3-1-1 0,-3-3-11 0,0-2 0 15,0 0 0-15,0-5 0 16,0-1-51-16,-1-2-2 0,1 0-1 0,3-2 0 15,-6-1-141-15,3 0-28 0</inkml:trace>
          <inkml:trace contextRef="#ctx0" brushRef="#br0" timeOffset="75325.2276">13066 7781 1555 0,'0'0'138'0,"6"6"-110"0,-6-6-28 0,6 2 0 0,3 1 176 0,0-3 31 15,3 0 5-15,0 0 2 0,-6-3-135 0,5-2-27 16,1-3-6-16,3 0-1 0,3-2-37 0,0-1-8 15,0 0 0-15,0-4 0 0,0-1-20 0,-1 0-3 16,-2 0-1-16,3-3 0 0,-6 1 11 0,3 2 1 16,-3 0 1-16,-3 0 0 0,-3-5 38 0,0 3 7 15,0-1 2-15,-3 1 0 0,0-4-20 0,0 1-3 16,-3-3-1-16,-3 3 0 16,0 3-3-16,-3 2-1 0,3-3 0 0,-3 6 0 0,-3 2-8 0,3 4-11 15,-3-1 3-15,-3 5 0 0,3 3 8 0,-3 3-8 16,0 2 8-16,0 3-8 0,-3 2 8 0,4 1-13 15,-1 5 5-15,-3 2 8 0,3 4 0 0,0 1 0 16,3 4 0-16,3-1 0 0,3 3 11 0,0 3-3 16,-3 0-8-16,3 0 12 0,3-3 5 0,0 3 1 15,0-1 0-15,3-2 0 0,6 0 12 0,0-2 2 0,-3-3 1 16,3 0 0-16,0-3-33 0,0-3-11 0,3-5 0 0,0 3 0 31,-1-5-79-31,1 0-16 0,3-9-3 0,-3 1-618 0,3-1-123 0</inkml:trace>
          <inkml:trace contextRef="#ctx0" brushRef="#br0" timeOffset="75512.688">13691 7572 1440 0,'-9'16'128'0,"9"-8"-103"0,-3 3-25 0,-3 2 0 0,3 3 236 16,3 2 41-16,-3 4 9 0,3-1 2 0,0 3-211 0,3-1-41 15,-3-1-9-15,3-4-2 0,3 1-25 0,-3-6-16 16,0 0 3-16,0-2 0 16,3-3-111-16,0-3-21 0,-6-5-5 0,0 0-1 15</inkml:trace>
          <inkml:trace contextRef="#ctx0" brushRef="#br0" timeOffset="75653.4454">13798 7160 2710 0,'0'0'60'0,"0"0"12"0,0 8 2 0,3 0 2 0,-3 2-60 0,0 3-16 0,3 1 0 0,-3-1 0 31,0-3-149-31,-3 1-33 0</inkml:trace>
          <inkml:trace contextRef="#ctx0" brushRef="#br0" timeOffset="76231.2634">14248 7649 2066 0,'0'0'92'0,"0"0"18"0,0 0-88 0,0 0-22 15,0 0 0-15,0 0 0 0,6 0 47 0,0-3 5 16,-3 1 0-16,0-3 1 0,0-3-53 0,-1 0 0 16,-2 0-16-16,0-3 4 0,0 3 0 0,0-2-1 15,0 2 0-15,0 0 0 0,0 0-1 0,-2 0 0 16,2 3 0-16,-3-1 0 0,0 1 14 0,0 0 0 15,0-3 0-15,0 5 0 0,-3 0 0 0,-3 3 13 16,0 0-2-16,0 0-1 0,-3 0-10 0,0 3 0 16,-3 0 0-16,0 2 8 0,0-2-8 0,-2 2 0 15,-4 3 0-15,3-3 0 0,3 3 23 0,0-3 2 16,3 1 1-16,0 2 0 0,6-3-15 0,-3 0-3 0,6-2-8 16,3-3 12-16,0 0-12 0,0 0 0 0,0 0 0 15,0 0 0-15,0 0 15 0,3 5 3 0,6-2 1 16,0 2 0-16,3-2 5 0,3 2 2 0,3 0 0 0,0 1 0 15,3-1-6-15,-4 0 0 0,-2 3-1 0,3 0 0 16,-3 3-6-16,0 2-1 0,0 3 0 0,-3 0 0 16,-3 5 12-16,-3 0 1 0,0 0 1 0,-3 3 0 15,0 0-5-15,-6 0-1 0,0 2 0 0,-6-2 0 16,3-3-20-16,-6 0 9 0,3 0-9 0,-3-2 0 16,-3-1 0-16,0-4 0 0,0-1 0 0,0-3 0 15,4 1-42 1,-4-3-6-16,3 0 0 0,0-5-1 0,3-3-8 0,-3-3-2 15,3-2 0-15,-3-9 0 0,0 1-103 0,3-8-21 16,0 0-4-16,0-8-1 0</inkml:trace>
          <inkml:trace contextRef="#ctx0" brushRef="#br0" timeOffset="76840.4994">14569 6842 2487 0,'0'0'110'0,"12"5"23"0,0 3-106 0,0 0-27 16,3 3 0-16,0 5 0 0,2 8 29 0,-2 2 1 16,-3 6 0-16,0 2 0 0,0 3 3 0,-3 8 1 15,0 3 0-15,-6 5 0 0,3 2-34 0,-3 4 0 0,-3-1 0 0,0-3 0 16,0-2 0-16,-3-3 0 0,0-5 0 0,0 0 0 16,0-5 0-16,0-5 0 0,0-4 0 0,0-7 0 15,-3-3 0-15,3-2 0 0,-6-6 0 0,6-2 0 31,-3-6-20-31,3-2-12 0,-3-1-1 0,6-2-1 0,-3-5 54 0,3-3 12 0,0-5 1 0,0-1 1 16,0-4-21-16,6-3-4 0,3-3-1 0,0-2 0 16,0-4-8-16,0 1 8 0,3 0-8 0,0 5 8 15,0 1-8-15,0 7 0 0,-3 2 0 0,2 4 0 16,-2 5 12-16,-3 5 0 0,3 5 0 0,-3 5 0 16,0 1-4-16,-3 2 0 0,0 6 0 0,0 2 0 15,-3 0 4-15,0 0 0 0,0-2 0 0,0-1 0 16,0-2-26-16,3-3-5 0,0-2-1 0,0-3 0 31,-3-8-31-31,3 3-6 0,3-1-2 0,3-2 0 0,3-5 32 0,0-3 7 0,3-3 0 0,-1-2 1 0,4-3 11 0,0-2 8 16,-3-3-12-16,6-1 12 0,-3-1 9 0,3-4 9 15,-4 1 2-15,1-3 0 0,-3-3 9 0,3-5 3 16,-6 0 0-16,3-6 0 0,-3-1-8 16,0-1-2-16,0-3 0 0,-1-2 0 0,4-1-3 15,-3-2-1-15,0-5 0 0,3 5 0 0,0 0-2 0,-3 8 0 16,0 8 0-16,3 8 0 0,-6 8-16 0,2 8-17 15,-2 5 3-15,-3 5 1 0,0 9 13 0,0 7 16 16,0 8-3-16,0 11-1 0,-3 5-21 0,0 8-5 16,0 2-1-16,0 4 0 0,-3 2 37 0,0 2 7 15,0 1 2-15,0-1 0 0,3 3-31 0,-3-2-12 16,-3-3 1-16,6-3 0 0,0-2 11 0,0-3 0 16,-3-3 0-16,0 0 0 15,0-4-76-15,0-7-12 0,-3 1-4 0,0-8 0 16,0-6-73-16,-3-2-15 0,6-5-4 0</inkml:trace>
          <inkml:trace contextRef="#ctx0" brushRef="#br0" timeOffset="77085.4616">14426 7371 2916 0,'0'0'64'0,"0"0"14"0,0 0 2 0,0 0 1 0,0 0-65 0,9 3-16 0,0 0 0 0,3-1 0 15,0 1 12-15,3-3 0 0,3 0-1 0,6 0 0 16,2 0-21-16,4 0-4 0,3 0-1 0,5-3 0 31,4 1-22-31,6-1-5 0,2 0-1 0,7-2 0 16,2-3-48-16,4 3-9 0,-3-1-3 0,2-4 0 0,1-1-72 15,2 1-14-15,1-1-3 0,-1-2-1 0</inkml:trace>
        </inkml:traceGroup>
        <inkml:traceGroup>
          <inkml:annotationXML>
            <emma:emma xmlns:emma="http://www.w3.org/2003/04/emma" version="1.0">
              <emma:interpretation id="{B50BE3BD-B3FB-40A1-806B-F72FBE7EEBD1}" emma:medium="tactile" emma:mode="ink">
                <msink:context xmlns:msink="http://schemas.microsoft.com/ink/2010/main" type="inkWord" rotatedBoundingBox="21662,6888 22832,6782 22902,7554 21731,7660"/>
              </emma:interpretation>
              <emma:one-of disjunction-type="recognition" id="oneOf19">
                <emma:interpretation id="interp51" emma:lang="" emma:confidence="1">
                  <emma:literal>so</emma:literal>
                </emma:interpretation>
                <emma:interpretation id="interp52" emma:lang="" emma:confidence="0">
                  <emma:literal>So</emma:literal>
                </emma:interpretation>
                <emma:interpretation id="interp53" emma:lang="" emma:confidence="0">
                  <emma:literal>son</emma:literal>
                </emma:interpretation>
                <emma:interpretation id="interp54" emma:lang="" emma:confidence="0">
                  <emma:literal>50</emma:literal>
                </emma:interpretation>
                <emma:interpretation id="interp55" emma:lang="" emma:confidence="0">
                  <emma:literal>Son</emma:literal>
                </emma:interpretation>
              </emma:one-of>
            </emma:emma>
          </inkml:annotationXML>
          <inkml:trace contextRef="#ctx0" brushRef="#br0" timeOffset="78803.7917">18049 6919 864 0,'0'0'76'0,"0"0"-60"0,0 0-16 0,0 0 0 16,0 0 289-16,0 0 55 0,0 0 12 0,0 0 1 16,0 0-253-16,3-3-52 0,-3 3-9 0,-3-8-3 15,3 0-31-15,-3 3-9 0,-3-3 0 0,0 3 0 16,0 0 0-16,0-1-18 0,0-2 3 0,-6 6 1 31,0-1-12-31,0 0-2 0,-3-2-1 0,-5 2 0 0,-1 3 11 0,-6 3 2 0,-3-3 1 0,-3 3 0 16,1-1 15-16,-4 1 0 0,6 0 0 0,0 2-9 15,7 3 17-15,-1 0 3 0,-3 0 1 0,6 2 0 16,3-2 24-16,3 3 4 0,-2-1 2 0,-1 6 0 16,3 0-14-16,3 0-2 0,3 3-1 0,-3-1 0 15,0 1-13-15,6-1-4 0,6 1 0 0,3-3 0 16,0 2-8-16,3 1 0 0,6-1-12 0,3 6 12 16,3-3-12-16,3 3 12 0,2 0-10 0,4 0 10 15,3 2 0-15,0 0 0 0,-6 1 13 0,-1-1-4 0,4 1 11 16,-3-3 1-16,-6-3 1 0,-3 0 0 0,-3-3-2 15,-3-4-1-15,0 4 0 0,-9-5 0 0,0-2-19 0,-3 2 0 16,3-2 8-16,-9-1-8 0,0-2 0 0,-9 0-9 16,-3 0 1-16,-3 0 0 15,3-3-16-15,-5 1-2 0,-7-4-1 0,6-2 0 16,3-2-22-16,0-1-5 0,1-2-1 0,2 0 0 16,6-3-91-16,0-3-18 0,3 0-4 0,0-2-649 0</inkml:trace>
          <inkml:trace contextRef="#ctx0" brushRef="#br0" timeOffset="79209.9534">18495 7199 2854 0,'0'0'63'0,"0"0"13"0,0 0 2 0,0 0 2 0,0 0-64 0,0 0-16 0,0 0 0 0,0 0 0 16,0 0 0-16,-3 8-12 0,-3 0 1 0,-6 3 1 16,0 5-8-16,-5 2-2 0,-4 3 0 0,0 6 0 15,3 2-12-15,-3 3-2 0,6-3-1 0,1 0 0 16,2-3 21-16,3 1 4 0,3-6 1 0,3 0 0 0,0-5 9 16,0 0-8-16,3-6 8 0,3-2-8 15,3-2-5-15,3-1-1 0,0-2 0 0,2-6 0 16,4-2-3-16,3-3-1 0,0-3 0 0,3 1 0 15,0-4 18-15,3-2-8 0,-4-2 8 0,4-1 0 0,-6 1 16 16,3-6 11-16,-3 0 1 0,0 0 1 0,-6 1 10 16,-1-4 1-16,1-2 1 0,-3 3 0 0,0 4-1 0,-3 1 0 15,0 0 0-15,-6 5 0 0,-3-2-19 0,3 5-4 16,-3-3-1-16,-6 2 0 0,-3 6-16 0,-6-2 0 16,1 2 0-16,-1 3 0 15,-6-1-48-15,0-2-4 0,-3 6-1 0,4-1 0 16,-4 0-166-16,6 1-33 0</inkml:trace>
        </inkml:traceGroup>
        <inkml:traceGroup>
          <inkml:annotationXML>
            <emma:emma xmlns:emma="http://www.w3.org/2003/04/emma" version="1.0">
              <emma:interpretation id="{67963DAA-463C-4FBC-A4B3-426DB1B2D36A}" emma:medium="tactile" emma:mode="ink">
                <msink:context xmlns:msink="http://schemas.microsoft.com/ink/2010/main" type="inkWord" rotatedBoundingBox="24513,6009 27117,5774 27289,7681 24686,7916"/>
              </emma:interpretation>
              <emma:one-of disjunction-type="recognition" id="oneOf20">
                <emma:interpretation id="interp56" emma:lang="" emma:confidence="1">
                  <emma:literal>long</emma:literal>
                </emma:interpretation>
                <emma:interpretation id="interp57" emma:lang="" emma:confidence="0">
                  <emma:literal>Yong</emma:literal>
                </emma:interpretation>
                <emma:interpretation id="interp58" emma:lang="" emma:confidence="0">
                  <emma:literal>tong</emma:literal>
                </emma:interpretation>
                <emma:interpretation id="interp59" emma:lang="" emma:confidence="0">
                  <emma:literal>Jong</emma:literal>
                </emma:interpretation>
                <emma:interpretation id="interp60" emma:lang="" emma:confidence="0">
                  <emma:literal>bong</emma:literal>
                </emma:interpretation>
              </emma:one-of>
            </emma:emma>
          </inkml:annotationXML>
          <inkml:trace contextRef="#ctx0" brushRef="#br0" timeOffset="79709.8316">20555 5985 2271 0,'0'0'50'0,"0"0"10"0,0 0 3 0,0 0 1 0,0 0-52 0,0 0-12 16,0 0 0-16,0 0 0 0,6 0 33 0,0 3 4 15,0 2 1-15,0 5 0 0,-3 1-24 0,6 5-5 16,-6 5-1-16,6 5 0 0,-3 12 4 0,0 7 0 16,-3 10 0-16,0 9 0 0,-3 10 24 0,-3 2 6 0,0 6 1 0,-3 6 0 15,-3-1 9-15,0 3 3 0,0 0 0 0,-3 0 0 16,3-5-20-16,-3-3-4 0,3-3-1 0,-3-8 0 16,0-7-30-16,-3-11-10 0,4-8 0 0,-4-6 0 31,3-9-86-31,3-7-18 0,-3-4-3 0,3-8-673 0,-3-6-134 0</inkml:trace>
          <inkml:trace contextRef="#ctx0" brushRef="#br0" timeOffset="80100.788">21055 6630 2073 0,'9'-2'184'0,"0"-1"-147"15,0 3-29-15,0 0-8 0,-9 0 60 0,6 0 10 16,-6 0 2-16,0 0 1 0,3 8-58 0,-3 3-15 16,-3 2 0-16,-3 3 0 0,-6 2 0 0,0 6 0 15,-3 5-9-15,0 3 9 0,-3 5-12 0,1 3 3 16,-1-1 1-16,0 1 0 0,3-3 0 0,3 0 0 16,3-2 0-16,6-6 0 0,3-6 8 0,0-1-10 15,0-1 10-15,3-5-10 0,3-6-4 0,3-2-1 16,-3-2 0-16,6-4 0 0,0 1 4 0,3-6 1 15,-1-2 0-15,-2 0 0 0,3-1 28 0,0-2 6 16,-3-5 0-16,0 0 1 0,3 0 35 0,-3-1 6 0,0-4 2 16,-3-1 0-16,2-2-29 0,1 0-6 0,-3-3-1 0,6 0 0 15,-3-5 13-15,0 6 3 16,-3-1 0-16,3 0 0 0,-6 0-1 0,3 3 0 0,-3 5 0 16,0 0 0-16,-6 3-38 0,0 2-9 0,-6 1 0 0,-3 2 0 31,-3 3-36-31,-6-3-8 0,-6 2-3 0,-6 1 0 15,-5 2-108-15,-7-2-21 0,-50 0-5 0,11 2-1 0</inkml:trace>
          <inkml:trace contextRef="#ctx0" brushRef="#br0" timeOffset="80522.1415">21519 6644 2743 0,'6'5'60'0,"3"-2"13"0,3 5 3 0,0 0 0 0,0 7-60 16,3 4-16-16,-3 2 0 0,0 6 0 0,0-1 0 0,-6 3 11 16,3 0-11-16,-4 0 10 0,-2 0-10 0,0 3 0 15,-3-3-12-15,-3 3 12 16,3-6-38-16,-3 1 0 0,0-9 0 0,1 1 0 0,-1-1 14 0,-3-7 4 15,3 0 0-15,0-3 0 0,3-8 20 0,0 0-11 16,0 0 11-16,0 0-8 0,-6-8 8 0,6 2 0 16,0-2 8-16,0-5-8 0,0 0 20 0,3 0 0 15,0-3 0-15,3 0 0 0,0-5 20 0,2-6 3 16,4-2 1-16,0 0 0 0,6-3-26 0,3-2-5 0,0 2-1 16,3-2 0-16,-1 2-12 0,1 3 0 0,9 8 0 15,-6 2 0-15,-6 6 0 0,-1 5 0 0,-2 3 0 0,-3 5 0 16,0 3 0-16,-3 2 0 0,0 5 0 0,-3 6 0 15,-3 5 0-15,0 3 0 0,0 0 0 16,0 8 0-16,-6 2 0 0,6 3-16 0,-6-5 3 0,0 2 1 31,0-2-29-31,0 3-6 0,-3-6-1 0,0 0 0 0,0-3-163 16,0 1-33-16</inkml:trace>
          <inkml:trace contextRef="#ctx0" brushRef="#br0" timeOffset="81162.6119">22799 6895 1882 0,'18'-11'84'0,"-12"4"16"0,6-1-80 0,3 0-20 16,-3-6 0-16,3 4 0 0,0-3 35 0,-6-3 2 15,8 3 1-15,-5-1 0 0,0 1-19 0,-6 2-4 16,-3 4-1-16,6-1 0 0,-6 0 12 0,0 0 2 16,0 2 1-16,-3-2 0 0,-3 1-5 0,0 1-2 0,0-2 0 15,-6 0 0-15,3 3-8 0,-9-3-2 16,6 3 0-16,-5 2 0 0,-4 3-12 0,0 3 0 0,-3 2 0 16,-3 3 0-16,-3 0 0 0,1 3 0 0,2 2 0 15,-3 3 0-15,0 2 0 0,0 1 0 0,1 5 0 16,2-3 0-16,0 0-18 0,3 3 3 0,3-6 1 15,0 1 0 1,7-6-14-16,-1-2-4 0,3-1 0 0,3-5 0 0,0-2 12 0,6-3 3 0,0 0 0 16,0 0 0-16,0 0 27 0,0 0 6 0,6 0 0 0,3-3 1 15,0-2 12-15,0 0 3 0,8-6 0 0,1 3 0 16,-3-5-12-16,9 0-3 0,-3 0 0 0,3-1 0 16,2-1-7-16,1-1-2 0,0 2 0 0,-3-1 0 15,6 4-8-15,-10 6 0 0,7-1 0 0,-6 6 0 16,0 3 0-16,-9 5 0 0,6 0-10 0,-7 8 10 15,-2 2 0-15,-6 6 0 0,0 3 0 0,-3 4 0 0,-6 1-10 16,-5 8 10-16,-4-1-10 0,-6 6 10 0,-3 0 0 0,-3 8-9 16,-6 3 9-16,-5-1 0 0,2 1-10 0,-3 0 10 15,4-6-12-15,-1-3 12 16,3-2 0-16,0-5-8 0,4 0 8 0,-4-8 0 0,0-3 0 16,3-5 0-16,-8-6 0 0,14 1 0 0,-3-6 24 0,3-3 6 15,-3-4 1-15,13-4 0 0,-4 1 25 0,3-6 6 16,0-2 1-16,6-3 0 0,0-3 1 0,3-2 0 15,0-8 0-15,9-3 0 0,3-2-7 0,3-3-1 16,6-3 0-16,6-8 0 0,6-2-56 0,5-6 0 16,4-2 0-16,6 0 0 15,2 0-47-15,7 5-1 0,3 2-1 0,2 6 0 16,1 3-115-16,-1 2-24 0,1 6-4 0</inkml:trace>
        </inkml:traceGroup>
      </inkml:traceGroup>
    </inkml:traceGroup>
    <inkml:traceGroup>
      <inkml:annotationXML>
        <emma:emma xmlns:emma="http://www.w3.org/2003/04/emma" version="1.0">
          <emma:interpretation id="{81A564A7-CB15-4CDF-AB32-DF922C66E17B}" emma:medium="tactile" emma:mode="ink">
            <msink:context xmlns:msink="http://schemas.microsoft.com/ink/2010/main" type="paragraph" rotatedBoundingBox="7075,9611 26339,7900 26514,9873 7251,115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C0D818-8735-4DC7-ABD2-469DB0E6E47E}" emma:medium="tactile" emma:mode="ink">
              <msink:context xmlns:msink="http://schemas.microsoft.com/ink/2010/main" type="line" rotatedBoundingBox="7075,9611 26339,7900 26514,9873 7251,11583"/>
            </emma:interpretation>
          </emma:emma>
        </inkml:annotationXML>
        <inkml:traceGroup>
          <inkml:annotationXML>
            <emma:emma xmlns:emma="http://www.w3.org/2003/04/emma" version="1.0">
              <emma:interpretation id="{B97D8576-25CB-4210-A5A8-4850C20BD4FB}" emma:medium="tactile" emma:mode="ink">
                <msink:context xmlns:msink="http://schemas.microsoft.com/ink/2010/main" type="inkWord" rotatedBoundingBox="7144,10386 8517,10264 8584,11022 7212,11144"/>
              </emma:interpretation>
              <emma:one-of disjunction-type="recognition" id="oneOf21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82699.8566">3514 10382 2127 0,'0'0'94'0,"0"0"20"0,0 0-91 0,0 0-23 16,0 0 0-16,0 0 0 0,0 0 62 0,-3-2 8 15,3 2 2-15,0 0 0 0,-6-3-43 0,0 0-8 16,0 1-1-16,0-4-1 0,-3 4-19 0,4 2-14 16,-1-3 2-16,-3 0 1 0,0 3 0 0,3-2 0 15,-3 2 0-15,-3-3 0 0,0 1 11 0,0 2 0 16,0-3 0-16,0 3 8 0,-3 0 2 0,1 0 1 16,-1 3 0-16,-3-1 0 0,-3 3-11 0,0 3 0 15,-6 3 0-15,1 2 0 0,2 0 0 0,-6 6-11 0,0 2 3 16,0 3 0-16,4 2-1 0,2 3 0 0,0 1 0 15,3 1 0-15,3 4 9 0,0-1 0 0,7 1 0 0,2 2 0 16,6 2 0-16,3-2 0 0,3 3 0 0,3-3 0 16,0-3-12-16,5 1-1 0,1-6 0 0,3-3 0 15,6-4 0-15,-6-7 0 0,0-1 0 0,6-4 0 16,-3-2 0-16,-1-3 0 0,1-7 0 0,3-3 0 16,-3-6 13-16,0-2 0 0,3-3 0 0,-1-8-9 15,1 0 9-15,0-5 0 0,-3-8 10 0,0 3-10 16,-3-3 20-16,0 2-3 0,-6-4 0 0,2 4 0 15,-2-2-1-15,-3 0 0 0,0 3 0 0,-3-1 0 16,3 4 5-16,-3 1 1 0,0 7 0 0,0 4 0 16,-3 6 4-16,3 5 1 0,-3 3 0 0,0 5 0 0,0 0-4 15,0 10-1-15,0 6 0 0,0 5 0 0,-3 6-22 16,3 7-8-16,3 1 0 0,0 7 0 0,-3 3-8 16,6 2 0-16,3 1-1 0,0 0 0 0,3-6-1 0,0 0 0 15,0-5 0-15,6-2 0 0,-1-9 1 0,1 1 0 16,-3-9 0-16,0-5 0 15,-3-5-10-15,0 0-1 0,0-8-1 0,3-2 0 16,-4-6 29-16,4-5-9 0,6-1 9 0,-3-7 0 0,0-5 0 0,0-3 0 16,0-6 12-16,0-5-4 0,-1-2 2 0,4 0 1 15,-3-3 0-15,3 0 0 0,3-3-11 0,0 1 10 16,-1 2-10-16,7 0 10 0,-3 0-10 0,3 2 0 16,2 4 0-16,1 7 0 0,0 3 16 0,-3 5-1 15,-1 3-1-15,-2 5 0 0,0 8-14 0,-6 3 9 0,3 5-9 16,-6 5 8-16,-4 3-8 0,1 5-11 0,-3 6 3 15,-3 5 0-15,-3 2 24 0,-3 0 6 0,-6 6 1 16,-3 3 0-16,-6-4-9 0,-3 6-2 0,-6-2 0 0,-2 4 0 16,-7 1-12-16,-6 0 0 0,-3 2 0 0,1 0 0 15,-7-4 11-15,3-1-1 0,4-6 0 0,-1-2 0 16,-3-2 0-16,4-6 0 0,2-2 0 0,0-4 0 16,1-4-28-16,2-3-6 0,3-5 0 0,3-9-1 31,6-2-122-31,4-10-24 0,2-3-5 0,9-14 0 0</inkml:trace>
        </inkml:traceGroup>
        <inkml:traceGroup>
          <inkml:annotationXML>
            <emma:emma xmlns:emma="http://www.w3.org/2003/04/emma" version="1.0">
              <emma:interpretation id="{84E9AD3E-716A-4715-BF8F-9241B266CB1C}" emma:medium="tactile" emma:mode="ink">
                <msink:context xmlns:msink="http://schemas.microsoft.com/ink/2010/main" type="inkWord" rotatedBoundingBox="9533,9392 12329,9144 12499,11060 9703,11308"/>
              </emma:interpretation>
              <emma:one-of disjunction-type="recognition" id="oneOf22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83293.4656">5383 10327 2016 0,'0'0'179'0,"0"0"-143"16,0 0-36-16,0 0 0 0,0 0 88 0,0 0 10 16,0 0 2-16,9 5 1 0,3 0-83 0,3-2-18 15,6 0 0-15,0-3 0 0,6-3 0 0,2 0 12 16,4 1-1-16,0-1-1 0,6-2-10 0,2-1 0 15,1 1 9-15,3 0-9 0,2-3 20 0,1 0 0 16,-6 0 0-16,-1 0 0 0,1-5 0 0,-6 2-1 16,-1 1 0-16,1-1 0 15,-3-2-53-15,0 0-10 0,-7-1-3 0,4-1 0 16,-3 4-115-16,-6-5-23 0,-3 0-5 0</inkml:trace>
          <inkml:trace contextRef="#ctx0" brushRef="#br0" timeOffset="83605.8916">5839 9652 1670 0,'-6'0'148'0,"0"0"-118"0,0 0-30 0,0 0 0 15,0 3 103-15,3 2 14 0,0 0 3 0,0 6 1 16,0-1-58-16,0 4-12 0,3 7-3 0,0 5 0 16,-3 9-10-16,3 7-2 0,-3 8-1 0,3 6 0 15,3 5 13-15,-3 0 2 0,-3 2 1 0,3 3 0 16,-3 6-3-16,0-1-1 0,0-2 0 0,0 2 0 0,0-5-35 16,0 1-12-16,0-7 9 0,0-1-9 0,1-9 0 15,-1-5-20-15,0-3 3 0,0-2 1 16,-3-8-112-16,3-6-23 0,-3 1-4 15,3-9-1-15,-3 1-89 0,3-9-19 0,0 6-3 16,3-16-1-16</inkml:trace>
          <inkml:trace contextRef="#ctx0" brushRef="#br0" timeOffset="84371.3437">6262 9319 1900 0,'0'0'84'0,"-3"-6"18"0,0 1-82 0,3 5-20 0,0 0 0 0,0 0 0 15,0 0 90-15,0 0 14 0,0 0 2 0,0 0 1 16,3 8-81-16,3 8-16 0,-1 5-10 0,1 5 12 15,3 6-4-15,-3 8 0 0,3 8 0 0,0 4 0 16,6 4 27-16,0 2 5 0,0 3 0 0,-3 3 1 16,3 7-6-16,-3-5-2 0,-1 0 0 0,1-2 0 15,0-6-15-15,-3-2-3 0,0-1-1 0,0-2 0 16,-3-5-29-16,0-3-5 0,-6-3-2 0,0-8 0 16,0 1-38-16,-3-9-7 0,-3-2-1 15,0-3-1-15,0-5 15 0,-3-5 3 0,3-3 1 0,-3 0 0 16,3-6 64-16,6-2 13 0,-9-2 2 0,3-1 1 0,1-2 25 0,2-3 5 15,-3 0 0-15,0 2 1 0,3-4-21 0,0-3-5 16,9-3-1-16,-3-3 0 0,6-2 13 0,-1-3 2 16,4 0 1-16,0 1 0 0,0-1-37 0,6 5-13 15,-3 3 9-15,0 3-9 16,0 5-17-16,0 8-9 0,-1 3-2 0,1 8 0 0,0-1 28 0,0 6 0 16,0 5 12-16,3 3-4 0,0 2-20 0,-3-2-4 15,5 3-1-15,1-4 0 0,3 1 17 0,-3-3-10 16,0 1 10-16,6-6-8 15,-1-3-18-15,1-3-3 0,0-4-1 0,3-4 0 16,-1-4-11-16,1-6-3 0,-3 0 0 0,3-3 0 16,-3-5-15-16,-1 3-3 0,4-5-1 0,-9 4 0 15,-3-4-1-15,0 5 0 0,8-1 0 0,-5 1 0 0,-6 3 76 0,0 2 14 0,0-3 3 0,0 3 1 16,3 0 33-16,-6-2 6 0,-6-1 2 0,-1 3 0 16,10-3 10-16,-9 3 3 0,-6-5 0 0,0 0 0 15,3 0-28-15,-3-3-4 0,-3 0-2 0,0-2 0 16,-3-1-34-16,3-2-6 0,0 0-2 0,-5 0 0 15,-10-1-8-15,9 6-11 0,6 3 3 0,0 3 0 16,-3-1-4-16,-6 6 0 0,0-1 0 0,0 9 0 16,3 2 12-16,-6 1 0 0,-6 2 0 0,4 2 0 15,2 3 0-15,-3 1 0 0,3 2 0 0,-3-1 0 16,0 4 0-16,3-1 0 0,3 4 0 0,1-1 0 16,-4 0 0-16,6 0 0 0,3 6 0 0,0-1 0 15,3-2 0-15,0 0 0 0,6 0 0 0,3-1 0 16,3 4 0-16,0-6 0 0,0 3 0 0,5-6 0 0,4 3 0 15,3-2 0-15,-3-3 0 0,6-3-8 16,3-2-24-16,2-6-5 0,1-5-1 16,0-3-1129-16</inkml:trace>
          <inkml:trace contextRef="#ctx0" brushRef="#br0" timeOffset="85730.3924">7607 10163 2329 0,'0'0'103'0,"0"0"21"0,0 0-99 0,0 8-25 16,0-8 0-16,0 0 0 0,6 5 68 0,-3 0 8 0,-6 3 1 0,6 3 1 15,3-3-41-15,-6 5-8 0,-3 0-1 0,0 6-1 32,6-4-43-32,0 4-8 0,0 2-1 0,-3 3-1 15,0-3-2-15,6 0-1 0,3-2 0 0,-3-1 0 0,-6-2 17 0,6 0 12 0,11-5-13 0,-5-3 5 16,-6-3 8-16,6-2 12 0,3-3-2 0,3-3-1 15,3-2 6-15,-3-1 1 0,-6-2 0 0,2-5 0 16,4-3-1-16,0 0 0 0,-3-5 0 0,0 3 0 16,0-3 8-16,0-3 1 0,3 0 1 0,-7 3 0 15,1-3-25-15,0 0-16 0,12-2 3 0,-6 2 0 16,-3 3 13-16,0-3 0 0,3 3-10 0,-1 0 10 16,1 5 0-16,-3 2 18 0,-9 7-3 0,6-4-1 15,9 3-14-15,-9 5 0 0,-12 3 8 0,0 0-8 16,12 3 0-16,-3 5 0 0,-6 0 0 0,3 2 0 15,-6 1 0-15,3 2 0 0,2 3 0 0,-2 0 0 16,-3 0 0-16,3 5 0 0,3 0 0 0,-3 3 0 0,-3 3 0 16,0 2 0-16,0 2 0 0,3 4 0 0,0-1 0 15,-3 6 0-15,-3 0 0 0,0 2 0 0,3-2 0 16,-6 2 0-16,-3 0-10 0,-2-2 10 0,2 0 0 16,0-1 9-16,0 1 0 0,-3-3 0 0,-6 3-9 0,3-6 0 15,6-2 0-15,-3 0 0 0,-3-6-15 0,1 1 2 16,5-6 0-16,-3-3 0 0,3-2 3 0,0-3 1 15,-3-5 0-15,3 0 0 0,3 0 23 0,-3-5 5 16,-3 2 1-16,0-2 0 0,6-3-6 0,-6 0-1 16,1-3 0-16,-1-2 0 0,6-1 31 0,-6-1 5 15,0-4 2-15,-3-2 0 0,0-1-35 0,3-4-8 16,9-1 0-16,0-2-8 0,0 0 11 0,3-3-11 0,9 0 10 16,0 1-10-16,6-4 0 0,0 1 0 0,3-1-13 15,6 1 4 1,8-1-26-16,4-2-5 0,0 0 0 0,5-3-1 15,7-2-87-15,3-3-16 0,-1-3-4 0</inkml:trace>
        </inkml:traceGroup>
        <inkml:traceGroup>
          <inkml:annotationXML>
            <emma:emma xmlns:emma="http://www.w3.org/2003/04/emma" version="1.0">
              <emma:interpretation id="{8AB44060-739B-4DED-AC9A-27867FC2754E}" emma:medium="tactile" emma:mode="ink">
                <msink:context xmlns:msink="http://schemas.microsoft.com/ink/2010/main" type="inkWord" rotatedBoundingBox="13889,9068 15617,8915 15757,10494 14029,10648"/>
              </emma:interpretation>
              <emma:one-of disjunction-type="recognition" id="oneOf23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86667.677">10429 9946 2113 0,'0'0'93'0,"0"0"20"0,-6-3-90 0,6 3-23 15,0 0 0-15,-9-5 0 0,0-3 48 0,-3 0 6 16,3 0 1-16,0 0 0 0,-3 0-36 0,-3-3-7 16,3 4-2-16,1-4 0 0,-4 3-10 0,0 0 10 15,0 3-10-15,0 2 10 0,-3 6-10 0,0-1 0 16,-3 4-10-16,-2 4 10 0,-1 6-10 0,-6 5 10 15,-3 3-10-15,4 8 10 0,-4 2 0 0,3 6 0 16,3 5 0-16,1 0 0 0,-1 5 0 0,3 3 0 16,0 5 0-16,3-5 10 0,3 0-10 0,4-5 0 15,2-6 0-15,3-2 8 0,3-8-8 0,3-6 0 16,0-5 9-16,9-5-9 0,0-3 16 0,3-2-2 16,3-6 0-16,5-5 0 0,4-2-14 0,3-9 0 0,-3 0 0 15,9-7 0-15,2-6 10 0,1-5-1 0,3-5 0 0,0-6 0 16,2-5-9-16,-2 3 12 0,0-6-12 0,2 3 12 15,-2-3-12-15,-3-5 0 0,0-5 0 0,2 0 8 16,1-3 3-16,3-5 0 0,-7-3 0 0,1 0 0 16,0-5-11-16,0 0 0 0,-7-2 0 0,1 1 0 15,-3 4 0-15,0 5 0 0,-6 0 0 0,0 5 0 16,-4 0 0-16,-5 11 8 0,-3 2-8 0,0 8 8 16,0 11 0-16,-6 8-8 0,3 5 12 0,0 6-4 15,-6 7 29-15,3 3 6 0,-3 8 1 0,-6 5 0 16,0 11-30-16,0 8-6 0,-2 5 0 0,-1 8-8 15,0 5 12-15,3 6-12 0,3 4 12 0,-3 12-12 16,0 5 13-16,0 2-4 0,0 3-1 0,0 3 0 16,3 5-8-16,0-3 0 0,0-5 0 0,0-5 0 15,3-3-9-15,0-8-4 0,3-5-1 0,0-8 0 16,0-3-122-16,0-13-25 16,3-8-5-16</inkml:trace>
          <inkml:trace contextRef="#ctx0" brushRef="#br0" timeOffset="87026.9587">11310 9726 2480 0,'6'11'55'0,"-6"-11"11"0,0 8 2 0,0-3 1 0,-3 3-55 0,0 0-14 0,0 2 0 0,-3-2 0 16,-3 0 11-16,-3 3-1 0,3-1 0 0,-3 4 0 15,-3 2-10-15,0 7-11 0,-2 6 3 0,2 6 0 31,-3 2-32-31,3 3-5 0,3-1-2 0,0 1 0 0,3 0 47 0,3-3 0 0,0 0 0 0,3-3 0 16,3-5 10-16,0 0 2 0,3-2 0 0,0-3 0 16,3-6-2-16,0-2 0 0,3-5 0 0,-3-9 0 31,6-2-33-31,3-2-6 0,0-4-2 0,3-4 0 0,2-4 5 0,1 1 1 0,0-8 0 16,-3 3 0-16,3-1 34 0,-3-2 7 0,0 0 2 0,-1-3 0 15,-2 0 34-15,0 0 6 0,0-5 2 0,0 0 0 16,-6-3 1-16,3 1 1 0,-3-4 0 0,0 3 0 15,-3 3-34-15,-3 3-6 0,-3 2-2 0,0 5 0 16,-3 1-5-16,-6 5-2 0,0 0 0 0,-3 7 0 0,-6 4-13 16,-3 4 0-16,0 1 0 0,0 2 0 15,1 6-16-15,-4-3-10 0,-3 2-2 0,3-2 0 16,0 3-179-16,1-3-36 0</inkml:trace>
        </inkml:traceGroup>
        <inkml:traceGroup>
          <inkml:annotationXML>
            <emma:emma xmlns:emma="http://www.w3.org/2003/04/emma" version="1.0">
              <emma:interpretation id="{38347697-1A7D-4866-B9C0-E96A2B03E207}" emma:medium="tactile" emma:mode="ink">
                <msink:context xmlns:msink="http://schemas.microsoft.com/ink/2010/main" type="inkWord" rotatedBoundingBox="17369,8911 19883,8688 20009,10106 17495,10329"/>
              </emma:interpretation>
              <emma:one-of disjunction-type="recognition" id="oneOf24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87656.5171">13194 9544 2739 0,'0'10'60'0,"6"3"13"0,0 3 3 0,3 3 0 0,0 2-60 0,0 3-16 16,0 0 0-16,0 5 0 0,-1-3 0 0,-2 3 0 16,0 3 0-16,-3-3 0 0,0 3 0 0,-3-3 0 15,0 3-11-15,0-6 11 0,0-2-15 0,0-3 5 16,0-2 1-16,0-4 0 0,-3-1 9 0,0-4 0 15,3-2 0-15,-3 0 8 0,3-8 0 0,0 0 0 0,0 0 0 16,0 0 0-16,0 0-8 0,-3-8 8 0,3 0-8 0,0-2 8 16,3-4-8-16,0-4 8 0,3-1-8 0,0-4 8 15,3-4 4-15,3-5 0 0,0 1 1 16,6-4 0-16,-3 1 23 0,6-3 4 0,-1 0 0 0,4 0 1 16,0 0-26-16,3 2-6 0,3 4-1 0,-7 1 0 15,4 7-8-15,-6 4 10 0,0 6-10 0,0 5 10 16,-3 3 1-16,-4 5 0 0,1 0 0 0,-3 13 0 15,3 5-11-15,-6 4 0 0,3 4 9 0,-3 1-9 16,-3 2 0-16,0 2 0 0,0 1-12 0,0 0 4 16,-3 0-36-1,-3-6-6-15,0 3-2 0,0-8-812 0,0 1-162 0</inkml:trace>
          <inkml:trace contextRef="#ctx0" brushRef="#br0" timeOffset="88203.2634">14295 9467 1936 0,'0'0'86'0,"0"0"18"0,0 0-84 0,0 5-20 15,0-5 0-15,-3 5 0 0,3-5 36 0,0 0 2 0,0 0 1 0,0 0 0 16,0 8-31-16,0-8-8 0,0 0 0 15,0 0 0-15,0 0 0 0,0 0 9 16,-3 8-9-16,3-8 10 0,0 0 27 0,0 0 6 16,0 0 1-16,0 0 0 0,0 0 26 0,0 0 6 0,0 0 0 15,3 6 1-15,-3-6-13 0,0 0-4 0,0 0 0 0,0 0 0 16,0 0-38-16,0 0-8 0,0 0-2 0,0 0 0 16,0 0-12-16,0 0 0 0,0 0 0 0,0 0 0 15,0 0 0-15,0 0 0 0,0 0 0 0,0 0 0 16,0 0 0-16,0 0 0 0,3 7 0 0,-6 1 0 15,0 0 0-15,0 3 0 0,-3 0 0 0,-3 2 0 16,1 3 0-16,-4 2 9 0,0 6-9 0,0 2 8 16,0 4-8-16,0-4 8 0,0 0-8 0,3 4 8 15,3 1 0-15,0-4 0 0,3-3 0 0,0-1 0 16,3-1-8-16,3-1 0 0,0-3 0 0,0-5-11 0,3 1 3 16,3-1 0-16,3-5 0 0,0 0 0 0,3-6 8 0,-3-4-12 15,6-3 12-15,-4-3-12 16,4 0 12-16,0-3-12 0,0-2 12 0,0 0-12 0,0-3 12 15,3 0 8-15,-4-3-8 0,1 1 11 0,-3-1 1 16,-3-2 1-16,0 3 0 0,-3-4 0 0,3-1 15 0,-6 1 2 16,0 4 1-16,0-1 0 0,-3 1-9 0,-3 2-2 15,-3 3 0-15,0 0 0 0,-6 2-9 0,3 0-3 16,-6 3 0-16,0 3 0 0,0 0-8 0,-3 0-17 16,0 2 4-16,1 0 1 15,-1 3-89-15,-3-8-18 0,0 3-3 0,0-6-1088 0</inkml:trace>
          <inkml:trace contextRef="#ctx0" brushRef="#br0" timeOffset="88468.8369">15028 9295 2919 0,'0'0'129'0,"0"0"27"0,5 8-124 0,7 2-32 0,0-2 0 0,3-2 0 16,0-4 31-16,6 1 0 0,-3-3 0 0,3-3 0 15,-1 1-31-15,4-4 0 0,3-2-11 0,3-2 11 16,3-1-20-16,-1-2 3 0,4-3 1 0,0 3 0 16,2 0-43-16,-5 2-8 0,3 0-1 0,-6 1-1 15,-1-1 14-15,-2 1 3 0,-3-4 1 0,0 1 0 16,-3 0-93-16,0-3-20 0,-1-5-3 0</inkml:trace>
          <inkml:trace contextRef="#ctx0" brushRef="#br0" timeOffset="88765.6342">15498 8702 2761 0,'0'0'60'0,"0"0"13"0,0 0 3 0,0 0 2 0,0 0-62 0,0 0-16 0,6 5 0 0,-3 1 0 15,3 4 0-15,-3 1 0 0,0 2 0 0,0 8 0 16,0 3 8-16,-3 11 0 0,0 7-8 0,0 11 12 16,-3 5-12-16,0 8 8 0,-3 6-8 0,-3 4 0 15,-3 4 47-15,0 4 3 0,-6-2 1 0,0 3 0 16,3 2 9-16,0-7 1 0,1-4 1 0,-1-4 0 15,0-6-47-15,3-8-15 0,6-10 8 0,-3-8-8 32,0-9-91-32,3-4-21 0,0-9-5 0,3-5-765 0,3-7-153 0</inkml:trace>
        </inkml:traceGroup>
        <inkml:traceGroup>
          <inkml:annotationXML>
            <emma:emma xmlns:emma="http://www.w3.org/2003/04/emma" version="1.0">
              <emma:interpretation id="{1AC093F4-47A2-43D8-94D4-D7E2E320B5DB}" emma:medium="tactile" emma:mode="ink">
                <msink:context xmlns:msink="http://schemas.microsoft.com/ink/2010/main" type="inkWord" rotatedBoundingBox="21282,8645 24491,8360 24640,10039 21431,10324"/>
              </emma:interpretation>
              <emma:one-of disjunction-type="recognition" id="oneOf25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89546.7208">17147 9327 1555 0,'0'0'68'0,"0"8"16"0,-6-1-68 15,3-1-16-15,3-6 0 0,0 0 0 16,0 8 208-16,0-8 39 0,12 2 7 0,0 1 2 0,0 0-204 15,3-3-40-15,2-3-12 0,7 0 0 0,6-2 16 0,0-3-2 16,-3 3-1-16,2-3 0 0,1-3-5 0,0-2-8 16,-6-3 11-16,-7 0-11 0,4 0 12 0,0-2-12 15,0-3 12-15,-6 0-12 0,-3-3 0 0,3-3 0 16,6-2 0-16,-4 0 0 0,-5 3-9 16,0-3 1-16,0-1 0 0,0 4 0 0,0 0 8 0,-3 2 0 15,-6-3 0-15,3 1 0 0,3 2 0 0,-3 0 16 16,-9-2-4-16,0 2-1 0,3 0-3 0,-3 0-8 15,0 0 12-15,-3 3-4 0,-6 3-8 0,6-1 0 16,3 3 0-16,0 3 0 0,-6 5 0 0,3 0 0 16,0 3 11-16,3 2-11 0,-3 3 0 0,0 6 0 15,-3 2 0-15,3 5 0 0,0 5 18 0,0 6 10 16,-5 3 3-16,5 2 0 0,0 5-23 0,3 3-8 0,-3 3 0 16,0 7 0-16,3 12 16 0,0 1-4 0,3 4 0 15,-3-1 0-15,0 1 32 0,0 7 7 0,6 1 1 0,0-1 0 16,-6-2-15-16,6 0-2 0,3 0-1 0,-3-1 0 15,0 1-6-15,-3 0-2 0,0-3 0 0,0-2 0 16,3-6-26-16,-6 0 0 0,0-10 0 0,0-3 0 16,0-6-15-16,3-7-5 0,-6-5 0 0,0-9-1 31,0-2-102-31,0-8-20 0,-3-5-4 0,0-11-678 0,-3-3-136 0</inkml:trace>
          <inkml:trace contextRef="#ctx0" brushRef="#br0" timeOffset="89734.2246">17141 9628 2761 0,'-3'13'122'0,"6"-5"26"0,3-2-119 0,0-1-29 16,-6 3 0-16,9-3 0 0,6-2 48 0,0-1 3 16,2-2 1-16,4 0 0 15,3 0-67-15,9-2-13 0,5-1-2 0,-2 1-1 0,0-6 14 0,6-3 2 16,8-5 1-16,-2 0 0 15,-4 0-101-15,4-2-20 0,3-6-4 0,-4 0-959 0</inkml:trace>
          <inkml:trace contextRef="#ctx0" brushRef="#br0" timeOffset="90437.1124">18227 9223 1555 0,'3'11'138'0,"3"-6"-110"0,-3 1-28 0,0-1 0 0,3 0 145 0,-3-2 24 16,3 5 5-16,0-3 1 0,0 0-111 0,0 1-21 15,0-4-5-15,3 4-1 0,-3-1 6 0,0 0 1 16,0 0 0-16,-3 1 0 0,6 2-13 0,-6-3-3 16,3 3 0-16,-3-3 0 0,2-2-8 0,-5-3-3 15,6 2 0-15,-6-2 0 0,0 0 4 0,0 0 1 16,6 6 0-16,-6-6 0 0,0 0-22 0,0 0 0 15,0 0 0-15,0 0 0 0,0 0 0 0,0 0-16 16,3-3 4-16,-3 3 0 0,0 0 20 0,0 0 3 16,0 0 1-16,0 0 0 0,0 0-26 0,0 0-5 15,0 0-1-15,0 0 0 0,-3-5 32 0,3 5 7 0,0 0 1 16,0 0 0-16,-6 0-20 0,0 5 0 0,-2 6 0 0,-1-1 0 16,0 3 0-16,-3 3 10 0,3 6-10 0,-3 1 8 15,0 6-8-15,3-2 0 0,0-1 0 0,0 3 0 16,6 1 0-16,-3-7 0 0,6-1 0 0,0-4 0 15,3-2 0-15,3 0 0 0,-3-3 0 0,3-2 0 16,3-6-8-16,-3 0 8 0,3-2-10 0,3 0 10 16,-3-6-19-16,6 0 3 0,-3-2 0 0,0 0 0 15,-1-1 26-15,4-2 6 0,-3-5 0 0,3 0 1 16,3-3-17-16,-3-2 0 0,0-4 8 0,0-1-8 16,-1 1 0-16,4-1-16 0,-6-4 4 0,3-2 0 15,0 0 25-15,-3-3 6 0,3 0 1 0,-3 1 0 16,-3 2-20-16,0-1 0 0,0 1 8 0,-4 0-8 15,-5 3 0-15,-3 2 0 0,1 5 0 0,-4-2 0 16,-3 3 0-16,0 5 0 0,-3 7 0 0,-6 1 0 16,0 8 0-16,0-1 0 0,-3 4 0 0,1 1 0 0,-4 9 0 15,0 0 0-15,0-3 0 0,0 3 0 16,0 0-50-16,4 0-7 0,-1 3-2 16,3-6 0-16,3 0-142 0,0 0-29 0</inkml:trace>
          <inkml:trace contextRef="#ctx0" brushRef="#br0" timeOffset="90780.7846">18772 9096 2944 0,'0'0'131'0,"3"8"26"0,-3 0-125 0,6 0-32 0,0 3 0 0,3 2 0 16,-3 0 23-16,3 0-2 0,0 3 0 0,3 0 0 15,-3 0-21-15,-1 0 0 0,4 2-10 0,-3-2 10 16,0 3-14-16,0-1 4 0,-3 1 1 0,0 2 0 31,0 0-23-31,-3-2-4 0,0-6 0 0,0 6-1 0,0-6 54 0,0-3 11 0,0-2 3 0,-3-8 0 16,0 0-31-16,0 0 0 0,0 6 0 0,0-6 0 16,0 0 10-16,0 0-1 0,0 0 0 0,0 0 0 15,0-6 0-15,0-2 0 0,0 3 0 0,0-6 0 16,3 1 3-16,0-3 1 0,3-1 0 0,-3 1 0 15,3-3 18-15,3-2 3 0,3-1 1 0,2-2 0 16,1 3-56-16,3-4-11 16,3 1-3-16,3 0 0 0,0 0 7 0,2 0 2 15,-2-3 0-15,3 0 0 0,0-5-158 0,-3 3-32 16</inkml:trace>
          <inkml:trace contextRef="#ctx0" brushRef="#br0" timeOffset="91593.0961">19528 9046 1612 0,'3'5'144'0,"0"-2"-116"0,0 5-28 0,0-5 0 16,3 2 234-16,3-2 41 0,-3 2 8 0,3-2 1 16,0 2-210-16,-3-3-42 0,0 4-9 0,3 2-2 15,-4 0-44-15,4 2-9 16,-6 1-1-16,3 2-1 0,-3 3 19 0,0 0 4 0,0 2 1 0,-3 3 0 0,-3 1-7 16,0-4-2-16,-3 3 0 0,3-2 0 0,-3-1 19 15,0 1 8-15,1-6-8 0,-1 0 12 0,3-2 2 0,0-3 0 16,0 0 0-16,0 0 0 0,3-8 9 0,0 0 1 15,0 0 1-15,0 0 0 0,0 0 7 0,0 0 0 16,0 0 1-16,0 0 0 0,0 0 18 0,3-8 3 16,3 2 1-16,0-4 0 0,2-1-24 0,1-2-5 15,0-3-1-15,3-2 0 0,3-1 4 0,0 1 1 16,3-4 0-16,0-1 0 0,3-4-22 0,-1 3-8 16,1 1 0-16,3-1 0 0,3 5 0 0,0 1 8 15,2 2-8-15,-5 3 0 16,0-3-25-16,0 8-8 0,-3 0-2 0,0 8 0 0,-4 8 13 0,1 2 2 0,-3 6 1 0,-3 5 0 15,0 3 19-15,-3 5-8 0,-3 0 8 0,0 1 0 16,-3-1-15-16,0 0 4 0,-3-3 1 0,0 1 0 16,0-6 10-16,-3 0 11 0,3-5-3 0,0-3 0 15,-3 0-8-15,0-5 0 0,3-8 0 0,0 8 0 16,0-8 0-16,0 0-11 0,0 0 3 0,0 0 0 16,0 0 8-16,0 0 0 0,0 0 0 0,0 0 8 15,0 0-8-15,0 0 12 0,0-8-4 0,0 0 0 16,3-2-8-16,0 2 0 0,3-3 8 0,3-2-8 15,-3-3 18-15,5-2-1 0,1-1 0 0,3 1 0 16,3-4 14-16,0 1 2 0,0 5 1 0,0-2 0 16,0 2-25-16,-1 5-9 0,-2 9 0 0,-3-1 9 15,0 6-9-15,-3-1-14 0,0 6 3 0,0 3 1 16,-3 0 10-16,3 4 9 0,-3 4-1 0,-3 2-8 16,0 3-18-16,-3 0-10 0,0-3-3 15,-3 0 0-15,0 3-42 0,3-6-9 0,-6-2-2 16,3-3-771-16,0-2-154 0</inkml:trace>
        </inkml:traceGroup>
        <inkml:traceGroup>
          <inkml:annotationXML>
            <emma:emma xmlns:emma="http://www.w3.org/2003/04/emma" version="1.0">
              <emma:interpretation id="{748CEB45-B911-4462-8FBA-AE0811C1B246}" emma:medium="tactile" emma:mode="ink">
                <msink:context xmlns:msink="http://schemas.microsoft.com/ink/2010/main" type="inkWord" rotatedBoundingBox="25557,8900 26421,8823 26473,9414 25610,9490"/>
              </emma:interpretation>
              <emma:one-of disjunction-type="recognition" id="oneOf26">
                <emma:interpretation id="interp66" emma:lang="" emma:confidence="1">
                  <emma:literal>a</emma:literal>
                </emma:interpretation>
                <emma:interpretation id="interp67" emma:lang="" emma:confidence="0">
                  <emma:literal>A</emma:literal>
                </emma:interpretation>
                <emma:interpretation id="interp68" emma:lang="" emma:confidence="0">
                  <emma:literal>9</emma:literal>
                </emma:interpretation>
                <emma:interpretation id="interp69" emma:lang="" emma:confidence="0">
                  <emma:literal>or</emma:literal>
                </emma:interpretation>
                <emma:interpretation id="interp70" emma:lang="" emma:confidence="0">
                  <emma:literal>on</emma:literal>
                </emma:interpretation>
              </emma:one-of>
            </emma:emma>
          </inkml:annotationXML>
          <inkml:trace contextRef="#ctx0" brushRef="#br1" timeOffset="3.23098E10">21949 9015 345 0,'0'0'31'0,"0"0"-31"0,0 0 0 0,0 0 0 15,0 0 71-15,0 0 8 0,0 0 1 0,0 0 1 16,0 0-8-16,0 0-1 0,0 0-1 0,0 0 0 16,0 0-23-16,4-8-5 0,1 1-1 0,-5 7 0 15,-5-4 6-15,5 4 2 0,0 0 0 0,-4-8 0 16,4 0-13-16,-4 4-2 0,-1 0-1 0,5 4 0 16,0-8-7-16,-4 5-2 0,-1-1 0 0,1-4 0 15,0 8 9-15,-5-4 2 0,4 0 0 0,1 0 0 16,0-4-20-16,-1 4-3 0,5 4-1 0,-8-7 0 15,3 3 8-15,-4 0 2 0,5 0 0 0,4 4 0 16,-4-4-9-16,-5 0-1 0,4 0-1 0,-3 0 0 16,3 0 4-16,-4 1 1 0,1-1 0 0,-1 4 0 15,5-4-16-15,-5 4 0 0,0-4 0 0,0 4 0 0,0-4 0 0,1 4 0 16,-1 0 0-16,0 0 0 16,0 0 12-16,-4 0-3 0,4 0-1 0,-4 4 0 0,4-4-8 0,-4 0 0 15,0 0 0-15,4 4 8 0,-4 0-8 0,0 0 10 16,0-1-10-16,0 1 10 0,4 4-10 0,-4-4 12 15,0 0-12-15,-1 0 12 0,6 4-12 0,-5-1 0 16,-1-3 9-16,1 4-9 0,0 0 0 0,4 0 8 16,-4 0-8-16,0-1 0 0,0 1 9 0,0 4-9 15,4-4 12-15,0-1-12 0,-4 5 9 0,4-4-9 16,0 4 0-16,5-1 9 0,0-3-9 0,-1 4 0 16,-4 0 0-16,9-1-11 0,-4 9 37 0,0-5 7 15,4 1 2-15,4 3 0 0,0 1-35 0,-4-1 0 16,0 1 0-16,0-4 0 0,5 3 0 0,-5 1 0 0,0-5 0 15,-5 1 0-15,5-5 11 0,0 1-2 16,0 4 0-16,0-5 0 0,9 1-9 0,-4 0 0 0,-1 0 0 0,5 3 0 16,0-3 0-16,-1 0 0 0,5-5 0 0,1 5 0 15,3-4 0-15,1 0 13 0,-1-1-3 0,5-3-1 16,-4-4-9-16,-1 0 10 0,5 0-10 0,0-4 10 16,-4 1-2-16,4-9-8 0,-5 4 12 0,5-8-4 15,0 5-8-15,-4-5 12 0,-5 1-12 0,4-5 12 16,-3 1-12-16,3 3 8 0,-4-4-8 0,0 1 8 15,1-1-8-15,-6 1 0 0,1-4 9 0,0-1-9 16,0 1 8-16,-1-1-8 0,1 1 8 0,0-4-8 16,-5 7 0-16,5-3 8 0,-9 3-8 0,5 5 0 0,-1-1 0 15,0 4 0-15,1 1 0 0,-5-1 0 0,0 8 11 16,0 4 4-16,0 0 1 0,0 0 0 0,0 0-16 0,0 0 0 16,0 0 0-16,0 0 0 0,0-8-12 0,0 8-4 15,0 0-2-15,0 0 0 0,0 0 18 0,0 0 0 16,0 0-8-16,0 0 8 0,0 0 0 0,4 12 0 15,0 0 0-15,1 3 0 0,-5 1 12 0,4-1 7 16,1 5 1-16,-1 3 0 0,5-3-20 0,-5 3 0 16,1-3 8-16,3 3-8 0,1-3 8 0,0 3-8 15,0-3 12-15,-1 3-12 0,1-4 9 0,0 1-9 16,4-4 0-16,0-5 9 0,5 5-9 0,-1-4-14 16,10-1 3-16,-5-3 1 15,0 0-173-15,0 0-34 0,21-4-7 0,-8-8-2 0</inkml:trace>
        </inkml:traceGroup>
      </inkml:traceGroup>
    </inkml:traceGroup>
    <inkml:traceGroup>
      <inkml:annotationXML>
        <emma:emma xmlns:emma="http://www.w3.org/2003/04/emma" version="1.0">
          <emma:interpretation id="{B243CB77-654A-4E71-AD03-3C0A3E2D8DA8}" emma:medium="tactile" emma:mode="ink">
            <msink:context xmlns:msink="http://schemas.microsoft.com/ink/2010/main" type="paragraph" rotatedBoundingBox="7706,11609 12843,11600 12846,13306 7709,13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0AFAC3-F109-4462-8EF0-05A0B07E3553}" emma:medium="tactile" emma:mode="ink">
              <msink:context xmlns:msink="http://schemas.microsoft.com/ink/2010/main" type="line" rotatedBoundingBox="7706,11609 12843,11600 12846,13306 7709,13316"/>
            </emma:interpretation>
          </emma:emma>
        </inkml:annotationXML>
        <inkml:traceGroup>
          <inkml:annotationXML>
            <emma:emma xmlns:emma="http://www.w3.org/2003/04/emma" version="1.0">
              <emma:interpretation id="{13701AA7-8424-4123-BF32-D91744ED2140}" emma:medium="tactile" emma:mode="ink">
                <msink:context xmlns:msink="http://schemas.microsoft.com/ink/2010/main" type="inkWord" rotatedBoundingBox="7706,11609 11738,11602 11742,13308 7709,13316"/>
              </emma:interpretation>
              <emma:one-of disjunction-type="recognition" id="oneOf27">
                <emma:interpretation id="interp71" emma:lang="" emma:confidence="0">
                  <emma:literal>Cycle.</emma:literal>
                </emma:interpretation>
                <emma:interpretation id="interp72" emma:lang="" emma:confidence="0">
                  <emma:literal>cycle.</emma:literal>
                </emma:interpretation>
                <emma:interpretation id="interp73" emma:lang="" emma:confidence="0">
                  <emma:literal>cycle</emma:literal>
                </emma:interpretation>
                <emma:interpretation id="interp74" emma:lang="" emma:confidence="0">
                  <emma:literal>cycle,</emma:literal>
                </emma:interpretation>
                <emma:interpretation id="interp75" emma:lang="" emma:confidence="0">
                  <emma:literal>Cycle</emma:literal>
                </emma:interpretation>
              </emma:one-of>
            </emma:emma>
          </inkml:annotationXML>
          <inkml:trace contextRef="#ctx0" brushRef="#br0" timeOffset="95316.5946">4065 12308 1609 0,'-9'-5'71'0,"9"5"15"0,-3-5-69 0,0 2-17 0,-3-5 0 0,3 3 0 16,0 0 52-16,0-3 6 0,-3 0 2 0,3-3 0 16,0 3-32-16,3 0-7 0,0 0-1 0,-3 3 0 15,-3-3 12-15,3 0 1 0,0 6 1 0,-3-4 0 16,-3 6-13-16,3-2-2 0,1 4-1 0,-4-2 0 16,0 6-18-16,-3-4 10 0,0 4-10 0,0 1 8 15,0 4 0-15,-3-3 0 0,-3 5 0 0,3 0 0 16,-2 3 2-16,-1 0 0 0,0 3 0 0,-3 2 0 15,0 3-10-15,0 0 0 0,-2 2 9 0,-4 3-9 16,3 3 20-16,0 2-1 0,3 1 0 0,-3 4 0 16,-2 1 21-16,2 0 5 0,3-1 1 0,3 1 0 0,3-3 1 15,3 0 0-15,0-2 0 0,7-4 0 0,5 4-26 16,0-6-5-16,5 0 0 0,7-3-1 0,9 1-25 16,3-3-5-16,3-6-1 0,9-2 0 15,8 0-113-15,4-8-23 0,5-3-5 0</inkml:trace>
          <inkml:trace contextRef="#ctx0" brushRef="#br0" timeOffset="96035.1761">4541 12557 2055 0,'-9'0'45'0,"0"3"10"0,0-3 1 0,0 0 2 0,3-3-46 0,-2 3-12 15,2 0 0-15,3 0 0 0,3 0 15 0,0 0 1 16,-3-3 0-16,3 3 0 0,0 0-32 0,0 11-7 15,6 5-1-15,-3 5 0 16,2 3-25-16,4 0-6 0,0 2-1 0,0 3 0 0,-3-5 44 0,3 0 12 16,0-6 0-16,0 1 0 0,-3-1 33 0,3-4 15 15,0-4 2-15,-3 1 1 0,3-6-5 0,-3-2-1 16,0-1 0-16,3-4 0 0,-1-3-29 0,4-3-5 16,0-6-2-16,3-2 0 0,0-5-9 0,0-2 0 15,0-4-12-15,3-2 12 0,3-5-8 0,-4 2 8 16,4 0 0-16,0 3 0 0,0 0-12 0,-3 2 3 0,6 6 0 15,-7 3 0-15,4 4 9 0,-3 7 0 0,-3 1 0 16,3 6 0-16,0 6 0 0,-3 4 0 0,-3 6 9 0,-1 8-9 16,4 5 0-16,-6 3-22 0,-3 7 3 0,0 1 1 15,-3 2 3-15,-3 1 1 0,-3 2 0 0,-6 0 0 16,-3-6-2-16,-3 4 0 0,4-1 0 0,-4-2 0 16,-3-3 63-16,-3-3 12 0,0 1 2 0,0-4 1 31,0-2-86-31,1-5-16 0,-4 0-4 0,3-3-1 0,3-2 64 0,-3-1 13 0,0-5 2 0,4-2 1 15,-1 0-8-15,3-3-2 0,0-3 0 0,3-5 0 16,0 0 31-16,3-3 5 0,3-5 2 0,0-2 0 16,0-6-44-16,6-5-9 0,3-6-2 0,3-5 0 15,6-5-28-15,3-2-7 0,3-4-1 0,6 4 0 16,0 4-160-16,5-2-32 16</inkml:trace>
          <inkml:trace contextRef="#ctx0" brushRef="#br0" timeOffset="96488.1994">5827 12496 172 0,'0'0'8'0,"0"0"1"0,-6 3-9 0,0-3 0 0,-3 0 0 0,0 0 0 16,0 0 465-16,0-3 91 0,3 3 19 0,-3-2 3 15,1-1-451-15,-1 0-91 0,0 1-17 0,3-1-4 16,-3 0-15-16,-3 1 8 0,3-1-8 0,-3 0 0 16,0 3 11-16,0 0-11 0,0 0 12 0,0 3-12 15,1 0 20-15,-1 2-4 0,-3 3 0 0,0 3 0 16,0 2 10-16,3 5 2 0,-3 3 0 0,0 6 0 16,-3 5-13-16,7 2-3 0,2 6 0 0,0-1 0 0,0 4-12 15,3-4 9-15,6-1-9 0,3-1 8 0,6 2-8 16,0-4 10-16,6 2-10 0,2-3 10 0,4-5-10 0,6-2 0 15,0-9 0-15,3-2 0 16,2-3-26-16,4-7-10 0,3-4-3 16,-1-4-701-16,-5-12-141 0</inkml:trace>
          <inkml:trace contextRef="#ctx0" brushRef="#br0" timeOffset="96753.9146">6244 11647 288 0,'-12'-5'25'0,"0"2"-25"0,-3-2 0 0,0-1 0 16,-3 1 438-16,3 0 82 0,3 0 17 0,1 2 3 16,5 0-376-16,-3 1-75 0,3 4-15 0,0 1-3 15,3 5-47-15,0 5-10 0,3 8-2 0,3 8 0 16,6 8-12-16,0 8 0 0,3 6 0 0,2 4 0 15,1 6 16-15,3 5 1 0,-3 6 0 0,0-1 0 16,0 3 20-16,0-2 4 0,0 2 1 0,-3 0 0 16,-1-3-42-16,1-2 0 0,6 0-11 0,-3-6-797 15,-6-4-160-15</inkml:trace>
          <inkml:trace contextRef="#ctx0" brushRef="#br0" timeOffset="97248.6525">6848 12734 2368 0,'-6'16'105'0,"6"-8"22"0,0 0-102 0,3 0-25 0,3 3 0 0,0-6 0 15,0 3 38-15,3-3 2 0,6 0 1 0,3-2 0 32,-1 0-60-32,1-1-12 0,0-4-2 0,3-1-1 15,6 0 0-15,-1-4 0 0,-8-1 0 0,9-6 0 0,3 4 13 0,-3-6 2 0,-3 0 1 0,-1 0 0 16,-5 0 18-16,3-2 0 0,-3-1-8 0,-3 1 8 16,-9-1 16-16,3 3 6 0,6-2 2 0,-7 2 0 15,-8 0 2-15,0 0 1 0,3 0 0 0,-3 0 0 16,-3-2 11-16,-2 2 2 0,-10-2 1 0,6 2 0 15,3-3-17-15,-3 1-4 0,-12-1-1 0,-3 1 0 16,6 4 1-16,-3 1 1 0,-2 5 0 0,-1 3 0 16,0 0-7-16,3 5-2 0,0 5 0 0,1 5 0 15,-4 4-12-15,6 2 0 0,0 5 0 0,0 3 0 16,3 5 0-16,3 2-15 0,0 6 3 0,6 3 1 16,1 2 11-16,2 3 16 0,6 0-4 0,0 0-1 0,2 0 5 0,4 3 2 0,6 0 0 0,0-1 0 15,6 4 3-15,6-1 1 0,3-5 0 0,-1-3 0 16,4-5-6-16,9-2 0 0,5-4-1 0,1-7 0 31,-6-3-37-31,2-5-7 0,4-5-2 0,3-9 0 0,-1-2-148 16,-2-8-29-16</inkml:trace>
        </inkml:traceGroup>
        <inkml:traceGroup>
          <inkml:annotationXML>
            <emma:emma xmlns:emma="http://www.w3.org/2003/04/emma" version="1.0">
              <emma:interpretation id="{64E9812F-D2FF-4EE1-82FE-45D8E1FAD76C}" emma:medium="tactile" emma:mode="ink">
                <msink:context xmlns:msink="http://schemas.microsoft.com/ink/2010/main" type="inkWord" rotatedBoundingBox="12818,12861 12846,12861 12846,12940 12819,12941"/>
              </emma:interpretation>
            </emma:emma>
          </inkml:annotationXML>
          <inkml:trace contextRef="#ctx0" brushRef="#br0" timeOffset="97498.5813">8613 12861 2714 0,'-3'32'60'0,"0"-19"12"0,0 1 2 0,-3-4 2 0,0-2-60 0,0-5-16 0,6-3 0 0,0-13 0 16</inkml:trace>
        </inkml:traceGroup>
      </inkml:traceGroup>
    </inkml:traceGroup>
    <inkml:traceGroup>
      <inkml:annotationXML>
        <emma:emma xmlns:emma="http://www.w3.org/2003/04/emma" version="1.0">
          <emma:interpretation id="{77C4C08F-4322-4194-8903-456665A012C2}" emma:medium="tactile" emma:mode="ink">
            <msink:context xmlns:msink="http://schemas.microsoft.com/ink/2010/main" type="paragraph" rotatedBoundingBox="8744,14603 24755,13313 24894,15040 8883,163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B51C3D9-D231-4CD1-BC66-83C4EA4D8A34}" emma:medium="tactile" emma:mode="ink">
              <msink:context xmlns:msink="http://schemas.microsoft.com/ink/2010/main" type="line" rotatedBoundingBox="8744,14603 24755,13313 24894,15040 8883,16331"/>
            </emma:interpretation>
          </emma:emma>
        </inkml:annotationXML>
        <inkml:traceGroup>
          <inkml:annotationXML>
            <emma:emma xmlns:emma="http://www.w3.org/2003/04/emma" version="1.0">
              <emma:interpretation id="{6476E229-5A12-4876-AA90-14D4CC955E21}" emma:medium="tactile" emma:mode="ink">
                <msink:context xmlns:msink="http://schemas.microsoft.com/ink/2010/main" type="inkWord" rotatedBoundingBox="8776,15005 11564,14781 11670,16095 8882,16319"/>
              </emma:interpretation>
              <emma:one-of disjunction-type="recognition" id="oneOf28">
                <emma:interpretation id="interp76" emma:lang="" emma:confidence="0">
                  <emma:literal>else...</emma:literal>
                </emma:interpretation>
                <emma:interpretation id="interp77" emma:lang="" emma:confidence="0">
                  <emma:literal>escae...</emma:literal>
                </emma:interpretation>
                <emma:interpretation id="interp78" emma:lang="" emma:confidence="0">
                  <emma:literal>epee...</emma:literal>
                </emma:interpretation>
                <emma:interpretation id="interp79" emma:lang="" emma:confidence="0">
                  <emma:literal>eke...</emma:literal>
                </emma:interpretation>
                <emma:interpretation id="interp80" emma:lang="" emma:confidence="0">
                  <emma:literal>liken...</emma:literal>
                </emma:interpretation>
              </emma:one-of>
            </emma:emma>
          </inkml:annotationXML>
          <inkml:trace contextRef="#ctx0" brushRef="#br0" timeOffset="102301.9251">4586 15531 1152 0,'0'0'102'0,"0"0"-82"0,0 0-20 0,0 0 0 15,0 0 112-15,0 0 19 0,0 0 3 0,6 0 1 16,3-5-119-16,0-3-24 0,2 3-5 0,-2-3-1 16,3 2 5-16,-3 4 1 0,0-4 0 0,0 4 0 15,0-1 8-15,0 0 0 0,3 1 0 0,-6-1 0 16,6 0 20-16,-3 1 0 0,3 2 0 0,-1-3 0 16,1-2-11-16,0 2-9 0,0 1 12 0,3-4-12 0,-3-2 8 15,3 3-8-15,3-3 0 0,-3-2 0 0,-1-4 17 0,4 1-3 16,-6-3-1-16,3-2 0 0,3-1 8 0,0 1 2 15,0-3 0-15,-3-1 0 0,2 1 1 0,1 0 0 16,0 0 0-16,0 0 0 0,0 2 1 0,0 1 1 16,-6 2 0-16,3 0 0 0,-4 3-4 0,1-1-1 15,-6 4 0-15,3-1 0 0,0 3-7 0,-3 0-2 16,-6 0 0-16,3 3 0 0,0 0 4 0,-3 0 1 16,-3-1 0-16,3 4 0 0,0 2 16 0,-6-6 3 15,3 1 1-15,-6 2 0 0,0-2-9 0,0 2-1 16,0 1-1-16,-2-1 0 0,-4 3-16 0,0-2-10 15,0 2 12-15,-3 2-12 0,3 1 0 0,-6-3 0 16,-2 5-15-16,2-2 5 0,0 2 10 0,0 0 0 0,0 3 0 16,0 0-8-16,0 3 8 0,1-1 0 0,2 1 10 15,-3 5-10-15,3-3 0 0,0 3 0 0,0 0 0 0,3 0 0 16,-2 5 0-16,2 0 0 0,3 3 0 0,0 2 9 16,3 3-9-16,0 1 10 0,6-4-10 0,-3 6 10 15,3-3 17-15,3 0 3 0,3-3 1 0,3 1 0 31,3 2-7-31,3 0 0 0,0-2-1 0,6 4 0 16,-3-2 5-16,2 0 2 0,4 1 0 0,3-1 0 0,0-8-20 0,0 5-10 16,3-5 10-16,-4-2-10 0,4 0 11 0,3-6-11 15,-3-5 12-15,2-3-12 16,1 0-34-16,0-10-14 0,-3 0-2 0,3-6-1 16,2-10-206-16,1-3-42 0,30-37-8 0,-19 6-1 0</inkml:trace>
          <inkml:trace contextRef="#ctx0" brushRef="#br0" timeOffset="102754.9397">5645 15581 2152 0,'0'0'48'0,"-3"8"9"0,-3 0 3 0,4 0 0 0,-4-3-48 0,3-2-12 16,3-3 0-16,-3 5 0 0,0-2 59 0,3-3 9 16,0 0 3-16,0 0 0 0,0 0-24 0,0 8-5 15,0 3-1-15,3-4 0 0,0 7-17 0,0 2-4 0,3 7-1 0,-1 4 0 16,4 10-19-16,0 5 0 0,3 3 0 0,-3 5 0 15,6 3 0-15,-3-2-14 0,-3-1 1 0,0-2 0 32,-3-6-65-32,3 3-13 0,0-11-2 0</inkml:trace>
          <inkml:trace contextRef="#ctx0" brushRef="#br0" timeOffset="103520.3782">7083 14801 230 0,'0'0'10'0,"0"0"2"0,0 0-12 0,0 0 0 0,0 0 0 0,0 0 0 16,0 0 171-16,0 0 31 0,0 0 6 0,0 0 2 16,-9 5-186-16,9-5-36 0,0 0-8 0,0 0-2 15,0 0 97-15,0 0 19 0,-9 3 4 0,9-3 1 16,-6 5 24-16,-3 3 5 0,-3-3 0 0,6 3 1 16,-2 3-37-16,-1-1-7 0,-3 1-1 0,3 2-1 15,-3 0-42-15,-3 1-8 0,0 4-1 0,-6-2-1 16,3 5-18-16,-2 0-3 0,-4 1-1 0,0 1 0 15,0-4-9-15,-3 2 8 0,1 0-8 0,2 0 8 16,0-2 8-16,0-1 0 0,3 1 1 0,-3-3 0 16,1 0-28-16,5 0-5 0,-3-3-2 0,3 3 0 15,-3-3 18-15,0 3 0 0,1 0 0 0,-1 0 0 16,3-3 12-16,0 3 7 0,-3-3 1 0,3 3 0 16,6-3-12-16,-2 0-8 0,-1 0 12 0,3-2-12 0,3 0 15 15,3-1-4-15,-3-5-1 0,3 3 0 0,6-8 9 0,0 0 1 16,0 0 1-16,0 0 0 0,0 0-10 0,6 6-3 15,9-6 0-15,-3 2 0 0,0 1-8 0,0 0 0 16,5-1 0-16,-2 4 0 0,3-1 16 0,0 0 7 16,0 3 1-16,0-3 1 0,0 6 11 0,-1 0 3 15,1-1 0-15,3 6 0 0,-3 3-9 0,3-4-2 16,3 1 0-16,2 3 0 0,1-1-13 0,3-2-3 16,3 3-1-16,0-3 0 0,-1-3-11 0,-2-3 0 15,0 4 9-15,3-6-9 0,-4 2 0 0,4-2-12 16,-3 3 2-16,0-1 0 0,-1-2 10 0,1 3 0 0,3-3 0 15,-3 2 0-15,-4 1 0 0,1 2 0 16,6-2 0-16,-6-1 0 0,-3 3-14 0,-4 1 2 0,1-1 1 16,0 0 0-1,3 0-41-15,-6-2-9 0,-9-3-2 0,3 0-702 0,5 2-141 0</inkml:trace>
          <inkml:trace contextRef="#ctx0" brushRef="#br0" timeOffset="104126.5701">6407 15745 1436 0,'-3'6'64'0,"0"-4"12"0,3-2-60 0,0 6-16 0,-3-1 0 0,3-5 0 16,0 0 41-16,0 0 6 0,0 0 1 0,0 0 0 16,0 0 2-16,6 0 1 0,-3 0 0 0,6 3 0 15,-3-1 29-15,3 3 7 0,3 1 1 0,0-1 0 16,0 3-7-16,3 0-1 0,0 0 0 0,6 2 0 16,-1 1-26-16,4-3-6 0,6 5 0 0,0 3-1 15,2-3-7-15,4 3 0 0,3-3-1 0,3 6 0 16,-4-6-23-16,4 6-4 0,0-3 0 0,-1-1-1 15,7 1-11-15,-6 3-11 0,-1-6 3 0,4 0 0 16,5 3-12-16,-5-5-3 0,-12 2 0 0,3-8 0 16,-4 1-117-16,1-6-23 15,0-6-5-15</inkml:trace>
        </inkml:traceGroup>
        <inkml:traceGroup>
          <inkml:annotationXML>
            <emma:emma xmlns:emma="http://www.w3.org/2003/04/emma" version="1.0">
              <emma:interpretation id="{E8316AE7-F4D8-4DF0-B86F-9207A4BAD212}" emma:medium="tactile" emma:mode="ink">
                <msink:context xmlns:msink="http://schemas.microsoft.com/ink/2010/main" type="inkWord" rotatedBoundingBox="12232,14630 13712,14511 13825,15916 12345,16035"/>
              </emma:interpretation>
            </emma:emma>
          </inkml:annotationXML>
          <inkml:trace contextRef="#ctx0" brushRef="#br0" timeOffset="104829.5254">8050 15094 2286 0,'-11'19'101'0,"11"-8"21"0,9-1-98 0,-4-2-24 16,1 0 0-16,6-3 0 0,6-2 0 0,3-3 0 16,3-5 0-16,3-1 0 15,2-2-25-15,4-5-11 0,3 0-1 0,0-6-1 0,-1-2 38 0,-2-2 0 16,6-1 0-16,-7-3 0 0,4-2 0 0,0 0 0 15,-6 0 0-15,-1 0 0 0,-2 0 0 0,-3 2 0 16,0 1 0-16,-3 5 0 0,-6-3 0 0,-1 3-11 16,1 2 11-16,-6 1-12 0,-3 2 12 0,-3 3-12 15,0 2 12-15,-3-2-12 0,-3 2 12 0,-3 1 0 16,0 4 0-16,-6-2-8 0,-3 3 8 0,1 0 0 16,-4-1 0-16,-3 4 0 0,-3-4 0 0,-3 6 0 15,1 0 0-15,-4 6 0 0,-3-1 10 0,3 8-2 16,-2-2-8-16,2 5 12 0,0 5 8 0,0 0 0 15,0 3 1-15,-2 5 0 0,2 3 21 0,3 0 4 0,3 5 1 16,1 0 0-16,-1 0-3 0,9 2 0 0,6-2 0 16,0 3 0-16,0 0 4 0,6 2 1 0,3 6 0 0,6-1 0 15,9 4-33-15,0-1-8 0,0 0 0 0,8-2-8 16,7-1 30-16,3-4-1 0,-3-4 0 0,5-2 0 16,1-5-29-16,3 0 0 0,0-6 0 0,-1-7 0 31,4-6-39-31,0-5-13 0,-4-5-4 0,7-9 0 15,-3-4-169-15,-4-9-35 0,40-20-6 0,-25 4-2 0</inkml:trace>
          <inkml:trace contextRef="#ctx0" brushRef="#br0" timeOffset="105266.9637">9199 15396 2588 0,'0'0'57'0,"3"8"12"0,3 0 3 0,-3-3 0 0,0 1-58 0,3-4-14 0,3 1 0 16,0-6 0-16,6 1 0 0,0-4-10 15,3 1 2-15,0 0 0 0,2-3-6 0,1 2-1 0,3-1 0 0,0 1 0 16,-3 4 5-16,0-1 1 0,-1 3 0 0,-2-3 0 31,-6 6-14-31,0-3-2 0,0 5-1 0,-6 1 0 0,0-1 26 0,-3 3-8 0,0 0 8 0,-3 2 0 16,0 1 30-16,-6 2 11 0,-3 6 3 0,-6-4 0 16,-3 4-12-16,0 2-1 0,1 3-1 0,-1 2 0 15,-3 4 3-15,3-1 1 0,3 2 0 0,3 1 0 16,0 0-11-16,3 2-3 0,3-2 0 0,3-5 0 15,3-1 10-15,3-5 2 0,3 0 0 0,3-5 0 32,3-3-52-32,3-2-9 0,3-3-3 0,6-8 0 0,3 0-20 15,2-11-5-15,7-5-1 0,3-10-746 0,-1-11-150 0</inkml:trace>
        </inkml:traceGroup>
        <inkml:traceGroup>
          <inkml:annotationXML>
            <emma:emma xmlns:emma="http://www.w3.org/2003/04/emma" version="1.0">
              <emma:interpretation id="{1840DAC4-4672-495E-8963-CAB71A0EDC6C}" emma:medium="tactile" emma:mode="ink">
                <msink:context xmlns:msink="http://schemas.microsoft.com/ink/2010/main" type="inkWord" rotatedBoundingBox="14675,14518 15640,14441 15727,15515 14762,15593"/>
              </emma:interpretation>
            </emma:emma>
          </inkml:annotationXML>
          <inkml:trace contextRef="#ctx0" brushRef="#br0" timeOffset="105860.5334">11110 14465 403 0,'0'0'17'0,"0"0"5"0,3 8-22 0,-3-8 0 0,0 0 0 0,0 0 0 15,3 5 425-15,-3-5 81 0,0 0 16 0,0 0 3 16,0 0-419-16,0 0-84 0,0 0-22 0,-3 8 0 15,-3-3 0-15,-3 3 0 0,1-3 0 0,-4 3 0 16,-3-2 11-16,-3 2-11 0,0 0 12 0,-3 5-12 16,0-3 8-16,-2 4-8 0,-1-1 0 0,0 3 0 15,-6 0 16-15,0 2-3 0,4 3-1 0,-1 0 0 16,0 1 23-16,3-1 4 0,0 0 1 0,1 0 0 16,2 0-13-16,-3 0-3 0,3 3 0 0,0-5 0 15,-3 2 16-15,7 0 4 0,-1-2 0 0,3-3 0 16,0-1-20-16,3-1-3 0,3-4-1 0,0 3 0 0,3-5-6 15,0 3-2-15,3-6 0 0,3 3 0 0,6-3-12 16,0 3 0-16,3-2 0 0,3-1 0 0,6 0 0 16,0 3-13-16,6-2 2 0,2 1 1 0,4 1 10 0,3-2 0 15,0-1 0-15,2 0 0 0,4-2 0 0,3 0 0 16,-1-1 0-16,1 1 8 0,3-3-17 0,-4 0-3 16,-2 2-1-16,0-2 0 0,-1 0-3 0,1 0 0 15,0 3 0-15,-6 0 0 16,-1-3-18-16,-2 0-4 0,-3 0-1 0,0 0 0 15,-3-3-71-15,-4 0-14 0,1-4-4 0,-3 1 0 16,-6-2-109-16,0 0-23 0,6-5-4 0,-12 3 0 0</inkml:trace>
          <inkml:trace contextRef="#ctx0" brushRef="#br0" timeOffset="106219.8234">10655 15327 403 0,'0'0'36'0,"3"6"-36"0,0 2 0 0,0-1 0 0,0-1 337 0,0 2 61 16,-3-8 12-16,6 5 2 0,0 0-241 0,6 1-49 16,-3-4-10-16,3 4-1 0,-4-1-41 0,7 0-8 15,3 0-2-15,0 1 0 0,0 2-1 0,3 2-1 16,6-2 0-16,2 5 0 0,4-2-38 0,-3 0-8 16,3-1-2-16,2 3 0 0,1-5-10 0,0 3 0 15,-1-3 9-15,4 0-9 0,3-3 0 0,-4-5 0 16,1 0 0-16,0 0 0 15,0-8-111-15,-1-2-17 0,-2-9-3 0,-3 0-957 0</inkml:trace>
        </inkml:traceGroup>
        <inkml:traceGroup>
          <inkml:annotationXML>
            <emma:emma xmlns:emma="http://www.w3.org/2003/04/emma" version="1.0">
              <emma:interpretation id="{A9FD4DFF-6295-44DC-95D3-471E194C9674}" emma:medium="tactile" emma:mode="ink">
                <msink:context xmlns:msink="http://schemas.microsoft.com/ink/2010/main" type="inkWord" rotatedBoundingBox="16980,14650 17073,14642 17076,14674 16982,14681"/>
              </emma:interpretation>
            </emma:emma>
          </inkml:annotationXML>
          <inkml:trace contextRef="#ctx0" brushRef="#br0" timeOffset="106641.5981">12747 14650 2718 0,'6'11'120'0,"-6"-11"25"0,6 5-116 0,-6-5-29 16,0 0 0-16,6 3 0 16,6-3-20-16,-3 0-9 0,-3-6-3 0,3 6 0 15,0-2-73-15,0 2-15 0,-3 2-4 0,3 1-572 0,0 5-116 0</inkml:trace>
        </inkml:traceGroup>
        <inkml:traceGroup>
          <inkml:annotationXML>
            <emma:emma xmlns:emma="http://www.w3.org/2003/04/emma" version="1.0">
              <emma:interpretation id="{D4E68CF5-C7CD-441B-A9E1-2B925B4ABF97}" emma:medium="tactile" emma:mode="ink">
                <msink:context xmlns:msink="http://schemas.microsoft.com/ink/2010/main" type="inkWord" rotatedBoundingBox="18189,14515 18258,14509 18265,14596 18195,14601"/>
              </emma:interpretation>
            </emma:emma>
          </inkml:annotationXML>
          <inkml:trace contextRef="#ctx0" brushRef="#br0" timeOffset="106860.3049">13956 14515 2804 0,'15'37'124'0,"-9"-24"26"0,-3 1-120 0,0-1-30 0,0-5 0 0,-3-8 0 31,0 0-65-31,0 0-19 0,6-3-4 0,3-2-1 16,-3-3-171-16,3 0-35 0,-4 0-6 0,4 3-2 0</inkml:trace>
        </inkml:traceGroup>
        <inkml:traceGroup>
          <inkml:annotationXML>
            <emma:emma xmlns:emma="http://www.w3.org/2003/04/emma" version="1.0">
              <emma:interpretation id="{CFA361C9-7FA5-4FDC-AB24-C01A3365934D}" emma:medium="tactile" emma:mode="ink">
                <msink:context xmlns:msink="http://schemas.microsoft.com/ink/2010/main" type="inkWord" rotatedBoundingBox="19445,14446 19460,14444 19468,14533 19452,14534"/>
              </emma:interpretation>
            </emma:emma>
          </inkml:annotationXML>
          <inkml:trace contextRef="#ctx0" brushRef="#br0" timeOffset="107063.6516">15212 14446 2980 0,'6'43'132'0,"-3"-25"28"0,0-5-128 0,-3 1-32 0,0-14 0 0,0 0 0 47,0 0-143-47,3-11-34 0,3-5-7 0</inkml:trace>
        </inkml:traceGroup>
        <inkml:traceGroup>
          <inkml:annotationXML>
            <emma:emma xmlns:emma="http://www.w3.org/2003/04/emma" version="1.0">
              <emma:interpretation id="{5C5FEBB4-88AB-43D4-9747-622C410140C2}" emma:medium="tactile" emma:mode="ink">
                <msink:context xmlns:msink="http://schemas.microsoft.com/ink/2010/main" type="inkWord" rotatedBoundingBox="21428,13581 24755,13313 24894,15040 21567,15308"/>
              </emma:interpretation>
              <emma:one-of disjunction-type="recognition" id="oneOf29">
                <emma:interpretation id="interp81" emma:lang="" emma:confidence="0">
                  <emma:literal>Elm</emma:literal>
                </emma:interpretation>
                <emma:interpretation id="interp82" emma:lang="" emma:confidence="0">
                  <emma:literal>elm</emma:literal>
                </emma:interpretation>
                <emma:interpretation id="interp83" emma:lang="" emma:confidence="0">
                  <emma:literal>fem</emma:literal>
                </emma:interpretation>
                <emma:interpretation id="interp84" emma:lang="" emma:confidence="0">
                  <emma:literal>Elem</emma:literal>
                </emma:interpretation>
                <emma:interpretation id="interp85" emma:lang="" emma:confidence="0">
                  <emma:literal>sem</emma:literal>
                </emma:interpretation>
              </emma:one-of>
            </emma:emma>
          </inkml:annotationXML>
          <inkml:trace contextRef="#ctx0" brushRef="#br0" timeOffset="108200.5381">17715 13843 576 0,'0'0'25'0,"3"5"6"0,3 1-31 0,0-1 0 15,-6-5 0-15,0 0 0 0,0 0 224 0,6 3 40 16,-6-3 7-16,0 0 1 0,0 0-206 0,6 0-42 15,3 0-8-15,-9 0-1 0,0 0 45 0,0 0 8 16,9 0 3-16,-3 2 0 0,-6-2 5 0,0 0 0 16,9 3 1-16,0-1 0 0,-3 4-22 0,-6-6-5 15,0 0-1-15,6 5 0 0,0 0-22 0,-3 1-5 0,-3-6-1 16,3 8 0-16,0 0 3 0,-3-3 0 0,0 3 0 0,-3 2 0 16,-3-2-24-16,-3 5 0 0,3-2 0 0,-3 2 8 15,-9 3-8-15,3-3 0 0,0 3 0 0,-3 0 0 31,-2 3-26-31,-4-1 0 0,0-2 0 0,3 0 0 0,6 0 26 0,-3 0 0 0,-5-3 12 16,-1 3-4-16,9 0 17 0,-6-3 4 0,0 0 1 0,-3 0 0 16,4-2-30-16,-1 2 0 0,3-5 0 0,-3 0 0 15,-6 3 0-15,9-3 0 0,3-3 0 0,4 0 0 16,-4 0 0-16,3-2-8 0,3 2 8 0,3-2-10 16,-3 2 10-16,3-5 9 0,6 0-1 0,0 0-8 0,0 0 0 0,0 0 0 15,0 0 0-15,0 0-9 0,6 3 9 0,3 0 0 16,3-1 10-16,3 1-10 0,-3 2 0 0,8-2 0 15,4 5 0-15,3-3 0 0,-3 3 0 16,3 0 0-16,5 3 0 0,4-1 0 0,0 1 0 16,3 2 0-16,2-2 0 0,1 2 0 0,5 3 0 15,-5-3 9-15,-3-3-9 0,0 4 12 0,-4-4-12 0,-2 1 0 16,-3-3 0-16,0 0-11 16,-4-6-25-16,-2 1-4 0,0-6-2 0,-3 1 0 15,0-6-128-15,-4 2-26 0,1-1-4 0,-3-4-2 0</inkml:trace>
          <inkml:trace contextRef="#ctx0" brushRef="#br0" timeOffset="108653.5531">17406 14624 979 0,'6'10'87'0,"0"-2"-70"16,-6 0-17-16,0 0 0 0,0-3 260 0,3 3 49 16,0-3 10-16,-3 1 1 0,0-6-236 0,0 0-47 15,6 5-9-15,-6-5-3 0,0 0-25 0,6 3-14 16,3-1 2-16,-1 1 0 0,1-3-4 0,0 0-1 16,-3-3 0-16,6 3 0 0,3-2 17 0,0 2-12 15,-3 2 12-15,3 1-10 0,9 0 10 0,-4-1 12 16,4 4-2-16,3-1-1 0,3 0 1 0,2 0 0 15,1 1 0-15,3-1 0 0,0 3-10 0,2-3 0 16,1 3 0-16,0 0-11 16,-1-3-13-16,4 3-4 0,0-2 0 0,-1-4 0 15,1-2-159-15,0-2-32 0,29-6-6 0,-23-3-2 0</inkml:trace>
          <inkml:trace contextRef="#ctx0" brushRef="#br0" timeOffset="109434.6183">18733 13959 2163 0,'-9'24'96'0,"3"-16"20"0,4 5-93 0,-4-2-23 0,3-3 0 15,0 0 0-15,3-8 50 0,0 0 6 0,-3 8 0 0,3-8 1 16,0 0-57-16,0 8-19 0,3 0 0 0,-3-8 0 16,3 5 19-16,6 0-8 0,2-2 8 15,4 0 0-15,0-1 0 0,6 1-8 0,0-3 8 0,6 0 0 16,-1 0-8-16,4-3 8 0,6-2-12 0,-3 0 12 15,2-3 0-15,1-3 0 0,-3 3 0 0,0-5 0 16,-7-3 0-16,4 0 0 0,-6 0-11 0,0 0 11 16,-3 1 0-16,-1-1 0 0,-2-3 0 0,-3 1 0 15,0 2 0-15,-3 0 0 0,-3-3 12 0,0 3-4 16,-3 1-8-16,-3 1 10 0,0-1-10 0,-3-1 10 16,0 2 14-16,-3-4 2 0,0-1 1 0,0 1 0 15,0-3 5-15,-3 0 0 0,3-1 1 0,-3-1 0 16,0 1-33-16,0 1 0 0,-3 3 0 0,3 2 0 15,0 0 0-15,-3 3 0 0,3 2-10 0,-3 1 10 16,0 2 0-16,1 0 0 0,-1 2 0 0,0-2 0 0,-3 6 0 16,0-4 0-16,-3 4 0 0,0-3 8 0,0 2-8 15,-3 0 0-15,0 1-12 0,1 4 12 0,-1 4 0 16,3-1 0-16,0 3 0 0,0 2 8 0,0 6 0 16,0 3-8-16,-3 2 12 0,1 5-4 0,-1 6 12 0,0 3 1 15,0-1 1-15,0 6 0 0,3 2 6 16,-3 8 2-16,7 3 0 0,-1 3 0 0,0 5-3 0,6-1-1 15,6 1 0-15,0 3 0 0,6-3 10 0,3 2 1 16,3-5 1-16,-1 1 0 0,4-9-16 0,3-3-3 16,3-4-1-16,3-6 0 0,3 0-18 0,-1-8 0 15,4 0 0-15,3-8 0 16,3-5-26-16,2-5-9 0,1-3-1 0,3-11-1 16,-1-2-147-16,7-6-30 0,3-5-6 0,5-5 0 0</inkml:trace>
          <inkml:trace contextRef="#ctx0" brushRef="#br0" timeOffset="110450.3549">19793 14478 921 0,'0'0'82'0,"0"0"-66"0,0 0-16 0,0 0 0 16,0 0 226-16,6 0 42 0,3-3 8 0,0 1 1 16,-3-4-183-16,6 4-37 0,-3-4-7 0,0 1-2 15,-1 5-2-15,1-2-1 0,3 4 0 0,-3 1 0 16,-3 2-20-16,0 3-4 0,6 3-1 0,-3 2 0 16,-3 5 16-16,3 4 2 0,0-1 1 0,-3 5 0 15,0 3-3-15,-3 3 0 0,0 0 0 0,0 0 0 16,3-3-18-16,-6 0-4 0,0-5-1 0,-3-1 0 15,3-4 3-15,0-1 1 0,0-2 0 0,-6-5 0 16,3-1-32-16,3-4-6 0,0-6-2 0,0 0 0 16,-6 5 14-16,6-5 9 0,0 0-12 0,0 0 12 0,-6-5 0 15,0 5 0-15,3-6 0 0,0 1 0 0,3-3 0 16,-3 0 0-16,0 3 0 0,3-6 0 0,6 3-9 0,-3 1 9 16,0-4 0-16,3 3-9 0,0-5 9 0,0 0 0 15,3-1 0-15,0 1 0 0,2-3 8 0,1-2 4 16,3-1 1-16,0 1 0 0,3-3-13 0,-3-1-18 15,3 1 4-15,-3 0 1 0,-3 5 13 0,2-2 0 16,-5 4-10-16,3 4 10 0,0-3-16 0,-3 5 2 16,0 2 0-16,0 4 0 0,0-4 14 0,-3 6 0 15,3 3 0-15,-3 0 0 0,3 2 0 0,0 0 0 16,-3 1 0-16,-1 2 0 0,1 2 0 0,0-2 0 16,3 5 0-16,0 0 0 0,-6 1 0 0,3 4 0 15,-3 1 0-15,3 2 0 0,-3 0 0 0,-3 3 10 0,3 2-2 16,-3 1 0-16,0 2 1 0,0-3 0 0,0 1 0 15,-3-1 0-15,3-5 27 0,0 1 6 0,0-6 1 0,0-6 0 16,-3 1-29-16,3-6-6 0,0-5 0 0,0 0-8 16,0 0 0-16,0 0 0 0,0 0-10 15,0 0 10-15,-6-5-14 0,6-3 5 0,3-3 1 0,0 1 0 16,0-4 8-16,0 1 0 0,3-3-9 0,0 0 9 16,3 0 0-16,0 1 0 0,0-1 0 0,3-3 0 15,-3 3 0-15,5-2 0 0,4-1 0 0,-3 3 0 16,0-5 0-16,3 3 15 0,3-1-4 0,-3 1-1 15,-1 2-10-15,-2 3 0 0,3 2 0 0,-3 0 0 16,0 6 0-16,-3 0 0 0,0 5 0 0,-3 5 0 16,0 0 0-16,0 3 8 0,0 6-8 0,-4 1 8 15,1 7-8-15,-3 1 0 0,-3 7 0 0,3-1 0 16,-3 5 8-16,0 0 0 0,0 3 0 0,-3-2 0 0,3-3-8 16,-3-1 0-16,3-4 0 0,0-3 0 0,0-6-14 15,0-2-5-15,-3-3-1 0,0-5-794 16,3-8-159-16</inkml:trace>
        </inkml:traceGroup>
      </inkml:traceGroup>
    </inkml:traceGroup>
    <inkml:traceGroup>
      <inkml:annotationXML>
        <emma:emma xmlns:emma="http://www.w3.org/2003/04/emma" version="1.0">
          <emma:interpretation id="{44F57B39-E9AB-42AE-93B3-8E0CEBDE3661}" emma:medium="tactile" emma:mode="ink">
            <msink:context xmlns:msink="http://schemas.microsoft.com/ink/2010/main" type="paragraph" rotatedBoundingBox="19473,16405 24086,15949 24197,17074 19585,1753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440BA69-2B62-4A1C-B225-2B69B93E94A2}" emma:medium="tactile" emma:mode="ink">
              <msink:context xmlns:msink="http://schemas.microsoft.com/ink/2010/main" type="line" rotatedBoundingBox="19473,16405 24086,15949 24197,17074 19585,17531"/>
            </emma:interpretation>
          </emma:emma>
        </inkml:annotationXML>
        <inkml:traceGroup>
          <inkml:annotationXML>
            <emma:emma xmlns:emma="http://www.w3.org/2003/04/emma" version="1.0">
              <emma:interpretation id="{900B29A5-80F5-4F41-A4E4-085375FAAE28}" emma:medium="tactile" emma:mode="ink">
                <msink:context xmlns:msink="http://schemas.microsoft.com/ink/2010/main" type="inkWord" rotatedBoundingBox="19473,16405 24086,15949 24197,17074 19585,17531"/>
              </emma:interpretation>
              <emma:one-of disjunction-type="recognition" id="oneOf30">
                <emma:interpretation id="interp86" emma:lang="" emma:confidence="0">
                  <emma:literal>MIHEI</emma:literal>
                </emma:interpretation>
                <emma:interpretation id="interp87" emma:lang="" emma:confidence="0">
                  <emma:literal>m = IEI</emma:literal>
                </emma:interpretation>
                <emma:interpretation id="interp88" emma:lang="" emma:confidence="0">
                  <emma:literal>m = HEI</emma:literal>
                </emma:interpretation>
                <emma:interpretation id="interp89" emma:lang="" emma:confidence="0">
                  <emma:literal>MIHFEI</emma:literal>
                </emma:interpretation>
                <emma:interpretation id="interp90" emma:lang="" emma:confidence="0">
                  <emma:literal>m = HIEI</emma:literal>
                </emma:interpretation>
              </emma:one-of>
            </emma:emma>
          </inkml:annotationXML>
          <inkml:trace contextRef="#ctx0" brushRef="#br0" timeOffset="112012.1542">15278 16645 230 0,'3'13'20'0,"-3"0"-20"0,-3 6 0 0,3-3 0 15,0-3 436-15,0 0 82 0,-3-2 17 0,3-3 3 16,3 0-383-16,-3-3-77 0,3 3-15 0,3-3-3 16,-1-5-44-16,1 0-8 0,0 6-8 0,6-6 12 15,0-6-12-15,3 6 0 0,6-8-10 0,-3 3 10 16,0 0-10-16,-1-1 10 0,1-2-10 0,0 8 10 15,0 0-9-15,-3 0 9 0,-3 0-8 0,-3 6 8 16,3 7-15-16,-6 0 3 0,3 0 0 0,-6 11 0 16,2 0 12-16,-2 0 0 0,3 8 0 0,-3-3 0 15,-3 3 0-15,0 5 0 0,0-3 9 0,3-2-9 16,-3-6 12-16,3 6-4 0,0-11-8 0,-3 3 12 16,3-11-12-16,0 0 0 0,0-5-9 0,-3-2 9 15,0-6-17-15,0 0 2 0,0 0 1 0,0 0 0 0,0 0 3 16,0 0 1-16,0 0 0 0,3-6 0 0,0-2 10 15,-3 3 14-15,0 5-3 0,3-8-1 0,-3 3 4 16,0-8 1-16,3 5 0 0,0-3 0 0,0-2 5 0,0 0 2 16,0 5 0-16,3-6 0 0,0 1-7 0,3 0-2 15,-3-6 0-15,3 1 0 0,3-1-13 0,0-2 8 16,0 0-8-16,-1-3 0 0,7-2 0 0,-3 5 0 16,3-11 0-16,0 8 0 0,0-5 8 0,0 5-8 15,-1 3 0-15,-2 10 0 16,-3-2-16-16,0 5-10 0,-3 6-2 0,0 4 0 15,0 6 4-15,-3 5 0 0,-3 3 0 0,3 5 0 0,3 6 24 0,-3 5 0 16,-3-1 0-16,3 4 0 0,3-3 0 0,-3 2-8 0,-1-2 8 16,1-1 0-16,0 1 0 0,-3-5-8 0,3-6 8 15,-3-3 0-15,-3-4 0 0,3-1 0 0,0 0 12 16,-3-5-4-16,0-8-8 0,0 0 0 0,0 0 0 0,0 0 0 16,0 0-8-16,0 0 8 0,0 0-8 0,0 0 8 15,0 0-14-15,0 0 2 0,0-8 1 0,3 3 0 16,0-3 11-16,0 0-12 0,-6-3 12 0,3-2-12 15,3 5 12-15,0-5 14 0,0 0-3 0,3-1-1 16,-3-4 5-16,0-1 1 0,6-2 0 0,0 0 0 16,0-3-2-16,3-2 0 0,6 2 0 0,-4-5 0 15,4-3-14-15,-3 0 11 0,3 6-11 0,0-1 10 16,0-4-10-16,0 10 0 0,-3-1 0 0,-1 7 0 16,1 7-14-16,-3 5 5 0,3 6 1 0,-6 10 0 15,3 0 8-15,-3 13 0 0,0 1 0 0,0 5 0 0,0 7 0 16,0-2 0-16,-3 8 0 0,2-2-12 0,-2-6 12 15,3 2 0-15,0-4 0 0,0-3-8 0,-3-6-12 16,3-7-1-16,-3-6-1 0,3-5-655 16,-3-6-131-16</inkml:trace>
          <inkml:trace contextRef="#ctx0" brushRef="#br0" timeOffset="112395.4031">16909 16732 1594 0,'-6'13'71'0,"6"-13"14"0,9 8-68 0,-3-2-17 0,-3-1 0 0,3 6 0 15,0-9 44-15,2 6 6 16,7-5 1-16,0-1 0 0,-3 4-32 0,3-6-7 0,9 0 0 0,0 0-1 15,-1 0 14-15,7 0 3 0,3-6 1 0,3 4 0 16,5-3-13-16,4-3-2 0,-9 2-1 0,5-4 0 16,1-6-13-16,-6-8 0 0,-3 3 0 0,2-3-10 31,-2-2-107-31,0-1-22 0,-1 1-4 0,-5 5-581 0</inkml:trace>
          <inkml:trace contextRef="#ctx0" brushRef="#br0" timeOffset="112754.6435">17040 16999 1029 0,'0'0'45'0,"0"0"11"0,6 6-45 0,-6-6-11 16,-3 8 0-16,3-3 0 0,3 3 92 0,-3-8 17 15,0 8 3-15,0-3 1 0,0 3-29 0,0-8-5 16,0 0-2-16,0 0 0 0,0 5-13 0,0-5-4 0,6 6 0 0,0 2 0 16,-6-8-23-16,8 0-5 15,1 0 0-15,3 0-1 0,0 0-17 0,0 0-3 16,0 0-1-16,3-3 0 0,6-2-10 0,0-1 8 15,-4 4-8-15,1-4 8 0,3-1-8 0,6-4 0 0,3 3-12 16,-1-3 12 0,4-2-40-16,-3-3-1 0,-3 3 0 0,0-5-548 0,-4-1-110 0</inkml:trace>
          <inkml:trace contextRef="#ctx0" brushRef="#br0" timeOffset="113332.6258">18079 16132 1666 0,'5'18'74'0,"-2"-10"15"0,-3 5-71 0,0 3-18 0,0-3 0 0,0 3 0 16,3-2 93-16,3-1 15 0,-3 0 4 0,3 6 0 15,0-6-61-15,3 11-12 0,-3-3-3 0,3 0 0 16,-3 5-20-16,3 3-5 0,0 1-1 0,-3 12 0 16,3 0-10-16,0 9 10 0,-3 1-10 0,-3 1 10 15,3 11-1-15,0-3 0 0,-3-3 0 0,-1 0 0 16,1 0 8-16,0-5 2 0,0 0 0 0,-3-13 0 0,0-3-9 16,0-5-2-16,0-9 0 0,-3-7 0 15,3-8-87-15,-3 0-17 0,3-8-4 16,0 0-1-16,0-13-136 0,0-6-27 0,0-36-6 15,-3 5-357-15</inkml:trace>
          <inkml:trace contextRef="#ctx0" brushRef="#br0" timeOffset="113691.9174">18721 16198 1440 0,'3'39'128'0,"-6"-20"-103"0,0 7-25 0,3-2 0 16,-2 3 194-16,-1-6 34 0,0 5 6 0,0-7 2 15,3 2-122-15,-3-2-24 0,3 2-5 0,-3 0-1 16,6-5-55-16,-3 5-11 0,3-3-2 0,-3 6-1 15,6-3-15-15,-3 6-16 0,-1 5 3 0,1-1 1 16,0 4 12-16,0 4 0 0,-3 1 0 0,3 3 0 16,-3-1 12-16,-3 3 4 0,0 5 2 0,-3-2 0 15,1-9-3-15,-1 1-1 0,3-8 0 0,0-6 0 16,0-2-14-16,0-11-16 0,-3-5 3 0,6-8 1 16,0 0-100-16,-3-5-20 15,-3-6-4-15,3-7-1 0,0-1-42 0,-3-7-8 0,6-6-1 16,-3 0-1-16</inkml:trace>
          <inkml:trace contextRef="#ctx0" brushRef="#br0" timeOffset="114000.9054">18650 16301 576 0,'6'21'25'0,"-3"-10"6"0,-3-3-31 0,0 2 0 0,0-7 0 0,0-3 0 0,0 0 307 0,6 5 55 16,-6-5 11-16,12-5 3 0,0 2-316 0,-3-2-60 0,6 0-16 15,-1-1-2-15,1-2 7 0,3 1 2 32,0-1 0-32,0-3 0 0,6 3 9 0,-3 0 0 0,5 0 0 0,1 0-8 0,3-5 8 0,0 5 0 0,-1 0 0 0,1 3-8 15,0-3-12-15,0 3-3 0,-4-1 0 0,-2-2 0 47,-3 0-5-47,3 1 0 0,-3 1-1 0,-6 1 0 16,3-3-43-16,-7 0-8 0,4 0-1 0,-3 3-1 0</inkml:trace>
          <inkml:trace contextRef="#ctx0" brushRef="#br0" timeOffset="114328.9621">18647 16785 1144 0,'0'0'51'0,"0"0"10"0,-6 5-49 0,6-5-12 0,-3 6 0 0,3-6 0 0,0 8 82 0,0-8 14 31,0 0 2-31,9 0 1 0,6-3-35 0,-3 0-8 16,0 1 0-16,3-4-1 0,2 1-25 0,4-3-5 15,-3-5-1-15,3-6 0 0,3 4-16 0,0-9-8 0,2 5 0 0,1-2 8 0,3 3-8 0,3-4 0 16,2 4 0-16,1-1 0 31,0 1-53-31,3 5-3 0,-7-1-1 0,1 1 0 0,3-3-40 0,-6 3-8 0,23-13-2 0,-17 7 0 0</inkml:trace>
          <inkml:trace contextRef="#ctx0" brushRef="#br0" timeOffset="114672.664">18805 17037 864 0,'0'0'38'0,"0"0"8"0,0 0-37 0,3 2-9 0,-3-2 0 0,0 0 0 0,0 0 208 0,0 11 40 31,3-3 8-31,-3-8 2 0,0 0-158 0,3 8-31 15,-3-8-6-15,6 5-2 0,-6-5-13 0,6 5-2 0,-6-5-1 0,9 6 0 0,-3-4-27 0,5-2-6 16,1 0 0-16,0 0-1 0,3 0-11 0,0 0 0 31,6-5 0-31,0-3 0 0,2 3-15 0,4-3 5 16,0-3 1-16,6 1 0 16,0-4-38-16,-1-2-7 0,4 1-2 0,0-4-553 0,-4-2-111 0</inkml:trace>
          <inkml:trace contextRef="#ctx0" brushRef="#br0" timeOffset="115063.1552">19853 15949 2026 0,'0'29'90'0,"0"-13"18"0,0 8-86 0,-3 2-22 15,3 6 0-15,-6 5 0 0,3 8 68 0,0 0 8 32,0 8 3-32,0-3 0 0,0 6-54 0,-3 5-10 15,0 0-3-15,0 5 0 0,0 0-12 0,0-3-10 0,0-4 2 0,0-7 0 0,3 1-8 0,-3-8-2 16,0 0 0-16,3-13 0 31,-6-3-79-31,6-5-16 0,-3-11-3 0,0-5-772 0</inkml:trace>
        </inkml:traceGroup>
      </inkml:traceGroup>
    </inkml:traceGroup>
  </inkml:traceGroup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20797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0,-4 0 1 16,3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0-16,0 0 0 0,0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16,-4 0-1-16,0-4-802 16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8.9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  <inkml:trace contextRef="#ctx0" brushRef="#br0" timeOffset="374.9144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5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1" timeOffset="1.07958E6">12539 3225 288 0,'0'0'12'0,"0"0"4"15,0 0-16-15,0 0 0 0,0 0 0 0,0 0 0 0,0 0 101 0,0 0 18 0,0 0 3 0,0 0 1 16,0 0-99-16,0 0-24 0,0 0 0 0,0 0 0 15,0 0 12-15,0 0-4 0,0 0 0 0,0 0 0 16,0 0 55-16,0 0 10 0,-9-4 3 0,9 4 0 16,0 0 5-16,-5 0 2 0,-4 0 0 0,9 0 0 15,-4-4-39-15,4 4-7 0,-9-4-1 0,9 4-1 16,0 0-35-16,0 0 0 0,-5-4 0 0,5 4 0 16,-9 0 0-16,9 0-9 0,0 0-1 0,-4-4 0 0,-5 0 10 0,9 4 0 15,-5-4 0-15,5 4 0 0,-4-8 0 0,4 4 11 16,-5-4-3-16,5 8 0 0,0 0 45 0,0 0 9 15,0 0 2-15,0-4 0 0,-4-4-28 0,4 8-4 16,0 0-2-16,0 0 0 0,-5-4-16 0,5 4-3 16,0 0-1-16,0 0 0 0,0 0-10 0,0 0 0 15,0 0 0-15,0 0 0 0,0 0 25 0,9-4 3 16,-9 4 1-16,14 0 0 0,-14 0 8 0,9 0 2 16,-9 0 0-16,9 4 0 0,-9-4 1 0,13 0 0 15,-13 0 0-15,9 4 0 0,-9-4-1 0,14 4 0 0,-5 4 0 0,0-4 0 16,-9-4-11-16,0 0-3 15,13 8 0-15,-4 0 0 0,0 0-9 0,0 0-3 0,0 0 0 0,0 0 0 16,0 4-1-16,0-4 0 0,0 4 0 0,-4 0 0 16,8-8 0-16,-4 4-1 0,-4 0 0 0,4 0 0 15,0 0-3-15,0 0-8 0,0 0 12 0,0 0-4 16,0 0 0-16,4-4 0 0,-4 4 0 0,5-4 0 16,-5 4 12-16,0-4 3 0,0 0 0 0,4 0 0 15,-4 0-23-15,5 8 0 0,-10-4 0 0,10 0 8 16,-1-4-8-16,1 0 0 0,-10 0-8 0,10 4 8 15,-5 4 0-15,-5 0 12 0,-4-12 0 0,5 12-1 16,4 0-11-16,-1 0-9 0,-3 0 9 0,-1-4-13 16,5 4 13-16,-4 0 0 0,4 0 0 0,0-4 10 15,0 0-10-15,-5 0 0 0,5-4 0 0,5 4 0 16,-5 4 0-16,0-4 10 0,0 0-10 0,4 0 10 16,-4 0-10-16,0 0 0 0,0 0 0 0,5 0 8 0,-5 0-8 15,0 4 0-15,0-4 0 0,0 4 8 0,0 0-8 16,0 4 0-16,4-4 0 0,-4 4 0 0,5-4 0 15,-5 0 0-15,4 0 0 0,1 0 0 0,-5 0 0 0,0 0 0 16,4 0 0-16,-4 0 0 0,0-4 0 0,0 4 0 16,0-4 0-16,0 0 0 0,5 0 0 0,-10 0 0 15,-4-8 0-15,9 12 0 0,0 0 0 0,0-4 0 16,-4 7 0-16,4-3 0 0,-5 0 0 0,5 0 0 16,0 0 0-16,0 4 0 0,-4 0 0 0,4-8 0 15,0 0 0-15,4 4 0 0,-4 4 0 0,0-4 0 16,0 0 0-16,5 0 0 0,-1 0 0 0,-4 0 0 15,5 0 0-15,-5 0 0 0,4-4 0 0,0 4 0 0,1 0 8 16,-5-4-8-16,4 4 0 0,1-4 0 0,-5 0 0 16,0 4 8-16,-9-4-8 0,0-8 0 0,9 8 0 0,0 0 0 15,0 8 0-15,-5-4 0 0,10 0 8 0,-5 0-8 16,0 0 0-16,0 0 0 0,0 0 0 0,-5-4 8 16,5 4-8-16,0-4 0 0,0 4 0 0,0-4 0 15,0 4 0-15,0-4 0 0,0 4 0 0,0 0 0 16,0-4 0-16,-4 0 0 0,4 0 0 0,-5 4 0 15,5-4 8-15,0 0-8 0,-9-8 12 0,5 8-4 16,-1 0 1-16,5 0 0 0,-9-8 0 0,9 8 0 16,0 0-1-16,0 0 0 0,-9-8 0 0,9 12 0 15,0-4-8-15,0 4-17 0,-4 0 4 0,4-4 1 16,0-4 12-16,0 4 13 0,-5 4-2 0,5 0-1 16,-4 0-10-16,4 0 0 0,0 0 0 0,0-4 0 15,0 0 0-15,0 4 0 0,4 0 0 0,1 0 0 0,-5-4 0 16,0 0 0-16,4 0 0 0,1 0 0 0,-5 0 0 15,4 0 0-15,-4 0 0 0,5 0 8 0,-1 0-8 0,1 0 0 16,-5 0 0-16,4 4 0 0,-4 0 0 0,0 0 0 16,4-4 0-16,-4 4 8 0,0-4 7 0,5 4 1 15,-1 0 0-15,-4-4 0 0,5 4-24 0,-5-4-5 16,4 0-1-16,1 4 0 0,-10-4 24 0,5 0 5 16,5 0 1-16,-1 0 0 0,1 0-16 0,-1 4 0 15,-4-4 0-15,0 0 0 0,5 0 0 0,-5 0 0 16,4 0 0-16,-4 0 0 0,5 4 9 0,-5 0-1 15,0 0 0-15,0 0 0 0,0-4-8 0,0 4 0 16,0 0 0-16,0 0 0 0,4 0 0 0,-4-1 0 0,-4-3 0 16,8 4 0-16,-4 0 0 0,0 4 0 0,0-4 0 15,0-4 0-15,0 4 0 0,0 0 0 0,0-4 8 0,0 4-8 16,0 0 0-16,0 0 0 0,-4-4 0 0,-1 4 0 16,1 0 0-16,-1 0 0 0,5 0 0 0,-4 0 0 15,-1 0 0-15,5 4 0 0,-4 0 0 0,4 0 0 16,0-4 0-16,0 0 0 0,-5 4 0 0,10-4 0 15,-5-4 0-15,4 4 0 0,-4-4 0 0,4 4 0 16,1-4 0-16,-5 4 0 0,4-4 0 0,1 0 0 16,-5 0 0-16,4 0 0 0,-4 0 0 0,5 0 0 15,-1 0 0-15,-4 0 0 0,5-4 0 0,-5 0 0 16,4 4 0-16,1 0 0 0,-5 0 0 0,4 0 0 16,1-4 0-16,-5 4 0 0,0 4 0 0,0-4 0 15,-5 0 0-15,1 4 0 0,4-4 0 0,4 4 0 0,-8-4 0 16,8 0 0-16,-8 0 8 0,4 0-8 0,0 0 0 0,0 0 0 15,0 0 0-15,-5 0 0 0,5 0 0 0,-4 0 0 16,-5-8 0-16,9 12 8 0,0 4-8 0,0-8 0 16,-5 4 0-16,1 0 8 0,-1 0-8 0,1 0 0 15,4 0 0-15,-5 0 0 0,1-4 0 0,4 4 0 16,-5 0 8-16,5 0-8 0,0-4 0 0,-4 0 0 16,4 8 0-16,-5-4 0 0,5-4 0 0,0 4 0 15,0-4 0-15,-4 4 0 0,4 4 0 0,-5-4 0 16,5 0 0-16,-4 0 0 0,-5 0 0 0,9 4 0 15,-5 0 0-15,5 0 0 0,-4 0 0 0,-1 0 0 16,5-4 0-16,0 8 0 0,0-4 0 0,0 4 0 0,0-4 8 16,0 0-8-16,0 4 0 0,0-8 0 0,0 4 0 15,0 0 0-15,4-4 8 0,-4 4-8 0,0-1 0 16,-4-3 8-16,8 0-8 0,-4 4 0 0,5 0 0 0,-5 0 0 16,-5 0 0-16,10 0 0 0,-1 0 0 0,1 4 0 15,-1 0 0-15,1-4 0 0,4 0 0 0,0 0 8 16,0 4-8-16,0 0 0 0,-5 0 0 0,5 0 0 15,5 0 0-15,-10 0 0 0,1 4 0 0,-1 0 0 16,1-4 0-16,-5 0 0 0,0 0 0 0,0 4 12 16,0 0-12-16,0 0 0 0,9 4 0 0,-9-8 0 15,0 4 0-15,0-4 0 0,9 4 0 0,-5 0 0 0,-4 0 0 16,9 0 0-16,-4 4 0 0,4-8 0 0,0 4 0 0,-5 0 0 16,1 4 0-16,-1 0 0 0,5 0 0 0,-5 0 0 15,-4 0 8-15,5 0-8 0,-1 0 0 0,-4 4 0 16,5-4 9-16,-5 0-9 0,-5 0 0 0,10-4 8 15,-1 4-8-15,-4-4 0 0,0-1 0 0,0 1 8 16,9 0-8-16,-4 0 0 0,-1-4 0 0,1 4 0 16,-1-4 0-16,10 4 0 0,-1 4 8 0,-4 4-8 15,-4-4 10-15,8 4-10 0,5 0 10 0,0 4-10 16,-9 0 10-16,0 0-10 0,9 0 9 0,-4 0-9 0,-1 4 8 16,1 0-8-16,-5-4 0 0,0 4 8 0,9 0-8 15,-1 0 0-15,-12-4 12 0,8 4-2 0,1-4-1 16,-1 0 0-16,1-4-9 0,-1 0 0 0,-8 0-12 0,8 0 12 15,5 0 0-15,-9-4 0 0,0 0 0 0,0-4 0 16,5 0 0-16,-5 0 0 0,0 4 0 0,-5-1 8 16,5-3-8-16,5-4 0 0,-1 8 9 0,-8-8-9 15,-5 8 0-15,4-4 8 0,10-4-8 0,-5 0 0 16,0 0 0-16,0 4 0 0,-5 0 0 0,10 0 8 16,-1 0-8-16,1 0 0 0,-10 0 0 0,5 0 0 15,9 0 0-15,-5 0 0 0,-8 0 0 0,4 4 0 16,9-4 0-16,-5 4 0 0,1-4 0 0,4 4 0 15,-5-4 0-15,5 4 9 0,0 0-9 0,-4 0 0 16,4 0 0-16,-5-4 0 0,1-4 0 0,4 4 0 0,-5 0 0 16,5 4 0-16,0-8 0 0,-4 0 0 0,-1 0 0 15,1 4 0-15,-1-4 0 0,1 0 0 0,-5 4 0 0,4-4 0 16,0 8 0-16,-4-4 0 0,9 0 0 0,-4 0 0 16,-1 0 0-16,1 0 0 0,-1-4 0 0,-4 3 0 15,0-3 0-15,5 0 0 0,-5 4 0 0,4 0 0 16,-4-4 0-16,0 4 0 0,0 4 0 0,0-4 0 15,0 4 0-15,0 0 0 0,5-4 0 0,-5-4 0 16,0 4-12-16,9-4 3 0,-5 0 9 0,1 0 9 16,-1-4-1-16,1 4-8 0,-1-4 0 0,1 0 0 15,-6 0 0-15,1 0 0 0,5-4 8 0,-10 0-8 16,1 0 0-16,-5 4 0 0,0-4 0 0,-5 4 0 0,1 0 0 16,4 0 0-16,-5-4 0 0,10 4-12 0,-10 4 3 15,5 0 1-15,0-4 8 0,0 0 8 0,-4 0-8 16,8 4 11-16,1-4-11 0,-5 0 0 0,4 0 0 0,-4-4 0 15,5 4 0-15,-1-4 0 0,5 4 0 0,-4-4 0 16,-1 0 0-16,1 4 0 0,-1-4 0 0,1 0 0 16,-1 0 0-16,-4 0 0 0,5 0-10 0,-1 0 10 15,-4 0 0-15,0 0 0 0,5 0-8 0,-5 0 8 16,0 0 0-16,0 0 0 0,0 0 0 0,0-4 0 16,0 8 0-16,4-4 0 0,1 0 0 0,-1 0 0 15,1 0 0-15,4 0 0 0,-5 4-8 0,5 0 8 16,0-4 0-16,0 4 0 0,0 0 0 0,0 0 0 15,0-5-27-15,4 5-2 0,1-4-1 0,-5 4 0 16,0 0 30-16,-5 0 0 0,5 0 0 0,-4 4 10 0,-5 0-10 0,0-4 0 16,4 0-12-16,-4 0 12 0,5 4 0 0,-5-4 0 15,0 0 0-15,0 0 0 0,0 0 0 0,-5 0 0 16,5-4 0-16,5 0 0 0,-10 0 0 0,5 0 0 16,0 0 0-16,0 0 0 0,0 0 0 0,0 0 0 15,0-4 0-15,0 4 12 0,5 4-12 0,-5-4 0 16,0 4 0-16,4-4-11 0,1 4 11 0,-1 0 0 15,1 0 0-15,-1 0 0 0,-4-4 0 0,5 8 0 16,-1-4 0-16,-4-4 0 0,0 4 0 0,5 0 0 16,-1 0 0-16,-4-4 0 0,5 4 0 0,-1 0 0 15,1-4 0-15,3 4-8 0,-3-8 8 0,4 8 0 16,0-4 0-16,0 0 0 0,0 4 0 0,-5 0 0 16,5 0 0-16,0-4 0 0,-4 4 0 0,4 0 0 0,-9 0 0 15,4 0 0-15,1-4 28 0,-5 0 4 0,0 4 0 16,-5-4 1-16,1-4-33 0,-1 4 0 0,5 0 0 0,-9-4 0 15,0-8 0-15,5 12 0 0,4-4 0 0,-5 4 0 16,-4-12 0-16,5 8 0 0,4 4 0 0,-9-12 0 16,4 8-14-16,-4-8 0 0,0 0 0 0,0 0 0 15,9 8-2-15,-4 0 0 0,4 0 0 0,-9-8 0 16,0 0 16-16,4 8 13 0,1 4-2 0,-1-4-1 16,-4-8-10-16,0 12 0 0,5-4 0 0,-1 0-11 15,-4-8-3-15,5 8-1 0,-1 4 0 0,-4-12 0 16,0 0-1-16,0 0 0 0,0 0 0 0,0 0 0 15,0 0-90-15,0 0-18 16,-4-12-4-16,-1 0-1 0,1-8-101 0,-5-8-20 16,-36-48-4-16,-9 16-1 0</inkml:trace>
  <inkml:trace contextRef="#ctx0" brushRef="#br0" timeOffset="1303.5302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2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23964 9220 921 0,'0'-12'40'0,"4"4"10"0,1 4-40 0,-1-4-10 0,5-4 0 0,-4 4 0 16,4 0 35-16,-5 0 5 0,5 0 0 0,0 0 1 15,0 4-17-15,0 0-4 0,5 0-1 0,-5 0 0 16,-5 4 11-16,14 0 2 0,-4-4 1 0,-5 8 0 15,0-4-6-15,0 4-2 0,-5 0 0 0,5 0 0 0,-4-4-5 0,4 4 0 16,0 4-1-16,0 4 0 0,0 0-9 0,-5 4-2 16,5 4 0-16,-4 0 0 0,4 4 2 0,0 4 0 15,-5 4 0-15,-4 4 0 0,14 4 3 0,-10 0 1 0,1 0 0 0,-1 0 0 16,5 8 6-16,-4-8 2 0,-1 4 0 0,1 0 0 16,-1-4-5-16,5 4-1 0,-4 0 0 0,-1-4 0 15,-4 0-8-15,0 0-8 0,0-4 12 0,0-5-12 16,0 5 8-16,0-8-8 0,0-4 0 0,0-4 0 15,0-4 0-15,0 0 0 0,0-4-12 0,-4-4 3 32,-1 0-31-32,-4 0-7 0,0-8-1 0,0 0-644 0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87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24787 9036 1537 0,'22'-8'68'0,"-13"4"14"0,5 0-66 0,-5 0-16 16,-9 4 0-16,0 0 0 0,0 0 12 0,0 0-2 15,0 0 0-15,0 0 0 16,0 0-37-16,0 0-7 0,0 0-2 0,0 0 0 0,0 0 24 0,4 12 12 0,-4 4-12 0,0 0 12 16,0 0 0-16,-4 0 0 0,-5 0 0 0,4 4 0 15,1 0-8-15,-5 4 8 0,-5 4 0 0,1 0 0 16,4 4 0-16,0 0 0 0,-5 0 0 0,1 0 0 15,4 4-10-15,0-4 10 0,4 4-8 0,-4-4 8 16,9 0-11-16,-4-4 11 0,8-4-13 0,-4 0 5 16,9 0 8-16,-4-8 0 0,-1 0 0 0,1 0 0 15,8 0 0-15,-4-4 0 0,0 0 0 0,0-4 0 16,5 0 0-16,-1-4 8 0,1 0-8 0,-1-4 0 16,1 0 8-16,-1 0-8 0,-4-8 10 0,14 4-10 15,-10-4 11-15,-4 0-11 0,14 0 12 0,-14-4-12 16,9 0 10-16,0-4-10 0,-10 4 8 0,15 0-8 15,-14 4 0-15,13-4 8 0,-8-4-8 0,-5 4 0 0,4 0 37 16,1-4 3-16,-10-4 0 0,5 0 0 0,0 4-13 0,0 0-3 16,-4-8 0-16,-1 4 0 0,1 0 19 0,-1-4 3 15,-4 0 1-15,0 4 0 0,0-4-22 0,0 0-4 16,0 0-1-16,-4 4 0 0,-5-4-20 0,4 0 0 16,-4 4 0-16,0 4 0 0,0-4-19 0,0 4 2 15,0 0 0-15,-4 0 0 0,4 8-2 0,-5 0 0 16,1 0 0-16,-5 0 0 0,-5 4 3 0,10-4 1 15,-9 8 0-15,-1-4 0 16,-8-4-25-16,-5 4-6 0,0 0-1 0,0 0-437 16,4 0-87-16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24.03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54 69 403 0,'0'0'36'0,"0"0"-36"16,0 0 0-16,0 0 0 0,0 0 323 0,0 0 57 15,0 0 12-15,0 0 3 0,0 0-271 0,0 0-55 16,0 0-10-16,0 0-3 0,0 0-44 0,0 0-12 16,0 0 0-16,0 0 0 0,0 0-14 0,0 0-5 15,0 0-1-15,0 0 0 0,0 0 20 0,9-8 0 16,-4 0 0-16,4 4 0 0,4 0 0 0,1 0 0 16,-1-4 0-16,1 4 0 15,8 0 0-15,-4 0 0 0,0 0 0 0,0 0 0 16,0 0 0-16,4 4 0 0,-4 0 0 0,0-4 0 15,0 0 0-15,0 4 0 0,0 0 0 0,0 0 0 16,0 0 0-16,0 0-8 0,0 4 8 0,-4 0 0 16,4 0 0-16,-5 0 0 0,-4 0 0 0,5 4 0 15,-5 0-8-15,0 0 8 0,0 0 0 0,-5 0 0 16,-4-8-8-16,5 12 8 0,-5-12 0 0,4 8 0 0,1 4-10 0,-5 0 10 0,4 0-8 0,-4-1 8 16,-4 1-9-16,-1-4 9 0,5 4-10 0,-4 0 10 15,-1 4-15-15,-4-4 3 0,0 0 1 0,0 4 0 16,5-8 11-16,-5 8-12 0,-5-4 12 0,5 0-12 15,0 0 12-15,0 4 0 0,0-4 8 0,-4 0-8 16,8 0 18-16,-8 0-1 0,-1 0 0 0,1 0 0 16,-1 4-4-16,5 0-1 0,-4-4 0 0,-5 4 0 15,-5 0-4-15,10-4-8 0,4 4 11 0,0-4-11 16,-5 0 18-16,1 0-3 0,-5 4-1 0,0 0 0 16,5 0-14-16,-5 0 0 0,0-4 0 0,4 0 0 15,1 0 0-15,-1 0 0 0,1-4 0 0,-1 0 0 16,5 0 0-16,-4 4 0 0,-1-4 0 0,5 0 0 15,-4 0 0-15,4-4 0 0,9-4 0 0,-5 8 0 16,5-8 0-16,0 0 0 0,0 0 0 0,0 0 0 16,0 0 0-16,0 0 0 0,0 0 0 0,0 0 0 0,0 0 0 15,0 0 11-15,0 0-11 0,0 0 10 0,0 0 3 16,0 0 1-16,0 0 0 0,9 4 0 0,0 4 4 16,0 0 1-16,5-4 0 0,-5 4 0 0,-9-8 5 0,13 4 0 15,1 0 1-15,-1-4 0 0,5 4-25 0,-4 0 0 16,4 0 0-16,4 0 0 0,1 0 0 0,-1-4 0 15,0 8 8-15,10-4-8 0,8 0 12 0,1 0-4 16,-1 4 0-16,1-4 0 0,4-4-8 0,-5 0 0 16,-4 0 0-16,5-8 0 15,-5 0-132-15,9-8-28 0,4-8-5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3-21T16:16:02.8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DE90CF-E12C-4CF2-8ED4-33F4F86B433F}" emma:medium="tactile" emma:mode="ink">
          <msink:context xmlns:msink="http://schemas.microsoft.com/ink/2010/main" type="inkDrawing" rotatedBoundingBox="31820,12766 31894,12815 31885,12828 31811,12778" shapeName="Other"/>
        </emma:interpretation>
      </emma:emma>
    </inkml:annotationXML>
    <inkml:trace contextRef="#ctx0" brushRef="#br0">0 0 0,'0'0'0,"0"0"15,74 50 1,-74-50-16,0 0 16,0 0-1</inkml:trace>
  </inkml:traceGroup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49:02.363"/>
    </inkml:context>
    <inkml:brush xml:id="br0">
      <inkml:brushProperty name="width" value="0.13333" units="cm"/>
      <inkml:brushProperty name="height" value="0.13333" units="cm"/>
      <inkml:brushProperty name="color" value="#177D36"/>
      <inkml:brushProperty name="fitToCurve" value="1"/>
    </inkml:brush>
  </inkml:definitions>
  <inkml:trace contextRef="#ctx0" brushRef="#br0">-4-7 691 0,'0'0'30'0,"0"0"7"0,0 0-29 0,0 0-8 0,0 0 0 0,0 0 0 16,5 8 151-16,-5-8 29 0,0 0 5 0,0 0 2 15,0 0-156-15,0 0-31 0,0 0 0 0,0 0-13 16,0 0-9-16,0 0-2 0,0 0 0 0,0 0 0 31,0 0-38-31,0 12-8 0,0-4-2 0,0 4-411 0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8.13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92144.0389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  <inkml:trace contextRef="#ctx0" brushRef="#br0" timeOffset="-48637.7722">-504 423 576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49:13.38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117 115 806 0,'0'0'72'0,"0"0"-58"16,0 0-14-16,0 0 0 0,0 0 32 0,0 0 4 16,0 0 1-16,0 0 0 0,0 0-26 0,0 0-11 15,0 0 8-15,0 0-8 0,0 0 0 0,0 0 0 0,0 0 0 0,0 0 0 16,0 0 0-16,0 0 0 0,0 0 0 0,0 0 0 15,0 0 0-15,0 0 0 0,0 0 8 0,0 0-8 16,0 0 15-16,0 0-3 0,0 0 0 0,0 0 0 16,0 0-12-16,0 0 0 0,0 0 8 0,0 0-8 15,-9 4 0-15,9-4-10 0,-4 0 2 0,4 0 0 16,-9 8 33-16,0-4 7 0,4 0 2 0,5-4 0 16,-9 4-11-16,9-4-3 0,-4 0 0 0,4 0 0 15,-9 0-6-15,9 0-2 0,0 0 0 0,0 0 0 16,0 0-12-16,-5 0-10 0,-8 0 2 0,8-4 0 15,5 4-25-15,0 0-5 16,0 0-1-16,-9-4 0 0,5 4 24 0,4 0 5 0,0 0 1 0,0 0 0 16,0 0 23-16,0 0 5 0,-9-4 1 0,9 4 0 15,0 0 12-15,-5 0 4 0,5 0 0 0,0 0 0 16,0 0-4-16,0 0 0 0,0 0 0 0,0 0 0 16,-9 0-16-16,9 0-3 0,0 0-1 0,0 0 0 0,0 0 4 15,0 0 0-15,0 0 0 0,0 0 0 0,0 0-16 0,0 0 0 16,0 0 8-16,0 0-8 0,0 0 0 0,0 0 0 15,0 0 8-15,0 0-8 0,0 0 0 0,0 0 0 16,0 0 0-16,0 0 0 0,0 0 0 0,0 0 0 16,0 0 0-16,0 0 0 0,14 4 8 0,-1-4 4 15,-4 4 2-15,-9-4 0 0,9 0 3 0,0 4 1 16,-9-4 0-16,14 0 0 0,-1-4-6 0,-4 4-2 16,0-4 0-16,0 0 0 0,0 0 6 0,0 0 2 15,0 0 0-15,0 0 0 0,0 0 4 0,5 0 1 16,-14 4 0-16,9 0 0 0,-9 0-5 0,9-4-1 0,0 4 0 0,-9 0 0 15,9 0-5-15,0 0 0 0,4 0-1 0,-8 0 0 16,-5 0-11-16,9 0 8 0,4 0-8 0,-4 0 8 16,0 0-8-16,0 0 0 0,0 0 0 0,5-4 0 15,-1 0 0-15,1 0 0 0,-5 4 0 0,4-8 0 16,5 4 0-16,0 0 0 0,-9 0 0 0,5-4 0 16,-1 4 0-16,-4 0 0 0,5-4 0 0,-5 4 0 15,-9 4 0-15,9-4 0 0,0 0 0 0,-5 0 0 16,5 0 0-16,-4 0 0 0,8 0 0 0,-4 4 0 15,-9 0 0-15,9 4 0 0,0-4 0 0,5 0 0 16,-6 4 0-16,-8-4 0 0,0 0 0 0,9 4 0 16,5 0 0-16,-10-4 0 0,-4 0 0 0,14 0 0 15,-14 0 0-15,9 4 0 0,0-4 0 0,-9 0 8 16,0 0-8-16,9 4 0 0,0-8 0 0,-9 4 0 0,0 0 11 16,13 0 0-16,-4 0 0 0,0 0 0 0,0 0-11 15,-9 0 10-15,0 0-10 0,0 0 10 0,14-4-10 0,-14 4 0 16,0 0 0-16,9 0 8 0,-9 0-8 0,9 0 0 15,-9 0 0-15,0 0 8 0,0 0-8 0,0 0 0 16,0 0 0-16,9-4 0 0,-9 4 0 0,9-4 0 16,-9 4 0-16,9 0 8 0,-9 0-8 0,0 0 0 15,9 0 0-15,0 0 8 0,-9 0-8 0,9-4 0 16,-9 4 9-16,9-4-9 0,-9 4 0 0,9-4 0 16,-9 4 0-16,0 0 0 0,9-4 0 0,-9 4 0 15,0 0 0-15,0 0 0 0,0 0 0 0,0 0 0 16,9-4 0-16,-9 4 0 0,0 0 19 0,0 0-1 15,0 0 0-15,9 0 0 0,-9 0 4 0,0 0 1 0,0 0 0 16,0 0 0-16,0 0-12 0,0 0-3 0,9-4 0 0,-9 4 0 16,0 0-8-16,0 0 0 0,0 0 0 0,0 0 0 31,0 0 0-31,0 0 0 0,0 0 0 0,0 0 8 16,0 0-8-16,0 0 10 0,0 0-10 0,0 0 10 0,0 0 0 15,0 0 0-15,0 0 0 0,0 0 0 0,0 0 4 0,0 0 1 16,0 0 0-16,0 0 0 0,0 0 0 0,0 0 0 15,0 8 0-15,4 4 0 0,-4-12-5 0,0 0-1 16,0 0 0-16,-4 12 0 0,4-4-1 0,-5 4-8 16,5-12 12-16,-4 12-4 0,-1-4-8 0,1 0 0 15,4-8 9-15,-5 12-9 0,1-4 9 0,-1 4-9 16,1 0 12-16,-1 0-12 0,1-4 11 0,-1 4-11 16,1-4 10-16,-1 4-10 0,-4 0 8 0,5 0-8 15,-1 0 0-15,1 4 9 0,-5 0-9 0,4 0 10 16,-4-4-10-16,0 4 10 0,0 4 1 0,0-4 0 15,0 4 0-15,-4-5 0 0,4 5-11 0,0 0-14 16,0 0 3-16,4-4 1 0,-4 4 10 0,0 0 0 16,0-4 0-16,5-4 0 0,-5 4 0 0,4 0 0 15,1 0 0-15,-1 0 0 0,-4 0 0 0,9-4 14 0,-9 4-3 16,5-4-1-16,0-4-10 0,4 4 0 0,-9 0 0 16,9 0 0-16,0-12 0 0,-5 8 0 0,5-8 0 0,0 0 0 15,0 0-12-15,0 0 3 0,-4 12 0 0,4-12 0 16,-5 12-11-16,5-12-1 0,0 0-1 0,0 0 0 15,0 8 6-15,0-8 2 0,-4 12 0 0,4-4 0 32,0 4-28-32,0-12-6 0,0 8 0 0,0-8-1 0,0 0-32 15,0 0-7-15,0 0 0 0,0 0-774 0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36048.9237">8565 6990 2610 0,'0'0'57'0,"0"0"12"0,0-5 3 0,0 5 1 0,0 0-58 0,0 0-15 0,-3-3 0 0,3 3 0 0,0 0 0 0,0 0 0 0,0 0 0 0,0 0 0 47,0 0-181-47,0 8-39 0,-3 0-8 0</inkml:trace>
  <inkml:trace contextRef="#ctx0" brushRef="#br0" timeOffset="6218.173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8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  <inkml:trace contextRef="#ctx0" brushRef="#br0" timeOffset="-22010.9251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  <inkml:trace contextRef="#ctx0" brushRef="#br0" timeOffset="-1171.5986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12649 12548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6 0 15,3-6 0-15,0 5 0 0,0-5-20 0,3 5-4 16,-3-5-1-16,0 0 0 0,6 9-1 0,0-4 0 15,3 3 0-15,0-2 0 0,3-1 14 0,2 0 2 16,1-2 1-16,3 2 0 0,3-2 10 0,3 3 3 16,-3 2 0-16,2-3 0 0,4 3-11 0,0-2-3 15,3-1 0-15,0 3 0 0,-1-2 12 0,4 4 3 16,3-4 0-16,3 2 0 0,-1-3-32 0,1 1-8 16,3 2 0-16,-4-3 0 0,4 1 0 0,0 2 0 15,-1-3 0-15,-2 1 0 0,3-1 12 0,2 3-1 16,4-2-1-16,0-1 0 0,2 3 2 0,1 0 0 15,-1-2 0-15,-2 2 0 0,3 0 5 0,-4 0 2 0,4 3 0 16,-1-3 0-16,4 0-2 0,-3 0 0 0,2-2 0 16,1 2 0-16,-1-3-7 0,1 3-2 0,-1-2 0 15,1-1 0-15,6-2-8 0,-4 0 10 0,1-1-10 16,-4 1 10-16,-2-3-10 0,2 3 0 0,-2-1 0 0,3 1-11 16,-1 3 11-16,4-4 0 0,-4 4 8 0,-2-4-8 15,3 1 8-15,-4 2-8 0,1 1 8 0,2-1-8 16,1 3 0-16,-1-2 0 0,1-3 0 0,0 2 0 15,-1 0 0-15,-2 1 0 0,-4-1 0 0,1 1 0 16,0-1 0-16,-4-2 0 0,4 2 0 0,-6 3 0 16,2-2 0-16,-2-1 0 0,0 1 0 0,-4-1 0 15,1 0 0-15,-3 1 0 0,-1-1 0 0,1 1 0 0,0-4 14 0,-3 4-2 0,2-4 0 0,-2 4 0 16,-3-6 20-16,3 3 4 0,-4-1 1 0,1 4 0 31,0-6-37-31,0 2-13 0,-1 1 0 0,-2 0 0 0,3-3 23 0,-3 3 5 0,0-3 1 0,2 0 0 31,1 2-39-31,0-2-7 0,0 0-2 0,-1-2 0 0,4 2 32 0,-3 0 0 0,-9 2-8 0,3-2 8 16,-1 3 0-16,1-3 0 0,0 0 0 0,-6 3 0 0,0-1 0 16,0 1 0-16,5 0 8 0,-2-3-8 0,0-3 0 15,0 0 0-15,3 3 0 0,-1 0 0 0,1 0 0 16,0 0 0-16,0-2-8 0,3-1 8 0,5 3 0 0,-2 0 0 16,-6 0 0-16,0 0-9 0,3 3 9 0,-1-3 0 15,-5 2 0-15,0 1 0 0,0-3 0 0,-3 3 0 16,6-3 0-16,-7 0 0 0,-2 0 0 0,3 0 0 15,3 0 0-15,0 0 0 0,-3 0 0 0,0 2 0 16,-1-2 0-16,4 0 0 0,3 0 0 0,-6 3-10 16,0-3 10-16,0 0 0 0,3 0 0 0,-4 0 0 15,1-3 0-15,0 3 0 0,0 3 0 0,0 0-12 0,0-6 3 16,-3 3 0-16,-1-3 9 0,4 3-12 0,-3 0 12 16,3 0-12-16,-3 0 12 0,0 0 0 0,-3 0 0 15,3 0 0-15,-3-2 0 0,-1 2 0 0,1 0 0 16,0 0 8-16,3 0-8 0,-3 0 9 0,0 0-9 0,3-3 10 15,0 3-10-15,0 0 0 0,-1 0 9 0,4-3-9 16,0 6 0-16,0-3 0 0,0 0 0 0,0-3-12 16,3 3 12-16,-4-2-12 0,1-1 12 0,0 3-12 15,-3 0 12-15,0 0-12 0,-3 0 12 0,3-3-12 16,-6 1 12-16,0-1 0 0,2 3 0 0,-5 0 0 16,3 0 0-16,0 0 0 0,0-3 0 0,0 3 0 15,-3 0 0-15,0 0 8 0,3 0-8 0,0 0 11 16,-3 3-11-16,3-3 0 0,-9 0 0 0,6 0 0 15,3 0 0-15,-3 0 0 0,3 0 0 0,-3 0 0 0,-6 0 0 16,5 5 0-16,4-2 0 0,-3-3 0 0,-6 0 0 16,6 5 0-16,0-2 9 0,-3 2-9 0,-3-5 9 15,0 0-9-15,6 6 12 0,-6-6-12 0,6 5 9 0,0-2-9 16,0 2 0-16,0-2 9 0,3 3-9 0,3-1 0 16,3-2 0-16,0 2 0 0,2 0 0 0,1 1-9 15,-3-3 9-15,0-1-13 0,6 1 2 0,-3 2 1 16,-3-5 0-16,3 3 0 15,-7-3-41-15,1-3-8 0,-6 1-1 0</inkml:trace>
  <inkml:trace contextRef="#ctx0" brushRef="#br1" timeOffset="1.14212E6">18757 13140 576 0,'0'0'25'0,"0"0"6"0,0 0-31 0,9-8 0 0,-9-4 0 0,0 4 0 15,5-5 92-15,-5 5 12 0,0-4 2 0,0 8 1 16,0 4-95-16,0 0-12 0,0 0-17 0,0 0 4 15,0 0 13-15,0 0-9 0,-5-4 9 0,5 4-8 16,0 0 22-16,0 0 5 0,0 0 1 0,0 0 0 16,0 0 18-16,-9 4 4 0,0-4 1 0,9 0 0 15,0 0-15-15,0 0-2 0,0 0-1 0,0 0 0 16,0 0 6-16,0 0 1 0,0 0 0 0,0 0 0 16,0 0-20-16,0 0-3 0,0 0-1 0,0 0 0 15,0 0 37-15,-4-8 7 0,-1 3 2 0,5 5 0 16,0 0-13-16,0 0-2 0,0 0-1 0,0 0 0 0,0 0-3 15,0 0-1-15,5-8 0 0,-5 8 0 0,0 0-13 0,0 0-2 16,0 0-1-16,0 0 0 0,0 0-2 0,0 0-1 16,0 0 0-16,0 0 0 0,0 0-1 0,0 0 0 15,0 0 0-15,0 0 0 0,-14 4 1 0,5 0 0 16,0 1 0-16,-4-1 0 0,4 0 1 0,-5-4 0 16,1-4 0-16,4 4 0 0,-5-4 8 0,5 4 3 15,-4-5 0-15,-1 1 0 0,1 0 8 0,-1 4 1 16,-4 0 1-16,5-4 0 0,-1 4-10 0,1 0-3 15,-1 0 0-15,1 0 0 0,-1 4-6 0,5-4-2 16,0 0 0-16,-4 0 0 0,-5 0-16 0,4 0 10 16,1 0-10-16,-1 0 8 0,1 0-8 0,-1 0 0 0,5 0 0 15,-4 0 0-15,0-4 0 0,4 0 12 0,-5 0-12 0,5-4 12 16,0 4-12-16,0 0 0 0,0-5 0 0,-4 5 8 16,4 0-8-16,0 0 0 0,4-4 0 0,-8 4 0 15,4 0 0-15,0 0 0 0,0 4 0 0,4 0 0 16,-4-4 0-16,0 4 0 0,0 0 0 0,0 0 0 15,9 0 0-15,-9 4 8 0,0-4-8 0,0 0 8 16,0 0-8-16,0 0 0 0,0 0 0 0,0 0 0 16,0 0 0-16,0-4 0 0,5 0 0 0,-5 4 0 15,4-4 0-15,-4-1 8 0,0 1-8 0,0 0 0 16,5 0 0-16,4 4 0 0,-9-4 8 0,0-4-8 16,4 4 0-16,5 4 12 0,-9-4-12 0,9 4 12 15,-9 0 8-15,9 0 1 0,-9-4 1 0,0 4 0 16,0-4-11-16,0 4-3 0,0 0 0 0,0 4 0 15,-4 0-8-15,-1 4 0 0,5-8 9 0,-4 4-9 0,4 0 12 16,-5 0-3-16,1 0 0 0,4-4 0 0,-5 4-9 16,1-4 0-16,4 0 0 0,0 0 0 0,0 0 0 0,-5 0 0 15,5 0 0-15,0-4 0 0,0 0 0 0,1 0 0 16,-6 4 0-16,5-4 0 0,0 0 0 0,0 4 0 16,-4 0 0-16,8-4 0 0,-8 0 0 0,-1 4 0 15,1-4 0-15,-1 4 0 0,1 0 0 0,-1 0 0 16,1 0 0-16,-1 0 8 0,-4 4 7 0,5-4 1 15,-5 0 0-15,4 4 0 0,-4-4-16 0,5 4 0 16,-5-4 8-16,4 0-8 0,-4 0 0 0,5 0 9 16,-1 0-9-16,5 4 8 0,-4-4-8 0,-1 0 0 0,-4 0 0 15,5-4 0-15,4 4 0 0,-5-4 0 0,-4 4 0 16,5-4 0-16,4 0 0 0,0 0 0 0,-9 4 0 0,4-5 0 16,-4 5 0-16,5 0 0 0,-1 0 0 0,1 0 0 15,-10-4 11-15,6 8 0 0,3-4 0 0,-4 0 0 16,0 5-11-16,-4-5 0 0,4 0 0 0,0 0 0 15,4 0 0-15,-4 0 0 0,0 4 0 0,0-4 0 16,9 0 0-16,-9 0 0 0,0 0 0 0,0 0 0 16,5 0 0-16,-5 0 12 0,-5 0 0 0,5 0 0 15,-4-4 6-15,-1 4 2 0,10 0 0 0,-10 4 0 16,-4-4-20-16,5 0 0 0,4 0 0 0,0 0 0 16,-5 0 0-16,-4 0 0 0,0 0-13 0,9 0 5 15,0 0 8-15,-4-4 0 0,-9 4 0 0,8-5 8 16,10 5-8-16,-10 0 0 0,-4 0 0 0,0-4 0 15,0 4 0-15,0 0 0 0,5 4 8 0,-5-4-8 0,-5 0 0 16,10 0 0-16,-1-4 0 0,5 4 0 0,-9-4 8 16,9 4 1-16,0-4 0 0,0 4 0 0,0-4-9 0,0 0 0 15,0 0 0-15,0 0 0 0,5 4 0 0,-5-4 0 16,-9 0 0-16,9 0 0 0,0 4 0 0,0-5 0 16,-4-3 0-16,-5 4 0 0,0 4-10 0,4-4 10 15,10 4-13-15,-10-4 5 0,-4 0 8 0,5-4-13 16,8 8 5-16,-4-4 8 0,-9-5 0 0,5 9 0 15,-1-4 14-15,1 0-4 0,4 4-10 0,-5 0 0 16,1 0 0-16,-1 0 0 0,1 0 0 0,4-4 0 16,-5 4 0-16,1-4 0 0,4 4 0 0,-5-4-17 15,5 4 4-15,-4-4 1 0,0 4 12 0,4 0 16 16,0-4-3-16,-5 4-1 0,5 0-12 0,0-4-16 0,0 4 3 16,0-4 1-16,0 4 12 0,0-4 0 0,0-1 0 0,0 5 0 15,5 0 0-15,-5 0 0 0,0 0 0 0,0-4 0 16,-5 4 0-16,5 0 0 0,-4 0 0 0,4 0 0 15,0 0 0-15,0 0 0 0,0 0 8 0,0 0-8 16,4-4 8-16,1 0-8 0,-5 0 9 0,4 4-9 16,1-4 8-16,-5 4-8 0,4-4 0 0,-4 4 9 15,5 0-9-15,-1 0 10 0,-4-4-10 0,5 4 10 16,-5 0-10-16,5 0 0 0,-5 0 9 0,0 0-9 16,4 0 0-16,-4 0 0 0,0 0 0 0,5 0 0 15,-1 0 0-15,-4-4 0 0,0 4 0 0,5-4 0 16,-5 4 0-16,4 0-8 0,-8 0 0 0,4 0 0 0,4 0 8 15,-4 0 0-15,0 0 0 0,0 0 0 0,5 0 0 16,-5 0 11-16,0-4-3 0,0 4 0 0,0 0-8 16,0 0 0-16,0 0 0 0,0-4 0 0,4 4 0 15,-4-5-17-15,5 1 4 0,-1 0 1 0,-4 4 3 0,5 0 1 16,-1-4 0-16,1 0 0 0,0 0 8 0,4 0 0 16,-9 4 0-16,4-4 0 0,1 0 0 0,-1 4 14 15,1 0-2-15,-1 4 0 0,-4-4-12 0,9 0 0 16,-4 0 0-16,-1-4 0 0,-4 4 0 0,5 4 0 15,-1-4 0-15,1 0 0 0,-1 0 0 0,1 0 0 16,4 0 0-16,-5 0 0 0,5 0 0 0,0 0-13 16,-4 0 1-16,4 4 0 0,0-4 12 0,0 0 15 15,-5 0-3-15,1 0-1 0,4 0-11 0,0 0-16 0,0 0 4 0,0 0 1 0,-5 0 11 0,1-4 0 16,13 4 0-16,-5 0 0 0,-8-4 0 0,8 4 0 16,-4-4 0-16,9 4 0 0,0 0 0 0,-9 0-8 15,0 0 8-15,0 0-8 0,9 0 8 0,0 0-8 16,0 0 8-16,-9-4-8 0,0 4 8 0,9 0 0 0,0 0 0 15,0 0 0-15,-9-5 0 0,9 5 0 0,-9 0 0 16,9 0 0-16,-9-4 0 0,0 4 0 0,0 0 0 16,0 0 8-16,9 0-8 0,-9-4 9 0,9 4-9 0,-9 0 10 15,0 0-10-15,0 4 0 0,9-4 0 0,-9 0 0 16,9 0 0-16,-13 0 0 0,4 4 0 0,9-4 0 16,-9-4 9-16,9 4 3 0,-9-4 1 0,0 4 0 15,-4 0-25-15,4 0-4 0,0 0-2 0,0-4 0 16,-5 4 18-16,5 4 0 0,0-4-8 0,0 0 8 15,0 0 0-15,0 0-8 0,-4 4 8 0,4-4 0 16,0 4-14-16,-5-4 4 0,1 0 1 0,4 0 0 16,-5 5 9-16,5-5 0 0,0 0 0 0,0 0 0 15,-4 0 0-15,4-5 0 0,0 5 0 0,-5-4 0 16,5 0 0-16,0 0 0 0,0-4 0 0,-4 0 0 16,4 4 0-16,0 0 0 0,-5 0 0 0,5-1 0 0,-4-3 0 15,-1 8 0-15,5-4 8 0,-4 0-8 0,4 4 0 16,-5-4 0-16,-4 4 0 0,5-4-12 0,-1 4 12 15,1-4-13-15,-1 0 5 0,1 0 8 0,4 4-12 0,0-4 12 16,0-1-10-16,-5 1 10 0,1 4-13 0,4-4 3 16,-5 0 1-16,1 0 0 0,0-4 9 0,4 8 0 15,-9-8 0-15,4 4 0 0,1 0 0 0,-1-1 0 16,1 1 0-16,-5 0 0 0,4 4 0 0,1 0 0 16,-5 0 0-16,0 0 0 0,0 0 0 0,-5 4 0 15,5-4 0-15,-4 4-8 0,4 1 8 0,-5-5 0 16,5 4 0-16,0 0 0 0,0-4-8 0,-4 4 0 15,4 0 0-15,0-4 0 0,4 4 8 0,1 0 0 16,-5 0 0-16,4-4 0 0,1 4 0 0,4 0 0 0,-5-4 0 16,1 0-8-16,4 4 8 0,0-4 12 0,-5 5-2 15,1-5-1-15,-1 4-9 0,5-4 0 0,0 0 0 0,1 0 0 16,-1 0 0-16,0 0 0 0,9 0 0 0,0 0-11 16,0 0 11-16,0 0 0 0,0 0 8 0,0 0-8 15,0 0 0-15,0 0-8 0,0 0 0 0,0 0 0 16,13 4 8-16,0 0 0 0,-4 0 0 0,0 4 0 15,5-4 0-15,-1 4 9 0,-4-4-1 0,5 1-8 16,-5 3 8-16,4-4-8 0,1 4 0 0,4-4 0 16,-5 0 10-16,1 0-10 0,4 0 8 0,0 0-8 15,0 5 10-15,0-5-10 0,0 4 12 0,0-4-12 16,0 0 10-16,0 0-10 0,0 0 8 0,4 4-8 16,1-3 0-16,-1 3 8 0,1-4-8 0,4 4 0 15,-5-8 12-15,10 4-4 0,-1 0 0 0,5 0 0 0,-9 0-8 16,9 0 0-16,0 0 0 0,9-4 0 0,-5 5 0 0,1-5 0 15,-1-5 0-15,1 5 0 0,-1 0 0 0,1 0-11 16,-5 0 3-16,4-4 0 0,1 8 8 0,-5-4 0 16,4 0 0-16,1 5 0 0,-6-5 0 0,1 0 0 15,-4 4 0-15,-1-4 0 0,1 4 0 0,4-4 0 16,0 4 0-16,-5 0 0 0,1 0 0 0,-1 0 0 16,1 0 0-16,-1 0-8 0,1 0 8 0,-5 0 8 15,0 1-8-15,0 3 11 0,0-4-11 0,4 0 8 16,-4 0-8-16,0 0 8 0,-5 0-8 0,10 0 0 15,-5 0 0-15,4-4 0 0,-4 4 0 0,5 1 0 16,-5-1 0-16,4 0 0 0,-4 0 0 0,0 0 0 0,5-4 0 16,4 0 8-16,-9 4-8 0,0-4 0 0,4 0 0 15,-4 0 0-15,0 0 0 0,-4 4 0 0,4-4 0 16,0-4 0-16,4 4 0 0,-8 0 0 0,3 0 0 0,1 0 0 16,5 4 0-16,-5-4 0 0,4-4 0 0,1 4 0 15,-5 4 0-15,0-4 0 0,0-4-11 0,0 4 11 16,4 0 0-16,-4 4 12 0,0 0 0 0,0 0-1 15,0-4-11-15,0 4-11 0,-4 0 3 0,4 1 0 16,0 3 16-16,-5-4 3 0,10 0 1 0,-6 4 0 16,-3-4-12-16,4 0-17 0,0 0 4 0,4 5 1 15,-4-5 12-15,0 0 16 0,0 0-3 0,5-4-1 16,4 0-12-16,0 0-16 0,-5 0 3 0,1 4 1 16,-5 0 12-16,0 0 10 0,-5 0-2 0,1-4 0 15,-1 4-8-15,5-4-11 0,0 0 3 0,0 4 0 16,-9-4 8-16,4 4 0 0,10-4 0 0,-5 4 0 0,-5-4 0 15,5 0 0-15,0 0 0 0,5 5 0 0,-1-1 0 0,-4-4 0 16,0 4 0-16,9 0 0 0,9-4 0 0,-9 4-8 16,-9-4 8-16,5 0 0 0,4-4 0 0,0 4 0 15,0-4 0-15,-5 0 0 0,1 0 0 0,3-1 0 16,1 1 0-16,0 0 0 0,-9-4 0 0,9 4 0 16,-4 4 0-16,8-4 0 0,-8 0 0 0,4 0 0 15,-5 0 0-15,1 0 0 0,8 4 0 0,-4-4 0 16,-13-1 8-16,8 5-8 0,5 0 0 0,0 0-12 15,0 0 2-15,-5 0 0 0,1 0 10 0,-1 0 0 16,1 5 0-16,4-1 0 0,-9 0 0 0,0 0 0 16,0-4 0-16,0 4 0 0,0 0 0 0,-5 0 0 0,5 0 8 15,0 0-8-15,-4 0 0 0,4 0 0 0,-5-8 0 16,5 8 0-16,-4-4 0 0,-1 4 0 0,1-4 0 0,4 0 0 16,-5 5 0-16,5-5 0 0,0 4 0 0,0-4 0 15,0 0 0-15,0 0 12 0,0 4-2 0,-5-4-1 16,5 4-9-16,0-4 0 0,-4 0 0 0,-1 0 0 15,1 4 0-15,-1-4 0 0,-4 4 0 0,0 0 0 16,5-4 0-16,-10 4 0 0,5-4 0 0,0 4 0 16,-4-4 17-16,4 4 11 0,-5 0 3 0,5 1 0 15,0-5-31-15,0 0 8 0,5 0-8 0,-5 4 0 16,4 0 0-16,-4-4 0 0,0 4 0 0,0-4 0 16,0 0 0-16,4 4 0 0,-13 0 0 0,5-4 0 15,-5 4 0-15,4-4 0 0,-4 4 0 0,5 0 0 16,4-4 0-16,-5 4 9 0,-4-4-9 0,5 4 8 15,-1 1-8-15,5-1 10 0,-9-4-10 0,5 4 10 0,-5 0-10 16,4 0 0-16,-4-4 0 0,0 4 0 0,5 0 0 16,-5 0 0-16,4 0 0 0,1 0 0 0,-1 0 0 15,-4 1 0-15,5-5 0 0,-1 4 0 0,1 0 0 0,-5 0 0 16,4-4 0-16,-4 4 0 0,-9-4-13 0,9 0 5 16,0 4 8-16,0-4-13 15,0 0-31-15,0 0-5 0,-9 0-2 0,9 0 0 16,-9 0-123-16,5-4-25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01.1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11983 8617 403 0,'0'0'17'0,"0"0"5"0,-3 6-22 0,3-1 0 16,0 3 0-16,0 0 0 0,0-8 231 0,-3 8 41 16,0 2 9-16,0-4 2 0,3-6-179 0,0 0-35 15,0 0-7-15,0 0-2 0,0 10-35 0,0-10-7 16,0 0-2-16,0 0 0 0,0 0-16 0,0 0 8 15,0 0-8-15,0 0 0 0,3 8 12 0,0 3-12 16,-3-11 12-16,6 10-12 0,-4-2 37 0,4 3 1 16,0 0 0-16,0-1 0 0,-3 6 4 0,3 0 1 15,-3 0 0-15,3 0 0 0,0 5-11 0,3-3-1 16,-6 6-1-16,3 0 0 0,0 5-14 0,0 0-4 0,-3 3 0 16,3 0 0-16,-3-1-12 0,3 4 8 0,0-3-8 15,-3-3 0-15,0 0 20 0,3 0-1 0,0 0-1 0,0 0 0 16,0 3-6-16,-1-3-2 0,-2 3 0 0,3-1 0 15,0 1 8-15,0 0 2 0,0 0 0 0,0 2 0 16,0-5 13-16,-3 0 3 0,0 3 1 0,0-3 0 16,0-2-37-16,0-4 0 0,-3 4 0 0,3-3 0 15,0 2 0-15,-3-2 0 0,0 0 0 0,-3 0 0 16,3-1 0-16,-3 1 0 0,-3-5-8 0,3 5 8 16,0-1 0-16,-3 1 0 0,3-3 9 0,-3 0-9 15,3 3 0-15,0-5-12 0,0 2 0 0,0 0 0 16,3-2 12-16,-3-1 15 0,3 1-3 0,0-1-1 15,0-2-11-15,0 3 12 0,3-3-12 0,-3-1 12 16,0 1-12-16,0 3 0 0,3-9 0 0,-3 6 0 0,3-5 0 16,-3 2 0-16,0-2-12 0,3-1 12 0,-3 3 0 15,0-2 0-15,0 2 0 0,0-2 0 0,0 2-23 0,0 0 3 16,0 1 1-16,0-1 0 0,0-3 19 0,-3 4 0 16,3-4 0-16,0 3 0 0,-3-2 12 0,0 0 7 15,3-4 1-15,-3 1 0 0,3-2-20 0,-3 2 0 16,0-3 0-16,3-5 0 0,0 0 0 0,0 0 0 15,0 8 0-15,0-8 0 0,0 0 0 0,0 0 0 16,0 8 0-16,0-8 0 0,0 0 0 0,0 0 0 16,-3 8 0-16,3 0 0 0,0-8-10 0,-3 8 1 15,3-8 0-15,-3 8 0 0,-2-6 9 0,5-2 16 16,0 0-4-16,-3 8-1 0,0 0-11 0,3-8-16 0,-3 5 4 16,0 1 1-16,-3-4 11 0,6-2 0 0,-3 3-9 15,-3 0 9-15,6-3 0 0,0 0 0 0,0 0 0 0,-6 2 0 16,3 1 0-16,3-3 0 0,-6 3 0 0,0-1 0 15,3 3 0-15,-3-2 0 0,3 2 0 0,0 3 0 16,-3-2 0-16,3-1 0 0,0 0 0 0,0 3 0 16,-3 0 0-16,0-3 0 0,3 1 0 0,0-1 0 15,0-2 0-15,0 2 0 0,0-2 0 0,3-3 0 16,0 0 0-16,-3 2-9 0,-3 1 9 0,0-3 0 16,3 0 0-16,-2 3 0 0,5-3 0 0,-3 2 0 15,-6 1 8-15,6-3-8 0,3 0 11 0,-6 0-11 16,3 2 11-16,-3-2-11 0,0 3 10 0,3-3-10 15,-3 3 0-15,0-3 0 0,0 2 0 0,0-2 0 0,3 3 0 16,-3-3 0-16,-3 5 0 0,0-5 0 0,-3 3 0 16,3 0 0-16,0-1 0 0,-2 1 0 0,-4 0 8 15,3-3-8-15,3 2 0 0,-6-2 0 0,0-2 0 0,0 4 8 16,-3-2-8-16,-2 0 0 0,-1 0 0 0,0 0-15 16,-3 0 3-16,0 0 1 0,3-2 11 0,-5 2 0 15,-1 0 0-15,0 2 0 0,-3 1 10 0,3-1-2 16,-5 1-8-16,-1 2 12 0,0-2 10 0,-2 5 2 15,2 0 0-15,-6 0 0 0,3 2 13 0,-2 1 3 16,2 2 1-16,-6 1 0 0,1-4-27 0,-1 3-6 16,-6 1 0-16,4-4-8 0,-1 3 9 0,-3-5-9 15,1 3 0-15,-1-3 9 0,3-3-9 0,-5 3 0 0,-4 0 0 16,4-3 0 0,-1-2-25-16,0 0-4 0,4 2-1 0,-1 3 0 0,1-3 11 0,-1-2 3 0,0 5 0 0,-2 0 0 15,-1 0 16-15,4-1 0 0,2-1-8 0,0 2 8 16,-2 2 0-16,2 1 0 0,-3 2 0 0,1-2 0 15,-7 2 0-15,4 0 0 0,-1 0 9 0,-3-2-9 16,-5 2 0-16,2-2 0 0,1 2 0 0,-1-2-11 16,1-1 3-16,2 1 0 0,-3-1 0 0,1 1 0 15,2-3-7-15,1 0-1 0,-1 0 0 0,4 0 0 16,-1 0-4-16,-3 2-2 0,4-2 0 0,-4 3 0 16,4-1 22-16,-4 1 0 0,3-1-9 0,-2 4 9 15,-4-1 0-15,4 0 0 0,-4 0 0 0,4 1 0 16,2-1 11-16,0 0 2 0,1 0 1 0,2 1 0 15,7-4 4-15,-1 1 1 0,-9-3 0 0,7 0 0 16,2 0-6-16,3-3-1 0,-2 0 0 0,2-2 0 0,-6-3-12 16,4 2 8-16,5 1-8 0,-6-3 0 0,-3 0 8 0,10 0-8 15,-1 0 0-15,-3 0 9 0,-8 3-9 0,8-1 0 16,0 1 0-16,4 0 0 0,-4-1 0 0,0 4 0 16,1-4 0-16,-1 3 0 0,3-2 0 0,-3 2 0 15,1 1 0-15,2-1-11 0,-3-2 3 0,-2 2 0 16,2-2 0-16,0-1 0 0,7 1-2 0,-4 0 0 15,3-3 0-15,0 0 0 0,4 0 10 0,-4 0-12 16,3 0 12-16,0 0-12 0,3-3 12 0,-2 3 0 16,-4-3 0-16,3 3 0 0,3 3 0 0,4 0 9 15,-4-3-1-15,3 2-8 0,-6 3 11 0,6-2-11 16,-2 2 10-16,2-2-10 0,-3 2 0 0,3-2 0 16,0 0 0-16,4 2 0 0,-4-2 0 0,3 2 0 15,-3-5 0-15,3 3 0 0,3-3-14 0,-2 0 4 0,-1 2 1 16,0-2 0-16,3-2-10 0,0-1-1 0,0 3-1 15,-3 0 0-15,4 0 21 0,-1 0 0 0,3 3 0 0,0-3 0 16,-3 2 0-16,0-2 8 0,3 0 0 0,1 3 0 16,2-1 0-16,-3-2 0 0,0 3 0 0,3 0 0 15,-3-1 4-15,0-2 0 0,3 0 0 0,0 0 0 16,0-2-24-16,1-1-5 0,-4 3-1 0,3-3 0 16,-3 1-1-16,3-1 0 0,-3 3 0 0,3-2 0 15,-3-1 4-15,0 3 1 0,4 0 0 0,-1-3 0 16,-3 3 6-16,3 0 8 0,0 0-13 0,3 0 5 15,-3 0 8-15,6 3 0 0,0 0 0 0,0-3 0 0,0 0 0 16,0 0 0-16,0 2 0 0,0-2 0 0,-3 0 0 0,4 0 0 16,5 0 0-16,-6 5 0 0,-6-5 0 0,3 0 0 15,9 0 0-15,0 0 0 0,-6 0 0 0,0 0 0 16,6 0 0-16,0 0 0 0,0 0 12 0,0 0-3 16,0 0 0-16,0 0 0 0,0 0-9 0,-6 3 10 15,-3 0-10-15,9-3 10 0,0 0-10 0,0 0 0 16,0 0 0-16,0 0 0 0,-6 0-11 0,6 0-1 15,0 0 0-15,-9-3 0 0,0 0 12 0,3 3-10 16,6 0 10-16,0 0-10 0,0 0 10 0,0 0 0 16,-9-5 0-16,9 5 0 0,0 0 0 0,0 0 0 15,-6-2 0-15,6 2 0 0,0 0 8 0,0 0-8 16,0 0 10-16,0 0-10 0,0 0 8 0,0 0-8 16,-3 0 0-16,3 0 9 0,-9-3-9 0,9 3-14 0,0 0 3 15,-3-3 1-15,-6-2-2 0,4 2 0 0,2 1 0 16,3 2 0-1,-3-8-23-15,3 8-5 0,-3-3 0 0,3 3-1 0,0 0 27 0,0 0 6 0,-3-5 8 0,3-1-13 16,0 4 13-16,0 2 8 0,-3-5 0 0,3 5-8 16,0 0 15-16,-3-6-4 0,0 1-1 0,0 2 0 15,-3 1-10-15,3-1 8 0,0-2-8 0,-3-1 8 16,0 4-8-16,3-4 0 0,0 4-10 0,3 2 10 16,-3-5-15-16,0 2 3 0,0 0 1 0,0-2 0 15,3 2 11-15,-3-2 0 0,0 2 0 0,0-2 0 16,3 0 0-16,-3 0 0 0,0-1 0 0,0 1 0 15,-3 0 0-15,3-1 0 0,-3 1 9 0,0-3-9 16,3 3 14-16,-3-3-4 0,0 3-1 0,1-6 0 16,-4 3-9-16,0-3 0 0,3 1 9 0,-6-1-9 15,3 1 0-15,-3-3 0 0,0-1 0 0,0 1 0 16,0 2 0-16,0-2-12 0,0 3 2 0,-2-1 0 16,5 0 0-16,-3-2 0 0,0 0 0 0,3 0 0 15,-3 5 2-15,0 3 0 0,6-3 0 0,-3-3 0 16,3 3 8-16,0-2 0 0,-3 2 0 0,3-3 8 15,3 0 3-15,-6-2 1 0,4 0 0 0,-1-3 0 16,3 0 13-16,-3-5 3 0,0-3 1 0,0 0 0 0,3-5-7 16,-3-5-2-16,0-3 0 0,3-3 0 0,-3 1-12 15,0-4-8-15,0 3 8 0,0 1-8 0,0-4 0 16,0-2 0-16,0 1 0 0,-3-4 0 0,3-2 0 0,0-1 0 16,-3-2 0-16,3 1 0 0,1 1 0 0,-4 1 0 15,0 0-8-15,0-1 8 0,3-1-8 0,0 7 8 16,-3-3-8-16,0 11 8 0,3 0-12 0,-3 8 2 15,3 2 1-15,-3 3 0 0,3 9 9 0,0-1-12 16,0 5 12-16,0 1-12 0,-3 2 3 0,4-3 0 16,-1 3 0-16,-3 0 0 15,3 3-18-15,-6 0-3 0,6-1-1 0,-3 1 0 16,6 0-1-16,-3-1 0 0,0 1 0 0,0 2 0 0,3 1 32 0,-3-1 0 0,0-2 0 16,3 0 0-16,3-1 0 0,0 4 0 15,0-4 0-15,-3 4 0 0,0-4 16 0,3-2-3 0,6 3-1 0,-3 0 0 16,0 0 4-16,3 2 0 0,0-2 0 0,-3-1 0 15,3 1-16-15,-3 0 0 0,-3-3 0 0,3 3 0 16,-3 5 0-16,3-6 0 0,-3-2 0 0,3 3 0 16,0 0 0-16,-3 5 0 0,6-8 0 0,-3 3 0 15,0-3 14-15,0 2 0 0,0-2 0 0,0 3 0 16,-3-3-5-16,3 3-1 0,-3 5 0 0,6-5 0 16,-3-6-8-16,0 0 0 0,3 6 0 0,-3-3 0 15,0 3 0-15,-1-3 0 0,4 0 0 0,-3 3 0 16,0-1 10-16,0 4 3 0,0-4 1 0,-3 6 0 15,0 0 3-15,0 0 1 0,0 0 0 0,0 0 0 0,0 0-8 16,0 11-2-16,-3 0 0 0,0 2 0 0,0 3-8 16,0 2 0-16,-3 6 0 0,4-3 0 0,-1-2 0 15,0 2-20-15,0-3 3 0,0 1 1 0,0-6-1 16,0 0 0-16,0 1 0 0,0-6 0 0,0 0 5 16,3-8 2-16,-3 2 0 0,3-2 0 0,-6 5 10 0,3-7 0 15,-3-1 0-15,3-2 8 0,0-3 17 0,-3 0 4 16,6-3 1-16,0-2 0 0,0 0-5 0,0-6-1 15,3 1 0-15,0 2 0 0,0-2 20 0,3 2 3 16,-3 0 1-16,3 3 0 0,3 2-36 0,0 3-12 16,0 3 9-16,2-1-9 0,1 1 12 0,3 2-4 15,-3 6 0-15,0 0 0 16,0-1-45-16,3 4-10 0,3 2-1 0,-3 0-681 0,2-3-136 16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49:14.7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249-1 115 0,'0'0'10'0,"0"0"-10"0,0 0 0 0,0 0 0 0,0 0 70 0,0 0 12 16,0 0 2-16,-5 4 1 0,-4 0-74 0,9-4-11 16,0 0-11-16,0 0 3 15,-4 0-16-15,4 0-2 0,0 0-1 0,0 0 0 0,0 0 54 0,0 0 10 16,0 0 3-16,0 0 0 0,0 0 16 0,0 0 3 15,0 0 1-15,0 0 0 0,0 0-2 0,0 0 0 16,0 0 0-16,0 0 0 0,-9 0-15 0,9 0-3 16,-5 0-1-16,5 0 0 0,0 0-24 0,-9 0-5 15,9 0-1-15,-4 8 0 0,4-8-17 0,-9 4-4 16,0 4-1-16,4-4 0 0,5-4 13 0,-9 8 0 0,5 0 0 16,0 0 0-16,-5 0-14 0,9-8 0 15,-5 8 0-15,1 0 0 0,-1 0 14 0,1 4 12 0,4-4-3 16,-5 4 0-16,5 0 15 0,0 4 2 0,0-4 1 0,0 0 0 15,-4-4 1-15,-1 4 0 0,5 0 0 0,0 0 0 16,0 0-12-16,0 0-3 0,-4 0 0 0,-1 0 0 16,5 0-13-16,-4 0 0 0,-1-4 8 0,-4 4-8 15,0-4 0-15,5 4 8 0,-1 0-8 0,-4 0 0 16,0 0 19-16,5-4-3 0,-1 8 0 0,-4-4 0 16,0 0 8-16,5-4 0 0,-5 4 1 0,4 0 0 15,1 0 10-15,4-4 1 0,-5 4 1 0,1 0 0 16,4-12-10-16,0 8-3 0,0 0 0 0,0-8 0 15,0 0-11-15,0 0-2 0,0 0-1 0,0 0 0 0,0 0-10 16,0 0 8-16,0 0-8 0,0 0 8 0,-5 8-8 0,5-8 0 16,0 0 0-16,0 0 0 0,0 0 0 0,0 0 0 15,0 0 0-15,0 0-11 0,0 0-2 0,0 0-1 16,0 0 0-16,0 0 0 16,0 0-11-16,0 0-3 0,0 0 0 0,0 0 0 15,0 0-2-15,0 0-1 0,0 0 0 0,0 0 0 16,0 0-37-16,0 0-7 0,5-8-1 0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49:17.55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650 72 288 0,'0'0'25'0,"0"0"-25"0,0 0 0 0,0 0 0 16,0 0 154-16,0 0 26 0,0 0 4 0,0 0 2 15,0 0-126-15,0 0-26 0,0 0-5 0,0 0-1 16,0 0-28-16,0 0 0 0,9-8 0 0,-9 8 0 15,0 0-19-15,0 0 3 0,0 0 1 0,0 0 0 16,5-8 44-16,-5 8 9 0,0 0 2 0,0 0 0 16,0 0 22-16,0 0 5 0,0 0 1 0,0 0 0 15,0 0-15-15,0 0-2 0,0 0-1 0,0 0 0 16,-5-4-38-16,1 0-12 0,4 4 0 0,0 0 0 16,-9 0 0-16,4-4-12 0,5 4 0 0,-9 0 0 15,5 0 24-15,-5-4 4 0,9 4 2 0,-9 0 0 16,0-4-3-16,0 4-1 0,0-4 0 0,0 4 0 15,4-4 0-15,-4 4 0 0,1 0 0 0,-1 0 0 16,0 0 12-16,9 0 2 0,0 0 1 0,-5-4 0 16,-8 0-29-16,4 4 0 0,0 0 0 0,0-4 0 15,0 4 0-15,0 0-13 0,0 0 4 0,0 0 1 0,4 0 8 16,-4 0 0-16,-4 0 0 0,4-4 0 0,4 0 0 0,1 4 14 16,-10 0-3-16,5-4-1 0,-4 4-10 0,4 0 0 15,0 0-10-15,0 0 10 0,0 0 0 0,-5-4 0 16,5 4 0-16,-4 0 0 0,4-4 0 0,-5 4 0 15,5 0-8-15,5 4 8 0,-10-4 0 0,5 4 0 16,0 0 0-16,0-4-9 0,5 4 9 0,-5 0 0 16,0-4 0-16,0 4-8 0,9-4 8 0,-9 4 0 15,0 0 0-15,0-4 0 0,0 0 16 0,0 0 0 16,4 0-1-16,-4 4 0 0,9-4 5 0,0 0 2 16,0 0 0-16,-9 0 0 0,0 0-6 0,0 0 0 15,9 0-1-15,0 0 0 0,-9 4-15 0,9-4 0 0,-9 0 0 0,9 0 0 16,-9 0 0-16,0 0 0 0,5 0 0 0,4 0 0 15,0 0 0-15,0 0 0 0,-9 4 0 0,0 0 0 16,0 4 0-16,9-8 0 0,-5 4 0 0,-4 4 0 16,9-8 0-16,-4 8 0 0,4-8-8 0,0 0 8 15,-9 4-9-15,4 4 9 0,1 4-13 0,4-12 5 16,0 0 0-16,0 0 0 0,0 0 0 0,-5 8 0 16,5-8 8-16,0 0 0 0,0 0 0 0,0 0 0 15,0 0 13-15,0 0-1 0,0 0-1 0,0 0 0 16,0 0 13-16,5 12 2 0,-1 0 1 0,-4-12 0 15,0 0-27-15,14 8-14 0,-5 0 2 0,0 4 0 16,-9-12 12-16,9 8 0 0,-9-8 0 0,13 12 0 16,1-8 0-16,-5 0 0 0,-9-4 0 0,13 8 0 15,-4 0 8-15,0-4-8 0,-9-4 0 0,9 8 0 16,-9-8 0-16,14 4 0 0,-5 0 0 0,0-4 0 0,-9 0 0 16,13 0 0-16,-4 0-8 0,5 0 8 0,-5 0 0 15,4 0 0-15,-4 0 0 0,0 0 0 0,5 0 0 0,-5 0-12 16,4-4 12-16,1 0-12 0,-1 4 4 0,1-4 8 15,-5 0-13-15,4 4 5 0,-13 0 8 0,9-4 0 16,5 0 0-16,-5 0-8 0,-9 4 8 0,9 0 0 16,4-4 0-16,-4 0 0 0,-9 4 0 0,0 0 9 15,9 0-1-15,5-4-8 0,-5 0 12 0,0 0-12 16,0 0 12-16,0 0-12 0,-9 4 8 0,0 0-8 16,0 0 0-16,9 0 0 0,4-4 0 0,-4 0 0 0,-9 4-12 0,0 0 3 15,0-8-3-15,0 8 0 0,9-8 0 16,-9 8 0-16,0-4 12 0,0 4 0 0,5-8 0 0,-5 8-8 15,0 0 8-15,0 0 0 0,-5-8 0 0,5 8 0 16,0 0 0-16,0 0 9 0,5-4-9 0,-5 4 0 16,0 0 10-16,0 0-10 0,0-8 8 0,0 8-8 15,0 0 0-15,0 0 0 0,0 0 0 0,0 0 0 16,0 0 0-16,0 0 8 0,9-4-8 0,-9 4 0 16,0 0 0-16,0 0 0 0,0 0 0 0,-9-4 0 15,9 4 0-15,-9-4 8 0,0 4-8 0,9 0 0 16,0 0 0-16,-9 0 0 0,0-4 8 0,0 0-8 15,9 4 0-15,-9 0 0 0,-5-4 0 0,5 4 0 16,0 0-18-16,-4-4 4 0,4 0 1 0,0 4 0 16,0 0 13-16,0 0-12 0,-5 0 12 0,5 0-12 15,-4 0 12-15,4 0 0 0,0 4 0 0,9-4 0 16,0 0 8-16,-9 0-8 0,0 0 12 0,0 0-12 0,9 0 0 16,-9 0 0-16,0 0 0 0,-5 0 0 0,14 0 0 15,-9 0 0-15,0 0-15 0,-4 0 5 0,8 4 10 0,5-4-12 16,-9 0 12-16,0 0-12 0,0-4 12 0,0 4 0 15,9 0 0-15,-9 4-8 0,0 0 8 0,0 0 0 16,9-4 0-16,0 0 0 0,0 0 0 0,-9 4 0 16,0-4 0-16,9 0-8 0,0 0 8 0,-4 4 0 15,-5-4 0-15,9 0 0 0,0 0 0 0,0 0 0 16,0 0 0-16,0 0 0 0,0 0 0 0,0 0 0 16,0 0 0-16,0 0 0 0,0 0 0 0,0 0 0 15,0 0 0-15,0 0 0 0,0 0 0 0,0 0 0 0,0 0 0 16,13-4 0-16,1 0 0 0,-5 0 0 0,-9 4 0 15,13-4 0-15,1 4 0 0,-5 4 0 0,4 0 0 0,1-4 0 16,-5 4 0-16,4-4 0 0,-4 0 0 0,5 4 11 16,-5-4-11-16,4 4 12 0,-4-4-12 0,5 0 12 15,-14 0-3-15,13 0 0 0,1 4 0 0,4-4 0 16,-5 4-9-16,1-4 10 0,-1-4-10 0,5 4 10 16,-4 0-2-16,4 0 0 0,-5-4 0 0,1 4 0 15,-5 0 9-15,4 0 2 0,1 0 0 0,-1-4 0 16,-4 0-19-16,9 4 0 0,-5-4-13 0,1 0 5 15,-1 0 8-15,5 4 12 0,-4 0-2 0,-1-4-1 16,1 0-9-16,-1 4 0 0,1 0 0 0,-5-4 0 16,4 8 0-16,1-4 0 0,-14 0 0 0,9 0 0 15,0 0 0-15,4-4 0 0,-4 4 0 0,-9 0 0 16,9-4-15-16,5 4-5 0,-5 0 0 0,-9 0-1 0,9 0 12 16,0 0 9-16,0 0-12 0,-9 0 12 0,0 0 0 15,9-4 0-15,-9 4 0 0,9 0 0 0,-9 0 0 0,9 0 0 16,-9 0 0-16,9 0 0 0,0 0 0 0,-9 0 0 15,0 0 0-15,0 0 0 0,0 0 0 0,0 0 0 16,0 0 0-16,0 0 0 0,0 0 0 0,0 0 0 16,0 0 0-16,0 0 0 0,0 0 0 0,0 0 0 15,0 0 0-15,0 0 0 0,0 0 0 0,0 0 0 16,0 0 9-16,0 0-9 0,0 0 0 0,0 0 0 16,-9 8 0-16,9-8 0 0,-9 4 0 0,4 0 0 15,-4 0-9-15,0 0 9 0,0-4-17 0,9 0 3 16,-9 4 1-16,0-4 0 0,9 0 13 0,0 0 0 0,-9 0-10 15,0 0 10-15,0 0 0 0,9 0 0 0,-4 0 0 16,4 0 0-16,-9 0 0 0,0-4 0 0,0 4 0 16,9 0 0-16,0 0 8 0,-9 0-8 0,0-4 8 0,0 4-8 15,9 0 0-15,0 0 0 0,-9-4 0 0,0 4 0 16,0-4-9-16,0 4 9 0,0 0 0 0,0 0 0 16,0 0 0-16,0 0 0 0,0 4 0 0,-5-4 0 15,5 4 0-15,0-4 0 0,-4 0 0 0,-1 0 0 16,6 4-16-16,-6 0 4 0,5-4 1 0,9 0 0 15,0 0 11-15,-9 4-10 0,-4-4 10 0,4 0-10 16,0 0 2-16,0 0 0 0,4-4 0 0,-4 4 0 16,0 0 8-16,0 0 0 0,9 0 8 0,0 0-8 15,-4-4 0-15,4 4 8 0,0 0-8 0,0 0 0 16,0 0 0-16,0 0 0 0,0 0 0 0,0 0-8 16,0 0 8-16,0 0 0 0,0 0 0 0,0 0-8 0,9 8 8 15,-9-8 0-15,9 8 0 0,-9-8-8 0,0 0 8 16,13 4 0-16,5 0 0 0,-18-4 0 0,0 0 11 15,0 0-3-15,9 0 0 0,0 0 0 0,5 0-8 0,-5-4 0 16,4 4 0-16,-4 0 8 0,4 0-8 0,-4-4 0 16,0 4 0-16,5-4 0 0,-1 0 0 0,-4 4 0 15,-9 0 0-15,9 0 0 0,5-4 0 0,-1 4 0 16,-4 0 0-16,0 0 8 0,-9 0-8 0,9 0 0 16,5 0 0-16,-5 0 8 0,-9 0-8 0,13 0 0 15,-4-4 0-15,0 0 0 0,-9 4 0 0,9 0 0 16,-9 0 0-16,14-4 0 0,-5 0 0 0,-9 4 0 15,0 0 0-15,0 0 0 0,9 0 9 0,-9 0 3 0,0 0 1 16,0 0 0-16,0 0 6 0,0 0 1 0,0 0 0 16,0 0 0-16,0 0-4 0,0 0 0 0,0 0 0 0,0 0 0 15,0 0-6-15,0 0-2 0,0 0 0 0,0 0 0 16,4 8-8-16,-4-8 0 0,0 0 9 0,0 0-9 16,5 12 8-16,-5-12-8 0,-5 8 10 0,5-8-10 15,0 12 0-15,0-12 0 0,0 0 0 0,-4 12 0 16,4-12 0-16,0 0 0 0,0 0 0 0,0 12 0 15,-5-4 0-15,5-8 0 0,0 0 0 0,0 0 0 16,-4 12 0-16,-1 0 0 0,5-12 0 0,0 0 0 16,-4 8 9-16,-1 4-9 0,5-4 8 0,0 4-8 15,-4-4 15-15,-1 4-3 0,5 0 0 0,-4 4 0 16,-1 0 3-16,1 0 0 0,-1 0 0 0,1 0 0 16,-1 0 4-16,1 0 1 0,-1 0 0 0,1 0 0 0,-1 4-20 0,5-4-16 15,-4 0 4-15,-1 4 0 0,1 0 12 0,-1 0-9 16,1-1 9-16,-1 1-8 0,1-4 8 0,-1 4-8 15,-4 0 8-15,0 0-8 0,0 0-1 0,0 4 0 16,0 0 0-16,0 4 0 0,0 0-3 0,0 0 0 16,-4 4 0-16,4 0 0 0,0 0 12 0,0 0 0 15,-4-4 0-15,4 0-8 0,0 4 8 0,0-4 0 16,0-4 0-16,0 0 0 0,0 0 0 0,4-4 0 16,-4-4 0-16,0 4-8 0,0-8 8 0,5 4 0 15,-5-4 0-15,0 0-8 0,0-4-3 0,4-8 0 16,5 0 0-16,-9 8 0 0,0 0-1 0,9-8 0 15,0 0 0-15,0 0 0 0,0 0 0 0,0 0-1 16,0 0 0-16,0-8 0 0,0 8 1 0,0-12 0 16,0 4 0-16,0-4 0 0,9 0 3 0,-4 0 1 0,-1-4 0 15,1 4 0-15,4-4-10 0,0 4-2 0,-5 0 0 0,1 0 0 32,4-8-32-32,-5 12-6 0,5-4-2 0,-4 0-440 0,-5 0-89 0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03-13T18:49:25.88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0 0 0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03-15T14:36:04.0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0 0 0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1" timeOffset="1.14171E6">11383 3205 705 0,'0'0'31'0,"0"0"7"0,0 0-30 0,0 0-8 16,0 0 0-16,0 0 0 0,0 0 52 0,0 0 8 15,0 0 3-15,0 0 0 0,0 0-36 0,0 0-7 16,0 0-2-16,0 0 0 0,0 0-6 0,0 0-2 16,0 0 0-16,0 0 0 0,0 0 7 0,0 0 2 15,0 0 0-15,0 0 0 0,0 0-19 0,0 0 0 16,-4 8 0-16,4 4 0 0,-5-4 18 0,5 4-3 16,-9 8-1-16,5-4 0 0,-5 4 29 0,-5 4 5 15,1 4 2-15,-5 4 0 0,4-4-28 0,-4 4-6 16,0 4 0-16,0-4-1 0,-4 4-5 0,4 0-1 0,-5-4 0 15,1 0 0-15,-1 4-1 0,5-4 0 0,1 0 0 16,-6-4 0-16,5 12 0 0,-4-8 0 0,-1 4 0 16,1 4 0-16,-1-1 13 0,-4 1 3 0,-4 4 0 0,8 8 0 15,-4 8-24-15,0-4-18 0,-4 0 3 0,-1 4 1 16,-4 4 14-16,5-4 16 0,-5 4-3 0,0 0-1 16,4 4 4-16,1-8 0 0,-1 0 0 0,1-4 0 15,4-4-16-15,-4 0 9 0,-1-12-9 0,5 0 8 16,-4 0-8-16,8-4 0 0,-4-4 0 0,5-1 0 15,-5-3 0-15,4 0 0 0,5-4 0 0,0 4 0 16,0-4 0-16,-4 4 0 0,4-4 0 0,-9 0 0 16,9 0 0-16,0 4 12 0,-9 4-12 0,9 4 12 15,0-4 0-15,-5-4 1 0,5 8 0 0,0-4 0 16,0 4-2-16,5-4-1 0,-1-4 0 0,1-4 0 0,0 0 6 16,4 0 0-16,-5-4 1 0,5-4 0 0,0 0-17 15,0-8 0-15,0 0-11 0,0 0 11 0,5-4 8 0,-1 0 8 16,-4-4 1-16,0 4 1 0,5-8-2 0,4 4 0 15,0 0 0-15,0-8 0 0,-9 0-16 0,9 0 0 16,0-4 8-16,0 0-8 0,0-4 0 0,4 4 0 16,1 0 0-16,4 0 0 0,-5 0 0 0,5-4 0 15,0 0 0-15,0 0-9 0,0-4 9 0,5 4 0 16,-1-4 0-16,-4 0-8 0,9-4-1 0,0 0 0 16,-5-8 0-16,5 0 0 0,5-4 9 0,4 0-10 15,0-8 10-15,4 0-10 0,1 0 10 0,-1 0-12 0,1 0 12 16,-1 0-12-16,1-3 12 0,-1-1 0 0,5-8 0 15,-4 0-8-15,4-8 8 0,0 0 8 0,-9 4-8 16,4-4 11-16,-4 0-11 0,0 0 0 0,0 0 0 16,0 4-11-16,0-4 11 0,0 4 0 15,0 0 8-15,0 0-8 0,0 4 8 0,4 4-8 16,1-4 8-16,-1 8-8 0,-8 4 0 0,8 5 9 0,5-5-9 0,0 4 0 16,0 4 11-16,-4 0-11 0,-1 4 10 0,1-4-10 15,-5 8 0-15,0 0 8 0,-1 4-8 0,1 4 0 16,-4-4 0-16,-1 8 0 0,1 0 0 0,-1 0-10 15,-4-4-7-15,0 4-2 0,-4 0 0 0,-1 4 0 16,-4 4-5-16,0 0 0 0,0 0-1 0,-9 8 0 16,0 0 16-16,5-8 9 0,-5 0-10 0,0 8 10 0,0 0 17 15,0 0 10-15,0 0 1 0,0 0 1 0,0 0-9 0,-14 4-1 16,1 0-1-16,-1 8 0 0,1 0 2 0,-5 4 1 16,0 8 0-16,0 0 0 0,0 4-11 0,-5 8-2 15,1 0-8-15,-5 8 12 0,-4 4-12 0,-1 8 0 16,-13 4 0-16,5 8 0 0,4 3 0 0,-9 9 0 15,0 0 0-15,0 4 0 0,0 0 0 0,0 0 0 16,0 0 0-16,4 0 0 0,-4 8 0 0,5-4 0 16,-5-4 0-16,0 0 0 0,0 0 0 0,-4 0 0 15,-1-1 0-15,-4 5 0 0,-9 0-9 0,0 0-5 16,5 4-1-16,-5-4 0 0,4 0 2 0,6 0 0 16,-6 4 0-16,10 0 0 0,-10 0 13 0,10-4 0 15,-5-4 0-15,4 0 0 0,1-5 0 0,-5 1 0 0,9-8 0 16,0 0 0-16,4 0 0 0,1-12 0 0,4 0 0 0,5-12 0 15,4-4 0-15,4-12 0 0,1-4 8 0,8-8-8 16,-4-4 0-16,5-4 8 0,-1-4-8 0,5-8 0 16,0-4 0-16,-4-4 0 0,4-4 0 0,4-4 0 15,5-12 0-15,0-4 0 0,9-8-10 0,0-8 10 16,5 0-9-16,8-4 9 0,-4-8 0 0,5 4 0 16,8 4-8-16,-4-8 8 0,5-4 0 0,4 0 0 15,-1 5 0-15,6-5-8 0,-1 0 8 0,1 4 0 16,-5-4-8-16,9 0 8 0,-5 8-12 0,5-4 12 15,-4 0-24-15,-1 4 3 0,1 0 0 0,-5 0 0 16,0 4 10-16,0 0 3 0,-5 0 0 0,1 8 0 16,-1 4 8-16,-4 8 0 0,-5 4 0 0,1 4 0 15,-5-4 0-15,0 8 11 0,-5 8-3 0,-4-4 0 0,0 8 16 16,-4 0 2-16,-5 8 1 0,0 0 0 0,0 0-4 0,0 0-1 16,0 0 0-16,0 0 0 0,0 12-2 0,-9 12 0 15,-5 0 0-15,1 8 0 0,-5 4-7 0,-5 4-1 16,-4 4-1-16,0 8 0 0,0 0-11 0,1 0 0 15,-1-4 0-15,0 0 0 0,0-4 11 0,4 0-3 16,1-4-8-16,4-4 12 0,-5 0 2 0,5 0 0 16,0-4 0-16,0 4 0 0,5-4-14 0,-1 0 8 15,1-4-8-15,4-8 0 16,0 0-30-16,0 0-12 0,4 0-2 0</inkml:trace>
  <inkml:trace contextRef="#ctx0" brushRef="#br0" timeOffset="55804.9844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6 0 15,3-6 0-15,0 5 0 0,0-5-20 0,3 5-4 16,-3-5-1-16,0 0 0 0,6 9-1 0,0-4 0 15,3 3 0-15,0-2 0 0,3-1 14 0,2 0 2 16,1-2 1-16,3 2 0 0,3-2 10 0,3 3 3 16,-3 2 0-16,2-3 0 0,4 3-11 0,0-2-3 15,3-1 0-15,0 3 0 0,-1-2 12 0,4 4 3 16,3-4 0-16,3 2 0 0,-1-3-32 0,1 1-8 16,3 2 0-16,-4-3 0 0,4 1 0 0,0 2 0 15,-1-3 0-15,-2 1 0 0,3-1 12 0,2 3-1 16,4-2-1-16,0-1 0 0,2 3 2 0,1 0 0 15,-1-2 0-15,-2 2 0 0,3 0 5 0,-4 0 2 0,4 3 0 16,-1-3 0-16,4 0-2 0,-3 0 0 0,2-2 0 16,1 2 0-16,-1-3-7 0,1 3-2 0,-1-2 0 15,1-1 0-15,6-2-8 0,-4 0 10 0,1-1-10 16,-4 1 10-16,-2-3-10 0,2 3 0 0,-2-1 0 0,3 1-11 16,-1 3 11-16,4-4 0 0,-4 4 8 0,-2-4-8 15,3 1 8-15,-4 2-8 0,1 1 8 0,2-1-8 16,1 3 0-16,-1-2 0 0,1-3 0 0,0 2 0 15,-1 0 0-15,-2 1 0 0,-4-1 0 0,1 1 0 16,0-1 0-16,-4-2 0 0,4 2 0 0,-6 3 0 16,2-2 0-16,-2-1 0 0,0 1 0 0,-4-1 0 15,1 0 0-15,-3 1 0 0,-1-1 0 0,1 1 0 0,0-4 14 0,-3 4-2 0,2-4 0 0,-2 4 0 16,-3-6 20-16,3 3 4 0,-4-1 1 0,1 4 0 31,0-6-37-31,0 2-13 0,-1 1 0 0,-2 0 0 0,3-3 23 0,-3 3 5 0,0-3 1 0,2 0 0 31,1 2-39-31,0-2-7 0,0 0-2 0,-1-2 0 0,4 2 32 0,-3 0 0 0,-9 2-8 0,3-2 8 16,-1 3 0-16,1-3 0 0,0 0 0 0,-6 3 0 0,0-1 0 16,0 1 0-16,5 0 8 0,-2-3-8 0,0-3 0 15,0 0 0-15,3 3 0 0,-1 0 0 0,1 0 0 16,0 0 0-16,0-2-8 0,3-1 8 0,5 3 0 0,-2 0 0 16,-6 0 0-16,0 0-9 0,3 3 9 0,-1-3 0 15,-5 2 0-15,0 1 0 0,0-3 0 0,-3 3 0 16,6-3 0-16,-7 0 0 0,-2 0 0 0,3 0 0 15,3 0 0-15,0 0 0 0,-3 0 0 0,0 2 0 16,-1-2 0-16,4 0 0 0,3 0 0 0,-6 3-10 16,0-3 10-16,0 0 0 0,3 0 0 0,-4 0 0 15,1-3 0-15,0 3 0 0,0 3 0 0,0 0-12 0,0-6 3 16,-3 3 0-16,-1-3 9 0,4 3-12 0,-3 0 12 16,3 0-12-16,-3 0 12 0,0 0 0 0,-3 0 0 15,3 0 0-15,-3-2 0 0,-1 2 0 0,1 0 0 16,0 0 8-16,3 0-8 0,-3 0 9 0,0 0-9 0,3-3 10 15,0 3-10-15,0 0 0 0,-1 0 9 0,4-3-9 16,0 6 0-16,0-3 0 0,0 0 0 0,0-3-12 16,3 3 12-16,-4-2-12 0,1-1 12 0,0 3-12 15,-3 0 12-15,0 0-12 0,-3 0 12 0,3-3-12 16,-6 1 12-16,0-1 0 0,2 3 0 0,-5 0 0 16,3 0 0-16,0 0 0 0,0-3 0 0,0 3 0 15,-3 0 0-15,0 0 8 0,3 0-8 0,0 0 11 16,-3 3-11-16,3-3 0 0,-9 0 0 0,6 0 0 15,3 0 0-15,-3 0 0 0,3 0 0 0,-3 0 0 0,-6 0 0 16,5 5 0-16,4-2 0 0,-3-3 0 0,-6 0 0 16,6 5 0-16,0-2 9 0,-3 2-9 0,-3-5 9 15,0 0-9-15,6 6 12 0,-6-6-12 0,6 5 9 0,0-2-9 16,0 2 0-16,0-2 9 0,3 3-9 0,3-1 0 16,3-2 0-16,0 2 0 0,2 0 0 0,1 1-9 15,-3-3 9-15,0-1-13 0,6 1 2 0,-3 2 1 16,-3-5 0-16,3 3 0 15,-7-3-41-15,1-3-8 0,-6 1-1 0</inkml:trace>
  <inkml:trace contextRef="#ctx0" brushRef="#br1" timeOffset="1.14212E6">18757 13146 576 0,'0'0'25'0,"0"0"6"0,0 0-31 0,9-8 0 0,-9-4 0 0,0 4 0 15,5-5 92-15,-5 5 12 0,0-4 2 0,0 8 1 16,0 4-95-16,0 0-12 0,0 0-17 0,0 0 4 15,0 0 13-15,0 0-9 0,-5-4 9 0,5 4-8 16,0 0 22-16,0 0 5 0,0 0 1 0,0 0 0 16,0 0 18-16,-9 4 4 0,0-4 1 0,9 0 0 15,0 0-15-15,0 0-2 0,0 0-1 0,0 0 0 16,0 0 6-16,0 0 1 0,0 0 0 0,0 0 0 16,0 0-20-16,0 0-3 0,0 0-1 0,0 0 0 15,0 0 37-15,-4-8 7 0,-1 3 2 0,5 5 0 16,0 0-13-16,0 0-2 0,0 0-1 0,0 0 0 0,0 0-3 15,0 0-1-15,5-8 0 0,-5 8 0 0,0 0-13 0,0 0-2 16,0 0-1-16,0 0 0 0,0 0-2 0,0 0-1 16,0 0 0-16,0 0 0 0,0 0-1 0,0 0 0 15,0 0 0-15,0 0 0 0,-14 4 1 0,5 0 0 16,0 1 0-16,-4-1 0 0,4 0 1 0,-5-4 0 16,1-4 0-16,4 4 0 0,-5-4 8 0,5 4 3 15,-4-5 0-15,-1 1 0 0,1 0 8 0,-1 4 1 16,-4 0 1-16,5-4 0 0,-1 4-10 0,1 0-3 15,-1 0 0-15,1 0 0 0,-1 4-6 0,5-4-2 16,0 0 0-16,-4 0 0 0,-5 0-16 0,4 0 10 16,1 0-10-16,-1 0 8 0,1 0-8 0,-1 0 0 0,5 0 0 15,-4 0 0-15,0-4 0 0,4 0 12 0,-5 0-12 0,5-4 12 16,0 4-12-16,0 0 0 0,0-5 0 0,-4 5 8 16,4 0-8-16,0 0 0 0,4-4 0 0,-8 4 0 15,4 0 0-15,0 0 0 0,0 4 0 0,4 0 0 16,-4-4 0-16,0 4 0 0,0 0 0 0,0 0 0 15,9 0 0-15,-9 4 8 0,0-4-8 0,0 0 8 16,0 0-8-16,0 0 0 0,0 0 0 0,0 0 0 16,0 0 0-16,0-4 0 0,5 0 0 0,-5 4 0 15,4-4 0-15,-4-1 8 0,0 1-8 0,0 0 0 16,5 0 0-16,4 4 0 0,-9-4 8 0,0-4-8 16,4 4 0-16,5 4 12 0,-9-4-12 0,9 4 12 15,-9 0 8-15,9 0 1 0,-9-4 1 0,0 4 0 16,0-4-11-16,0 4-3 0,0 0 0 0,0 4 0 15,-4 0-8-15,-1 4 0 0,5-8 9 0,-4 4-9 0,4 0 12 16,-5 0-3-16,1 0 0 0,4-4 0 0,-5 4-9 16,1-4 0-16,4 0 0 0,0 0 0 0,0 0 0 0,-5 0 0 15,5 0 0-15,0-4 0 0,0 0 0 0,1 0 0 16,-6 4 0-16,5-4 0 0,0 0 0 0,0 4 0 16,-4 0 0-16,8-4 0 0,-8 0 0 0,-1 4 0 15,1-4 0-15,-1 4 0 0,1 0 0 0,-1 0 0 16,1 0 0-16,-1 0 8 0,-4 4 7 0,5-4 1 15,-5 0 0-15,4 4 0 0,-4-4-16 0,5 4 0 16,-5-4 8-16,4 0-8 0,-4 0 0 0,5 0 9 16,-1 0-9-16,5 4 8 0,-4-4-8 0,-1 0 0 0,-4 0 0 15,5-4 0-15,4 4 0 0,-5-4 0 0,-4 4 0 16,5-4 0-16,4 0 0 0,0 0 0 0,-9 4 0 0,4-5 0 16,-4 5 0-16,5 0 0 0,-1 0 0 0,1 0 0 15,-10-4 11-15,6 8 0 0,3-4 0 0,-4 0 0 16,0 5-11-16,-4-5 0 0,4 0 0 0,0 0 0 15,4 0 0-15,-4 0 0 0,0 4 0 0,0-4 0 16,9 0 0-16,-9 0 0 0,0 0 0 0,0 0 0 16,5 0 0-16,-5 0 12 0,-5 0 0 0,5 0 0 15,-4-4 6-15,-1 4 2 0,10 0 0 0,-10 4 0 16,-4-4-20-16,5 0 0 0,4 0 0 0,0 0 0 16,-5 0 0-16,-4 0 0 0,0 0-13 0,9 0 5 15,0 0 8-15,-4-4 0 0,-9 4 0 0,8-5 8 16,10 5-8-16,-10 0 0 0,-4 0 0 0,0-4 0 15,0 4 0-15,0 0 0 0,5 4 8 0,-5-4-8 0,-5 0 0 16,10 0 0-16,-1-4 0 0,5 4 0 0,-9-4 8 16,9 4 1-16,0-4 0 0,0 4 0 0,0-4-9 0,0 0 0 15,0 0 0-15,0 0 0 0,5 4 0 0,-5-4 0 16,-9 0 0-16,9 0 0 0,0 4 0 0,0-5 0 16,-4-3 0-16,-5 4 0 0,0 4-10 0,4-4 10 15,10 4-13-15,-10-4 5 0,-4 0 8 0,5-4-13 16,8 8 5-16,-4-4 8 0,-9-5 0 0,5 9 0 15,-1-4 14-15,1 0-4 0,4 4-10 0,-5 0 0 16,1 0 0-16,-1 0 0 0,1 0 0 0,4-4 0 16,-5 4 0-16,1-4 0 0,4 4 0 0,-5-4-17 15,5 4 4-15,-4-4 1 0,0 4 12 0,4 0 16 16,0-4-3-16,-5 4-1 0,5 0-12 0,0-4-16 0,0 4 3 16,0-4 1-16,0 4 12 0,0-4 0 0,0-1 0 0,0 5 0 15,5 0 0-15,-5 0 0 0,0 0 0 0,0-4 0 16,-5 4 0-16,5 0 0 0,-4 0 0 0,4 0 0 15,0 0 0-15,0 0 0 0,0 0 8 0,0 0-8 16,4-4 8-16,1 0-8 0,-5 0 9 0,4 4-9 16,1-4 8-16,-5 4-8 0,4-4 0 0,-4 4 9 15,5 0-9-15,-1 0 10 0,-4-4-10 0,5 4 10 16,-5 0-10-16,5 0 0 0,-5 0 9 0,0 0-9 16,4 0 0-16,-4 0 0 0,0 0 0 0,5 0 0 15,-1 0 0-15,-4-4 0 0,0 4 0 0,5-4 0 16,-5 4 0-16,4 0-8 0,-8 0 0 0,4 0 0 0,4 0 8 15,-4 0 0-15,0 0 0 0,0 0 0 0,5 0 0 16,-5 0 11-16,0-4-3 0,0 4 0 0,0 0-8 16,0 0 0-16,0 0 0 0,0-4 0 0,4 4 0 15,-4-5-17-15,5 1 4 0,-1 0 1 0,-4 4 3 0,5 0 1 16,-1-4 0-16,1 0 0 0,0 0 8 0,4 0 0 16,-9 4 0-16,4-4 0 0,1 0 0 0,-1 4 14 15,1 0-2-15,-1 4 0 0,-4-4-12 0,9 0 0 16,-4 0 0-16,-1-4 0 0,-4 4 0 0,5 4 0 15,-1-4 0-15,1 0 0 0,-1 0 0 0,1 0 0 16,4 0 0-16,-5 0 0 0,5 0 0 0,0 0-13 16,-4 0 1-16,4 4 0 0,0-4 12 0,0 0 15 15,-5 0-3-15,1 0-1 0,4 0-11 0,0 0-16 0,0 0 4 0,0 0 1 0,-5 0 11 0,1-4 0 16,13 4 0-16,-5 0 0 0,-8-4 0 0,8 4 0 16,-4-4 0-16,9 4 0 0,0 0 0 0,-9 0-8 15,0 0 8-15,0 0-8 0,9 0 8 0,0 0-8 16,0 0 8-16,-9-4-8 0,0 4 8 0,9 0 0 0,0 0 0 15,0 0 0-15,-9-5 0 0,9 5 0 0,-9 0 0 16,9 0 0-16,-9-4 0 0,0 4 0 0,0 0 0 16,0 0 8-16,9 0-8 0,-9-4 9 0,9 4-9 0,-9 0 10 15,0 0-10-15,0 4 0 0,9-4 0 0,-9 0 0 16,9 0 0-16,-13 0 0 0,4 4 0 0,9-4 0 16,-9-4 9-16,9 4 3 0,-9-4 1 0,0 4 0 15,-4 0-25-15,4 0-4 0,0 0-2 0,0-4 0 16,-5 4 18-16,5 4 0 0,0-4-8 0,0 0 8 15,0 0 0-15,0 0-8 0,-4 4 8 0,4-4 0 16,0 4-14-16,-5-4 4 0,1 0 1 0,4 0 0 16,-5 5 9-16,5-5 0 0,0 0 0 0,0 0 0 15,-4 0 0-15,4-5 0 0,0 5 0 0,-5-4 0 16,5 0 0-16,0 0 0 0,0-4 0 0,-4 0 0 16,4 4 0-16,0 0 0 0,-5 0 0 0,5-1 0 0,-4-3 0 15,-1 8 0-15,5-4 8 0,-4 0-8 0,4 4 0 16,-5-4 0-16,-4 4 0 0,5-4-12 0,-1 4 12 15,1-4-13-15,-1 0 5 0,1 0 8 0,4 4-12 0,0-4 12 16,0-1-10-16,-5 1 10 0,1 4-13 0,4-4 3 16,-5 0 1-16,1 0 0 0,0-4 9 0,4 8 0 15,-9-8 0-15,4 4 0 0,1 0 0 0,-1-1 0 16,1 1 0-16,-5 0 0 0,4 4 0 0,1 0 0 16,-5 0 0-16,0 0 0 0,0 0 0 0,-5 4 0 15,5-4 0-15,-4 4-8 0,4 1 8 0,-5-5 0 16,5 4 0-16,0 0 0 0,0-4-8 0,-4 4 0 15,4 0 0-15,0-4 0 0,4 4 8 0,1 0 0 16,-5 0 0-16,4-4 0 0,1 4 0 0,4 0 0 0,-5-4 0 16,1 0-8-16,4 4 8 0,0-4 12 0,-5 5-2 15,1-5-1-15,-1 4-9 0,5-4 0 0,0 0 0 0,1 0 0 16,-1 0 0-16,0 0 0 0,9 0 0 0,0 0-11 16,0 0 11-16,0 0 0 0,0 0 8 0,0 0-8 15,0 0 0-15,0 0-8 0,0 0 0 0,0 0 0 16,13 4 8-16,0 0 0 0,-4 0 0 0,0 4 0 15,5-4 0-15,-1 4 9 0,-4-4-1 0,5 1-8 16,-5 3 8-16,4-4-8 0,1 4 0 0,4-4 0 16,-5 0 10-16,1 0-10 0,4 0 8 0,0 0-8 15,0 5 10-15,0-5-10 0,0 4 12 0,0-4-12 16,0 0 10-16,0 0-10 0,0 0 8 0,4 4-8 16,1-3 0-16,-1 3 8 0,1-4-8 0,4 4 0 15,-5-8 12-15,10 4-4 0,-1 0 0 0,5 0 0 0,-9 0-8 16,9 0 0-16,0 0 0 0,9-4 0 0,-5 5 0 0,1-5 0 15,-1-5 0-15,1 5 0 0,-1 0 0 0,1 0-11 16,-5 0 3-16,4-4 0 0,1 8 8 0,-5-4 0 16,4 0 0-16,1 5 0 0,-6-5 0 0,1 0 0 15,-4 4 0-15,-1-4 0 0,1 4 0 0,4-4 0 16,0 4 0-16,-5 0 0 0,1 0 0 0,-1 0 0 16,1 0 0-16,-1 0-8 0,1 0 8 0,-5 0 8 15,0 1-8-15,0 3 11 0,0-4-11 0,4 0 8 16,-4 0-8-16,0 0 8 0,-5 0-8 0,10 0 0 15,-5 0 0-15,4-4 0 0,-4 4 0 0,5 1 0 16,-5-1 0-16,4 0 0 0,-4 0 0 0,0 0 0 0,5-4 0 16,4 0 8-16,-9 4-8 0,0-4 0 0,4 0 0 15,-4 0 0-15,0 0 0 0,-4 4 0 0,4-4 0 16,0-4 0-16,4 4 0 0,-8 0 0 0,3 0 0 0,1 0 0 16,5 4 0-16,-5-4 0 0,4-4 0 0,1 4 0 15,-5 4 0-15,0-4 0 0,0-4-11 0,0 4 11 16,4 0 0-16,-4 4 12 0,0 0 0 0,0 0-1 15,0-4-11-15,0 4-11 0,-4 0 3 0,4 1 0 16,0 3 16-16,-5-4 3 0,10 0 1 0,-6 4 0 16,-3-4-12-16,4 0-17 0,0 0 4 0,4 5 1 15,-4-5 12-15,0 0 16 0,0 0-3 0,5-4-1 16,4 0-12-16,0 0-16 0,-5 0 3 0,1 4 1 16,-5 0 12-16,0 0 10 0,-5 0-2 0,1-4 0 15,-1 4-8-15,5-4-11 0,0 0 3 0,0 4 0 16,-9-4 8-16,4 4 0 0,10-4 0 0,-5 4 0 0,-5-4 0 15,5 0 0-15,0 0 0 0,5 5 0 0,-1-1 0 0,-4-4 0 16,0 4 0-16,9 0 0 0,9-4 0 0,-9 4-8 16,-9-4 8-16,5 0 0 0,4-4 0 0,0 4 0 15,0-4 0-15,-5 0 0 0,1 0 0 0,3-1 0 16,1 1 0-16,0 0 0 0,-9-4 0 0,9 4 0 16,-4 4 0-16,8-4 0 0,-8 0 0 0,4 0 0 15,-5 0 0-15,1 0 0 0,8 4 0 0,-4-4 0 16,-13-1 8-16,8 5-8 0,5 0 0 0,0 0-12 15,0 0 2-15,-5 0 0 0,1 0 10 0,-1 0 0 16,1 5 0-16,4-1 0 0,-9 0 0 0,0 0 0 16,0-4 0-16,0 4 0 0,0 0 0 0,-5 0 0 0,5 0 8 15,0 0-8-15,-4 0 0 0,4 0 0 0,-5-8 0 16,5 8 0-16,-4-4 0 0,-1 4 0 0,1-4 0 0,4 0 0 16,-5 5 0-16,5-5 0 0,0 4 0 0,0-4 0 15,0 0 0-15,0 0 12 0,0 4-2 0,-5-4-1 16,5 4-9-16,0-4 0 0,-4 0 0 0,-1 0 0 15,1 4 0-15,-1-4 0 0,-4 4 0 0,0 0 0 16,5-4 0-16,-10 4 0 0,5-4 0 0,0 4 0 16,-4-4 17-16,4 4 11 0,-5 0 3 0,5 1 0 15,0-5-31-15,0 0 8 0,5 0-8 0,-5 4 0 16,4 0 0-16,-4-4 0 0,0 4 0 0,0-4 0 16,0 0 0-16,4 4 0 0,-13 0 0 0,5-4 0 15,-5 4 0-15,4-4 0 0,-4 4 0 0,5 0 0 16,4-4 0-16,-5 4 9 0,-4-4-9 0,5 4 8 15,-1 1-8-15,5-1 10 0,-9-4-10 0,5 4 10 0,-5 0-10 16,4 0 0-16,-4-4 0 0,0 4 0 0,5 0 0 16,-5 0 0-16,4 0 0 0,1 0 0 0,-1 0 0 15,-4 1 0-15,5-5 0 0,-1 4 0 0,1 0 0 0,-5 0 0 16,4-4 0-16,-4 4 0 0,-9-4-13 0,9 0 5 16,0 4 8-16,0-4-13 15,0 0-31-15,0 0-5 0,-9 0-2 0,9 0 0 16,-9 0-123-16,5-4-25 0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3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5:57.6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9991 8760 403 0,'0'0'36'0,"0"0"-36"0,0 0 0 0,0 0 0 16,0 0 129-16,0 0 19 0,0 0 4 0,0 0 1 16,0 0-63-16,0-5-13 0,-3 0-2 0,3-1-1 15,-3 1-22-15,3 5-4 0,0 0 0 0,6-5-1 16,-3 0-26-16,-3 5-5 0,0 0 0 0,0 0-1 15,0 0 29-15,0 0 7 0,0 0 1 0,0 0 0 16,0 0-28-16,0 0-4 0,0 0-2 0,0 0 0 16,0 0 1-16,0 0 0 0,0 0 0 0,0 0 0 0,-6 2 20 0,6 4 4 15,-3 1 1-15,6 1 0 0,0 0 3 0,0 0 1 16,0 3 0-16,3 2 0 0,0 3 0 0,0 0 1 16,0 2 0-16,0 4 0 0,3-4-12 0,-3 6-2 15,3 2-1-15,0 1 0 0,-3 2-20 0,3 0-4 16,-1 0-1-16,1 3 0 0,-3-6-9 0,6 6 10 15,-3-3-10-15,0 3 10 0,0 0-10 0,0-1 0 16,0-4-10-16,-3 5 10 0,3-3-8 0,0 0 8 16,-3 0 0-16,3 0-9 0,-6 0 9 0,6 0 0 15,-4 0 0-15,1-2 0 0,0-1 0 0,0 1 0 16,0-1 0-16,0 1 8 0,-3 2 6 0,3 0 2 16,-3-3 0-16,0 3 0 0,0 1-3 0,0-4 0 0,-3 6 0 15,3-3 0-15,-3 0-3 0,-3-3-1 0,3 1 0 0,0-1 0 16,-3 3-9-16,0-5 0 0,0 0 9 0,3-3-9 15,-6 3 0-15,3-3 0 0,0-2-10 0,0 2 10 16,-3-3-13-16,3 1 4 0,-3-3 1 0,3-3 0 16,0 0 8-16,-3 0 0 0,1-2 0 0,2 2 0 15,-3-2 0-15,0-1 0 0,0 1 0 0,0 0 0 16,0-1 0-16,-3 1 0 0,3-1 0 0,0 1 8 16,-3-6-8-16,0 3 0 0,0 3 8 0,0-3-8 15,3 0 0-15,-3 0 0 0,0 0 0 0,3-3 0 16,-2 5-8-16,-1-4 8 0,0-1-8 0,-3 0 8 15,0 1 0-15,0-1 0 0,-3 0 0 0,3 0-8 0,6-2 8 16,-3 2 0-16,-3 1 0 0,0-4 0 0,-5 4 0 16,2-4 0-16,0 1 0 0,-3 0-8 0,-3-1 17 15,3 1 4-15,-3 2 1 0,4-2 0 0,-7 2-14 16,3 0 0-16,-6-2 0 0,3 2 0 0,-5 1 0 0,2-4 0 16,0 4 0-16,-6-4 9 0,-8 1-9 0,2 2 0 15,-3 0 0-15,-2 1 8 0,2 2-8 0,-6-3 0 16,4 3 0-16,-4-3 0 0,-3 3 0 0,1 0-11 15,-1 0 11-15,1 0-8 0,-1-3 8 0,3 3-12 16,4-3 12-16,-4 3-12 0,-3-2 12 0,1 2-10 16,-1 0 10-16,1-1-10 0,-4 1 10 0,3 0 0 15,-2 3 0-15,-1 0 0 0,-2-1 0 0,2 3 0 16,1 1 0-16,-4-1 0 0,-2 0 0 0,2-2 0 0,3 2 0 16,4-3 0-16,-4 1 0 0,4 2 0 0,-1-2 0 15,3-1 0-15,4 1 0 0,-4 2 0 0,-5 0 0 0,5 1 0 16,6-1 0-16,1 0 0 0,-10-2 0 0,0-1 0 15,7-2 0-15,-7 3 0 0,-2-1 0 0,-1 1 0 16,3-3-10-16,1 2 10 0,-1 1-12 0,1-3 12 16,-1 3-16-16,-3-3 4 0,1-1 1 0,2 4 0 15,4-3 11-15,2 0 12 0,-3-3-2 0,4 3-1 16,-4-3-9-16,0 1 0 0,1-4 0 0,2 1 0 16,0 0 0-16,1-3 0 0,2 0 0 0,0 0 0 15,7 0-15-15,-1 0-5 0,0 0 0 0,4 0-1 16,-1 0 9-16,3 0 1 0,-9 0 1 0,10 0 0 15,-1 0-2-15,3 0 0 0,0 2 0 0,0 4 0 16,1-4 12-16,2 4-13 0,3-1 5 0,-3 3 8 16,-3-3 0-16,7 3 0 0,-1 0 0 0,3-3 0 0,-3 3 0 15,3-3-14-15,0 1 5 0,-2-4 1 0,2 1-6 0,0 2-1 16,3-2 0-16,0 0 0 0,0-3 4 0,0 0 1 16,-3 0 0-16,4 0 0 0,2-3 23 0,0 3 5 15,3-3 1-15,0 3 0 0,0-2-19 0,3-1 0 16,3-2 0-16,-3 2 0 0,0 0-20 0,3 1 0 15,-3-1-1-15,-3 1 0 0,6-1 6 0,-3 3 2 16,0-3 0-16,0 1 0 0,0-1 13 0,3 0-9 16,-2 1 9-16,5 2-8 0,-6 0-2 0,3-3 0 15,-3 0 0-15,-3 1 0 0,3-4 10 0,0 4-12 16,0-1 12-16,0 0-12 0,0-2 4 0,0 3 0 16,3-1 0-16,-3-2 0 0,0-1-11 0,0 4-1 0,0-4-1 15,3 4 0-15,3 2 21 0,-6-6 0 0,0 1-9 16,3 3 9-16,-3-1 0 0,3-2-10 0,0 2 10 15,3 3-8-15,-3-3-3 0,0-2 0 0,-2 2 0 0,2 1 0 16,-3-4 11-16,3 4-8 0,-3 2 8 0,3-3-8 16,-3 0 8-16,0-2 8 0,0 3-8 0,3-4 11 15,-3 1 1-15,3 2 1 0,0-2 0 0,-3 0 0 16,0-3-13-16,0 0 0 0,0 0 8 0,0-3-8 16,3 1 0-16,-3-1 0 0,0-2 0 0,0 0 0 15,-3-3-8-15,3 0 8 0,-2-3-12 0,-1 4 12 16,0-7 0-16,0 4 0 0,0-3 0 0,-3 2 0 15,0-2 26-15,3 2-1 0,3 1 0 0,0 2 0 16,0-2 1-16,0 2 0 0,-3 0 0 0,3 0 0 16,0-3 9-16,0 1 1 0,1-3 1 0,-1 0 0 0,0-3-13 15,3-5-2-15,0 0-1 0,0-1 0 0,0-4-9 16,3 0-1-16,-3-3-1 0,0 2 0 0,-3-4-10 16,0 1 0-16,6 4 0 0,0-3 0 0,-3 0-17 0,-3 0 4 15,3-3 1-15,-3 3 0 0,0 3 12 0,-3-3-12 16,3 2 12-16,-3 1-12 0,3 2-1 0,-3 1 0 15,0-4 0-15,0 3 0 0,4 3-3 0,-1 3-1 16,0-1 0-16,0 4 0 0,-3-1 8 0,3 3 9 16,3-1-13-16,-3 7 5 0,3 1 8 0,0-2 16 15,0-2-4-15,0 2-1 0,3 0-3 0,0 6 0 16,-3-1 0-16,3 0 0 0,3 1-8 0,-3 2 0 16,-3 0 9-16,3 0-9 15,3-3 0-15,-3 3 0 0,0 3-10 0,0 0 10 16,0 2-14-16,0-2 4 0,0 0 1 0,0 5 0 0,0 0-3 0,0 0-1 15,0 0 0-15,0 0 0 0,0 0 1 0,0 0 0 16,-3 5 0-16,-3 6 0 0,3-1 12 0,0 3 0 16,-3 1 0-16,0 7 0 0,0 0 0 0,0 0-12 15,-3-2 12-15,0 2-12 0,0 0-4 0,1 0 0 16,-1-5 0-16,3-5 0 0,0-4 16 0,-3 4 0 16,3-3 0-16,3 0 10 0,-3-5-21 0,0-1-4 15,3-2-1-15,-3 0 0 0,0-2 16 0,3-4 0 16,-3 1 0-16,3-3 0 0,0-3 13 0,0-2 6 15,-3-5 1-15,3-1 0 0,3-2-1 0,3 0 0 16,-3 0 0-16,3-3 0 0,3 3 17 0,-3 0 4 16,6 5 1-16,-3 0 0 0,3 5-23 0,0 3-5 0,0 3-1 15,3 5 0-15,0 3-12 0,3 5 0 0,2 0 8 16,1 2-8 0,3 3-28-16,3 3-8 0,3 0-1 0,5 0-951 0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  <inkml:trace contextRef="#ctx0" brushRef="#br0" timeOffset="33316.9819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40712.626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36048.9237">8565 6990 2610 0,'0'0'57'0,"0"0"12"0,0-5 3 0,0 5 1 0,0 0-58 0,0 0-15 0,-3-3 0 0,3 3 0 0,0 0 0 0,0 0 0 0,0 0 0 0,0 0 0 47,0 0-181-47,0 8-39 0,-3 0-8 0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31.9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22317 7736 115 0,'0'0'0'0,"0"0"10"0,0 0-10 0,0 0 0 16,0 0 0-16,0 0 0 0,0 0 243 0,6-2 46 15,-6 2 10-15,0 0 1 0,9-3-248 0,-9 3-52 16,0 0 0-16,0 0-13 0,6-3 1 0,-6 3 1 16,0 0 0-16,0 0 0 0,0 0 11 0,0 0 0 15,0 0 0-15,3 6 0 0,-3 4 28 0,0 1 7 16,0-3 1-16,0 0 1 0,0 2 3 0,0-4 0 16,-3 2 0-16,-3-3 0 0,6 6-18 0,-3-4-3 0,-3 7-1 15,6-1 0-15,0 3 5 0,0 5 1 0,0 0 0 16,6 0 0-16,-3 0 41 0,0 6 9 0,0 2 2 0,3 5 0 15,0 3-5-15,0 6-1 0,3 4 0 0,0 1 0 16,3-6-9-16,0 3-1 0,2 3-1 0,-2 0 0 16,9 2-3-16,-3 0 0 0,0 0 0 0,3 3 0 15,0 0-28-15,-1-2-5 0,4-4-2 0,-3-2 0 16,-3-3-13-16,0 3-8 0,0 3 8 0,-4 0-8 16,1-1 11-16,-3 1-3 0,-3-3 0 0,0 3 0 15,-3-3 16-15,0-1 4 0,-3 1 0 0,-3-2 0 16,0 2-28-16,-3 0 0 0,0-6 0 0,0-2 0 15,0 1 0-15,0-1 0 0,6-3 0 0,0-2 8 16,-3-3-8-16,0 0 0 0,6 0 0 0,0-3 0 16,3 4 0-16,-9-7 0 0,6 1-12 0,-3 3 12 15,-3-1 0-15,0 1 0 0,3-4 0 0,-3 4 12 0,6-1-12 16,-3-5 8-16,-6 1-8 0,0-1 8 0,3-3-8 16,-3 1 10-16,3-3-10 0,-3 0 10 0,3-1-10 0,-3 1 0 15,3-2 9-15,-6-1-9 0,6 0 9 0,-6-2-9 16,3 2 12-16,0-3-12 0,0 4 0 0,0-6 0 15,0 2 0-15,3-2-12 0,-3 0 12 0,3-3 0 16,-3 1 0-16,3-4 0 0,0-2 0 0,0 6 8 16,0-6 0-16,-3 5-8 0,-3-2 0 0,3 2 0 15,0 3 0-15,-6-3 0 0,6 0 0 0,-3 1 8 16,-3-1-8-16,1 0 0 0,2 3 0 0,-6 0 0 16,0-5 0-16,3 5 0 0,-3-3 0 0,0 3 0 15,0-3 0-15,3 0 0 0,-3 3 0 0,0-2 0 16,0-1 0-16,1-2 0 0,-1 2 0 0,0-2 0 0,0 2 0 15,0-2 0-15,-3-1 12 0,3 1-4 0,-3 2 0 16,0-2-8-16,-2 2 18 0,-1 0-3 0,-6 1-1 0,6-1 0 16,0 0-3-16,-6 1-1 0,-2-4 0 0,-1 6 0 15,0-8 2-15,-3 3 1 0,-3-1 0 0,4-2 0 16,-1 3-13-16,-3-3-8 0,0 0 8 0,-5 3-13 16,-4-1 13-16,0 1 0 0,-2 0 0 0,-1-1 0 15,-3 4 8-15,1-4-8 0,-1 1 9 0,-2-1-9 16,-4 1 0-16,-3 0-15 0,1 2 2 0,-1-5 0 15,-5 3 13-15,2-3 0 0,1 2 0 0,-1-2 0 16,-5 0 0-16,2 0 0 0,1 3-8 0,-4-3 8 16,1 0 0-16,-1 0 0 0,-5 0-10 0,-4 3 10 15,-2-1 0-15,3-2-9 0,-4 3 9 0,1 2 0 16,-1-2-16-16,1 0 3 0,3 2 1 0,-1 0 0 16,1-2 12-16,2 2 0 0,1 0 0 0,0 1 0 0,-1-1 0 15,1 3 0-15,2-3 9 0,7 3-9 0,2-3 9 0,1 1-9 16,-4-1 8-16,1 0-8 0,-1 1 13 0,4-1-2 15,2 0-1-15,3-2 0 0,1 2 3 0,-1 0 1 16,1-2 0-16,2 2 0 0,1-2-14 0,-1 5 0 16,3-5 0-16,1-1 0 15,2 1-19-15,0-1-6 0,7 1-2 0,-4 2 0 16,3-2 11-16,4 2 3 0,-4-5 0 0,0 3 0 0,6 0 13 0,4-3 0 16,2 0 0-16,3 2 0 0,-3-2 0 0,6 0 0 15,-2 0 0-15,5 0 0 0,-3 0 0 0,3 3 0 16,3-3 0-16,0 3-9 0,3 2 9 0,1-5 14 0,-4 3-3 15,3-3-1-15,-3 2 2 0,3 1 0 0,3-3 0 16,0 0 0-16,-3 2-12 0,3 1 0 0,0 0 0 16,0-1-11-16,-3 1 11 0,4-3 0 0,-1 0 0 0,6 3 0 15,3-3 0-15,0 0 0 0,-9 0 0 0,3 0 0 16,6 0 0-16,0 0 0 0,-6 0-9 0,0 0 9 16,0 2-12-16,0-2 3 0,-3 0 0 0,3 0 0 15,-6-2 9-15,6 2-10 0,6 0 10 0,-6-3-10 16,-3 3 10-16,0 0 0 0,9 0 0 0,0 0 8 15,0 0-8-15,0 0 0 0,0 0-8 0,0 0 8 16,0 0 0-16,0 0 0 0,-6-3 9 0,0 1-9 16,6 2 0-16,0 0 0 0,-5-3 0 0,-1 3-12 15,0 0 12-15,6 0 0 0,0 0 0 0,-6-3 0 0,-6 1 0 16,3 2 0-16,9 0 12 0,-3-5-12 0,-3 2 0 16,0 0 0-16,6 3 0 0,0-5-12 0,3 0 12 15,-3-1 0-15,-3 1 0 0,0 2 0 0,6-2 9 0,-3 0 2 16,-3 2 0-16,-3-2 0 0,3-3-11 0,0 3 0 15,0-3 0-15,-3-3 0 0,-3-2 0 0,3-3 0 16,3 0 0-16,-3-5 8 0,0-3-8 0,-3-5 0 16,6-3-12-16,-2-2 12 0,-1-3-12 0,0-3 12 15,0-2-12-15,0 0 12 0,6-3 0 0,-6 0 0 16,0 0 0-16,0-6 0 0,6-2 0 0,-3 0 0 16,-3 3 0-16,0 0 0 0,0-3 0 0,3 0 0 15,0 3 12-15,-3-3-4 0,-6-3-8 0,3 3-11 16,3-2 3-16,-3 5 0 0,0-1-4 0,-2 4 0 15,2-1 0-15,3-2 0 0,-3 2 0 0,0 1 0 0,-3-4 0 16,3 9 0-16,6 0-10 0,-3 7-2 0,-3 3-1 0,0 1 0 16,6 2 25-16,-6 0 0 0,3 2 0 0,0 3 0 15,-3 0 0-15,6 1 0 0,0-4 0 0,0 3 0 16,-5 1 0-16,5-1 0 0,3 3 0 0,0-1 0 31,0 4-22-31,0 2-6 0,0-3 0 0,0 6-1 16,3 5-123-16,-3 0-25 0,-6-2-5 0,0-1-760 0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4 0 16,10 4 0-16,-10-4 0 0,1 4 0 0,-10 0 8 15,1 0-8-15,4 0 0 0,-4 0 36 0,-1 8 4 0,-4 0 0 16,5-1 0-16,-10 1-12 0,5 8-1 0,0 0-1 16,0-4 0-16,0 4-18 0,5-4-8 0,-9 4 8 0,8-4-8 15,-4 0 0-15,0 0-11 0,0 0 1 0,5 0 0 16,-10-4-3-16,5 4-1 0,0-4 0 0,0 0 0 15,9-8 14-15,1-4 0 0,3-4 0 0,10-8 0 16,-1 0-11-16,10-8 1 0,-5 4 0 0,9-4 0 16,0-4 0-16,4 0 0 0,1 0 0 0,-1-8 0 31,1 4-34-31,-1-4-8 0,5-4 0 0,0 4-569 0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  <inkml:trace contextRef="#ctx0" brushRef="#br1" timeOffset="208227.6097">10716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0.5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-1 312 921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6.8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  <inkml:trace contextRef="#ctx0" brushRef="#br0" timeOffset="265808.9963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0:42.9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1110 0 691 0,'0'0'61'0,"0"0"-49"15,-9 4-12-15,0 0 0 0,5 0 114 0,-5 4 20 16,0-8 4-16,9 0 1 0,-9 4-63 0,0-4-13 16,0 4-3-16,-5-4 0 0,5 0-12 0,5 0-4 15,-10 0 0-15,5-4 0 0,0 4-30 0,0 0-6 16,-4 0-8-16,4 0 11 0,-5 0-11 0,1 4 0 16,4 0 0-16,0-4 8 0,-5 0-8 0,5 0 8 15,0 0-8-15,0 0 8 0,0 0 5 0,-4 0 1 0,-1 0 0 0,1 4 0 16,8-4-3-16,-8 4-1 0,4-4 0 0,-5 4 0 15,1 4 12-15,0-4 2 0,-1 4 1 0,-4 0 0 16,5 0-11-16,-1-4-2 0,-4 4-1 0,0-4 0 16,-4 4-11-16,4 0 0 0,-5-4 0 0,5 4 8 15,-4-4-8-15,4 4 0 0,-5 0 0 0,5 0-11 16,0 0 1-16,-4 0 0 0,4 4 0 0,0 0 0 16,4 0 10-16,-4 0 0 0,0 0 0 0,5 4 0 15,-5 0 12-15,4 0-1 0,-4 0-1 0,5 0 0 16,-1 0 1-16,1 0 0 0,-1 0 0 0,1 0 0 15,-1 0 1-15,5 0 1 0,-4 4 0 0,-1-4 0 16,5 4-1-16,0-4-1 0,-4 4 0 0,4-4 0 16,5 0-11-16,-5 0 0 0,0-4 0 0,0 4 0 15,9 0-11-15,0 0 3 0,-5-4 0 0,5 4 0 16,0-4-1-16,0 4 0 0,0-5 0 0,0 1 0 0,0 0 9 16,0 4 0-16,0-8 0 0,5 4 0 0,-1 0 0 15,1 0 0-15,-1 0 0 0,5 0-8 0,0 4 8 16,0 0 0-16,0 0 0 0,4 0 0 0,1 4 0 0,-1 4 0 15,-4-4 0-15,5 0 0 0,-1 0-8 0,1 0 8 16,-1 0-8-16,1 0 8 0,-1 0 0 0,1 0-8 31,-5-4 8-31,4 4 0 0,-4-4 0 0,5 0 0 16,-1-4 0-16,1 0 0 0,-1 0 0 0,1-4 0 0,4 4 0 0,-5-4 8 0,5 0 0 16,-4 0 1-16,-1-4 0 0,5 0 0 0,-4 0-1 0,-1 0-8 15,5-4 12-15,-4 0-4 0,8 0-8 0,-4 0 8 16,0-4-8-16,0 4 8 0,5-4-8 0,-5 4 8 15,4-8-8-15,-4 4 8 0,0-4-8 0,0 0 0 16,0-4 0-16,4 4-11 0,1-4 11 0,-5 4-13 16,0-4 5-16,0 0 8 0,0-4-14 0,-5 4 5 15,-4-4 1-15,5 0 0 0,-1 0 8 0,1-4 0 16,-5 0-9-16,0 4 9 0,-5 0 0 0,5 0 0 16,-4-4 0-16,4 8 0 0,-9-4 0 0,0 4 0 0,0 0 0 15,0 0 0-15,-5 0 12 0,1 4-2 0,-1 0-1 0,-4 0 0 16,9 8 18-16,-4-8 3 0,-1 0 1 0,-4-4 0 15,5 4-31-15,-5 4 0 0,0-4 0 0,4 4 0 16,-4 0 0-16,0-4 0 0,0 4 0 0,-4-4 0 16,-1 4 8-16,5 0-8 0,0-4 11 0,-4 4-11 15,-1 0 19-15,1 0-3 0,-1 0-1 0,5 4 0 16,0-4-6-16,-4 0-1 0,0 4 0 0,-1-4 0 16,-4 0 4-16,0 4 0 0,-4-4 0 0,-1 4 0 15,-4 0 0-15,5 0 0 0,-5 0 0 0,0 0 0 16,-5 4-12-16,1 0 10 0,-1 0-10 0,1 0 10 15,-1 0-10-15,-4 4 0 0,0 0 0 0,0 0 0 16,-4 0-9-16,4 4-4 0,0-4-1 0,0 0 0 16,9 4-10-16,0-4-3 0,0 0 0 15,5-4 0-15,-1 0-133 0,1-8-26 0</inkml:trace>
  <inkml:trace contextRef="#ctx0" brushRef="#br0" timeOffset="100049.4328">1443 256 1148 0,'0'0'51'0,"0"0"10"0,0 0-49 0,0 0-12 16,0 12 0-16,0-12 0 0,-9 4 53 0,9-4 8 15,0 0 2-15,0 0 0 0,-9 4-8 0,0 4-2 16,9-8 0-16,0 0 0 0,-5 4 7 0,-4 4 0 16,0-4 1-16,9-4 0 0,0 0-18 0,0 0-4 15,0 0-1-15,-4 8 0 0,4-8-1 0,0 0 0 16,0 0 0-16,-5 8 0 0,5-8-37 0,0 0 0 15,0 0 0-15,0 0 0 0,-4 12 0 0,4-12 0 16,0 0 0-16,0 8 8 0,-5 4-8 0,1 0-13 16,4-4 3-16,0-8 1 0,-9 8 9 0,0 4 0 15,5 0 0-15,-5 0 0 16,-5 0-26-16,1 0-6 0,-5 4-2 0,0-4 0 0,0 4 17 0,-5 4 3 16,-4 0 1-16,0 4 0 0,0-4 13 0,-4 8-11 0,-1-4 11 15,1 4-10-15,-5-1 10 0,0 1 0 0,0 4 0 0,-5 0 0 16,-4 0 11-16,5-4 4 0,4 4 1 0,-4-4 0 15,-5 0-4-15,4 0-1 0,-4 0 0 0,0-4 0 16,0 4-11-16,0 0 0 0,0-4 0 0,0 4 8 16,0-4-8-16,0 4 0 0,-4 0 9 0,4 4-9 15,4-4 27-15,-3 0 1 0,-6 4 0 0,1 0 0 16,-1 4-28-16,1 0 0 0,-1 0 0 0,1 0 0 16,4 4 0-16,0 0 0 0,4-4 0 0,-4-4 0 15,9 0-46-15,0-8-14 16,5 0-4-16,4-4-506 0,0-4-102 0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-504 423 576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  <inkml:trace contextRef="#ctx0" brushRef="#br0" timeOffset="48637.7722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140781.8111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5:18.0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2937 1304 1126 0,'0'0'50'0,"0"0"10"15,0 0-48-15,0 0-12 0,0 0 0 0,0 0 0 0,0 0 26 0,0 0 2 0,3-5 1 16,-3 2 0-16,3-7 11 0,0 7 1 0,-3 3 1 0,6-10 0 16,-6 10-25-16,3-3-5 0,3-8 0 0,0 6-1 15,-1 2-11-15,-5 3 0 0,3-10 0 0,-3 10 0 16,0 0 0-16,0 0 0 0,6-3 0 0,-6 3 0 16,0 0 0-16,0 0 8 0,0 0-8 0,0 0 8 15,0 0 7-15,0 0 1 0,0 0 0 0,0 0 0 16,0 0 4-16,0 0 2 0,0 0 0 0,6 3 0 15,-3 0 2-15,-3 4 0 0,0-1 0 0,0 2 0 16,0 5-1-16,0 0 0 0,0 6 0 0,0-6 0 16,0 8 9-16,-3 3 3 0,-3 2 0 0,3 9 0 15,3-9-12-15,-3 6-3 0,0 2 0 0,-2 3 0 16,-1-5 0-16,3 0-1 0,-3 2 0 0,3-2 0 16,0-3-7-16,0 3-2 0,-3 0 0 0,3-1 0 15,0 1-10-15,3 8 12 0,-3-6-12 0,3-2 12 0,0 2-4 16,0 3 0-16,0-5 0 0,0 3 0 0,0-4 0 15,0-4-8-15,0 2 12 0,3 5-4 0,-6 1 0 0,3-9-8 16,0-7 12-16,-3-1-4 0,0 3-8 0,3-7 0 16,0-9 9-16,0 3-9 0,-6 5 8 0,3-10-8 15,0-1 8-15,3-2-8 0,0 0 0 0,0 0-10 16,0 0 1-16,0 0 0 16,0 0-16-16,0 0-3 0,0 0-1 0,0 0 0 15,0 0-39-15,0 0-7 0,0 0-1 0,0 0-752 0</inkml:trace>
  <inkml:trace contextRef="#ctx0" brushRef="#br0" timeOffset="1281.2347">2922 1439 1123 0,'0'0'49'0,"0"0"11"0,0 0-48 0,0 0-12 0,0-5 0 0,0 0 0 16,6-1 32-16,-3 4 4 0,0-9 1 0,0 3 0 15,0 0-9-15,0 3-3 0,0-3 0 0,3-2 0 16,-3 2-11-16,3 0-2 0,5-3-1 0,-2 3 0 16,3-5-11-16,3-6 0 0,0 6 0 0,0 0 0 15,0-6 0-15,0 4 0 0,3 4 11 0,-1-8-11 16,4 6 8-16,-6 0-8 0,3 0 0 0,0 0 0 15,0 5 8-15,0-6-8 0,-1 4 0 0,1 2 0 0,0 0 38 16,0 3 2-16,-3-3 0 0,0 2 0 0,0-2-28 16,0 8-4-16,-1-5-8 0,1 5 11 0,-3 0 4 15,3 5 1-15,0-5 0 0,0 0 0 0,0 3-2 0,-3 2 0 16,0 1 0-16,-1 2 0 0,1-3-4 0,0 3-1 16,0 0 0-16,-3 2 0 0,-3 4-1 0,0-1 0 15,0 0 0-15,-3 0 0 0,-3 1 4 0,0 4 1 16,-6-2 0-16,0 0 0 0,-3 5-13 0,0-8 0 15,-6 6 0-15,0-3 0 0,1-1 0 0,-4 7 0 16,0-9 8-16,0 0-8 0,-3 6 8 0,3-6-8 16,-3 0 11-16,1 0-11 0,2-5 0 0,-3 3 0 15,3 2 0-15,0-5 0 0,0 0 0 0,3 2 0 0,-2-2 0 16,2-2 0-16,0-6 0 0,3 5-9 0,-3-5-1 0,9 3 0 16,-3-3 10-16,0-3 0 0,3 0 0 0,-3 3 0 15,3-2 0-15,0 2 0 0,0 0 0 0,1 0 0 16,5 0 0-16,-3-6-8 0,0-2 8 0,0 8-8 15,3 0 8-15,0 0 0 0,0 0-9 0,0 0 9 16,0 0 0-16,0 0 8 0,0 0 0 0,0 0 0 16,0 0-8-16,0 0 0 0,0 0 0 0,0 0 0 15,0 0-12-15,0 0-5 0,0 0-1 0,0 0 0 16,0 0 18-16,0 0 8 0,0 0-8 0,0 0 12 16,0 0-12-16,0 0 0 0,0 0 0 0,0 0 0 15,0 0 15-15,0 0-3 0,0 0-1 0,0 0 0 16,0 0-3-16,0 0 0 0,0 0 0 0,0 0 0 15,0 0-8-15,0 0 0 0,0 0 0 0,0 0 0 0,-6 3 0 0,3 2 0 16,3-5 0-16,-6 0 0 16,3-5 0-16,0 2 0 0,0 3-12 0,0 0 12 0,3-5 0 15,0 5 0-15,0 0 0 0,0 0 0 0,0-5 0 0,-3 2 0 16,3 3 0-16,0 0 0 0,0 0 0 0,0 0 8 16,0 0-8-16,0 0 0 0,-3 3 13 0,3-3-2 15,0 0-1-15,0 0 0 0,0 0 8 0,0 0 2 16,6 10 0-16,0-2 0 0,0 6 4 0,0 4 0 15,3-5 1-15,0 1 0 0,-1-1-5 0,1 0 0 16,-3 0-1-16,3 1 0 16,-3-1 2-16,3 5 1 0,3-4 0 0,-3-1 0 0,6 5-22 0,-6-4 9 0,3 1-9 0,3 9 0 15,-4-5 14-15,1 2-4 0,0-3-1 0,3 4 0 16,-6-1-9-16,3 3 0 0,0-6 0 0,-3 1 0 16,0 2 0-16,0-3 0 0,-3-2 0 15,3 3 0-15,0-9-12 0,-4 1 3 0,4-1 0 0,-3 4 0 31,0-9-123-31,-3 3-25 0,9 13-5 0,-12-21-1 0</inkml:trace>
  <inkml:trace contextRef="#ctx0" brushRef="#br0" timeOffset="2234.1097">3720 1812 864 0,'0'0'76'0,"0"0"-60"0,0 0-16 0,0 0 0 16,0 0 82-16,0 0 14 0,0 0 2 0,0 0 1 15,0 0-19-15,0 0-3 0,6 8-1 0,-6-8 0 16,0 0-27-16,8 0-5 0,4 0-2 0,-3-2 0 16,0-1-29-16,3 0-5 0,0-2-8 0,0-3 11 15,0-2-11-15,3-4 0 0,-3 1 0 0,3 0-11 16,-4-3-5-16,1 3-2 0,3-6 0 0,-6 6 0 15,3 0 5-15,-3-3 1 0,0 0 0 0,0 3 0 16,0 0 12-16,-6-6 10 0,3 11-2 0,-3-5 0 16,3 0 16-16,-3 7 4 0,0-4 0 0,0-1 0 0,0 6 0 15,-3-3 0-15,0 3 0 0,0 5 0 0,0 0-12 16,0 0-1-16,-3-6-1 0,3 6 0 0,-3 0-14 0,0-5 0 16,3 5 8-16,0 0-8 0,-9 5 0 0,3-5 0 15,3 0 0-15,0 0 0 0,-3 0 0 0,0 0 0 16,0 0-8-16,0 0 8 0,6 0 0 0,-6 0 0 15,0 0 0-15,0 0 0 0,0 0 0 0,3 0 0 16,0-5 0-16,0 2 0 0,3 3 0 0,0 0 0 16,-6 0 0-16,6 0 0 0,-6 3 0 0,3-3 0 15,0-3 0-15,3 3 0 0,-6 3 0 0,6-3 0 16,0 0 0-16,0 0 0 0,0 0 0 0,-3 0 0 16,3 0 0-16,0 0 0 0,-6 5 0 0,6-5 0 15,0 0 0-15,0 0 0 0,-2 0 0 0,2 0 0 0,0 0 0 16,0 0 0-16,0 0 0 0,0 0 0 0,-6-5 0 15,3 5 0-15,0-3 0 0,-3 3 0 0,6-5 0 0,0 5 0 16,0 0 0-16,-6 0 0 0,6 0 0 0,-6 5 0 16,0-5 0-16,6 0 0 0,0 0 8 0,-6 3-8 15,0 2 0-15,0 1 8 0,0-1-8 0,-3 3 0 16,3-8 9-16,3 5-9 0,-3-2 8 0,3 2-8 16,-6 3 8-16,6 0-8 0,-3 3 8 0,0 2-8 15,0-8 8-15,3 11-8 0,-5-3 0 0,2 3 8 16,0 5 0-16,3-2 0 0,-3 2 0 0,3 3 0 15,0-3 19-15,0 5 3 0,3 1 1 0,0-14 0 16,3-2-10-16,0-1-1 0,0 1-1 0,3-6 0 0,0 6-3 0,3 2-1 16,-1 3 0-16,4-3 0 0,0 0-15 0,0 1 0 15,0-1 8-15,3-5-8 16,-3 0-68-16,6-3-17 0,0 0-3 0,-1-5-780 16</inkml:trace>
  <inkml:trace contextRef="#ctx0" brushRef="#br0" timeOffset="2905.5687">4229 1537 1803 0,'-3'-2'40'0,"0"-1"8"0,3-2 1 0,-6 2 2 0,6 3-41 0,0 0-10 0,0 0 0 0,0 0 0 15,0 0 39-15,0 0 5 0,0 0 2 0,0 0 0 16,0 0-20-16,6 8-4 0,0 0-1 0,0 0 0 15,-3 2-11-15,2 4-2 0,1-1-8 0,0 5 12 16,-3-2-12-16,3 8 0 0,0-5 0 0,0 7 0 16,3 1 0-16,-6 2 0 0,0 0 0 0,0 5 0 0,3-2 0 15,-3-3 0-15,-3 0 0 0,3 0 9 0,-3-5 1 0,0-3 0 16,0 3 0-16,-3-11 0 0,0 3 2 0,3-3 0 16,-3 3 0-16,0-5 0 0,-3-1 3 0,3-4 1 15,-3 2 0-15,3-3 0 0,0 0-8 0,-3-2-8 16,3 2 11-16,-3-5-11 0,0 0 12 0,0 0-4 15,0-5 0-15,1 2-8 0,-1-2 11 0,0 0-11 16,0-3 10-16,0 2-10 0,3-4 0 0,-3 2 8 16,3 0-8-16,0-5 0 0,3-6 0 0,-3 1 0 15,6 2 8-15,0-11-8 0,0-4 0 0,3-1 0 16,3-3-9-16,3 4 9 0,-1-1-16 0,4-5 2 16,-3 2 1-16,3 4 0 0,3-4-2 0,-3 4 0 15,0 4 0-15,3-5 0 0,2 3 3 0,1 5 0 16,-6 3 0-16,6 3 0 0,0 5 3 0,3-1 1 0,-3 1 0 15,-1 0 0-15,1 8 8 0,-3-3-8 0,0-3 8 16,-3 8-8-16,0 3 0 0,-6 0 0 0,3 0 0 0,-4 3 0 16,-2 2 8-16,0 3 0 0,0 3-9 0,-3-3 9 15,-3 0 0-15,0 2 0 0,-6 6 12 0,3 0-4 16,-6 5 3-16,-2-2 0 0,-4 2 0 0,-3 0 0 16,3-2 0-16,-3 4 0 0,3-7 0 0,-3 3 0 15,-3-1-11-15,7-4 0 16,-1-1 0-16,3 0 0 0,0-8-27 15,-3 3-1-15,3 0 0 0,-3-3-589 0,3 1-119 0</inkml:trace>
  <inkml:trace contextRef="#ctx0" brushRef="#br0" timeOffset="3543.5138">4788 1421 1702 0,'0'8'37'0,"0"-8"8"0,0 0 2 0,0 0 1 0,0 0-38 0,0 0-10 0,0 0 0 0,0 0 0 16,6 5 47-16,-3-2 7 0,-3-3 2 0,6 10 0 15,-3-2-15-15,0 5-2 0,0 6-1 0,-3-1 0 16,3 1-24-16,0 5-5 0,-3 5-1 0,3-3 0 0,0 6-8 0,-3 3 0 16,0-4 0-16,0 4 0 0,0-4 0 0,0 4 0 15,3 2 0-15,-3-11 8 0,0-5-8 0,0 3 0 16,3-5 0-16,0-3 0 0,-3-6 0 0,0 4 0 15,0-1 0-15,0-5 8 0,0-3-8 0,0-5 0 16,0 5 9-16,0-5-9 0,0 0 14 0,0 0-2 16,-6-5 0-16,3 0 0 0,-3-1 8 0,0-2 0 15,3 1 1-15,0-9 0 0,0 0-9 0,0-5-3 0,3 2 0 0,0-7 0 0,0-3-9 16,3-1 10-16,0-1-10 0,6-4 10 0,6 4-10 0,-3-1 0 16,0-5 0-16,3 8 0 0,2-3-14 0,-2 5 5 15,0 1 1-15,3 7 0 0,3 1 8 0,0 5-10 16,0-3 10-16,-1 3-10 31,1 2-22-31,0 3-5 0,0 3-1 0,-3-3-905 0</inkml:trace>
  <inkml:trace contextRef="#ctx0" brushRef="#br0" timeOffset="4039.232">5217 1786 1666 0,'0'0'74'0,"0"0"15"0,0 0-71 0,9 0-18 16,3 3 0-16,0-6 0 0,-4-2 0 0,4-1 8 16,0-2-8-16,3-5 0 0,6 0 40 0,-3 0 0 15,0-6 1-15,6-2 0 0,-4-3-41 0,7 3 0 16,-3 0-13-16,0-3 3 16,3 3-26-16,-7-6-6 0,1 9-1 0,0-1 0 0,-6-7 25 0,3 0 5 15,-3-1 1-15,-6 9 0 16,0-1 0-16,-1 3 0 0,1 3 0 0,-3-3 0 0,0 3 22 0,-6 5 5 15,3-5 1-15,-6-1 0 0,3 6 28 0,-3 3 5 16,-6 5 2-16,0 0 0 0,-2 0-16 0,-1 5-3 16,0 3-1-16,-3-2 0 0,0 2 9 0,-3 5 1 15,0-5 1-15,0 5 0 0,4 0-18 0,-4 3-3 16,3 5-1-16,0-2 0 0,0-1-5 0,3 6-2 16,3 0 0-16,0 2 0 0,9 6-13 0,-3-5 9 0,0 4-9 15,9-4 8 1,3-1 8-16,3 6 2 0,-3-5 0 0,6-1 0 15,3-5-46-15,3 3-8 0,-4-3-3 0,1 0-924 0</inkml:trace>
  <inkml:trace contextRef="#ctx0" brushRef="#br0" timeOffset="4429.7211">6458 1032 1674 0,'-12'-3'74'0,"6"3"15"0,0 0-71 0,-3 0-18 0,3 0 0 0,-3 3 0 16,0-3 28-16,1 0 3 0,-7 0 0 0,3 5 0 15,-3-5-2-15,3 5 0 0,-3-5 0 0,-3 6 0 16,0 2-29-16,3-3 0 0,-2 3 0 0,2 0 0 15,-3 2-16-15,3 4-4 0,3-6 0 0,3 10 0 16,0-5 4-16,3 6 1 0,0 2 0 0,3 0 0 16,3 3 15-16,3 2 0 0,3-7 0 0,0 7 0 15,-3-4 12-15,6-4 6 0,0 9 1 0,0-6 0 0,-3 5 13 0,3-2 2 16,0 3 1-16,-3-9 0 0,-3 3 13 0,0 0 2 16,3-2 1-16,-3-1 0 0,-3-4-19 0,-3-1-4 15,0 5-1-15,-3-4 0 0,3-6-7 0,-3 5-2 16,-6 0 0-16,6-2 0 0,-3 2-18 0,0 3 8 15,-6 2-8-15,3-7 0 16,0 2-16-16,0 0-9 0,-2 0-3 0,-4 1-639 16,3-1-128-16</inkml:trace>
  <inkml:trace contextRef="#ctx0" brushRef="#br0" timeOffset="4851.5005">6601 1572 2199 0,'0'0'97'0,"0"0"21"0,3 5-94 0,3 3-24 0,3-8 0 0,0 5 0 15,0-10 10-15,3 5-2 0,-1-8-8 0,4 3 12 16,0-3 7-16,0 2 1 0,0-7 0 0,-3 0 0 15,3 0-41-15,0-6-8 0,2 6-2 0,-2-6 0 16,0 1-39-16,-3 2-8 16,0-2-2-16,-3-1 0 0,0 3 24 0,0-2 4 0,0-4 0 15,-3 4 1-15,0-1 59 0,-3-2 11 0,-3-3 2 0,0 9 1 0,0-1 6 0,-6 2 0 16,3 7 1-16,-3-1 0 0,-6 2 6 0,3 6 1 16,-6-5 0-16,0 10 0 0,3 1-5 0,-3 2-1 15,1 5 0-15,-1 0 0 0,0 0-8 0,-3 6-2 16,0-1 0-16,3 3 0 0,0 1-9 0,3 1-3 15,0-4 0-15,1 7 0 0,2-4-8 0,0-1 0 16,6 3 0-16,-3-3 8 0,6 2-8 0,0-4 0 16,3 2 0-16,3-5 0 0,3 0 0 0,3-3 8 15,-1 0-8-15,4 1 0 0,-3-9-15 0,3 3-8 16,0-8-1-16,0 2-629 16,0-2-126-16</inkml:trace>
  <inkml:trace contextRef="#ctx0" brushRef="#br0" timeOffset="5242.0314">7253 1265 2016 0,'18'0'89'0,"-18"0"19"0,0 0-87 0,0 0-21 0,9 5 0 0,-3 3 0 15,-6 0 64-15,2 2 9 0,4-2 2 0,3 6 0 16,-3-6-50-16,0 5-9 0,-9-3-3 0,6 6 0 15,6 0-13-15,-6-3 8 0,-9 9-8 0,0-9 0 16,3 5-15-16,0-2-9 0,-3 0-1 0,-3-3-1 16,-2 0-6-16,5 1-2 0,9-9 0 0,-6 3 0 0,-3-3 34 0,0-2 0 15,6-3 0-15,0 0 0 0,0 0 0 0,0 0 9 16,0-3 1-16,0-2 0 0,3 0 18 0,-3-1 3 16,-3-2 1-16,3-5 0 0,9 0-3 0,-6 0 0 15,-6-6 0-15,3-2 0 0,3 3-16 0,3-9-3 16,2 6-1-16,1-3 0 0,-3 3-9 0,9-6 0 15,6 1 0-15,-6 2 0 0,-3 11 0 0,3 5 0 16,-3 3 0-16,3-1 0 0,-1 12 0 0,-2-1 10 16,0 8-10-16,0 0 10 0,3 6-10 0,-6-6 8 15,-3 8-8-15,3-2 8 0,-3-3-8 0,0 8 0 16,0-6-12-16,-3-2 12 16,0 3-122-16,0-1-17 0,6-2-3 0</inkml:trace>
  <inkml:trace contextRef="#ctx0" brushRef="#br0" timeOffset="5507.5939">7693 1185 1324 0,'-15'0'118'0,"15"0"-94"0,0 0-24 0,0 0 0 16,6 3 238-16,6 2 43 0,6 1 9 0,6-6 2 16,6 2-203-16,-1-4-40 0,-2-4-8 0,9-2-1 0,3 3-13 0,2-8-3 15,-2 2 0-15,9-5 0 0,5 3-35 0,4-5-7 16,-1-1-2-16,1 3 0 16,-4-2-131-1,1-1-26-15,0-2-6 0</inkml:trace>
  <inkml:trace contextRef="#ctx0" brushRef="#br0" timeOffset="5835.9335">8271 468 2127 0,'0'0'47'0,"0"0"9"0,0 14 3 0,0-7 1 0,0 12-48 16,3 0-12-16,-3 7 0 0,0 6 0 0,-3-3 40 0,0 8 5 0,0-3 2 0,0 6 0 15,-3-3-22-15,0 3-4 0,3 5-1 0,3-6 0 16,0 6-20-16,-3 0 0 0,0 3 0 0,3-3 0 15,6 0-20-15,-6 3 0 0,-3-3 1 0,0-6 0 16,3 6-9-16,0-5-1 0,0 5-1 0,0 0 0 16,0-5-25-16,3-1-5 0,0-2 0 0,0 3-849 15</inkml:trace>
  <inkml:trace contextRef="#ctx0" brushRef="#br0" timeOffset="6335.5218">8881 1336 748 0,'0'0'33'0,"0"-5"7"0,0 0-32 0,0 5-8 0,0 0 0 0,0-3 0 16,0-2 264-16,0-3 52 0,0 2 9 0,0-2 3 15,0 3-230-15,0-8-46 0,-3 5-8 0,3-5-3 16,0 0-29-16,-3 2-12 0,3-2 11 0,0 5-11 31,-3-5-20-31,0 7-11 0,0-2-1 0,0 3-1 16,3 5 3-16,-3-8 1 0,-3 3 0 0,3-3 0 0,3 8 16 0,-6-5 3 0,0 5 1 0,0-6 0 16,0 4 9-16,0 4 0 0,0 4 0 0,1-4-8 15,-4 4 8-15,0 4 0 0,0-2 10 0,3 5-10 16,-3 6 29-16,0-3 0 0,-3 2 0 0,3 6 0 15,0-3-7-15,0-2-2 0,0 2 0 0,0-3 0 16,0 1-9-16,3 2-3 0,3-2 0 0,-2-6 0 16,2 3-8-16,0-3 0 0,6-2 0 0,0-4 0 15,0-1 0-15,-1-1-11 0,7-5 3 0,0 0 0 16,-3-5 8-16,6-3 0 0,0 3 0 0,3-9 0 0,0 4 0 16,-3-4 0-16,0 1 0 0,3-3 0 15,-4 3-10-15,4-5 10 0,-3 4-12 0,0 1 12 0,0-5 0 16,0-4 12-16,-3 9 0 0,3 0 0 0,-3 0 15 15,-9 13 2-15,0 0 1 0,0 0 0 0,6 0 0 0,0 8 0 16,-3-3 0-16,-3 8 0 0,0 0-30 0,0 9 8 16,-3-4-8-16,-3-2 0 15,3 8-57-15,0-6-15 0,0 4-2 0</inkml:trace>
  <inkml:trace contextRef="#ctx0" brushRef="#br0" timeOffset="6570.0599">9333 1143 2563 0,'0'0'56'0,"9"0"12"0,3 0 3 0,6 0 1 0,3 3-58 0,6-3-14 0,2 0 0 0,7 0 0 16,0-3 37-16,3 0 5 0,-4-7 1 0,4 2 0 15,-3-5-35-15,-1-1-8 0,4 1 0 0,-3 0 0 16,6-8-91-16,-7 5-20 0,-5 0-4 16</inkml:trace>
  <inkml:trace contextRef="#ctx0" brushRef="#br0" timeOffset="6866.7813">9958 153 1843 0,'3'8'81'0,"-6"0"18"16,-2 6-79-16,-4 4-20 0,-3 1 0 0,0 10 0 0,0 8 59 0,-3-5 8 0,0 7 1 15,0 6 1-15,3 3-9 0,-3 2-1 0,4 3-1 0,-1 5 0 16,0 8-41-16,3 0-8 0,3-2-1 0,-3 2-8 16,3 6 8-16,3-6-8 0,3 5 0 0,3 1 0 15,-3-14 0-15,3 3 0 0,0-3 0 0,-3-5 0 32,0-3-47-32,-3-2-3 0,-3 2-1 0,0-5-605 0,-3-5-122 0</inkml:trace>
  <inkml:trace contextRef="#ctx0" brushRef="#br0" timeOffset="7100.971">10426 1241 2073 0,'0'0'184'0,"-3"10"-147"0,0 4-29 0,0-1-8 0,3 8 9 0,-3 6 1 16,-6 2 0-16,0 5 0 0,6-2 16 0,0 2 3 16,3-2 1-16,-3 0 0 0,3-11-16 0,-3 0-3 15,0-5-1-15,0-3-673 16,3 0-134-16</inkml:trace>
  <inkml:trace contextRef="#ctx0" brushRef="#br0" timeOffset="7241.5838">10715 669 2131 0,'0'0'94'0,"0"0"20"0,2 8-91 0,-2 0-23 0,0 6 0 0,0 4 0 31,3 1-20-31,0 2-8 0,-3-3-1 0</inkml:trace>
  <inkml:trace contextRef="#ctx0" brushRef="#br0" timeOffset="7694.5782">11334 1056 2232 0,'0'0'49'0,"0"0"11"0,0 0 1 0,0 0 1 0,0 0-50 0,0 8-12 15,0 2 0-15,-3-2 0 0,0 0 14 0,-3 3 0 16,3-3 0-16,-3 5 0 0,-3-8-6 0,3 8 0 16,-3 1-8-16,6-6 12 0,-3 5-24 0,3 5-4 15,0 1-2-15,0 2 0 16,3-3-24-16,0 4-5 0,0-4-1 0,3 1 0 0,0 2 28 0,0-8 6 15,3 0 1-15,-3 1 0 0,0-4-5 0,3 3-1 0,3-5 0 16,0-2 0-16,-9-6 7 0,0 0 0 0,6-6 1 0,3 6 0 16,0 0 11-16,2-8 0 0,-2 3 0 0,0-8 0 15,3 2 33-15,-3-2 12 0,0 0 3 16,-3-3 0-16,3-3 4 0,0-2 0 0,3-3 1 16,0 3 0-16,-3-5-28 0,0 7-5 0,0-7-2 0,-4 5 0 15,1 2-5-15,0 6-1 0,-3 0 0 0,-3-1 0 16,0 9-12-16,-3-3 8 0,0 3-8 0,-6 5 0 15,1 0-8-15,-4 0-8 0,-6 5-2 0,-6-2 0 32,0 2-32-32,0 3-6 0,4-3-2 0,-1 3-598 0,-6 3-119 0</inkml:trace>
  <inkml:trace contextRef="#ctx0" brushRef="#br0" timeOffset="8085.1171">11792 958 2458 0,'18'0'54'0,"-9"0"11"0,0 5 3 0,0 3 1 0,3 5-55 0,2 0-14 16,1 9 0-16,0 1 0 0,-3 4 21 0,0 5 2 15,-3-11 0-15,3 5 0 0,-6-2 2 0,-3 3 1 16,0-1 0-16,0 0 0 0,0-4-26 0,-3 1 0 15,0-9 0-15,0 2 0 16,0-3-36-16,-3-3-4 0,0-2 0 0,3-8 0 16,0 0-1-16,0 0-1 0,-6 0 0 0,0 0 0 0,0-2 25 0,3-4 5 0,3-7 0 0,-3 0 1 15,3-6 11-15,0 1 11 0,3-3-3 0,0-3 0 16,3-5 32-16,0 2 5 0,3 1 2 16,3-3 0-16,3 0-17 0,-1 5-3 0,4 3-1 0,-3 2 0 15,3-2-1-15,-3 8 0 0,-3 0 0 16,3 7 0-16,0-2-8 0,-1 8-1 0,1 0-1 0,0 8 0 15,-3 5-15-15,0 6 11 0,3 2-11 0,0-2 10 16,-6 7-10-16,0 1-17 0,0-1 4 0,0 1 1 31,5 4-88-31,-5-4-16 0,0 4-4 0,3-4-960 0</inkml:trace>
  <inkml:trace contextRef="#ctx0" brushRef="#br0" timeOffset="8747.1325">14146 725 1785 0,'0'0'79'0,"0"0"17"0,0 0-77 0,0 0-19 16,0 0 0-16,0 0 0 0,3 5 24 0,-3-5 0 15,3 8 1-15,-3-3 0 0,0 3 8 0,-3-2 2 16,0 4 0-16,1-2 0 0,-4 0-19 0,0 3-4 15,-3 2-1-15,0 0 0 0,-3 0-11 0,-3 1-11 16,6 4 3-16,-3-2 0 0,0 3 8 0,3 2 0 16,6 3 0-16,3-3 0 0,-6 3 0 0,6 2-10 0,-3 0 10 15,6 1-10-15,-3-9 10 0,3 4 0 16,0-4 0-16,3 1-8 0,0-6 8 0,3 0-10 0,-3-5 10 16,3 0-10-16,3-3 10 0,0 1-13 0,-3-6 5 15,3 0 8-15,0-6 8 0,-1-2 10 0,1 3 2 0,3-3 0 16,-3-2 11-16,0 2 2 0,0-11 1 0,3 6 0 15,-3-8 18-15,0 2 3 0,0-2 1 0,-3-3 0 16,2 3-13-16,1-5-3 0,0-1 0 0,-3 3 0 16,3-2-40-16,-6 5-14 0,3-6 0 0,-3 3 0 15,-3 3 14-15,0 3-11 0,-6 4 11 0,0 1-10 16,-3 0-12-16,-3 2-2 0,-3 3-1 0,-6 1 0 16,-6 1-50-1,-2 6-9-15,-4 0-3 0</inkml:trace>
  <inkml:trace contextRef="#ctx0" brushRef="#br0" timeOffset="9266.9315">14825 1029 1728 0,'9'-13'153'0,"-9"13"-122"0,0 0-31 0,0 0 0 0,0 0 181 0,12 0 31 0,-3-5 5 15,3-1 2-15,-3 12-166 0,-3-6-33 16,0 0-6-16,3-8-2 0,2-5-12 0,-2-1 0 0,3 1 8 0,0-5-8 31,-3-1-56-31,3-2-15 0,0-6-2 0,0-4-1 16,0 4-58-16,3 1-11 0,-3-6-2 0,-4 0-1 15,1 1 54-15,0-4 12 0,0 3 1 0,-3-2 1 0,3-3 78 0,-3 3 0 0,0-4 8 0,0 4 2 16,-3 2 49-16,0 1 9 0,0 4 3 0,-3 1 0 16,3 5-9-16,-3 2-2 0,-3 0 0 0,3 6 0 15,0 0-8-15,-3 0-1 0,3 5-1 0,0-5 0 16,-3 7-23-16,3-2-5 0,-3 3-1 0,0 5 0 16,3 0-21-16,0 0 0 0,0 0 0 0,0 0 0 0,0 0 0 15,0 0-10-15,0 0 10 0,0 0 0 0,-6 5-9 0,3 9 9 16,-3-1 0-16,3 3-9 0,0 2 9 0,0 6 0 15,3 5 0-15,0 3 0 0,-3 5 17 0,0-3-1 16,-3 3 0-16,3 3 0 0,0 2 4 0,0 3 1 16,-3 0 0-16,-2 0 0 0,2 0-7 0,0 3-2 15,-3 2 0-15,3-5 0 0,0 8-12 0,0 0 11 16,3 5-11-16,0 0 10 0,3-5-10 0,-3 0 0 0,0-8 0 0,0 0 8 16,3-2-8-16,0-6-14 0,-3-6 3 0,3-4 1 31,0-9-44-31,-3 4-9 0,0-9-1 0,0-8-937 0</inkml:trace>
  <inkml:trace contextRef="#ctx0" brushRef="#br0" timeOffset="9439.3514">14813 1090 2796 0,'9'5'0'0,"0"1"0"0,6-6 0 0,3 0 9 16,3 0 3-16,0 0 0 0,2-6 0 0,1-2-12 16,0 3 0-16,-9-3 0 0,3 3 0 15,-3-3-124-15,5 3-21 0,-2-9-4 0</inkml:trace>
  <inkml:trace contextRef="#ctx0" brushRef="#br0" timeOffset="10235.7295">17689 291 403 0,'0'0'36'0,"3"0"-36"0,5-5 0 0,-5-1 0 0,-6-1 303 0,3 7 53 16,0-6 12-16,-2 4 1 0,-4-4-292 0,0 1-58 16,3-3-19-16,3 3 10 0,-3-3 2 0,0 3 0 15,-9 5 0-15,6-8 0 0,-3 8-23 0,0-6-4 16,-9 6-1-16,0 0 0 0,3 6-2 0,-2-6-1 16,-7 8 0-16,3-3 0 0,-6 3 19 0,6 0 0 0,3 2-8 15,-2-2 8-15,-1 11 0 0,3-6 9 0,3 0-1 0,3 0 0 16,0 1-8-16,0-1 0 0,0 0 0 0,6 0 8 15,6-7-8-15,-3 7 0 0,-3-8 0 0,3 8-11 16,9-5 11-16,0-2-12 0,-3 2 12 0,6 5-12 16,0-3 12-16,3 4 0 0,6-6 8 0,-3 10-8 15,-3-5 32-15,3 8 1 0,3 3 1 0,-4-3 0 16,-2 1 10-16,0 1 1 0,-3 4 1 0,3-6 0 16,3 3 0-16,-6 2 0 0,-6 1 0 0,3-6 0 15,3 3-17-15,-3-8-3 0,-6 2-1 0,-3 1 0 16,0-6-6-16,3 0-2 0,3-8 0 0,-3 9 0 15,-6-6-3-15,0-3-1 0,3 3 0 0,-3-3 0 16,-3-2-5-16,0 2-8 0,0 0 11 0,0-2-11 16,-3 2 8-16,-3-5-8 0,0 6 0 0,1-6 0 15,-1 0-10-15,-3 0-9 0,-6 0-1 0,3 2-1 16,3-2-40-16,3 6-8 0,4-6-2 0</inkml:trace>
  <inkml:trace contextRef="#ctx0" brushRef="#br0" timeOffset="10797.7922">18135 847 979 0,'0'0'43'0,"0"0"9"15,0 0-41-15,0 0-11 0,0 0 0 0,0 0 0 0,0 0 139 0,0 0 25 0,0 0 6 0,0 0 1 16,0 0-143-16,0 0-28 0,-6 0 0 0,6 0-14 31,-3-6-40-31,3 6-8 0,0 0-2 0,0 0 0 16,3-8-55-16,0 8-11 0,3-5-2 0,6 0-1 0,-3 2 89 0,3-2 19 0,0-3 3 0,0 3 1 15,2-1 113-15,1 4 24 0,3-9 4 0,-3 3 0 16,0 3-8-16,0 2-3 0,0-7 0 0,3 2 0 16,-6-3-35-16,5 3-7 0,-5 0-2 0,3-5 0 15,-3 0-17-15,3 0-4 0,-3-1-1 0,0 4 0 16,-3-9-19-16,0 3-3 0,3 3-1 0,-4-5 0 16,-2 4-11-16,-3 1-9 0,3 0 12 0,-6 0-12 0,3 0 0 15,-3 2 0-15,-3 3 0 0,0 0 0 16,-3 3 0-16,0-1-9 0,1 4-1 0,-4-3 0 0,-3 5-2 15,3 0 0-15,0-6 0 0,0 6 0 0,0 6 12 16,0-6 0-16,-3 0-9 0,3 5 9 0,0-3 0 16,0 9 0-16,-3-3 0 0,4-3 0 0,2 9 15 0,-6 1 1 15,6 4 0-15,0-1 0 0,3 4 2 16,0 1 1-16,0-1 0 0,0 1 0 0,0-1-7 0,0-4 0 16,3 3-1-16,0 0 0 0,3 3-11 0,-3-5 0 15,3 2 0-15,3-3 8 0,3-2-8 0,3 0 0 16,-3-3 0-16,2 1 0 15,4-1-28-15,0-5 0 0,3-3-1 0,0 3 0 16,0-8-165-16,3 0-33 0</inkml:trace>
  <inkml:trace contextRef="#ctx0" brushRef="#br0" timeOffset="11079.5577">18852 489 172 0,'0'0'16'0,"0"0"-16"0,0 0 0 0,0 0 0 16,3-2 370-16,-3 2 71 0,0 0 15 0,0 0 2 16,3 0-318-16,6-5-63 0,-3 5-13 0,3-6-2 0,0 6-26 0,6 0-4 15,0-2-2-15,3-4 0 0,3 6-30 0,5-5 0 16,-2 2-11-16,3-2 11 15,-3 0-37-15,3-3 0 0,-1 8 0 0,4-5 0 16,-9-1-10-16,6 4-1 0,-3-4-1 0,-1 6 0 16,-2-5-4-16,-3 2-1 0,0-2 0 0,-3 5 0 15,3-8-38-15,-3 3-8 0,-4-3-2 0</inkml:trace>
  <inkml:trace contextRef="#ctx0" brushRef="#br0" timeOffset="11422.8395">19138 24 1825 0,'6'0'162'0,"3"0"-130"16,0 0-32-16,3 0 0 0,0 8 24 0,3-8-1 0,-3 5-1 0,-1-2 0 16,-2 2 13-16,0 0 2 0,0-5 1 0,0 8 0 15,-6-2-26-15,3 1-12 0,0 4 10 0,0-3-10 16,-3 10 0-16,0 4-8 0,-3 1-1 0,0 7 0 0,0-4 9 16,0 11-8-16,-3 3 8 0,0-1-8 0,0 1 8 0,0-3 0 15,3 3 0-15,0 5 0 16,-3-5 0-16,3-1 0 0,3 1 0 0,-3 0 0 0,0-9 0 0,0 4 0 15,-3-4 0-15,3 1 0 16,0-5-52-16,-3-1-8 0,0-7-1 0</inkml:trace>
  <inkml:trace contextRef="#ctx0" brushRef="#br0" timeOffset="12078.7388">20237 376 979 0,'0'0'43'0,"0"0"9"0,-6-6-41 16,-3 6-11-16,0 0 0 0,-6 0 0 0,0 0 34 0,0 0 5 16,-3 6 1-16,-3-6 0 0,-2 2-4 0,2-2-1 15,0 6 0-15,0-1 0 0,-6-2-15 0,6 2-2 16,1 0-1-16,-1 3 0 0,3 0-2 0,0 3-1 15,3-3 0-15,3-3 0 0,0 8-1 0,0-5 0 16,4 3 0-16,2-3 0 0,0-3 3 0,3 8 0 16,0-5 0-16,6 5 0 0,3 0-7 0,0 1-1 15,2-1 0-15,4 0 0 0,6 6 24 0,-3-6 5 0,6 5 1 16,-3-2 0-16,3 3 18 0,-1-1 4 0,1 1 1 16,0 2 0-16,-3-2 5 0,-3 2 1 0,0 3 0 0,0-3 0 15,0-3-10-15,-7-2-1 0,1 3-1 0,-3-1 0 16,-3-5-18-16,0 1-3 0,-3 4-1 0,-3-5 0 15,0 1-16-15,-3-1-3 0,-3 0-1 0,-2 0 0 16,-4 0-13-16,-3-5 8 0,0 3-8 0,-3-3 0 16,-3 0 0-16,-2-3-16 0,-4 0 1 0,-3-2 1 15,0 0-154 1,1-3-30-16,-4-3-6 0</inkml:trace>
  <inkml:trace contextRef="#ctx0" brushRef="#br0" timeOffset="14194.605">4041 3998 1152 0,'0'-5'102'0,"0"-1"-82"16,-9 1-20-16,0 0 0 0,-3-1 34 0,3 4 2 15,-3-4 1-15,1 6 0 0,-4 0-14 0,0 0-3 16,0 3-1-16,0 0 0 0,-3-1-10 0,3 4-1 16,0-1-8-16,1 3 12 0,-1 0-12 0,3 0 0 15,0 0 0-15,0 5-10 0,3 0 10 0,3 3 0 16,0 0 0-16,3 0 0 0,3 5 0 0,3 3 0 16,3-3 8-16,0 5-8 0,3 1 51 0,3 2 5 15,-3 0 2-15,3 3 0 0,0 5 6 0,2 0 2 0,-2 3 0 16,0 5 0-16,0 2-30 0,0 6-5 0,-3 0-2 15,0 0 0-15,-3-3-20 0,0-2-9 0,-6-1 8 0,0-2-8 16,-6 0 0-16,0-2 0 0,-3-4-9 0,0-4 9 16,0-6-12-16,-3-3 4 0,0-2 8 0,3-8-13 15,-3 0 13-15,4-5 12 0,-1-3-3 0,0-1 0 16,0-4 20-16,0 0 4 0,0-1 1 0,0-4 0 16,0-4-10-16,0-1-3 0,3 1 0 0,0-2 0 15,3-2-21-15,0-4 8 0,3 1-8 0,0-3 0 16,3-2 0-16,0-1 0 0,3 6-10 0,3-3 10 15,-3 3-11-15,3 2 11 0,0 1-10 0,0 2 10 16,0 3-8-16,0 2 8 0,3-2 0 0,-3 2-9 16,-1 3 9-16,1 0 0 0,0 3 0 0,0 2-8 15,0 3 8-15,-3 5 0 0,3 3-9 0,-3 5 9 16,0 6 0-16,0 7 0 0,-3 3-9 0,3 5 9 0,-3 6 8 0,3 2 6 16,-3 6 1-16,3 2 0 0,0 3 25 0,0-3 4 15,0 0 2-15,0-2 0 0,-4-6-13 0,4 0-2 16,3-2-1-16,-3-6 0 0,0-5-14 0,3-2-2 0,-3-3-1 0,9-3 0 15,0-6-13-15,3 1 0 0,0 0-12 0,5-5 12 32,1-6-60-32,6-5-4 0,-3-3-2 0,6-5 0 15,-1-5-159-15,7-8-32 0,41-19-7 0,-14 0 0 0</inkml:trace>
  <inkml:trace contextRef="#ctx0" brushRef="#br0" timeOffset="14757.4324">5666 4855 1609 0,'0'-16'35'0,"-3"11"7"0,0-3 2 0,0-3 2 0,0-2-37 0,0 3-9 0,-3-4 0 15,3 4 0-15,-5-3 59 0,2-6 9 0,0 3 3 0,0 3 0 16,-6 0-38-16,3-1-7 0,0 1-2 0,0 3 0 16,-3 2-24-16,0 2 0 0,-3 4 0 0,0 2 0 15,0 2 22-15,-2 4-1 0,-4 2 0 0,0 5 0 16,0 3-21-16,0 2-10 0,0 6 1 0,-2 5 0 15,-1 0 9-15,0 6 0 0,3 4 0 0,3 9 0 16,-3 5 0-16,7 5 0 0,2 3 0 0,0-3 0 16,3 3 0-16,3-3 11 0,3-2-1 0,3-3 0 15,0-6 2-15,3-2 0 0,-3-8 0 0,6-7 0 16,-3-7-12-16,3-2 0 0,-3-7 0 0,3-4 0 16,-3-4-12-16,6-6 1 0,-3-3 1 0,3-8 0 15,-1 1-8-15,7-9-2 0,0-5 0 0,3-5 0 16,3 0 20-16,-3-8 0 0,-3 0-8 0,0-5 8 15,5-1 0-15,-2 1 12 0,0-5-1 0,0-1-1 16,-3 0 11-16,3 1 3 0,-3 2 0 0,2 2 0 0,-5 9 21 16,0 10 5-16,0 3 1 0,-3 5 0 0,0 8 11 15,0 6 2-15,-3 2 1 0,0 5 0 0,0 3-29 16,0 10-7-16,-3 3-1 0,3 6 0 0,-3 2-28 0,-3 3 0 16,3 5 0-16,0 0 0 0,-3 3-9 0,0 2-8 15,0 0-2-15,3-2-737 16,-3 2-147-16</inkml:trace>
  <inkml:trace contextRef="#ctx0" brushRef="#br0" timeOffset="15006.905">6509 5003 2516 0,'15'24'56'0,"-13"-11"11"0,1-2 2 0,3 5 1 0,3 8-56 0,-6 2-14 0,3 6 0 0,-3 2 0 15,-3 3 8-15,0 0 0 0,-3 3-8 0,-3 2 12 16,-3 1-2-16,-3-1-1 0,-2-5 0 0,-4 3 0 31,0-1-28-31,-6-4-5 0,0-1-2 0,0-2 0 0,4-3-160 0,-4-3-32 16,-3-2-6-16,0-5-2 0</inkml:trace>
  <inkml:trace contextRef="#ctx0" brushRef="#br0" timeOffset="15553.6525">7104 4257 2556 0,'6'8'56'0,"0"11"12"0,3 7 3 0,3 8 0 0,-3 11-57 0,8 11-14 0,4 5 0 0,-9 5 0 15,-6 0 45-15,0 0 7 0,12 0 0 0,-6 1 1 16,-3-1-40-16,0-3-13 0,0 1 8 0,0-6-8 15,3-2 0-15,-4-4-14 0,-8-1 2 0,3-6 1 32,6-3-42-32,-6-2-9 0,-6-9-2 0,-3-4 0 15,0-6 4-15,0-8 1 0,4-2 0 0,-4-6 0 0,0-2 43 0,6-3 8 0,0 0 8 0,-6-11-12 16,-3-2 12-16,3-6 0 0,9-2 0 0,-3-2 8 16,-3-7 27-16,3-1 5 0,-3-4 2 0,9 1 0 15,12-8-11-15,-4-1-3 0,-5-2 0 0,6 3 0 16,9 0-28-16,0-1 0 0,0 9 0 0,0 2 0 15,-1 8 0-15,1 3 0 0,3 5 0 0,-3 6 0 0,-9 4 0 16,8 1 0-16,4 5 0 0,-3 5-10 0,-3 3 10 16,-3 6 0-16,0-1 0 0,-1 5 0 0,4 6 0 0,-3 3 0 15,-9 2-9-15,3 2 9 0,3-2 0 0,-9 1-11 16,-6-1 11-16,0-3-8 16,0-2-16-16,-6 0-4 0,-3-3 0 15,-3 0 0-15,-3-2 48 0,0 2 8 0,3-5 3 0,-5 0 0 0,-13-6-44 0,3 1-9 16,3-1-2-16,-3-2 0 15,1-2-23-15,-4-4-5 0,0 1 0 0,6-3-1 16,3-3-100-16,1 1-20 0,-7-1-4 0</inkml:trace>
  <inkml:trace contextRef="#ctx0" brushRef="#br0" timeOffset="15804.2693">8512 4927 2664 0,'6'21'118'0,"-3"-11"24"0,3 9-114 0,-3 7-28 0,3 6 0 0,-3 2 0 16,0 3 34-16,-3-2 1 0,-3 2 0 0,-3-5 0 15,-3-3-9-15,-6-3-2 0,0 1 0 0,-3-4 0 16,-6 4-24-16,1-6-20 0,-7-2 3 0,0-1 1 16,-3-5-194-16,-2 1-38 0,-7-4-8 0</inkml:trace>
  <inkml:trace contextRef="#ctx0" brushRef="#br0" timeOffset="16272.584">10179 4482 2134 0,'0'0'95'0,"3"-5"19"0,3-1-91 0,-3-1-23 0,0 1 0 0,0-2 0 16,-3-2 20-16,0 2 0 0,0-5 0 0,0 2 0 15,-6-2-5-15,0 0-2 0,-3-3 0 0,-3 2 0 16,-3-1-45-16,-3 4-10 0,-3 0-2 0,-6 6 0 15,-5 2-34-15,-1 3-7 0,3 3-2 0,-5 2 0 16,-7 6 31-16,3 2 7 0,0 3 1 0,4 5 0 0,2 6 88 16,-3 2 17-16,4 5 4 0,2 9 1 15,-3 4 22-15,6 3 5 0,6 1 1 0,1 2 0 0,-4 0-10 16,6-3-1-16,3 3-1 0,3-3 0 0,3 0-23 0,6-2-5 16,3-3-1-16,3-5 0 0,6-3-37 0,3-3-12 15,3-2 0-15,3-3 0 16,3-8-38-16,5-5-14 0,1 0-4 0,3-8-687 15,3-11-137-15</inkml:trace>
  <inkml:trace contextRef="#ctx0" brushRef="#br0" timeOffset="16522.1771">10869 4826 2700 0,'3'24'60'0,"-3"-14"12"0,0 4 2 0,0 4 1 0,-6 9-60 0,0 4-15 0,-3 1 0 0,0 5 0 16,-2 0 0-16,-7 0 0 0,0-5 0 0,-3-3 0 15,-3 3 0-15,-3-6 0 0,1 1 0 0,-4-6 0 31,-3-3-107-31,0-2-27 0,-2-2-6 0,2-7-576 0,0-1-115 0</inkml:trace>
  <inkml:trace contextRef="#ctx0" brushRef="#br0" timeOffset="17225.1789">12334 4538 1904 0,'0'0'84'0,"0"0"18"0,0 0-82 0,0-3-20 0,0-2 0 0,0-1 0 15,0 1 38-15,-3-3 3 0,-3-2 1 0,0 2 0 16,0-3-24-16,-6-2-5 0,-6 0-1 0,3-1 0 16,0 6-28-16,-2 0-7 0,-4 3-1 0,-6 3 0 31,3-1-22-31,-3 0-5 0,1 6-1 0,-1 2 0 15,0-2 12-15,-3 2 1 0,3 6 1 0,1-1 0 0,-1 4 26 0,-3 1 12 0,3 4-12 0,0 2 12 16,7 8 0-16,-1 6 13 0,0-1 0 0,3 6 0 16,0 5 27-16,0-6 6 0,3 4 1 0,7-4 0 15,-1 1 10-15,3-3 3 0,3 0 0 0,0-5 0 16,6-3-27-16,3-5-5 0,0-3 0 0,3-5-1 16,-1-6-27-16,4-4-16 0,0-4 3 0,6-4 0 15,9-6-46-15,0-5-9 16,2-9-1-16,4-1-1 0,0-1-11 0,6-5-3 0,-4 0 0 0,1-6 0 15,3 1 36-15,-1-9 6 0,-2 1 2 0,3-8 0 16,-3-3 49-16,2-5 11 0,1-3 1 0,-6-3 1 0,2-2-3 0,-5-5-1 16,-3-9 0-16,0 4 0 0,-3-1-2 0,2 3 0 15,-2-6 0-15,3 9 0 0,3 5 19 0,-3 2 3 16,-4 4 1-16,1 9 0 0,3 6-3 0,-9 3-1 16,0 8 0-16,-3 7 0 0,-1 3 21 0,-2 8 4 15,-3 8 0-15,0 6 1 0,-9 2-9 0,9 16-1 16,-3 5-1-16,0 8 0 0,-6 8-31 0,0 8-7 15,-6 11 0-15,0-1-1 0,-6 3 8 0,-3 3 1 16,-5 0 1-16,-1 10 0 0,0 4-9 0,0 1-3 0,-6 1 0 0,6-3 0 16,4-2-9-16,-1-1 12 0,0 0-12 0,3-7 12 31,3-6-39-31,0-5-7 0,3-8-2 0,3-3-1033 0</inkml:trace>
  <inkml:trace contextRef="#ctx0" brushRef="#br0" timeOffset="18037.456">13545 3537 1670 0,'6'-7'148'0,"6"-1"-118"0,3-3-30 0,0 3 0 16,-3-2 27-16,3-1-1 0,0 0 0 0,2 3 0 16,4 0 9-16,-3-2 1 0,0 2 1 0,-3 0 0 15,3 3-5-15,0-1 0 0,-1 6-1 0,1-5 0 16,-3 2-21-16,0 3-10 0,0 3 10 0,-3 2-10 15,0-5 0-15,-3 6 0 0,3-1-11 0,-4 3 11 16,-2 0-11-16,0 0 11 0,0 2-8 0,-3 4 8 16,3 4 0-16,-3 3 0 0,-3 3 0 0,-3 5-8 15,-3 8 8-15,-3 3 11 0,0 2-3 0,-2 1 0 16,-1-1 10-16,3-2 2 0,-3-1 0 0,0 1 0 16,0 0-7-16,3-6-1 0,0 1 0 0,0-4 0 15,3 4-12-15,3-6 0 0,-3-3 8 0,3-2-8 16,3 0 0-16,0-8 0 0,0-3 0 0,6 0 0 0,-3-5 0 15,0 0 0-15,-3-8 0 0,9 0 0 0,0-3 0 16,3-2 0-16,-3 0 0 0,6-6-10 0,0-2 10 0,0-3 0 16,2 0 10-16,1 0-10 0,0-2 15 0,3-1-3 15,0 1-1-15,-3 2 0 0,-6 0 12 0,2-2 2 16,-2 2 1-16,0 0 0 0,3 5-4 0,-6 1-1 16,-3-4 0-16,-3 6 0 0,6 6 5 0,-9 2 1 15,0 0 0-15,0 0 0 0,0 0-6 0,-9 2-1 16,3 1 0-16,0 5 0 0,0 0-20 0,0 5 8 15,-6 0-8-15,3 9 0 0,0-1 0 0,-2 5 9 16,-1 6-9-16,3 2 0 0,0 3 13 0,3 0-4 16,-3 6-1-16,3-1 0 0,0 3 3 0,3 0 0 15,-6 3 0-15,3-3 0 0,3 0 23 0,-3 0 5 16,3-3 1-16,0 0 0 0,-3-5-20 0,3 0-3 0,0-5-1 16,0 3 0-16,-3-6-16 0,3 0 0 0,0-3 0 0,-2-2 0 15,-1 0 0-15,0-6-16 0,0 1 4 0,-3-6 0 31,-3 0-112-31,-9 1-23 0,0-9-4 0,-6 3-576 0,-2 2-115 0</inkml:trace>
  <inkml:trace contextRef="#ctx0" brushRef="#br0" timeOffset="47173.8538">16837 3336 637 0,'-15'0'28'0,"15"0"6"0,0 0-34 0,0 0 0 0,0 0 0 0,0 0 0 16,-3-8 20-16,6 6-2 0,0-3-1 0,0-3 0 15,-3 8 2-15,3-6 0 0,3 6 0 0,-3-8 0 0,-3 8-7 16,0 0 0-16,0 0-1 0,0 0 0 0,6-2 17 0,-6 2 3 16,0 0 1-16,0 0 0 0,0 0 1 0,0 0 1 15,-3-3 0-15,0-2 0 0,-3 2-13 0,6 3-2 16,-3-8-1-16,0 6 0 0,-6 2-10 0,1 0-8 16,5 0 9-16,-6-3-9 0,-3 3 8 0,3 0-8 15,0 0 0-15,3 3 0 0,-3-1 9 0,-3-2-9 16,3 3 8-16,-3-1-8 0,3 1 0 0,-3 5 0 15,0-5 0-15,1 2 0 0,-1 0 14 0,0 3-2 16,0-2-1-16,3-1 0 0,0 3 13 0,3-8 2 16,0 5 1-16,0 0 0 0,0-2-3 0,3 2-1 15,0 1 0-15,3 2 0 0,0-8 14 0,0 7 3 16,3 4 1-16,3 2 0 0,0 0-5 0,0 1-2 0,0 2 0 16,3-1 0-16,3 4-21 0,3 2-4 0,-6 0-1 0,3 3 0 15,-1 3 0-15,4-1 0 0,-6 8 0 0,0 1 0 16,-3 2 0-16,0 3-8 0,0-3 12 0,0 0-4 15,-9-3-8-15,3 0 12 0,3-4-12 0,0-1 12 16,-3-3 1-16,-6-2 1 0,3-3 0 0,-3-2 0 16,3-4-2-16,0-4-1 0,-3 2 0 0,0-5 0 15,0-2 2-15,3-1 1 0,-3-3 0 0,0 1 0 16,0-3 21-16,6 0 4 0,0 0 1 0,-8-5 0 16,2-3-40-16,0 0 0 0,6-3-14 0,-3 3 4 15,-3 0 10-15,6 1 12 0,3-4-2 0,3 3-1 16,-3 0-34-1,0 3-7-15,0 0-2 0,0-1 0 0,-3 6 18 0,0 0 4 0,0 0 1 0,5 8 0 16,1 0 11-16,0 5 0 0,-3 3 0 0,-3 5 0 0,0 6 24 16,0 2 8-16,6 5 0 0,-3 1 1 0,-3 2 3 15,6 0 0-15,0 2 0 0,3 1 0 0,0 3 4 0,0 1 2 16,0-1 0-16,0 2 0 0,6 0-23 0,-6-6-5 16,-3-1-1-16,3-1 0 0,2-3-13 0,1 0 0 15,0 1 8-15,-3-1-8 16,3-2-20-16,0 2-8 0,6-5 0 0,-3 6-1 15,-6-6-46-15,6 0-9 0,-1-5-1 0,4-3-1 16,-6-5-150-16,0-3-29 0,24 0-7 0,-3-7 0 0</inkml:trace>
  <inkml:trace contextRef="#ctx0" brushRef="#br0" timeOffset="47751.6403">17325 4045 1249 0,'0'0'55'0,"0"0"12"0,0 0-54 0,0 0-13 15,0 0 0-15,9 3 0 0,0 2 64 0,3 1 9 16,-6-4 3-16,3 4 0 0,3-4-17 0,0-2-3 16,3 0-1-16,0-2 0 0,-3-4-21 0,-1 1-4 15,7-3-1-15,3 0 0 0,0-2-29 0,0-1 0 16,0-5 0-16,3 3 0 0,2-3 0 0,-5 0 0 15,-6 0 0-15,3-2 0 0,3 2-11 0,0-3-8 16,-4 1-1-16,1-1-1 16,-6-2-13-16,0 0-2 0,-3 0-1 0,0 0 0 0,0 2 18 0,-6-2 4 15,3 0 1-15,-3 2 0 0,-6 1 14 0,3 5 0 16,-3-3 0-16,3 5 10 0,-3 1 8 0,0 4 2 16,-6-4 0-16,3 7 0 0,6 3-11 0,-12 0-1 0,-3 0-8 15,0 0 12-15,3 5-12 0,-2 3 11 0,-4 3-11 0,-3 2 10 16,0 6-10-16,0-1 0 0,3 3 0 0,-3 3-11 15,1 0 41-15,-1 0 8 0,6 5 2 0,0 0 0 16,-3 0-11-16,0 3-1 0,3-3-1 0,4 0 0 16,2 3-2-16,0-1 0 0,0 6 0 0,3 1 0 15,9-1-7-15,0-3-2 0,-3-2 0 0,6-1 0 16,3-4-3-16,0-1-1 0,2-2 0 0,-2-5 0 16,3-1-28-16,0-5-7 0,9-2-1 0,-3 0-588 15,-3-6-117-15</inkml:trace>
  <inkml:trace contextRef="#ctx0" brushRef="#br0" timeOffset="47970.3365">18346 4043 2257 0,'3'24'100'0,"0"-11"20"0,3 3-96 0,-3 8-24 15,-3 2 0-15,3 3 0 0,-3 0 23 0,0-2-1 16,0-1 0-16,-3 1 0 0,0-6 4 0,-3 3 1 16,-3-3 0-16,-2 0 0 0,-1 0-27 0,-3 0 0 15,-3 0-12-15,-3-2 12 16,-6-1-111-16,0-4-14 0,4 4-3 0,-7-5-508 0,0-5-102 0</inkml:trace>
  <inkml:trace contextRef="#ctx0" brushRef="#br0" timeOffset="48513.2626">18778 3871 2066 0,'18'-8'45'15,"-9"5"10"-15,0-5 1 0,6 3 3 0,2-3-47 0,1 0-12 0,6-2 0 0,-3-1 0 0,6-8 31 0,0 4 4 16,-1-1 1-16,1-3 0 0,-3 1-16 0,-6-1-2 16,-3 1-1-16,0-4 0 15,-1 1-37-15,1 3-7 0,-6-6-1 0,0 3-1 16,0 0-9-16,0-3-2 0,-3 0 0 0,0 0 0 0,0 0 16 0,-3-2 4 15,3-1 0-15,-3 1 0 0,-3 5-2 0,0 0 0 16,0 0 0-16,-3 7 0 0,-3-7 3 0,0 0 1 16,0 5 0-16,-3 3 0 15,0 5-14-15,-3-3-2 0,-3 3-1 0,0 3 0 0,4 2 35 0,-1 3 0 16,-3 0 0-16,0 3 0 0,3 2 21 0,0 1 11 16,0 2 3-16,0-6 0 0,0 9-8 0,0-6-2 0,1 3 0 0,-1 3 0 15,0 2-4-15,6 0-1 0,-3 0 0 0,0 9 0 16,3-7 16-16,3 9 4 0,0 0 0 0,3 5 0 15,0 3-4-15,3 2-1 0,3 9 0 0,0 2 0 16,-3 10 9-16,3 6 3 0,3 0 0 0,0 5 0 16,0-2-9-16,3-1-2 0,2 6 0 0,1-3 0 15,3 0-16-15,-3-5-4 0,-3-11-1 0,0-2 0 16,0-8-15-16,0 2 8 0,-6-5-8 16,0-3 0-16,0-7-14 0,-4 2-9 0,-4-5-1 0,-1-3-1 31,0-3-79-31,-6-4-16 0,0-1-4 0,0-3-541 0,-6-4-109 0</inkml:trace>
  <inkml:trace contextRef="#ctx0" brushRef="#br0" timeOffset="48732.2165">18668 4276 2077 0,'21'-11'92'0,"-6"3"19"0,-1 3-89 0,7-3-22 16,-3-3 0-16,6 3 0 0,6-2 70 0,2-1 10 16,7 3 1-16,3-2 1 0,3-4-34 0,5 7-6 15,4-4-2-15,-1 0 0 16,-2 1-64-16,2 2-12 0,1 0-4 0,0 3-1038 16</inkml:trace>
  <inkml:trace contextRef="#ctx0" brushRef="#br0" timeOffset="48919.7944">20231 4069 2516 0,'-3'11'56'0,"0"10"11"0,-3 11 2 0,0 2 1 0,-6 6-56 0,0 0-14 0,0 2 0 0,-3-5 0 15,3-3 14-15,-3-2 0 0,-6-3 0 0,1-2 0 32,-4-4-82-32,-3-1-16 0,0-4-3 0,-5-5-965 0</inkml:trace>
  <inkml:trace contextRef="#ctx0" brushRef="#br0" timeOffset="49627.2865">21109 3577 1630 0,'0'-16'72'0,"3"8"16"0,0 0-71 0,0 0-17 16,-3-2 0-16,3-1 0 0,-3-2 47 0,0 0 5 16,0 0 2-16,0-1 0 0,-6-1-37 0,0 1-7 15,3-2-2-15,-6 3 0 0,0-3-20 0,0 6-4 16,-3-3 0-16,0 2-1 16,0-2-31-16,-3 5-5 0,0 0-2 0,-2 3 0 15,-1-1 7-15,0 4 2 0,0 2 0 0,-3 0 0 0,3 8 34 0,-6-3 12 0,-2 8-9 0,-1 6 9 16,0 2 0-16,0 5 0 0,1 1 9 0,5 2-9 15,0 5 36-15,3-2 0 0,6 2 0 0,0 1 0 16,3-4-8-16,6-1-2 0,3-9 0 0,3 3 0 16,0-6-12-16,3-2-2 0,3-3-1 0,3-2 0 15,0-9 12-15,6 1 2 0,3-3 1 0,2-3 0 16,4-7-2-16,0 2-1 0,-3 0 0 0,-3-3 0 16,5-7 13-16,1-1 4 0,0 1 0 0,0-1 0 15,-3-2-12-15,-1 0-3 0,1 2 0 0,0-2 0 16,-3-3-2-16,0 3-1 0,-3 0 0 0,-1 0 0 15,1 2-22-15,0 4 9 0,-6 4-9 0,0 3 0 16,-3 3 0-16,0 5 0 0,0 8 0 0,0 2 0 0,-3 6 0 16,0 8 0-16,0 5 0 0,-3 8 0 15,2 8 10-15,-2 3 8 0,0 5 2 0,0 5 0 0,-3 0-20 0,3 3 0 16,-3 0 0-16,-3 2 0 0,3 1 0 0,-6-3 8 16,-2-3 1-16,-4-5 0 0,-3 0-9 0,-3-8 0 15,-3 0 0-15,0-6 0 0,-6 1 0 0,4-8 0 16,-7-1 0-16,-3-1-11 15,-3-7-13-15,1-1-4 0,-1-4 0 0,0-5 0 16,1-2 7-16,2-3 1 0,3-3 0 0,3-2 0 0,0-6 47 0,10 0 9 0,-1-2 3 0,6 0 0 16,0-3 41-16,3 0 8 0,6 0 1 0,0-5 1 15,6 0-11-15,3-1-3 0,0-2 0 0,6-2 0 16,3 2-36-16,3-2-7 0,2 2-1 0,7-3-1 16,0-2-31-16,3 0 0 0,-1 0-11 0,1 0 11 31,6-1-126-31,-3-1-18 0,-1-1-3 0,7 0-1001 0</inkml:trace>
  <inkml:trace contextRef="#ctx0" brushRef="#br0" timeOffset="50283.3705">21787 3270 1094 0,'9'-18'97'0,"3"12"-77"0,0-4-20 0,6-1 0 15,0 1 220-15,0 4 41 0,2-7 8 0,4 3 2 16,-3-1-198-16,3 3-39 0,3 0-8 0,0 0-2 15,-4-2 7-15,7 2 1 0,-3 2 0 0,3 4 0 16,-1-4-21-16,-2 4-11 0,0 4 12 0,-3 4-12 16,-3-4 0-16,2 9-19 0,-5 0 3 0,-3 7 0 15,-3 3-1-15,0 6 0 0,-6 2 0 0,-3 5 0 16,-3 9 1-16,-3-1 1 0,-9 3 0 0,0 5 0 16,0 8 15-16,0-7 0 0,0 4 0 0,3-5-9 15,4-5-9-15,-1 0-2 0,-3-5 0 0,0-3 0 31,-3-2-30-31,6-4-6 0,0-7-2 0,0-3 0 16,0 0 6-16,3-7 2 0,3-4 0 0,0-2 0 0,0-3 26 0,0-5 4 0,9 0 2 0,0 0 0 16,0-5 30-16,-3 0 7 0,0-3 1 0,3-3 0 15,0-5 17-15,2-2 4 0,-2 2 1 0,3-2 0 16,0-4-14-16,0 1-4 0,3 5 0 0,-3-2 0 16,0-3 21-16,0 7 4 0,-6 4 1 0,6-1 0 0,-6 3-5 15,0 6-1-15,-4-4 0 0,-2 6 0 0,0 0-20 16,3 11-5-16,-3 2-1 0,0 3 0 0,-3 3-18 0,1 2 0 15,-1 0 8-15,0 5-8 0,-3 1 0 0,6 2 0 16,-3 3 0-16,6 5 0 0,-3 0 12 0,6 2-4 16,-3 4 0-16,2-1-8 0,1 3 27 0,3-3-2 15,-3 1 0-15,3-6 0 0,-3 3 3 0,3-3 1 16,-6 5 0-16,3-2 0 0,-3-3-15 0,3 5-3 16,-6-2-1-16,3-1 0 0,-3-2-10 0,0 0 0 15,0 3 0-15,-6-6 0 0,0 4-8 0,-6-4-4 16,-6 3-1-16,0-3 0 15,-14-2-179-15,-1 3-36 0,-56 25-8 0,14-15 0 0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6.5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2042 0 403 0,'-5'8'36'0,"-4"0"-36"0,0 0 0 0,0 4 0 16,0-4 133-16,0 4 20 0,-4-4 4 0,-1 4 1 15,-4-4-81-15,9 4-16 0,-4-4-3 0,4 0-1 16,-5-4-10-16,1 4-3 0,-1 0 0 0,5-4 0 16,0 0-19-16,0 0-4 0,0 0-1 0,0 4 0 15,5-4-8-15,-5 0-1 0,4 0-1 0,-4 0 0 16,0-4 19-16,5 4 4 0,-5-4 1 0,0 8 0 15,-5-4-34-15,1 4 0 0,-5-4 0 0,0 4 0 16,0 4 0-16,-5-4 0 0,1 4 0 0,-5 0 0 16,0 4 0-16,-4 0 0 0,-5 0 0 0,4 0 0 15,-4 4 13-15,-4 0 3 0,4 4 0 0,-5 0 0 16,5 0 16-16,-9 3 4 0,5 5 1 0,-5 0 0 0,0 0-9 16,0 4-1-16,-5-4-1 0,1 4 0 0,4 0-9 0,0 0-1 15,0 0-1-15,0 0 0 0,0-4-15 0,0 0 9 16,5 4-9-16,-1-4 8 0,-4 0-8 0,0 4 0 15,5 0-12-15,-5 4 12 0,5-4-22 0,-1 8 3 16,-4 0 1-16,5-4 0 16,-5 0-22-16,4 0-5 0,5 0-1 0,0-4 0 15,0 0-18-15,5 0-3 0,-5 0-1 0,4-4-601 0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1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562 2394 183 0,'0'0'8'0,"0"0"2"0,0 0-10 0,0 0 0 16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6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2414 57 0,'0'0'0'0,"0"0"0"15,0 0 0-15,0 0 0 0,0 12 136 0,0-12 23 16,0 0 4-16,0 0 1 0,0 0-109 0,0 0-22 15,0 8-4-15,0-8-1 0,0 0-9 0,0 0-3 0,0 0 0 0,0 0 0 16,0 0-3-16,0 0-1 0,0 0 0 0,0 0 0 16,0 0 0-16,0 0-1 0,0 0 0 0,0 0 0 15,0 0-1-15,0 0 0 0,0 0 0 0,0 0 0 16,0 0-10-16,0 0 8 0,0 0-8 0,0 0 8 16,0 0-8-16,0 0 0 0,0 0 0 0,0 0 0 15,0 0 0-15,0 0 0 0,0 0 0 0,0 0 8 16,0 0-8-16,5 12 10 0,-5-12-10 0,0 0 10 15,0 0-1-15,0 0 0 0,0 0 0 0,0 0 0 16,4 8 16-16,-4-8 3 0,0 0 1 0,0 0 0 16,0 0-29-16,0 0 0 0,0 0 0 0,0 0 0 15,0 0 0-15,0 0 0 0,0 0 0 0,0 0 0 16,0 0 0-16,0 0 11 0,0 0-11 0,0 0 10 16,0 0-10-16,0 0 8 0,0 0-8 0,0 0 8 15,0 0-8-15,0 0 0 0,0 0 0 0,-4 12 0 16,4-12 0-16,-5 8 0 0,5 0 0 0,0-8 8 0,0 0 1 15,-4 8 0-15,4-8 0 0,0 0 0 0,-5 8 3 16,5-8 1-16,0 0 0 0,0 0 0 0,0 0-13 16,0 0 0-16,0 0 0 0,0 0 0 0,0 0 0 15,0 0-12-15,0 0 3 0,0 0 0 0,0 0 9 0,0 0-8 16,0 0 8-16,0 0-8 0,0 0 8 0,0 0 0 16,0 0 8-16,0 0-8 0,0 0 22 0,-4 8 0 15,4-8 0-15,0 12 0 0,0-4-2 0,4 4-1 16,1 4 0-16,-5-4 0 0,4 0-11 0,1 4-8 15,-1-9 12-15,1 5-12 16,8 0-15-16,-4-4-9 0,5-4-3 0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-58353.2225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  <inkml:trace contextRef="#ctx0" brushRef="#br0" timeOffset="-45655.8013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3.21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252421.39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  <inkml:trace contextRef="#ctx0" brushRef="#br0" timeOffset="2665.342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1384.3915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2.40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  <inkml:trace contextRef="#ctx0" brushRef="#br0" timeOffset="-23454.284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-1849.5226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  <inkml:trace contextRef="#ctx0" brushRef="#br0" timeOffset="-17350.1946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0" timeOffset="30375.3683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  <inkml:trace contextRef="#ctx0" brushRef="#br0" timeOffset="-14578.5562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1" timeOffset="1.73267E6">5929 12717 403 0,'0'0'17'0,"0"0"5"0,0 0-22 15,0 0 0-15,0 0 0 0,0 0 0 0,0 0 100 0,0 0 15 16,0 0 3-16,0 0 1 0,0 0-93 0,0 0-18 16,0 0-8-16,0 0 0 0,0 0 22 0,0 0-2 15,0 0 0-15,0 0 0 0,0 0 16 0,0 0 4 16,0 0 0-16,0 0 0 0,0 0-13 0,0 0-3 15,0 0 0-15,0 0 0 0,0 0-13 0,0 0-3 16,0 0-8-16,0 0 12 0,0 0 4 0,0 0 1 16,0 0 0-16,0 0 0 0,0 0 14 0,0 0 2 15,0 0 1-15,5 8 0 0,4 0 18 0,-5 4 4 16,-4-12 1-16,9 8 0 0,0-4-17 0,5 4-3 16,-5 0-1-16,0-4 0 0,-9-4-18 0,9 8-4 15,-9-8-1-15,9 4 0 0,4 4 10 0,1-4 1 0,-5 0 1 16,4 0 0-16,5 0-11 0,-4-4-2 0,4 0-1 15,0 4 0-15,4 0 1 0,-4-4 1 0,0 4 0 0,0 0 0 16,0 0-13-16,5 4 8 16,-5 0-8-16,-1-4 0 0,1 0 13 0,5-4-3 15,-5 4-1-15,4 0 0 0,1-4 6 0,-5 0 1 0,4-4 0 16,-4 4 0-16,0 0 3 0,5 0 1 0,-1 0 0 0,-4 0 0 16,0 0-7-16,-4 0-1 0,4 0 0 0,0 0 0 15,0 4-4-15,0-4 0 0,0 0-8 0,0 0 12 16,4 0-12-16,1-4 11 0,-5 4-11 0,0 4 10 15,0-8-10-15,0 4 0 0,4-8 0 0,-4 8 0 16,0-8 0-16,0 8 0 0,0-4-9 0,-5 4 9 16,5-4 0-16,-4 4 0 0,4 4 0 0,-5 0 0 15,1 0 0-15,4 0 0 0,-5-4 0 0,1 0 0 16,-1 0 0-16,-4 0 8 0,5 0-8 0,-1 0 12 16,5 0-2-16,-4 4-1 0,-1 0 0 0,1-4 0 15,-1 0-9-15,-4 0 0 0,5 0 0 0,-1 4 0 16,1 0 0-16,4-4 0 0,-5 4 0 0,5-4 0 15,-4 0 14-15,4 0-2 0,-5-4-1 0,5 0 0 0,5 0-11 16,-5 4-16-16,4-4 4 0,-4 0 1 0,0 4 11 16,0 0 11-16,0-4-3 0,0 4 0 0,5-4-8 0,-1 4 0 15,5-4 0-15,-5 0 0 0,5 0 0 0,-4 4 0 16,-1-4 0-16,5 0 0 0,-4-4 0 0,-1 4 0 16,-4 4 0-16,5-4 8 0,-1 0-8 0,-4 4 0 15,5 0-12-15,-1 0 12 0,-4 0 0 0,5 0 10 16,-1 0 1-16,1 0 0 0,-1-4-3 0,-4 4 0 15,5-4 0-15,4 0 0 0,-5 0-8 0,1 4 0 16,-5 0 9-16,4 0-9 0,-4 0 0 0,4 0 8 16,1 4-8-16,-1-4 0 0,-4 4 0 0,5 0 9 0,-1 0-9 0,1 4 0 15,-1 0 17-15,1 0-3 0,4 0-1 16,-5 0 0-16,1 0-1 0,4 0-1 0,-9-4 0 0,4 4 0 16,5-4-11-16,0 0 10 0,-4 0-10 0,-1 4 10 15,1-4-10-15,-1 0 0 0,1 0 0 0,4 4 0 16,0-4 0-16,0 0 0 0,-1 0 0 0,1 4 0 15,-9-4 0-15,5 4 0 0,-1-4 0 0,10 4 0 16,-5-4 12-16,0 4 1 0,0 0 0 0,0-4 0 16,4 4-13-16,1 0-16 0,-5 0 3 0,4 0 1 15,-4 0 12-15,5 4 0 0,-5-4 0 0,0 0 0 16,-5 0 0-16,5 0 0 0,0 0 0 0,0 0 0 16,-5-4 9-16,5 0-1 0,0-4-8 0,5 0 12 15,-1 0 0-15,1 0-1 0,-1 0 0 0,-4 0 0 16,5 0-2-16,-5 0 0 0,0 0 0 0,0 0 0 15,-5 0 0-15,5 0 0 0,-4 0 0 0,-5 0 0 16,4 4-9-16,1-4 0 0,-1 0 0 0,-4 0 8 0,5 4-8 16,-1-4 0-16,-4 4 0 0,9-4 8 0,-9 0-8 0,4 0 0 15,1 0 0-15,-1 0 0 0,1 0 0 0,-1 0 0 16,-4 0 0-16,5 0 0 0,-5-4 0 0,-5 4 0 16,5 0 0-16,-4-4 0 0,-1 4 0 0,5-4 0 15,0 4 0-15,-4-4 0 0,-14 4 0 0,9-4 0 16,4 0 0-16,1 0 0 0,-10 0 0 0,10 0 0 15,-5 0 0-15,4 4 0 0,-4-4 0 0,5 0 0 16,-5 4 0-16,4 0 0 0,-4 0 0 0,0 0 0 16,-9 0 0-16,9 0 0 0,5 0 0 0,-10 4 0 15,-4-4 0-15,0 0 0 0,0 0 0 0,0 0 0 16,0 0 0-16,0 0 0 0,0 0 0 0,0 0 0 0,9 4 0 16,-9-4 0-16,0 0 0 0,0 0 0 0,0 0 0 0,0 0 0 15,0 0 0-15,0 0 0 0,0 0 0 0,0 0 0 16,0 0 0-16,0 0 8 0,0 0-8 0,0 0 8 15,0 0 0-15,0 0-8 0,0 0 12 0,0 0-4 16,-9-4-8-16,9 4 10 0,0 0-10 0,0 0 10 16,-13-8 8-16,8 8 2 0,5 0 0 0,-13-4 0 15,4 0-20-15,0 0 0 0,9 4 0 0,0 0 0 16,-9 0 0-16,0-4 0 0,-5 0 0 0,1 4 0 16,-1-4 0-16,-4 0 0 0,-4 0 0 0,-1 0 0 15,-4 0-22 1,0 4-8-16,5-4-2 0,-5 0 0 0,0 4 32 0,0-4 10 0,-5 0 0 0,5 4 0 15,0-4 9-15,-4 0 1 0,4 0 1 0,-4 4 0 16,4-4-21-16,-5 0 0 0,-4 4 0 0,5 0 0 16,-1-4 0-16,1 0 0 0,-10 0 0 0,5 4 8 0,0-4-8 15,0 4 0-15,0-4 0 0,-4 0 0 0,4 0 0 16,-5 4 11-16,10-4-1 0,-5 4 0 0,5 0-10 0,-5 0 8 16,0-4-8-16,4 4 8 0,-4-4-8 0,-4 4 0 15,-5 0 0-15,9 0 0 0,-5 0 0 0,1 4 0 16,-10-4 0-16,1 0 0 0,4 0 0 0,-5 0 0 15,1-4 0-15,4 4 0 0,0 0-8 0,5 0 8 16,-5-4 0-16,0-4 0 0,0 4 0 0,4 0 0 16,1-4-9-16,4 4 9 0,-5-4 0 0,10 8 0 15,-5-8 0-15,4 4 0 0,-4 4 0 0,5-4 0 0,-5 4 0 16,9 0 0-16,-4-4 0 0,4 4 0 0,0 4 0 16,0-4 0-16,0 0 0 0,0 0 0 0,4 0 0 15,-4-4 0-15,0 4 0 0,0 0 0 0,0-4 0 0,0 0 0 16,0 4 0-16,-4-4 0 0,4 4 0 0,-5-8 0 15,1 4-9-15,4 0 9 0,0-4-13 0,0 0 5 16,-4 4 8-16,-1-8 0 0,5 4 0 0,-4 0-8 16,4 4 8-16,0-4 0 0,4 0 0 0,-4 4 0 31,5-4-23-31,-5 4-5 0,9-4-2 0,-9 4 0 0,9 0 30 0,-5 0 0 0,1-4 0 0,-1 8 0 16,1-4 0-16,-1 4 0 0,1 0 0 0,-1-4 0 15,1 4 0-15,-1 0-9 0,-4 0 9 0,5-4 0 16,-5 4-10-16,0 0 10 0,0 0-12 0,-4-4 12 15,4 0-24-15,-5 0 3 0,1 0 0 0,-1 4 0 0,5-8 1 16,0 4 0-16,0-4 0 0,0 4 0 0,5 0 20 0,4 0 0 16,0 0 0-16,0 0 0 0,0-4 0 0,4 4 8 15,1-4 0-15,-1 4 0 0,1 0-8 0,4-4 8 16,-5 4-8-16,1-4 8 0,-1 4-8 0,5 0 0 16,0 0 0-16,-4-4 0 0,-1 4 0 0,5 4-11 15,1-4 11-15,-6 4-12 0,5 0 2 0,0 0 0 16,0 0 0-16,0 0 0 0,0 4 1 0,-4-4 0 15,-1 0 0-15,5 4 0 0,-4-4 9 0,4 4-10 16,0 0 10-16,0 0-10 0,-5 0 10 0,10 0 0 16,-5-4-9-16,9 0 9 0,-9 8 0 0,0-8 0 15,9 0-9-15,-9 4 9 0,0 0 0 0,9-4 0 16,0 0 0-16,0 0 0 0,0 0 0 0,0 0 0 16,0 0 0-16,0 0 0 0,0 0 0 0,0 0 0 0,4 12 0 15,5-4 0-15,-4-4 0 0,4 4 0 0,4 0 0 16,1 0 0-16,-1 0 0 0,5 0 0 0,0-4 0 0,0 0 0 15,0 4 8-15,5-4-8 0,-5 0 0 0,4 0 0 16,0 4 10-16,1 0-10 0,-1-4 10 0,1 4-10 16,-1-4 12-16,5 0-3 0,5 0-1 0,-5 0 0 15,0-4 1-15,4 0 0 0,1 0 0 0,4 0 0 16,4 0-9-16,1 0 12 0,-5-4-12 0,4 4 12 16,5 0-12-16,-4-4 10 0,-1 0-10 0,0 4 10 15,1 0-10-15,-1 0 8 0,-8 0-8 0,4 4 8 16,0 0-8-16,0 0 12 0,0 0-12 0,0-4 12 15,-5 8-12-15,5-4 0 0,0-4 9 0,5 4-9 16,-10 0 0-16,10 0 8 0,-5 0-8 0,4 0 0 16,0-4 0-16,1 0 0 0,-1 4 0 0,-4-4 0 0,5 0 0 15,-5 4 0-15,0 0 0 0,0-4 0 0,-5 0 0 16,5 0 0-16,5 4 0 0,-10 0 0 0,5-4 0 0,-4 4 0 16,4 0 0-16,-5 0 0 0,9 4 0 0,-4-8 11 15,-4 8-3-15,-1-8 0 0,5 4-8 0,-4 0 12 16,-5 0-12-16,4 0 12 0,-4 0-12 0,0 0 0 15,0 0 0-15,0 0 0 0,0 0 0 0,0 0 0 16,0-4 0-16,0 0 0 0,5 4 0 0,-1-4 8 16,1-4-8-16,-1 4 8 0,-4 0-8 0,0 0 0 15,0 0 0-15,0 0 0 0,0 0 0 0,0 0 0 16,0 0 0-16,-5 4-11 0,10 0 11 0,-5-4 0 0,-5 4 0 16,5 0 0-16,0 0 0 0,0 0 0 0,-4-4 0 15,-1 4 0-15,5 0 0 0,-4 0 0 0,-1-4 0 16,1 4 0-16,4-4 0 0,-5 4 0 0,5 0 0 15,-5 4 0-15,5-4 0 0,0 0 0 0,5 0 8 16,-1 0-8-16,-4 4 0 0,5-4 0 0,-1 0 0 0,1 4-8 16,-1 0 8-16,1-4 0 0,-1 4 0 0,1-4 0 15,-5 0 0-15,4 0 0 0,-4-4 0 0,0 0 0 16,-4 0 0-16,8 0 9 0,-4-4-1 0,0 0-8 16,-5 0 0-16,10 4 0 0,-5-4 0 0,0 0 0 15,-5 4 0-15,5 0 0 0,-4 0 0 0,4 4 0 16,-5-4 0-16,1 0 0 0,-1 4 0 0,1 0 0 15,-5 4 0-15,0 0 0 0,0 0 0 0,4-4 0 16,-4 4 0-16,5 0 0 0,-1 0-12 0,-4 0 12 16,0 0 0-16,5-4-9 0,-5 0 9 0,4 4 0 0,-4-4 0 15,0 0 0-15,-4 0 0 0,-1 0 0 0,0 0 0 16,1 0 0-16,-5-4 0 0,4 4 0 0,-4-4 8 16,-9 0 0-16,9 4 0 0,-9-4 0 0,5 0-8 0,-5 0 0 15,0 0 0-15,0 0 0 0,0 0 8 0,0 0 1 16,0 0 0-16,-9 8 0 0,-5-4-9 0,1 0-14 15,-10 0 3-15,1 0 1 16,-5 0-33-16,-4-4-6 0,-1 4-2 0,1 0 0 16,-1 0-175-16,1-4-35 0</inkml:trace>
  <inkml:trace contextRef="#ctx0" brushRef="#br0" timeOffset="50939.1478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5:54.64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7762 8864 403 0,'0'0'17'0,"0"0"5"0,0 5-22 0,0-5 0 16,3 8 0-16,-6-3 0 0,-3 0 154 0,3-2 26 15,3-3 6-15,0 0 1 0,-3 8-141 0,3-3-28 16,0-5-6-16,0 0 0 0,3 6-12 0,-3-6 8 15,0 0-8-15,0 0 8 0,6 2-8 0,-6-2 8 16,0 0-8-16,0 8 8 0,0-8 36 0,0 5 8 16,0 3 0-16,-6-2 1 0,0-1-9 0,6-5-1 15,3 5-1-15,-3 3 0 0,-6 3-10 0,6-3-1 16,3 5-1-16,0-3 0 0,0 1 1 0,0 0 0 16,0 2 0-16,0 0 0 0,6 0 0 0,0 3 0 15,-3 0 0-15,0-3 0 0,2 3-13 0,4 3-2 0,-6-3-1 16,0 2 0-16,3-2 2 0,0 5 1 0,0-2 0 0,0-1 0 15,-3 3 2-15,3-2 1 0,3 2 0 0,-3-2 0 16,0 2-6-16,0 0-2 0,2 0 0 0,-2-2 0 16,3-4-5-16,-3 4 0 0,-3 0-8 0,0-4 12 15,9 1-12-15,-6 0 8 0,-6 5-8 0,0 0 0 16,3-5 9-16,0 3-9 0,-6-1 8 0,3-2-8 16,-3 3 25-16,3-6 0 0,0 3 0 0,0 0 0 15,-6-3 3-15,3 0 0 0,6 0 0 0,-3 1 0 16,-3-1-10-16,0-3-2 0,0 1 0 0,6 0 0 15,0-1-16-15,-6 1 8 0,0-3-8 0,-3 0 0 16,6 0 8-16,-3-3-8 0,-3 0 0 0,0 1 0 16,0-1 0-16,0 3 0 0,0-3 0 0,-3-2 0 0,-3 2 0 15,3-2 0-15,-3-1 0 0,3 1 0 0,-3 5 0 16,0-3 0-16,3 3 10 0,0-3-10 0,-3 1 0 0,0-1 0 16,-3 6 8-16,1-4-8 0,5 1 0 0,-9-2 0 15,-3 7 0-15,0-2 0 0,3-4 0 0,-3 1 0 16,-6 0-11-16,1-2 11 0,2 2-12 0,0-1 2 15,0-1 1-15,0-1 0 0,-8 6-1 0,2-3 0 16,6 0 0-16,-6-1 0 0,0 4 10 0,1-3 0 16,-4 0 0-16,6 3 0 0,-3-4 0 0,-3 1-8 15,-8 0 8-15,8 0-8 0,6-2 8 0,-9 1 0 16,-5 1 0-16,-1 0-8 0,0 3 8 0,4-3 0 16,-4 2 0-16,0-2 0 0,0 0 0 0,4 3-13 15,-4-3 1-15,0 0 1 0,1 0-1 0,-4 0-1 16,0 0 0-16,4 0 0 0,-1-3 2 0,0 3 1 15,1 0 0-15,2 0 0 0,-3 5 10 0,0-3-8 0,1 4 8 16,-1 2-8-16,6-1 8 0,1-1 0 0,-4-1 8 0,3 0-8 16,3 0 23-16,1 1 0 0,-1-4 0 0,3 1 0 15,0-1-23-15,3-2 8 0,1 3-8 0,-1-6 0 16,0 3 0-16,0-3 0 0,3 1 0 0,-2-1 8 16,-1-2-8-16,0 2 0 0,-3 3 0 0,6-3 0 15,0-2 0-15,1 2 14 0,2-2-3 0,-3 2-1 16,-3-2 0-16,3-1 0 0,3-2 0 0,-2 0 0 15,2 0-10-15,3 0 0 0,-3 0 0 0,0-2-11 16,3-1 2-16,-3 3 0 0,3-5 0 0,1 2 0 16,-4-2 9-16,3-1 0 0,0-1 0 0,3 1 0 15,-6 4-12-15,3-4-3 0,-3 4-1 0,4-1 0 0,-4 0 16 16,3 1 0-16,0 2 12 0,6-3-12 0,3 0-8 16,0 3-9-16,-6 0-2 0,3-2 0 0,3-1 19 15,0 1 0-15,-6 2 0 0,7-3 0 0,-1 0 0 0,0 1 0 16,-3-1 0-16,3 0 0 0,-6-2 0 0,9 0 11 15,-3-1-3-15,0 1-8 0,-3 0 11 0,9 5-11 16,-6-8 10-16,3 0-10 0,-6 3 12 0,3-3-3 16,-3-3-1-16,6 1 0 0,0 2-8 0,-3 0 0 15,0-3 0-15,3 3 0 16,0-2-17-16,0-1-9 0,-2 3-2 0,2-3 0 0,0 4 19 0,3-1 9 16,-3 0-10-16,0-3 10 0,0 3 0 0,0 0 0 15,0-2 0-15,0 2 0 0,-6-3 0 0,6 3 0 16,-3-5 0-16,0 2 10 0,0-2-10 0,0 0 8 0,-3 0-8 15,3-3 8-15,0 0-8 0,0 0 0 0,-3-2 0 16,0-1 0-16,0 0 11 0,3-2-3 0,-2-3-8 0,-1 3 12 16,0-2 0-16,0-1 0 0,0-3 0 0,0 1 0 15,0-3-2-15,0 0-1 0,6 2 0 0,-6 1 0 16,0-1-9-16,3 1 0 0,3-1 0 0,0 3 0 16,3 1 0-16,-3 1 0 0,6-4 0 0,-3 5 12 15,3 5-12-15,0 3 0 0,-3-3 0 0,0 0 0 16,3 0 0-16,-3 0 0 0,-3 3 0 0,3-3 0 15,3 3-9-15,-3-3 9 0,0 3-12 0,-3 0 12 16,3-1 0-16,-3 1 0 0,-3-3 0 0,6 6 0 16,-6-4 0-16,3 7 0 0,3-1 0 0,-3-3 0 15,3 3 0-15,0-3 0 0,-6 4 0 0,6 1 0 16,0-2 0-16,0 0 0 0,0 0 0 0,0 3 0 16,0 0-24-16,3-3 3 0,-3 3 0 0,0 2 0 0,0-2 9 15,3-1 1-15,-3 1 1 0,0 2 0 0,-3-2 10 0,0 3-13 16,3 2 5-16,0 0 8 0,0-6-9 0,0 6 9 15,0 0 0-15,0 0 0 0,0 0 0 0,0 0 0 16,0 0 8-16,0 0-8 0,0 0 10 0,0 0-10 16,0 0 10-16,0 0-10 0,0 8 0 0,3-3 0 15,-3-5 0-15,0 0 0 0,-3 8 0 0,3-8 0 16,0 0 0-16,-3 6 0 0,0-1-12 0,3-5 4 16,0 0 8-16,0 0-13 0,-5 3 13 0,5-3-11 15,-3 2 11-15,3-2-10 0,0 0 10 0,0 0 0 16,-6 0 0-16,6 0 0 0,0 0 0 0,0 0 8 15,0 0-8-15,-6-2 8 0,0-1-8 0,3-2 0 0,3 5 0 16,-3-6 8-16,-3-2-8 0,0 3 0 0,6-3 0 0,-3 3 0 16,0 0 0-16,3-1 0 0,3 1 0 0,3 0 0 15,-6 5 0-15,3-6 0 0,-3 4 0 0,0 2 0 16,0 0 0-16,0 0 0 0,0 0 0 0,0 0 0 16,3 8 0-16,0 5 0 0,0 0 0 0,-3 3 0 15,0-5-10-15,-3 2 10 0,-3 3-12 0,0 0 12 16,-3 0-12-16,3-3 12 0,3 0-12 0,3-2 12 15,-3-1-10-15,0-2 10 0,-3 0-8 0,6-8 8 16,0 0-12-16,0 0 2 0,0 0 1 0,0 0 0 16,0 0-23-1,0 0-4-15,0 0 0 0,0 0-1 0,3 0 15 0,3 0 3 0,3 0 1 0,-3-5 0 16,-3-1 18-16,6 4 0 0,3-3-8 0,0-1 8 16,-3-2 0-16,-1 3 0 0,1-3 0 0,3 3 0 15,0-3 0-15,-3 0 0 0,0 3 0 0,-3-3 0 16,3 5 0-16,-3-2 0 0,-3-1 0 0,3 4 0 0,-6 2 0 15,0 0 0-15,0 0 8 0,0 0-8 0,0 0 0 0,0 0-15 16,0 0 3-16,0 8 1 16,3 0-35-16,-3 0-7 0,0 5-2 15,0-3-443-15,0-2-89 0</inkml:trace>
  <inkml:trace contextRef="#ctx0" brushRef="#br0" timeOffset="-2610.0297">5434 9065 403 0,'0'0'36'0,"0"0"-36"0,-3-3 0 0,3 3 0 15,0 0 56-15,3-5 4 0,-6-1 0 0,3 1 1 16,3 0-26-16,-3-3-6 0,-3 3-1 0,3-1 0 16,0 1 12-16,3-3 1 0,-3 8 1 0,0 0 0 15,0 0-24-15,0-5-5 0,0 5-1 0,0 0 0 16,0 0 5-16,0 0 1 0,0 0 0 0,0 0 0 16,0 0 13-16,0 0 2 0,0 0 1 0,0 0 0 15,0 0 8-15,0 0 2 0,0 0 0 0,0 0 0 16,0 0 6-16,3 2 2 0,-3-2 0 0,3 6 0 0,-3 2 11 15,3 0 2-15,-3 0 1 0,3 2 0 0,0 1-14 0,3 5-2 16,-3-1-1-16,3 7 0 0,0 1-20 0,0 4-4 16,3 2-1-16,-3 3 0 0,3-3-2 0,-3 3-1 15,2-1 0-15,-2-2 0 0,0 1-21 0,0-1 0 16,3-3 0-16,-3-2 0 0,0-3-8 0,0 0-7 16,0-2-1-16,-3-3 0 0,0-3 26 0,-3 0 5 15,0-2 1-15,0-1 0 0,-3-4-16 0,0 2 9 16,0-3-9-16,0 0 8 0,-3 3 4 0,3-3 0 15,-6-2 0-15,3 2 0 0,-3-2-12 0,-3 0 0 16,1-3 0-16,-1 2 8 0,3 3-8 0,-6 1 0 16,-3-6-12-16,-3 2 12 0,6 1 0 0,-3-3 0 0,-2 3 0 15,-1 2 0-15,0 3-8 0,-3-3 8 0,-3 1 0 16,0-4 0-16,1 3 0 0,-4-2 0 0,3 2 8 0,-6-2-8 0,1 2 12 0,-7 1-4 16,3-4 0-16,-2 1 0 0,2-3-8 0,-6 3 8 15,3-3-8-15,-2 0 8 0,-1 0-8 0,0-3 0 16,-2 0 0-16,-1-2 8 0,-5-3-8 0,8 0 0 15,0 5 0-15,1-2 8 0,2-3-8 0,3 0-12 16,0-2 2-16,4 2 1 0,-1-3-2 0,0 1 0 16,0-1 0-16,1-2 0 0,-4-3 11 0,6 0-8 15,-3 0 8-15,4-2-8 0,2 2-3 0,-3 0 0 16,3-5 0-16,-2 2 0 0,-1-2 3 0,3 0 0 16,0 2 0-16,-3-2 0 0,4 3 8 0,-1 2-10 15,0-3 10-15,3 1-10 0,-2-1 10 0,2-2 0 0,0 0 8 0,3 2-8 16,0-4 14-16,3-1-2 0,-2-3 0 0,2 1 0 15,0-1-12-15,3-2 0 0,-6 0 0 0,6 3-10 16,0-1 10-16,3 3-13 0,-2 1 5 0,2-1 8 16,3 0-19-16,0 3 4 0,0 0 1 0,0 0 0 15,3-1-1-15,0-1 0 0,3-1 0 0,0 0 0 16,0 3 3-16,3-3 1 0,0 3 0 0,0-3 0 16,3-3 11-16,0 4-10 0,0-4 10 0,0 3-10 15,-3 6-12-15,6-3-2 0,0 0-1 0,-3 2 0 31,3 3-2-31,0 0 0 0,-3-2 0 0,3 2 0 0,-3 0 7 0,3 3 2 0,0 0 0 0,0-1 0 16,-3 4 18-16,2-1 12 0,1 3-1 0,3-2-1 16,-3 4 20-16,0 1 4 0,0 0 1 0,6 2 0 0,0-2 2 15,0 2 1-15,0 3 0 0,0 0 0 0,3-2-6 16,-1-1 0-16,7 3-1 0,0 0 0 0,3 0-8 16,3 0-2-16,0 3 0 0,2-6 0 0,7 0 11 0,-3-2 1 15,5 0 1-15,-2-1 0 0,-3 1-2 0,3 0 0 16,-1-3 0-16,1 0 0 0,0 0-32 0,0 0 0 15,-4 3 0-15,4-3 0 16,0-3-33-16,-4 3-7 0,1 3-2 16,0-3 0-16,0 8-26 0,-7-3-4 0,-2 1-2 0,0 4 0 15,0 1-95-15,0 5-19 0,14 0-4 0,-11 8-1 0</inkml:trace>
  <inkml:trace contextRef="#ctx0" brushRef="#br1" timeOffset="346423.9603">6730 9816 403 0,'0'0'36'0,"0"0"-36"0,0 4 0 0,0-4 0 16,0 0 163-16,0 0 25 0,0 0 6 0,0 0 1 15,0 0-97-15,0 0-19 0,0 0-4 0,9-12-1 16,0 4-11-16,-5 0-3 0,5-4 0 0,0 4 0 16,0 4-36-16,-4 0-8 0,4-4-2 0,0 4 0 15,0 0-14-15,-9 4 9 0,0 0-9 0,0 0 8 16,0 0-8-16,9 12 0 0,-5 4 0 0,-8 0 0 16,-1 4 0-16,-4 0 0 0,0 4 0 0,-9 4-11 15,5 0 11-15,-1 0 0 0,-4 0 0 0,0-1 0 16,-4 1 0-16,4-4 16 0,0 0-4 0,4 0-1 15,-4-4 33-15,5-4 6 0,-1 4 2 0,1-4 0 16,4 0-26-16,0 0-5 0,0-4-1 0,4 4 0 16,1 0-12-16,-1-4-8 0,5 0 10 0,9 4-10 15,0 0 22-15,5 0-2 0,8 0 0 0,5 4 0 16,5 0-34-16,8 0-7 0,10 0-2 0,4-4-564 16,9 4-113-16</inkml:trace>
  <inkml:trace contextRef="#ctx0" brushRef="#br0" timeOffset="-16555.867">4562 7900 522 0,'0'0'23'0,"0"0"5"0,0-5-28 0,3-3 0 0,0 0 0 0,0 0 0 16,0 3 39-16,0-3 2 0,-3 0 1 0,3 0 0 15,-3 3 18-15,3 0 3 0,-3-1 1 0,-3 1 0 16,3-3 9-16,3 3 3 0,-3-3 0 0,0 8 0 16,0 0-21-16,0-3-4 0,0-2-1 0,0 0 0 15,-3-1-19-15,3 6-4 0,0-5-1 0,0 5 0 16,0-5 11-16,0 2 3 0,-3-2 0 0,3 5 0 15,0 0-29-15,0 0-11 0,0 0 8 0,0 0-8 16,0 0 0-16,0 0 0 0,-6 0 0 0,6 0 0 16,-3 0 15-16,3 0-3 0,-6 5 0 0,6-5 0 15,0 0 12-15,0 0 3 0,0 5 0 0,0-5 0 16,-3 8-2-16,3-2 0 0,-3-1 0 0,3 3 0 0,0 3-5 16,0-4-2-16,-3 1 0 0,6 6 0 0,0-4-5 0,0 6-1 15,-3 0 0-15,0 5 0 0,0 3 8 16,0 5 0-16,3 8 1 0,0 5 0 0,3 3 7 0,0 3 0 15,0 0 1-15,3-1 0 0,0-2-7 0,0-2-2 16,-1 2 0-16,1-3 0 0,0 0-3 0,-6 3-1 16,3 0 0-16,-3 3 0 0,0-1-7 0,-3 1-1 15,0-6-8-15,0-2 12 0,-3 0-12 0,3-3 0 16,-3 0 0-16,0-3 0 0,0-7 0 0,-3-1 0 16,0-2 0-16,3-6 0 0,-3-4 0 0,4-1 0 15,-4-2 0-15,3-4 0 16,-6-4-56-16,6 2-12 0,3-5-1 0,0 0-564 0,0 0-113 15</inkml:trace>
  <inkml:trace contextRef="#ctx0" brushRef="#br0" timeOffset="-15602.9557">4446 7943 1209 0,'6'0'108'0,"-6"0"-87"16,0 0-21-16,0 0 0 0,0 0 76 0,0 0 10 16,0 0 2-16,0 0 1 0,0 0-52 0,6 5-10 15,6 3-3-15,0-3 0 0,2-2 21 0,4 2 4 16,3 1 1-16,6-1 0 0,0 0 2 0,5-2 1 16,1-1 0-16,3 1 0 0,6 2 0 0,-1-2 0 15,7 0 0-15,-3-3 0 0,5 2-25 0,-2 1-6 16,-4 2-1-16,4-2 0 0,-3-6-21 0,-1 3 0 0,1-2 0 15,0-1-12-15,-4 0 20 0,1-2 3 0,9 0 1 16,-7-1 0-16,-5 1 1 0,0 2 1 0,-4-2 0 16,1 0 0-16,-3 0-6 0,0 2 0 0,-7 0-8 0,4 1 12 15,-6 2-12-15,6 2 0 0,-6 1 0 0,-1-3 0 16,-5 3 0-16,3-1 0 0,-6 1 0 0,0 2 0 16,0-2 0-16,0-1-12 0,-1-2 12 0,-2 3-10 15,0-3-6-15,0 3-2 0,3-3 0 0,-3 0 0 16,-3 2 18-16,0 1-12 0,0-3 12 0,0 3-10 15,-9-3 10-15,6 0 0 0,-6 0 0 0,0 0 0 16,0 0 14-16,0 0-2 0,0 0 0 0,6 2 0 16,0 4 1-16,-6-6 0 0,0 8 0 0,0-8 0 15,2 5-4-15,-2-5-1 0,0 5 0 0,0 0 0 16,0 6-8-16,-2-3 0 0,2-3 0 0,-3 6 0 16,0-1 0-16,0 6 0 0,0-2 0 0,0 1 0 0,0 1 0 15,0 0 0-15,-3 0 0 0,0 5-11 0,3 0 11 16,0 3 0-16,0 0 0 0,-3 0 0 0,0 5 0 15,3 0 0-15,3 3 0 0,-3 0 0 0,0 2-8 0,0 3 8 16,6 3-8-16,-3 2 8 0,3 0 0 0,-3-2 0 16,3-3 0-16,0 3 0 0,0-6 0 0,0 1 0 15,0-4 0-15,3-2 11 0,-3-2-3 0,0-3 0 16,0-1 0-16,0-4 0 0,0 0 3 0,-3-6 0 16,3 0 0-16,0-5 0 0,0 2-11 0,-3-2 12 15,0 3-12-15,-3-3 12 0,3-8-1 0,0 0 0 16,0 8 0-16,-3 0 0 0,3-8-11 0,-3 5 0 15,0 3 0-15,-3 0 0 0,3-3 16 0,0 1 2 16,3-6 0-16,-6 10 0 0,0-5-10 0,3-2-8 0,-3-3 12 0,-3 0-12 16,-3 3 21-16,3-1-2 0,-3-2-1 0,-3 0 0 15,4 3-18-15,-7-3-14 0,-3 0 2 0,3 0 1 16,-6 0 11-16,0-3 14 0,-2 3-3 0,-4 0-1 16,0 0-10-16,0 0-12 0,-5 0 2 0,-4 3 1 15,-3-3 9-15,-5 3 0 0,-1-1 0 0,-6 1-8 16,1-6-8-16,-1 3-2 0,1 0 0 0,-1 0 0 31,-3 0-16-31,7 0-3 0,-1 0-1 0,7-2 0 0,-1-1 18 0,3 3 3 0,1-3 1 0,5-2 0 16,0-3-11-1,0 0-1-15,1-2-1 0,2-1 0 0,3 3-46 0,3 3-9 16,4 0-1-16,5 2-1 0,6 0-87 16,3 3-18-16,3 0-3 0,6 0-1 0</inkml:trace>
  <inkml:trace contextRef="#ctx0" brushRef="#br0" timeOffset="-14915.6292">5360 8432 1792 0,'-3'-8'80'16,"3"8"16"-16,-6-2-77 0,0-1-19 0,0-2 0 0,0 2 0 0,0-2 9 0,0 0-1 15,0-3-8-15,-3 2 12 0,0-2-12 0,0 0 0 16,0 0 8-16,-3 1-8 0,0-4 0 0,4 6 0 15,-1-1 0-15,0 1 0 0,0 2 0 0,0 3 9 16,0 3-9-16,0 2 8 0,-3 3-8 0,0 0 0 16,0 0 0-16,-6 5 0 0,4 3 0 0,-4 3 0 15,0 2-9-15,3 0 9 0,0 0 0 0,3 3 0 16,3 5-8-16,0 0 8 0,-3-7 0 0,9 1-10 16,-3 4 10-16,3-6-8 0,3-3 8 0,3-2 0 15,3 0 8-15,0-5-8 0,0-3 9 0,3 0-9 16,3-8 12-16,0 0-12 0,-3-3 0 0,3-2 0 15,3-3 0-15,0-5 0 0,0-6 0 0,-4 1 0 16,4-4-9-16,0-1 9 0,0-1 0 0,0 3 0 16,-3-6 0-16,0 6 0 0,0-3 12 0,0 3 2 0,-1-3 0 15,1 3 0-15,3 2 22 0,-3 4 5 0,-3 4 1 16,6 3 0-16,-6 3 5 0,-3 5 1 0,0 0 0 0,3 5 0 16,-3 6 7-16,3 2 1 0,-3 3 1 0,0 2 0 15,-3 3-29-15,0 3-5 0,5-3-2 0,-5 6 0 16,3-1-21-16,-3-2-10 0,0 0 1 0,6-3 0 31,-3-2-107-31,6-3-20 0,-3 2-5 0,3-5-1 0</inkml:trace>
  <inkml:trace contextRef="#ctx0" brushRef="#br0" timeOffset="-11824.3427">5946 8557 633 0,'0'0'56'0,"0"0"-44"0,0 0-12 0,0 0 0 0,0 0 115 0,9 2 21 16,-6-4 4-16,3 4 0 0,0 4-33 0,0-4-7 15,3 1-2-15,0-3 0 0,3 3-5 0,-3-1-1 16,2 1 0-16,4 2 0 0,0-2-40 0,3 2-8 16,3 0-1-16,3 1-1 0,5-1-13 0,4 0-2 15,0 0-1-15,0 1 0 0,-1-4 5 0,1 1 1 16,0 0 0-16,0-1 0 0,-4 1-10 0,4-3-2 15,0 0 0-15,0-3 0 0,2-2-20 0,1 2 0 16,3-5 0-16,2 3 0 0,1-3 0 0,0 0 0 16,-1 0 0-16,1 0 0 0,-3 1-12 0,0 1 0 0,-1 1 0 15,-2 0 0-15,-3-3 12 0,2 2 0 0,1 6 0 16,0-8-8 0,-6-2-20-16,2 2-3 0,-2 0-1 0,6 3 0 15,6-6-135-15,-13 3-27 0,7-5-6 0,-3 0 0 0</inkml:trace>
  <inkml:trace contextRef="#ctx0" brushRef="#br0" timeOffset="702.9585">3773 7811 1875 0,'0'0'83'0,"0"0"17"0,0 0-80 0,0 0-20 0,6 2 0 0,3 3 0 15,0 1 45-15,0 2 5 0,0 0 1 0,0 2 0 16,3-2-22-16,0 5-4 0,2-2-1 0,4 2 0 15,0 0-24-15,3 1 0 0,-3 2-12 0,0 2 12 16,-3 1-19-16,-1 2 4 0,4 3 1 0,3 5 0 16,-3-3 14-16,0 6 0 0,-3-6 0 0,0 3 0 15,-3 3 12-15,-3-3 4 0,-1-2 2 0,-2-6 0 16,-3 3 4-16,-3-3 1 0,0 0 0 0,-3 0 0 16,0-2-5-16,-3-3-1 0,-2 2 0 0,2 1 0 15,-3-3-27-15,3-1-6 0,-6 1 0 0,6 3-1 16,-3 5-141-16,0-1-28 15</inkml:trace>
  <inkml:trace contextRef="#ctx0" brushRef="#br1" timeOffset="339815.3224">6298 8477 288 0,'0'0'12'0,"0"0"4"0,0 0-16 0,0 0 0 0,0 0 0 0,0 0 0 15,4-8 38-15,1-4 5 0,-5 12 1 0,4-8 0 32,-4 0-84-32,5 4-17 0,-5 4-3 0,0 0-1 0,0 0 27 0,0 0 6 0,0 0 0 0,0 0 1 15,4-8 27-15,-4 8 0 0,0 0 0 0,0 0 0 16,5-12 16-16,-5 12 8 0,0 0 1 0,0 0 1 0,0 0 22 0,0 0 4 15,0 0 0-15,0 0 1 0,0 0 6 0,0 0 1 16,0 0 0-16,0 0 0 0,0 0 9 0,0 0 3 16,0 0 0-16,0 0 0 0,0 0-20 0,0 0-4 15,0 0-1-15,0 0 0 0,0 0-20 0,0 0-4 16,0 0-1-16,0 0 0 0,0 0 1 0,0 0 0 16,13 8 0-16,-4-4 0 0,5 4 17 0,-14-8 3 31,0 0 1-31,9 4 0 0,4 4-21 0,-4-4-4 15,-9-4-1-15,9 8 0 0,-4 0-10 0,-5-8-8 16,9 4 12-16,-9-4-12 0,9 8 12 0,0 0-12 0,0-4 12 0,0 0-12 0,0 0 13 0,0 4-4 16,0-4-1-16,0 4 0 0,0 0 4 0,0-4 0 15,0 0 0-15,0 4 0 0,4 0-4 0,-4 0 0 16,0-4 0-16,0 0 0 0,0 0-8 0,0 0 8 0,-9-4-8 16,9 4 8-16,-9-4-8 0,9 8 0 0,5-4 0 15,-10 0 8-15,-4-4 0 0,0 0 0 0,9 8 0 0,-9-8 0 16,0 0 4-16,0 0 0 0,0 0 0 0,0 0 0 15,0 0-3-15,0 0 0 0,5 8 0 0,-1 0 0 16,-4-8 1-16,0 12 0 0,-4-4 0 0,-1 4 0 16,1 0 1-16,-5 4 0 0,0 0 0 0,-5 0 0 15,-4-4 1-15,0 4 0 0,0 0 0 0,0-1 0 16,-9 5-12-16,0 0 0 0,0 4 9 0,0 0-9 16,5 0 0-16,-5 0 0 0,0 0 0 0,0 0 0 15,4 0-36 1,6 4-1-16,-6-4-1 0,-4 0 0 0</inkml:trace>
  <inkml:trace contextRef="#ctx0" brushRef="#br0" timeOffset="-14196.991">6866 8112 1324 0,'0'0'118'0,"0"0"-94"16,0 0-24-16,3 0 0 0,0-5 102 0,3 2 16 15,0-2 3-15,-3 2 1 0,0-2-75 0,0 2-15 16,3 1-4-16,-6 2 0 0,0 0-16 0,0 0-4 16,0 0-8-16,0 0 12 0,0 0-12 0,3 8 0 15,2 2 0-15,-2 6 0 0,0 3 0 0,0 2 11 16,0 11-2-16,0-1 0 0,-3 6 27 0,3 0 6 15,0 6 1-15,0-1 0 0,-3 3-12 0,3 5-3 16,0 3 0-16,3 0 0 0,-6-5-5 0,0-3-2 16,3-3 0-16,0 0 0 0,0-5-5 0,-3-2 0 15,0-3-1-15,0-3 0 0,3-3-15 0,0-2 0 0,-6-6 0 16,3-4 0-16,-3-1-16 0,3-8-7 0,0-5-1 16,0 0 0-1,0 0-48-15,0 0-9 0,-3-5-3 0,-3-3-816 0</inkml:trace>
  <inkml:trace contextRef="#ctx0" brushRef="#br0" timeOffset="-13400.3614">6899 8160 230 0,'0'0'20'0,"0"0"-20"15,0 0 0-15,0 0 0 0,0 0 354 0,11 0 66 16,1 0 14-16,0-3 2 0,0 0-326 0,6 1-66 16,3-1-12-16,0 1-4 0,-3-1-3 0,5 3-1 15,10-3 0-15,0 3 0 0,-3-2-12 0,-1 2-4 16,7 2 0-16,0-2 0 0,3 0 16 0,-4-2 4 15,-2 2 0-15,3-6 0 0,2 4 8 0,1-4 1 16,-3 4 1-16,0-6 0 0,-4 0-38 0,7 0-18 16,3 3 2-16,-1-1 0 0,-2-2 16 0,0 3 17 0,5-3-3 15,-5 0-1-15,0 3-13 0,-1 0-12 0,4 2 3 0,0-2 0 16,-4 2 9-16,-2-2 0 0,3-1 0 16,-3 6 8-16,-1 0 14 0,-5-2 3 0,-6-1 1 15,-3 3 0-15,0-2-15 0,-4 2-3 0,-2 0-8 0,-3 0 12 16,0 0-12-16,-3-3 0 0,-3 3 0 0,3 0 0 15,0 0 0-15,-3 5 0 0,3-2 0 0,-3-1 0 16,0 1 0-16,-3 2 0 0,3 1 8 0,0 4-8 16,0 1 0-16,-4 7 0 0,1 9 8 0,0-1-8 15,0 3 0-15,0 3 9 0,-3 3-9 0,0-4 8 16,-3-2-8-16,3 1 0 0,-3-4 0 0,0 0 0 16,0 1 0-16,1-1 0 0,-4 1 11 0,3-1-11 15,0 1 0-15,-3 4 0 0,3-1 0 0,3 1-10 16,-3-4 10-16,0 2 0 0,0-3 0 0,0 1 0 15,0-6 0-15,0 3 0 0,0-3 0 0,3 0 0 0,-3-5 22 16,0 3 10-16,0-1 1 0,0 1 1 0,0-6-21 16,0 3-4-16,0-3-1 0,-3-3 0 0,3 4-8 15,-3-6 0-15,3 2 0 0,-3-4 0 0,0 1 0 16,0-1 0-16,0-1 0 0,3 0 0 0,-3-2 0 16,3 5 8-16,-3-3-8 0,-2 0 8 0,5 1-8 0,-3-1 0 15,-6 0 0-15,3 1 0 0,3-4 9 0,0 4-9 16,-3-4 10-16,0 1-10 0,-3 0 8 0,0-1-8 15,3 1 0-15,-6 2 9 0,0-5-9 0,1 3 10 16,5-3-10-16,-3 2 10 0,3-2-10 0,-6 0 0 16,-3-2 0-16,-3 2 0 0,3-3 0 0,-2 3 0 15,-10-5 0-15,3 0 0 0,0-1-12 0,-3 1 12 16,-8-3-10-16,2-3 10 0,-3 6 0 0,4-3 0 16,-1 3-8-16,-6 0 8 0,-5-1-10 0,-4 1 1 0,6 2 0 15,-11 1 0 1,-10 2-39-16,1 0-7 0,-4 0-1 0,1 0-1 15,-1 5-36-15,10 3-7 0,2 0-2 0,4-3 0 16,5 3 29-16,9 0 5 0,1 0 2 0,5-3 0 16,3 1-71-16,3-6-15 0,-17 2-2 0,20-10-1 0</inkml:trace>
  <inkml:trace contextRef="#ctx0" brushRef="#br0" timeOffset="-12658.0343">7533 8281 1868 0,'0'0'41'0,"3"6"9"0,-9 2 2 0,3 5 0 0,-6-2-42 0,6 4-10 16,0-1 0-16,0 4 0 0,-3-2 8 0,0 3 0 15,9-1 0-15,-6 3 0 0,-3 0 4 0,3 1 0 16,3 1 0-16,0 1 0 0,0-3-12 0,0 3 8 15,0 3-8-15,0-6 8 0,3 5 9 0,-3-5 2 0,-3-2 0 16,0-1 0-16,3-4-6 0,0 2-1 0,-3-6 0 16,0 1 0-16,-3-9-12 0,6-2-15 0,0 0 3 0,0 0 1 31,0 0-15-31,-3-2-3 0,0-4-1 0,3-2 0 0,3 1 30 0,0-4 0 0,0-5 0 16,0-2 0-16,6-4 17 0,-3-1 10 0,-3-7 1 0,6 7 1 15,3-1 5-15,0-3 1 0,-1 1 0 0,4 5 0 16,0 0-18-16,3 2-3 0,3 3-1 0,-3 0 0 15,-12 6-13-15,9 2 0 0,8 0 0 0,-2 3 0 16,-3 2 16-16,-3 3 1 0,3 3 0 0,0 2 0 16,3-2-17-16,-7 2 0 0,-5 3 0 0,0 2 0 15,3-2 0-15,-3 0 0 0,-9 3 0 0,0-3 0 16,3 5-9-16,-6-2-6 0,-6-1-1 0,-3 1 0 16,-3-1 4-16,1 1 0 0,2-3 0 0,-9 2 0 15,-3-2 12-15,3 3-11 0,6 0 11 0,-6-1-10 0,1-5-1 16,-7 3 0-16,0-2 0 0,0-1 0 15,6 3-42-15,-2-3-9 0,-7-2-2 16,3-3-804-16</inkml:trace>
  <inkml:trace contextRef="#ctx0" brushRef="#br0" timeOffset="-10387.1898">8384 8517 518 0,'0'0'46'0,"0"0"-37"16,0 0-9-16,0 0 0 0,0 0 186 0,0 0 35 0,0 0 7 15,0 0 2-15,6 3-130 0,-6-3-27 0,0 0-5 0,0 0 0 16,0 0-36-16,9 2-6 0,-9-2-2 16,6 3 0-16,-6-3-24 0,9-3 8 0,0 3-8 0,-3-2 0 15,2 2 0-15,1 0 0 0,0 0 0 0,0 0 0 16,0-3 0-16,0 0 0 0,3 1 0 0,-3 2 0 15,3 0 30-15,3 0 1 0,-3 2 0 0,0-2 0 16,2-2-18-16,1 2-3 0,-3-3-1 0,3 3 0 16,-3-3 7-16,3 3 2 0,0-2 0 0,3 2 0 15,-1-3 3-15,1 0 1 0,0 3 0 0,3-2 0 16,-3-1-6-16,3 0-2 0,-3 3 0 0,-1 0 0 16,4-2-3-16,-3 2-1 0,3 0 0 0,3 0 0 15,0-3-10-15,-1 1 0 0,4-1 0 0,3 0 0 16,-3-2 0-16,0 2 0 0,2 1 0 0,-2-4 0 15,3 4 0-15,-3-4-12 0,-1 4 4 0,4-3 8 16,-3-1 0-16,0 1 0 0,0-3 0 0,-1 3 0 0,1-1-13 16,0 1 5-16,0 0 8 0,0 0-13 0,2-1 13 15,-8 1 8-15,-3 0 0 0,0-1-8 0,0 1 0 0,0 5 0 16,-7-3 0-16,1 1 0 0,3-1-9 0,-3-2-9 16,3 5-2-16,-3-3 0 0,0 3 20 0,0 0 0 15,-3 3 0-15,3-6 0 0,-3 3 12 0,-1 0 7 16,1 0 1-16,-3 0 0 0,0 0-20 0,-6 0 0 15,0 0 0-15,6 3 0 16,-6-3-20-16,0 0-5 0,0 0-1 0,0 0 0 16,0 0-31-16,0 0-7 0,0 0 0 0,-6 0-729 0</inkml:trace>
  <inkml:trace contextRef="#ctx0" brushRef="#br0" timeOffset="-9637.364">9610 7898 748 0,'0'0'33'0,"6"0"7"0,0-5-32 0,0 2-8 0,0 0 0 0,-6 3 0 16,3-5 193-16,3 2 37 0,0 1 7 0,0-1 2 15,-3 0-138-15,-3 3-27 0,6-2-6 0,0-1 0 16,-3-2-27-16,-3 5-5 0,6-3 0 0,-6 3-1 16,0 0-17-16,0 0-3 0,0 0-1 0,0 0 0 15,6 0-36-15,-6 0-7 0,6-3-2 16,-6 3 0-16,0 0 31 0,0 0 0 0,6 3-8 0,-4 5 8 15,-2-3 0-15,3 3 0 0,0 3 9 0,-3-1-9 16,0 4 28-16,0 2-1 0,0 2 0 0,-3 6 0 16,0 2-5-16,3 6-1 0,-2 5 0 0,2 3 0 0,2 2 8 15,-2 1 2-15,3-1 0 0,0 0 0 0,-3 3-4 16,3-5-1-16,0 0 0 0,0 5 0 0,0-1-6 16,0 1 0-16,3 0-1 0,-3-5 0 0,-3 0-11 15,6-3-8-15,-3-3 12 0,0-5-12 0,0-2 9 16,0-3-9-16,0-3 0 0,3-3 9 0,-6-4-9 0,0-4 0 15,3-2 0-15,-3-3 0 16,0-5-20-16,0 0-7 0,0 0-1 0,0 0 0 16,-9-8-84-16,3 0-18 0,0-2-3 0,0-3-471 15,0-6-93-15</inkml:trace>
  <inkml:trace contextRef="#ctx0" brushRef="#br0" timeOffset="-8871.675">9646 7834 1414 0,'0'0'31'0,"0"0"6"0,0 0 2 0,6-2 1 0,0 2-32 0,6 0-8 16,-3-6 0-16,0 4 0 15,2-1 42-15,4 0 6 0,0 3 2 0,0-2 0 0,6-3-21 0,0 2-4 16,3-2-1-16,2 2 0 0,4-2 15 0,-3-1 2 16,0-2 1-16,0 3 0 0,2 2 6 0,1-2 2 15,3 0 0-15,-3-3 0 0,2 0-22 0,-2 3-5 16,0-3-1-16,3 2 0 0,-4 1-11 0,1 3-3 15,0-4 0-15,0 4 0 0,-1-1 1 0,1 0 0 16,-3-2 0-16,0 0 0 0,3 5-9 0,-7 0 0 16,-2 0 9-16,0 0-9 0,0 0 24 0,-3 0 0 15,-6 2 0-15,3 1 0 0,-4-3-12 0,1 0-3 16,0 0 0-16,-3 3 0 0,0 2-9 0,0 0 10 16,-3 1-10-16,0 1 10 0,0 4-2 0,0 2-8 0,-3 3 12 0,0 3-4 15,3 5 4-15,-3-1 1 0,-3 1 0 0,0 5 0 16,0 3 15-16,3 2 2 0,-3 3 1 0,3 0 0 15,-3 3-18-15,0 2-3 0,0 6-1 0,0-3 0 16,-3-3-9-16,3-2 8 0,-3 0-8 0,3-3 8 16,-3 0-8-16,3-3 0 0,0-2 0 0,0 0 0 15,3 0 8-15,-3-1 0 0,0-2 0 0,3-2 0 16,-3-6-8-16,3-2 8 0,-3-1-8 0,0 1 8 16,0 2-8-16,3-5 12 0,0-1-12 0,0-1 12 15,-3-1 17-15,3 3 4 0,0 0 1 0,0-3 0 16,-3 0-18-16,3-2-3 0,-1 2-1 0,-2 0 0 15,0-2-12-15,0-1 0 0,0 1 0 0,0-3 0 16,0 0 0-16,0-3 0 0,-2 0 0 0,2 1 0 16,0-6 0-16,-3 8 0 0,0-3 0 0,0 0-10 0,-3 1 10 0,0-1 0 0,3 0 0 0,-6-2 0 31,3-3 0-31,0 2 0 0,-3 1 0 0,3 0 0 0,-3-6 0 0,0 3 0 16,-3 0 8-16,0 0-8 0,-3-5 0 0,-2 2 0 0,-4 0 0 0,-3-2 0 0,-3-3 0 0,-3 0-15 31,1-2 3-31,-4-4 0 15,-6 1-17-15,3 0-3 0,-2 0-1 0,2-3 0 0,0 0 5 0,1 3 0 0,5-3 1 0,0 3 0 16,3-1-13-16,0 7-2 0,4 1-1 0,5-2 0 31,3 3-101-31,0-3-21 0,0 5-4 0,-3-2-704 0</inkml:trace>
  <inkml:trace contextRef="#ctx0" brushRef="#br0" timeOffset="-8200.1649">10304 8194 1566 0,'0'0'69'0,"0"0"15"0,0 0-68 0,0 0-16 0,0 0 0 0,0 0 0 16,0 0 55-16,0 0 7 0,-3-2 2 0,0-4 0 31,0-2-35-31,0 0-6 0,-3-2-2 0,0 4 0 0,0-1-21 0,-3 1 0 0,3 1 0 0,-3 0-8 16,-3-1-8-16,0 1 0 0,0 2-1 0,-2-2 0 31,-1 5 9-31,0 0 8 0,0-3-12 0,3 6 12 16,-3 5 0-16,-3-3 16 0,3 3-2 0,0 3 0 0,1-3-1 0,-1 5 0 0,0 0 0 0,0 3 0 15,3 3-1-15,3 2-1 0,-3 0 0 0,6 0 0 16,-3 0 17-16,0 1 3 0,3 1 1 0,1-2 0 16,5 1-20-16,-3-1-3 0,0 0-1 0,3 0 0 15,3-2-8-15,0-1 0 0,2-2 0 0,1-5 0 16,0-1-20-16,3-2-7 0,6 0-1 16,3-5 0-16,3-1-104 0,3-2-22 0,-1-2-4 0,4-4-1 0</inkml:trace>
  <inkml:trace contextRef="#ctx0" brushRef="#br0" timeOffset="-7578.9968">10089 8797 864 0,'0'0'76'0,"0"0"-60"0,0 0-16 0,0 0 0 16,0 0 138-16,0 0 25 0,0 0 5 0,0 0 0 15,0 0-126-15,3-5-26 0,0-3-4 0,0 3-2 16,0 0-10-16,0-1-17 0,-3-2 4 0,3 0 1 16,0 0-28-16,-3 3-4 0,3-3-2 0,0 3 0 15,-3 5 13-15,0-5 2 0,0 5 1 0,0 0 0 0,3-3 42 0,-3 3 8 16,0 0 1-16,3-5 1 0,-3-1 6 0,0 6 0 16,0 0 1-16,0 0 0 0,0 0 7 0,0 0 0 15,0 0 1-15,0 0 0 0,-6-2-1 0,0-1 0 16,-3 3 0-16,-3 3 0 0,3-1-19 0,-5 1-4 15,2 0-1-15,-3 2 0 0,-3-2-12 0,3 2 9 16,0 0-9-16,0 3 8 0,-6-3 0 0,-2 3-8 16,2 0 12-16,-3-2-4 0,-3-4-8 0,3 1 0 15,7 5 0-15,-4-5 0 0,3-1-15 0,3 1-5 16,0 5 0-16,3-3-1 16,0 0-36-16,3 1-7 0,0 2-2 0,3-3 0 15</inkml:trace>
  <inkml:trace contextRef="#ctx0" brushRef="#br0" timeOffset="-6898.5399">10640 8255 115 0,'0'0'10'0,"0"0"-10"16,0 0 0-16,3 8 0 0,3 0 350 0,-3-3 68 15,6-5 14-15,0 3 2 0,-3-1-304 0,3 1-61 16,-3-3-12-16,3-3-2 0,0 3-11 0,-1-2-3 16,4-1 0-16,-3 3 0 0,6-2-25 0,0-1-6 15,0 3-1-15,3-5 0 0,-3 2-9 0,9-2 0 16,-4-1 0-16,1 1 0 0,3 2 0 0,3 1 0 15,-3-4 9-15,2 1-9 0,-2 3 24 0,3-1 0 16,0 3 0-16,0-3 0 0,-1 3-1 0,-2-5 0 16,3 2 0-16,0 1 0 0,0-1-7 0,-4 3-2 15,1-3 0-15,-3 1 0 0,-6-6-14 0,6 5-12 0,0 1 3 16,-1-1 0-16,-2 0-7 0,0 3-2 0,3-2 0 0,-3-1 0 16,0-2-1-16,-3-1 0 0,2 1 0 0,-2 2 0 15,0-2-4-15,-6 2-1 0,3 1 0 0,-3-1 0 31,0 1-12-31,0-4-4 0,-9 6 0 0,6-2 0 16,-6 2-28-16,0 0-7 0,0 0-1 0,0 0-438 0,0 0-88 0</inkml:trace>
  <inkml:trace contextRef="#ctx0" brushRef="#br0" timeOffset="-6351.7999">11521 7488 1324 0,'0'0'118'0,"0"0"-94"0,0 0-24 0,0 0 0 15,0 0 114-15,0 0 18 0,0 0 4 0,0 0 1 16,0 0-85-16,0 5-16 0,3 0-4 0,0 3-1 16,0-2-6-16,-3 1-1 0,3 1 0 0,-3 3 0 15,0 2-24-15,3 3 0 0,0 3 0 0,-3 7 0 16,0 6 0-16,0 8 12 0,0 4-12 0,0 1 12 16,0 6 12-16,0 2 4 0,-3 0 0 0,0 5 0 15,0 0 20-15,3 0 4 0,-3 3 0 0,0-3 1 16,0-5 4-16,0-5 1 0,0-3 0 0,0-3 0 15,3 0-26-15,-3-5-4 0,-3 1-2 0,3-9 0 16,-3 0-26-16,3-5 0 0,0-9 0 0,0 1 0 0,-3-2-21 16,1-4-3-16,-1-5-1 0,3-2 0 15,-3 0-35-15,0-3-8 0,0-6 0 16,0-2-1-16,0-5-107 0,0-3-22 0,0-2-4 0</inkml:trace>
  <inkml:trace contextRef="#ctx0" brushRef="#br0" timeOffset="-5508.2441">11542 7604 1681 0,'0'0'36'0,"0"0"8"0,0 0 2 0,6 3 2 0,3-1-38 0,-3-2-10 0,3-2 0 0,3 2 0 16,-3 0 28-16,2 0 3 0,-2-3 1 0,6 3 0 15,0-3-20-15,3-2-3 0,0 0-1 0,3 0 0 16,3 5-8-16,2-6 0 0,-2 1 0 0,0 2 0 15,9 1 0-15,-1-4 0 0,1 4 0 0,0-1 0 16,0 1 24-16,-1-1 2 0,4 0 1 0,-3 1 0 0,0-1 8 0,2 0 1 16,1-2 1-16,-6 5 0 0,3-3-23 0,-4 3-5 15,-2 0-1-15,3-2 0 0,-3 2 4 0,-1 0 0 16,1 0 0-16,0 0 0 0,-3 0-12 0,-3 0 0 16,3 0 0-16,-7 0 8 0,1 0-8 0,0 2 0 15,0 1 0-15,0 2 0 0,0-2 16 0,-3 0 0 16,-4 2 1-16,4 0 0 0,0-2 9 0,-6 2 2 15,3-2 0-15,-6 2 0 0,3 0-12 0,-3 1-1 16,-3-1-1-16,3 3 0 0,0-3-14 0,0 3 8 16,-3-3-8-16,3 6 0 0,-3 2 12 0,0 3-4 15,3-3-8-15,-3 6 12 0,0-1 0 0,-1 1 0 16,-2 2 0-16,0 3 0 0,3-3 2 0,-3 0 0 16,0 3 0-16,3 0 0 0,0 0-6 0,0-1 0 0,-3 4-8 15,0 2 12-15,0 3-12 0,6 2 8 0,-3 6-8 16,0-1 0-16,-3 1 0 0,0 3 0 0,3-6 0 15,-3 2 0-15,0-2 28 0,0 0-1 0,0-2 0 0,3 2 0 16,0-3 4-16,-3 3 1 0,0 3 0 0,3-6 0 16,0-5-9-16,0 3-2 0,0-3 0 0,0-5 0 15,0 3-7-15,0-6-2 0,0-5 0 0,0-1 0 16,0-1-12-16,-3-1 0 0,0-3 0 0,0-2 0 16,0-2 0-16,0 2 0 0,0 0 0 0,0-8 0 15,0 0 0-15,-3 5 0 0,0 3 0 0,-3-6 0 16,6-2 0-16,-3 6 0 0,-6-1 0 0,0-2 0 15,3-1 0-15,-3 1 0 0,-6-3-12 0,4 0 12 16,11 0-11-16,-18 0 11 0,3 0-10 0,-3 0 10 16,0 0-10-16,-3-3 10 0,3 3-10 0,-2-5 10 15,-1 0-12-15,0-3 12 0,0 0-13 0,-3 0 5 0,-3 0 8 16,-2-3-8-16,-4-2 8 0,-3 0-8 0,4 0 0 0,-4-3 0 16,-3 3 0-16,0-1 0 0,-2 1-5 0,2 0-1 15,3 0 0-15,4-1 0 16,-4 4-10-16,3 2-1 0,-3 0-1 0,1 0 0 15,-4 3 0-15,-3-1 0 0,7 6 0 0,-4-2 0 16,0 2-25-16,3-3-5 0,1-2 0 0,2 0-1 16,0 2-139-16,6 0-28 0,1 1-6 0,5 2-1 15</inkml:trace>
  <inkml:trace contextRef="#ctx0" brushRef="#br0" timeOffset="-4461.6139">12173 8096 403 0,'0'0'36'0,"0"0"-36"0,0 0 0 0,0 0 0 15,0 0 163-15,0 0 25 0,-3-5 6 0,-3 2 1 16,0 1-140-16,0-4-28 0,0 6-6 0,-3-5-1 15,0-3-6-15,-3 3-2 0,-2-3 0 0,-1 3 0 16,0-3-12-16,3 2 0 0,-3-2 0 0,0 3 0 16,0 3 0-16,0-1 0 0,3 0 0 0,1 1 0 15,-4 2 54-15,0 0 8 0,3 0 2 0,-3 2 0 16,0 6-13-16,3-3-3 0,-3 3 0 0,3-2 0 16,-2 4 0-16,5 1-1 0,0 7 0 0,3-2 0 0,-6 0-27 15,3-3-6-15,3 6-1 0,0-1 0 0,0 1-13 0,0 2 0 16,3 0 0-16,0-2 0 0,3-6 0 0,0 3 0 15,0-3 0-15,3-5 0 0,-3-8 0 0,3 11-16 16,0-6 3-16,3 0 1 0,6-5 12 0,0-2-11 16,3-1 11-16,0-2-10 0,5-3 10 0,-2 0-8 15,3 0 8-15,-3-8-8 0,3-3 8 0,-3 1 12 16,0 2-2-16,2 0-1 0,-2-5 7 0,3 2 0 16,-3 1 1-16,3 2 0 0,-3 0 15 0,-3 6 2 15,2-6 1-15,1 3 0 0,-6-1-12 0,3 1-3 16,0 0 0-16,-3-3 0 0,0 3-20 0,-3-1 0 0,0-1 0 15,2 1 0-15,-5-1-11 0,0 1 11 0,-6 1-13 16,6 0 5-16,-3-6 8 0,0 6 0 0,-6-3 0 16,3 3 0-16,-3-3 0 0,0 3 0 0,3 0 8 0,-3 2-8 15,-3-2 0-15,0 2 0 0,4 6 0 0,-1-3 0 16,-3 3 0-16,0-1 9 0,3 4-9 0,3 2 0 16,0 0 12-16,0 0-4 0,0 0 0 0,-3 2-8 15,3-2 12-15,0 8-12 0,-6 0 12 0,6 6-12 16,0-1 18-16,0 3-3 0,3 0-1 0,-3-1 0 15,0 1-4-15,0 0-1 0,6 0 0 0,-3 3 0 16,3 2 11-16,-3 0 3 0,3 0 0 0,-1 5 0 16,10 4 9-16,-3 4 1 0,3 0 1 0,0-2 0 15,-3-5-6-15,0-4 0 0,0 1-1 0,0-3 0 16,0-2-47-16,-1-3-8 0,1 0-3 16,-3-6 0-16,3-2-95 0,-3 0-19 15,6-3-4-15,0 1-752 0</inkml:trace>
  <inkml:trace contextRef="#ctx0" brushRef="#br1" timeOffset="340783.8213">8820 8213 691 0,'0'0'61'0,"0"0"-49"0,0 0-12 0,0 0 0 15,0 0 136-15,0 0 25 0,14 12 5 0,-1-4 1 16,5 0-115-16,0 0-22 0,-4-8-5 0,8 4-1 15,-4 0 23-15,0 0 4 0,0-4 1 0,0 0 0 16,0 0-28-16,5 0-4 0,-5 0-2 0,0-4 0 0,0 0-5 16,0 4-1-16,0-4 0 0,0 4 0 0,-9 4-12 0,4-4 0 15,1 4 8-15,-5 0-8 0,0-8 0 0,0 8 11 16,0-4-11-16,0 8 10 0,-5 0-10 0,-4-8 0 16,0 0 0-16,9 12 8 0,-4 0-8 0,-5-4 12 15,0 4-12-15,0 0 12 0,0 4-4 0,0-4 0 16,0 8 0-16,0-8 0 0,-5 4 9 0,5-4 2 15,0 4 0-15,-4 4 0 0,-1-8 5 0,1 4 0 16,-1-4 1-16,5 8 0 0,-9-4-6 0,5 0-2 16,-1 0 0-16,-4 4 0 0,5 0-17 0,-10 0 0 15,-4 4 8-15,5 4-8 0,-1 0 0 0,-4 0 0 16,-4-4 0-16,4 3 0 16,0-3-30-16,-5 0-10 0,5 4-1 0</inkml:trace>
  <inkml:trace contextRef="#ctx0" brushRef="#br1" timeOffset="341604.3191">10871 8025 864 0,'0'0'76'0,"0"0"-60"16,0 0-16-16,0 0 0 0,9 8 105 0,-9-8 19 16,0 0 3-16,13 0 1 0,-4 8-85 0,-9-8-17 15,0 0-3-15,14 4-1 0,-14-4-22 0,0 0-8 0,9 8 0 0,-9-8 0 16,9 0 8-16,4 0 0 0,-13 0 0 0,9 4 0 16,0 4 0-16,-9-8 0 0,14 4-11 0,-10 0 11 15,-4-4 0-15,0 0 0 0,14 8 0 0,-10 0 10 16,5 4-10-16,-4-4 0 0,-5-8 0 0,0 0-11 15,0 0 11-15,13 8 0 0,-13-8 8 0,0 0-8 16,9 8 24-16,0 0 0 0,-9-8 0 0,0 0 0 16,0 0 11-16,9 8 2 0,-4 4 1 0,-5-12 0 15,0 0-11-15,0 0-3 0,9 12 0 0,-5-4 0 16,-4-8 4-16,0 0 1 0,0 0 0 0,0 0 0 16,9 8-16-16,-9-8-3 0,5 12-1 0,-1-4 0 15,-4 4-9-15,5 0 0 0,-1 0 9 0,-4 4-9 16,0-4 21-16,-4 4 0 0,-1 4 0 0,1 0 0 0,-5 0 9 0,0 0 2 15,4 4 0-15,-4-4 0 16,0 0-51-16,0 4-9 0,0-4-3 0,0 4-839 16</inkml:trace>
  <inkml:trace contextRef="#ctx0" brushRef="#br1" timeOffset="342557.2213">8258 10347 1206 0,'0'0'53'0,"0"0"11"0,0 0-51 0,0 0-13 0,9-8 0 0,-9 8 0 15,5-8 51-15,-1 0 7 0,10-4 2 0,-5 4 0 16,-5 0-8-16,5 4-2 0,0-4 0 0,0 4 0 0,0 0 2 0,-9 4 1 16,0 0 0-16,9-4 0 0,-9 4-25 0,0 0-4 15,0 0-2-15,0 0 0 0,0 0-9 0,9 8-1 16,0 4-1-16,-9-4 0 0,0 8-11 0,-4 0 0 16,-1 4 0-16,-4 0-11 0,-4 8 2 0,-5-4 0 15,0 4 0-15,0 0 0 0,-5 0 9 0,1 0 0 16,-5-4 0-16,4 0-8 0,5 0 8 0,0-4 0 15,0 0 0-15,5-4 0 0,4-4 10 0,-5 4-2 16,1-4-8-16,4 0 12 0,-4-4-12 0,4 4 0 16,4-4 8-16,-4 0-8 0,0-4 0 0,9-4 0 15,0 0 0-15,0 0 0 0,0 8 0 0,5 4 0 16,4-4 0-16,0 0 0 0,9 4 0 0,-1-4-8 16,1 4 8-16,9 0-13 0,9 0 13 0,0 4-9 15,5-8 9-15,-1 8-8 0,1-4 8 0,8 0-10 0,1 0 10 16,-1-4-826-16</inkml:trace>
  <inkml:trace contextRef="#ctx0" brushRef="#br1" timeOffset="343307.0519">10821 10623 979 0,'0'0'43'0,"0"0"9"0,-9 4-41 0,5 0-11 0,-5 0 0 0,4 0 0 16,-8 4 60-16,4-4 9 0,0 4 3 0,0 0 0 16,-5-4-11-16,5 0-1 0,0 8-1 0,0-4 0 15,0-4 1-15,0 4 0 0,0-4 0 0,0 4 0 0,0 0-12 0,0 0-1 16,0 0-1-16,5 0 0 0,-5 0-24 0,0-4-5 16,9-4-1-16,0 0 0 0,-5 4-16 0,-4 0 0 15,5 4-8-15,-5-4 8 16,4 4-28-16,1 4 1 0,-5-4 0 0,0 4 0 0,4-4 27 0,-4 0 0 15,0 4 0-15,5 4 11 0,-5 0-11 0,0-4 0 16,0 0 0-16,4 0 0 0,-4 0 9 0,5 0 0 16,-1-4 0-16,1 4 0 0,4-12-9 0,0 0 10 15,9 16-10-15,0 0 10 0,0 4-10 0,9 0 8 16,9 4-8-16,0 4 8 0,9 4 1 0,4 0 0 16,5 3 0-16,0 5 0 0,5 8-9 0,-1 0 0 15,5 4 0-15,5-4 0 0,-1 0-24 0,-4-4-1 16,-5-4 0-16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33156.5293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2755-1246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16,3-4 16-16,-3-2 4 0,0 6 1 0,-3 2 0 15,6-3-29-15,-6 3-8 0,3 0 0 0,0 0 0 16,1 0 23-16,-4 0 0 0,0 0 0 0,3 0 0 16,-3 0-7-16,3 0-2 0,-3 0 0 0,0 0 0 15,-3 0-6-15,6 0-8 0,-3 0 11 0,0 0-11 16,0 3 8-16,-3-1-8 0,3-2 0 0,-2 3 0 15,-1 2 0-15,-3 1 0 0,3-4 0 0,-3 1 0 16,6 5 0-16,-3-3 0 0,3 3 0 0,-3-5 0 16,0 2 0-16,3 0 0 0,0 1 0 0,1 1 0 15,-1-1 0-15,0 2 0 0,3-3 0 0,-3 3 0 16,0-5 0-16,0 2 0 0,3-2 0 0,-3 4 0 0,3-7 9 16,-3 6-9-16,0 2 0 0,0-3 9 0,3 3-9 0,-3-5 8 15,0 2-8-15,4 0 8 0,-4-2-8 16,3 2 0-16,0 0 9 0,0 1-9 0,0 2 0 15,-3-3 8-15,3 3-8 0,3-3 0 0,-6 0 8 0,3 3-8 16,0 0 8-16,0-2-8 0,-6 2 8 0,3-1-8 16,3-1 10-16,-3 2-10 0,3 2 9 0,-2-4-9 15,2 1 8-15,0-1-8 0,-3 2 12 0,3-3-4 16,-3 3 0-16,0 0 0 0,3 2-8 0,0-4 0 16,-3 2 0-16,3-3 8 0,0 3-8 0,0 0 12 15,3-3-12-15,0 3 12 0,0 0 0 0,0-3 0 16,0 3 0-16,-3-2 0 0,6-6 0 0,-3 7 0 15,0-1 0-15,-3 4 0 0,3-7 4 0,-3 8 2 16,3-3 0-16,1 2 0 0,-4-2-18 0,0 0 0 0,3 0 0 0,0 3-9 16,0-4 9-16,3 4 0 0,0-3 10 0,-3 3-10 15,0 2 10-15,-3-5-10 0,6 0 10 0,-3 2-10 16,3 1 10-16,-3-3-10 0,3 2 10 0,0 1-10 16,-3 0 8-16,0-1-8 0,0 1 0 0,0 2 0 15,3-3 0-15,-3 1 8 0,6-3-8 0,-6 3 0 16,0-1 0-16,3 1 0 0,0-1 8 0,0 1-8 15,0 0 8-15,0-6-8 0,0 3 11 0,3 5-11 16,-3-10 15-16,0 5-4 0,0-1-1 0,3-1 0 16,0 2 1-16,0 0 0 0,0 0 0 0,0 2 0 15,0-5 7-15,0 3 2 0,-3 0 0 0,0 0 0 16,3 3-10-16,0-6-2 0,-3 6 0 0,0-3 0 16,3-3-8-16,0 6 0 0,0-4 0 0,3 4 0 0,0-6 8 15,-3 3-8-15,2-2 8 0,-2 2-8 0,6 5 8 0,-6-8-8 16,0 6 0-16,3-3 8 0,0 0-8 0,0-1 0 15,0 1 0-15,-3 0 0 0,3 0 0 0,0 0 0 16,0 0 9-16,0 0-9 0,-3 0 0 0,3 0 8 16,0-3-8-16,0 3 0 0,0 0 9 0,0 3-9 15,0-6 12-15,0 6-12 0,0-1 8 0,0-2-8 16,-1 0 0-16,1 3 0 0,0-1 11 0,0-2-11 16,0 0 10-16,-3 0-10 0,3 3 0 0,0-1 0 15,0-2 0-15,0 0 0 0,0 0 0 0,0-3 0 16,0 3 0-16,0-2 0 0,-3-1 30 0,6 3 3 15,-3-3 1-15,0 3 0 0,0 0-34 0,3 0 0 16,0 0 0-16,-3-3 0 0,2 0 0 0,1 1 0 16,-3-1 0-16,3 0 0 0,-3 3 12 0,3 0-12 15,-3-5 12-15,3 2-12 0,-3 0 8 0,3 1-8 0,0-1 0 16,-3 0 0-16,0-2 0 0,0 2 0 0,0-2 0 0,3-1 0 16,0 4 0-16,2-4 0 0,-2 4 0 0,0-1 0 15,3-2 0-15,0-1 10 0,0 1-10 0,3 0 12 16,0-1-4-16,0 1 0 0,0-1 0 0,-1-2 0 15,1 3-8-15,0-3 0 0,0 0 0 0,0 3 0 16,-3-3 0-16,3-3 8 0,-3 3-8 0,0-3 8 16,0 1 0-16,-1 2 0 0,1-5 0 0,3 2 0 15,-3-2-8-15,3-3 0 0,0 0 0 0,-3 2 0 16,3 1 0-16,-3-3 0 0,0 0 0 0,2 0 0 16,1-2 13-16,-3 2 1 0,0 0 0 0,0 0 0 15,0 0-14-15,0-3 11 0,-3 1-11 0,-3 2 10 0,3-3-1 16,0 3 0-16,0-2 0 0,-1 2 0 15,-2 0-9-15,3 0 0 0,0-3 0 0,0 1 0 0,0 2 0 16,3 0 0-16,-3-3 0 0,-3 1 0 0,6-1 13 0,-3 1-2 16,-3 4-1-16,3-7 0 0,0 0-10 0,0 2-12 15,-1 1 2-15,1-4 1 0,-3 1 9 0,3 0 14 16,0 2-3-16,-3-2-1 0,0 0-10 0,3 0 0 16,-3 0 0-16,0-1 0 0,-3 1 0 0,3 2 0 15,-3-2 0-15,3 0 0 0,0-3 0 0,-3 3 0 16,0 0 0-16,3-1 0 0,0 4 0 0,0-9 0 15,0 3 11-15,0 3-11 0,-4 0 0 0,4 0 8 16,0 0-8-16,0-3 0 0,-3 2 0 0,0-1 0 0,3 1 0 16,0 1 0-16,-3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0,0 3 0 0,0 0 0 15,0 0 0-15,-3 0 0 0,0-3 0 0,0 5 8 16,-5-2-8-16,2 2 0 0,-3 3 0 0,0-5 0 16,-3 0 0-16,0 2 0 0,0-2 0 0,-6 0 0 15,0 0 0-15,-5-3 0 0,-1 3 0 0,-6-3 0 0,3 5-11 16,1 0-1-16,-7-2 0 0,3 3 0 15,-3-6-64-15,1 5-12 0,-4 3-4 16,0 3-752-16,0-6-150 0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1.93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31.80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3409-940 115 0,'0'0'10'0,"0"0"-10"15,0 0 0-15,0 0 0 0,-9 0 92 0,9 0 16 16,0 0 3-16,0 0 1 0,0 0-32 0,0 0-5 15,-9 0-2-15,9 0 0 0,0 0-3 0,0 0-1 16,-9-4 0-16,9 4 0 0,-9-4-15 0,9 4-3 0,0 0-1 16,0 0 0-16,-5-4-2 0,5 4-1 0,0 0 0 0,0 0 0 15,0 0-6-15,0 0-1 0,0 0 0 0,0 0 0 16,0 0-8-16,0 0-1 0,9-4-1 0,0 4 0 16,5 0 10-16,-1 0 3 0,1 0 0 0,4 0 0 15,0 0-34-15,9 0-9 0,-5 4 0 0,1-4 0 16,-1 4 18-16,5-4-1 0,0 8 0 0,5-8 0 15,-5 4 7-15,4-4 2 0,5 4 0 0,0-4 0 16,0 4 6-16,9-4 2 0,0-4 0 0,0 4 0 16,5-4-15-16,-1 0-3 0,1 4-1 0,4-4 0 15,-5 4 0-15,-4-4 0 0,4-4 0 0,1 8 0 16,-1 0 1-16,1-4 0 0,-1 4 0 0,5-4 0 16,0 4 0-16,5 0 0 0,-5-4 0 0,4-4 0 15,1 0-8-15,-1 0 0 0,1-4-8 0,-5 8 12 16,-1-4-12-16,6 8 0 0,-5-3 0 0,0 3 0 0,9-4 0 0,-5 0 0 15,1-4 0-15,-1 4 0 0,1-4 0 0,4-4 0 16,-5 4 9-16,1-4-9 0,-1 4 0 0,5 0 0 16,0 0 0-16,-5-4 0 0,-4 4 0 0,5-4 0 15,4 4 0-15,-5 0 0 0,-4 4 0 0,0 0 0 16,-4 0 0-16,-5 0 0 0,4 0 0 0,-4 4 0 16,-4-4 0-16,4 4 0 0,4-4 0 0,-4 4 12 15,0 0-4-15,0 0 0 0,4-4-8 0,-4 8 8 16,5 0-8-16,-5 0 8 0,-5 0 22 0,1 0 4 15,4 0 1-15,-5 4 0 0,-4-8-35 0,5 4-17 16,-1 0 1-16,5 0 1 0,-4 0 24 0,-1 0 5 0,5-4 1 0,-4 0 0 16,4 4-15-16,-1 0 0 0,-3-4 0 15,4 4 0-15,-5-8 0 0,5 4-16 0,-9 4 3 16,5 0 1-16,-1-4 12 0,1 8 16 0,-5-4-3 16,9 0-1-16,-5 0-12 0,1-4 0 0,-1 8 0 15,1-8 0-15,-5 4-11 0,4 0 2 0,-4-4 0 0,0 4 0 16,0 4 9-16,0-4 12 0,-5 4-2 0,5 0-1 15,0-8-9-15,-4 4 0 0,-5 4 0 0,0-4 0 16,0 4 0-16,0-1 0 0,-5-7 8 0,1 4-8 16,-5 0 8-16,0-4 0 0,0 0 0 0,0 4 0 15,-5-4 0-15,1 4-8 0,-5-4 12 0,0-4-4 16,0 4 0-16,0 0-8 0,-5 0 12 0,5-4-4 16,0 0-8-16,0 0 0 0,0 1 0 0,0-1 8 15,0 0-8-15,0 0 0 0,5 0 0 0,-5-4 0 16,0 4 0-16,0 0 0 0,4 4 0 0,-13 0-11 0,0 0 11 15,0 0-8-15,9-8 8 0,0 0-8 0,-9 8 8 0,0 0 0 16,5-4 8-16,-5 4-8 0,0 0 0 0,0 0 0 16,0 0 0-16,0 0-12 0,9-4 12 0,-9 4 0 15,0 0 0-15,0 0-8 0,0 0 8 0,0 0-10 16,0 0 10-16,0 0-10 0,-5-12 10 0,1 8 0 16,-5 0 0-16,9 4 0 0,0 0 0 0,0 0-8 15,-9-4 8-15,9 4-8 0,0 0 8 0,-9-4 0 16,9 4 0-16,-9 0 8 0,-5 0-8 0,5 0-8 15,9 0 8-15,-9 0-12 0,0 0 12 0,0 0 0 16,-4 0 0-16,4 0 0 0,-5 0 0 0,1 0 8 16,-1 0-8-16,-4-4 11 0,0 8-11 0,-4-4 0 15,-1 0 0-15,1 0 0 0,-5 0 0 0,0 0 10 0,-5-4-10 16,5 4 10-16,-4 4-10 0,-1-4 0 0,-4 0 0 16,0 0 0-16,0 0 0 0,-4 8 0 0,0-4 0 0,-1 0 0 15,-4-4 0-15,-4 0 0 0,4 4 0 0,-5 4 0 16,1-4 0-16,-1 4 0 0,1 0 0 0,-1 0 0 15,-4-4 0-15,0 4 0 0,-4-8 0 0,-1 4 0 16,-4-8 0-16,5 4 0 0,-5 4-10 0,5-4 10 16,-1 0 0-16,-4 4 0 0,5 0-8 0,-1 0 8 0,1-1 0 0,4-3 0 15,0 0 0-15,0 0 0 0,0 8 0 0,0-8 0 16,0 0-13-16,4 0 5 0,6 0 8 0,-1 0 9 16,4 0-1-16,5 0-8 0,-4 0 0 0,4 0 0 15,0 0 0-15,0-4 0 0,0 4 0 0,-5-4 0 16,1 4 0-16,-1-3 0 0,5-5 0 0,0 4 0 15,5 0 0-15,-5 4 0 0,-5-8 0 0,5 4 0 16,-4 0 0-16,4 0 0 0,0 4 0 0,0 0 0 16,0 0 0-16,-4 0 0 0,4-4 0 0,-5 0 0 0,5 0 0 15,-4 4 0-15,4 4 0 0,0 0 0 0,4 0 0 16,1-4 0-16,-1 4 0 0,1-4-9 0,-1-4 9 0,1 4-8 16,-1 0 8-16,5-4 0 0,-4 0 0 0,4 0 0 15,0 0 0-15,-5 0 0 0,5 4 10 0,-4-4-10 16,-1 0 0-16,1 4 0 0,-1-4 0 0,-3 4 0 15,-1-4 0-15,-5 4 0 0,5-4 0 0,0 4 0 16,0 0 0-16,5 0 0 0,-5 0 0 0,4 0-10 16,1 0 10-16,4 0 0 0,-5 4 0 0,5-4 0 15,5-4 0-15,-5 4 8 0,4 0 0 0,1 4 0 16,-1-4-8-16,1 0 0 0,-5 0 0 0,4-4 0 16,1 4 0-16,-1-4-12 0,-4 4 4 0,5-4 0 15,-5 0 0-15,0-4 0 0,0 4 0 0,0 0 0 0,-4 0 8 16,4-4 0-16,-5 8 0 0,5-4 0 0,-4 4 0 15,-1 0 0-15,1 4-9 0,-5 0 9 0,4 0 0 16,1 0 0-16,-5 0 0 0,4 0 0 0,1 8-16 16,4-4 4-16,-5 0 0 0,1 0 1 0,-1-4-5 0,1 4 0 15,4 0-1-15,-5 0 0 0,5 0 17 0,5 0 0 16,-5-4 0-16,4 0 0 0,1-4 0 0,4 4 0 16,4 0 0-16,1-1 0 0,-5-3 0 0,0 0 0 15,0 0 0-15,5 0 0 0,-5 0 0 0,4 0 0 16,1-3 0-16,4 3 0 0,-5-4 0 0,5 8 0 15,0-1 0-15,0-3 0 0,0 0-9 0,0 0 9 16,5 0 0-16,4 0-9 0,-9 0 9 0,9 0-12 16,-9 4 12-16,9-4-12 0,0 0 0 0,0 0 0 0,0 0 0 15,0 0 0-15,0 0 4 0,0 0 0 0,0 0 0 0,0 0 0 16,0 0 8-16,0 0 0 0,0 0 0 0,0 0 0 16,0 0 0-16,0 0 0 0,0 0 0 0,13 8 0 15,-8 4 0-15,8-8 0 0,-4 4 0 0,5-4 0 16,4 4 0-16,0 0 16 0,0 4-4 0,0-12-1 15,0 0-11-15,4 4 8 0,0 0-8 0,10 0 8 16,-1 0 3-16,1 0 0 0,4 0 0 0,0 0 0 16,0-4-3-16,4 0-8 0,1-4 12 0,4 4-4 15,0 0-8-15,4 0 0 0,5 0 9 0,0 0-9 16,5-4 9-16,-5 4-9 0,9 0 12 0,0 0-12 16,-1 0 13-16,1 0-4 0,0 0-1 0,0-4 0 0,5 8 0 15,-1-4 0-15,1 0 0 0,-1 0 0 16,5 0 3-16,-4 0 0 0,-1 0 0 0,1 0 0 0,-6 0-11 15,6-4 0-15,-1 0 0 0,-4 0 0 0,5 4 0 16,-5 0 0-16,4 0-14 0,1 0 5 0,-1 4 20 0,-4 0 4 16,0-8 1-16,0 4 0 0,-4 4-16 0,-1 0 9 15,0 4-9-15,1-4 8 0,-1 0 1 0,1 0 0 16,-5 4 0-16,-5 0 0 0,5 0 1 0,-4-4 0 16,-1 4 0-16,5-4 0 0,-9-4-10 0,9 0 0 15,0 0 0-15,-4 0 0 0,-1 0 0 0,0 0 8 16,5 0-8-16,-4 0 0 0,4 0 0 0,-5 0 0 15,-4 0 0-15,5 0 0 0,-5 4 0 0,-5 0 0 16,-4 0 0-16,5 0 0 0,4-4 0 0,-5 4 0 16,1-4 0-16,4 4 0 0,-5-4 0 0,1 4 0 0,-1-4 0 15,-4 4 0-15,4-4 0 0,-4 0 0 0,0-4 0 16,0 4 0-16,-4 0 0 0,-1-4 0 0,1 0 0 16,-1 0 0-16,1 4 0 0,-5-8 0 0,4 4 11 0,-4-4-11 15,5 0 0-15,-5 4 0 0,0 0 0 0,0-4 0 16,0-4 0-16,0 4-10 0,-5 4 10 0,5 0-12 15,-4 0 12-15,-1 0-10 0,-4-4 10 0,0 8-10 16,0 0 10-16,-4-4 0 0,8 4 0 0,-4 0 0 16,0-4 0-16,0 4 0 0,0 0 0 0,-5 0 0 15,5 0 0-15,0-4 0 0,0 4 0 0,-4 0 0 16,-1-4 0-16,5 0-10 0,-4 4 10 0,4 0-10 16,-5 0 10-16,-4 0 0 0,5-4 0 0,-1 4 0 15,-4 0 0-15,0 4 0 0,-9-4 0 0,14 0 0 16,-5 0 0-16,4 4 0 0,1 0 0 0,-5 0 0 0,0-4 0 15,0 0 0-15,4 4 0 0,1-4 0 0,-1 0 0 16,1-4 0-16,-1 4 0 0,1 0 0 0,-1 0 0 16,1 0 0-16,-1 0 0 0,-4-4 0 0,5 4 0 15,4-4 0-15,-5 4 0 0,-4 0 0 0,5 0 0 0,-5-4 0 16,0 4 0-16,0-4 0 0,0 4 0 0,-9 0 9 16,0 0-9-16,9 0 0 0,9-4 12 0,-5 4-4 15,1-4 0-15,-1 4-8 0,1-4 12 0,-1 4-12 16,-13 0 12-16,9 0-12 0,5 0 0 0,-1-4 0 15,-4 0-10-15,0 4 10 0,0 0 0 0,-9 0 0 16,9-4 0-16,-9 4 0 0,9 0 0 0,-9 0 0 16,0 0 0-16,14 0 0 0,-10-4 0 0,-4 4 10 15,0 0-1-15,0 0 0 0,0 0-9 0,0 0-17 0,0 0 4 16,0 0-760-16,-9-4-152 0</inkml:trace>
  <inkml:trace contextRef="#ctx0" brushRef="#br1" timeOffset="-1.14152E6">3255-974 1036 0,'0'0'92'0,"0"0"-73"0,0 0-19 0,0 0 0 16,0 0 50-16,0 0 6 0,0 0 2 0,0 0 0 15,0 0-34-15,0 0-8 0,0 0 0 0,0 0-1 16,0 0-3-16,0 0-1 0,0 0 0 0,0 0 0 16,0 0-11-16,0 0 12 0,0 0-12 0,0 0 12 15,0 0-12-15,0 0 0 0,0 11-12 0,3-6 12 16,0 1 0-16,0 2 0 0,0-6 0 0,3 4 12 16,3-1-12-16,0-3 12 0,0 4-12 0,3-1 12 0,3-5 36 15,0 0 7-15,2 5 1 0,1-2 1 16,0 2 6-16,6-2 1 0,0 0 0 0,0-1 0 0,2 4-30 15,1-6-6-15,0 2 0 0,3-2-1 0,0 0 9 0,2 0 3 16,1 0 0-16,3 0 0 0,2 0-19 0,1 3-3 16,0 2-1-16,0-2 0 0,2-1-5 0,1 1-2 15,0 0 0-15,-1-1 0 0,4 1-1 0,0-3 0 16,8-3 0-16,-2 3 0 0,-4-2 12 0,4-1 3 16,0-2 0-16,-1 2 0 0,1 0-23 0,3 1-15 15,-4-1 3-15,4 3 0 0,-1-2 12 0,1 4 16 16,-1 1-3-16,-2-1-1 0,-3 1-12 0,-4 0 0 15,4 2 0-15,3 0 0 0,2-2 17 0,-2 2-2 16,-9-5-1-16,-1 6 0 0,10 1-2 0,-7-4 0 0,-2 0 0 16,-3 5 0-16,6-6-4 0,2 1-8 0,1-3 11 15,-4 0-11-15,-5 0 8 0,9 0-8 0,2 0 0 16,-2 0 0-16,-6 0 8 0,2-3-8 0,7 3 0 0,-3-2 0 16,2 2 0-16,-2-6 0 0,0 4 0 0,-4 2 0 15,7 0 8-15,-7 0-8 0,-2-3 12 0,0 0-12 16,-1 3 17-16,4 0-3 0,-3 0-1 0,2-5 0 15,-2 3 1-15,3-1 0 0,-1 3 0 0,1-3 0 16,0-2-14-16,-4 0-8 0,1-1 8 0,3 1-13 16,-1-3 13-16,1 6 10 0,-3-9-2 0,-1 8 0 15,-2-5-8-15,0 3 0 0,-3 0 0 0,-4-1 8 16,1 4-8-16,-3-6 0 0,0 3 0 0,-1-1 0 16,-2 4 0-16,3-1 0 0,-3 0 0 0,3-2 0 15,-1 2 0-15,1 1 0 0,-3-1-8 0,0 3 8 16,0-3 0-16,-1 1 0 0,-2-1 0 0,3 1 0 0,-3-1 0 15,-3 0 0-15,2 1 0 0,1 2 8 0,-3 0-8 0,0-6 0 16,6 4 0-16,-6 2 0 0,-1 0 0 0,4-3 0 16,-3 0 0-16,0 3 0 0,0 0 0 0,-3-5 0 15,2 5 0-15,1-3 0 0,0 3 0 0,3 0 0 16,-3 0 0-16,0 0 0 0,-1 0 0 0,1 0 8 16,0 3-8-16,0-3 8 0,0 5-8 0,0-5 0 15,-1 0 0-15,1 6 0 0,-3-4 0 0,0 4 8 16,3-6-8-16,-3 2 8 0,3 1 1 0,-1 0 0 15,-2-3 0-15,3 2 0 0,-3-2-9 0,3 3 8 16,0-1-8-16,2 1 8 0,1-3 20 0,-3-3 3 16,3 6 1-16,-3-3 0 0,3 0-32 0,-4 0-8 15,1 3-1-15,0-3 0 0,-3 0 17 0,6-3 3 0,-3 3 1 16,0 0 0-16,-4 0-4 0,4 0 0 0,3-3 0 0,0 3 0 16,0 0-8-16,2 0 0 0,-2-2-10 0,0-1 10 15,3 1 0-15,-6-1 0 0,6 0 11 0,-7 1-3 16,1 2-8-16,-3-6 0 0,-3 4 0 0,0 2 8 15,-3-3-8-15,-6 3 0 0,3 0-8 0,-9 0 8 32,0 0-32-32,0 0-2 0,0 0 0 0,0 0 0 0,-3 5-35 15,-6 1-7-15,-3-4-2 0,0 1 0 0,0 2-112 0,-3-5-22 0,3 3-5 0,0-3-607 16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1.82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4141418-7BDE-406C-B127-6486F23BBBBD}" emma:medium="tactile" emma:mode="ink">
          <msink:context xmlns:msink="http://schemas.microsoft.com/ink/2010/main" type="inkDrawing"/>
        </emma:interpretation>
      </emma:emma>
    </inkml:annotationXML>
    <inkml:trace contextRef="#ctx0" brushRef="#br0">14-6 1486 0,'-4'-6'66'0,"4"6"14"0,0 0-64 0,0 0-16 15,0 0 0-15,0 0 0 0,0 0 32 0,0 0 3 16,-7 0 1-16,7 0 0 0,0 0-18 0,0 6-3 0,-4 8-1 0,4 0 0 15,4 7-6-15,-1 7-8 16,1 3 11-16,0 14-11 0,4 3 0 0,0 4 0 0,4 10 0 0,-1 4-12 16,-3 0 12-16,0 6 0 0,-8-6 0 0,4 7-9 15,-4-1-4-15,4-2-1 0,-4-1 0 16,0-10 0-16,7-1-26 0,-7-9-4 16,-4-4-2-16,4 0 0 15,4-11-14-15,0-2-4 0,0-8 0 0,-4-3 0 0,0-1 24 0,-4-6 5 16,0-7 1-16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31:44.63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398 42 806 0,'0'0'72'0,"0"0"-58"0,0 0-14 0,0 0 0 16,0-8 172-16,0 8 31 0,0-8 6 0,4 0 2 15,-4 0-145-15,0 8-29 0,0 0-5 0,0 0-2 16,0 0 3-16,-4-12 1 0,4 12 0 0,0 0 0 15,4-8-19-15,-4 8-4 0,0 0-1 0,0 0 0 16,0 0-10-16,0 0 10 0,0 0-10 0,0 0 10 16,0 0-10-16,-4 12 0 0,-1 4 0 0,-4 4-11 0,-4 8-2 0,-5 0-1 15,-5 4 0-15,1 4 0 0,-9 4-3 0,4-4-1 16,4 0 0-16,-4 0 0 0,0-4 18 0,5 0-10 16,-5-8 10-16,4 0-8 0,10 0 8 0,-5 0 8 15,0-4-8-15,4 4 11 0,1-8 5 0,4 4 2 16,0-8 0-16,4 4 0 0,5 0-7 0,0 0-2 15,9-4 0-15,0 0 0 0,5 4-9 0,8 0 0 16,5-4 9-16,5 0-9 16,8 4-31-16,1-8-10 0,-1-4-3 0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2672 3871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2.3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499.8826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796.9589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1078.0245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28.84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2154 24 172 0,'0'0'16'0,"0"0"-16"0,0 0 0 0,0 0 0 16,0 0 52-16,5-4 7 0,-1-4 1 0,-4 8 1 16,0 0-21-16,5-8-4 0,-5 8 0 0,0 0-1 15,0 0 47-15,0 0 10 0,4-8 1 0,-4 8 1 16,0 0-10-16,0 0-3 0,0 0 0 0,0 0 0 16,0 0-49-16,0 0-11 0,-4 12-1 0,-1 0-1 15,-4 0-19-15,0 0 0 0,0 4 0 0,0 0 0 16,-4 8 0-16,-5-4 0 0,4 0 0 0,1 0 0 15,-5 8 0-15,4-9 0 0,-4 1 0 0,5 0 0 16,-5-4 31-16,4 4-1 0,-4-8 0 0,5 4 0 16,-1-4-30-16,1 0 0 0,-1 4 0 0,1 0 0 15,4 0 12-15,-5-4-3 0,1 4-1 0,4 0 0 0,0-4 8 16,-5 4 2-16,5 0 0 0,0 0 0 0,0 0-18 16,-4 0 0-16,4-4 8 0,0 4-8 0,0 0 0 15,-5 4 0-15,5-4 0 0,-4 4 0 0,0 0 0 16,-5 4 0-16,4 0 0 0,1 4 0 0,-5-4 0 15,0-4 0-15,0 4 0 0,4 0-9 0,-4 4 9 0,5-4 0 16,-5 4 0-16,4 0 0 0,-4 0 0 0,0 4 0 16,0 0 0-16,5 4 0 0,-5-4 0 0,4 0 0 15,-4 4 0-15,5 0 0 0,-5-4 0 0,4 0 0 16,-8 0 0-16,-1 4 0 0,10-4 0 0,-10 0 14 16,5-1-3-16,-9 1-1 0,0 8-2 0,5-8 0 15,-5 4 0-15,4-4 0 0,1 4-8 0,-5-4 0 16,4 4 0-16,1-4 0 0,-1 0 0 0,5 0 0 15,-4 0 0-15,-1 0 0 0,10-4 21 0,-5-4 3 0,0 0 0 16,4 4 0-16,-8-4 3 0,9 4 1 0,-1 0 0 16,-4 0 0-16,0 0-16 0,-4 0-2 0,4 4-1 15,-5 0 0-15,1 4-9 0,-5 0 0 0,-5-8 0 0,10 4 0 32,13-4-24-32,-14 4-3 0,1-4-1 0,-1-4 0 0,5 0 7 0,0-4 1 0,-9 0 0 0,5-4 0 15,-1 0 20-15,1 0-11 0,4-4 11 0,-5 0-8 16,-8 4 17-16,13 0 4 0,4 0 1 0,-4-1 0 15,-4 1 11-15,-1 4 3 0,10-4 0 0,-5 4 0 16,4 4-16-16,1-4-4 0,-10 4 0 0,10-4 0 16,8 8-8-16,-8-4 0 0,-5 4 0 0,4-8 0 15,5 0-14-15,0 0-5 0,0 0-1 0,-4-4 0 16,-1 0 5-16,10 0 1 0,4-8 0 0,-4 4 0 16,-5 0-16-16,0 0-3 15,9-12-1-15,0 12 0 0,-5 0 34 0,1-4 0 0,-1 4 0 0,5 0 0 0,9 4 25 16,-9-4 6-16,-9-4 1 0,5 4 0 0,4-12-32 0,0 8 0 15,-9 4 0-15,4-4 0 0,5-8 0 0,0 0 0 16,0 0 0-16,-9 8 0 16,0-4-21-16,9-4-11 0,0 0-1 0,0 0-1 0</inkml:trace>
  <inkml:trace contextRef="#ctx0" brushRef="#br0" timeOffset="-1077.3554">2226-32 172 0,'0'0'8'0,"0"0"1"0,0-8-9 0,0 8 0 0,5-8 0 0,-5 8 0 16,-5-8 164-16,5 8 30 0,-4-4 6 0,4 4 2 15,0-12-146-15,0 12-28 0,-5-4-7 0,5 4-1 16,-4-8-8-16,4 8-3 0,-5-4 0 0,5 4 0 15,-4-8-1-15,4 8-8 0,0 0 12 0,0 0-4 16,0 0 9-16,0 0 2 0,0 0 0 0,0 0 0 16,-9 4-4-16,4 4-1 0,5 0 0 0,-4 8 0 15,4-4-1-15,-9 4 0 0,4 4 0 0,-4 0 0 16,5-4 4-16,-10 8 1 0,1 0 0 0,-1 0 0 0,-4 0 9 16,0 0 1-16,-4 0 1 0,-1 7 0 15,-4 1-2-15,0 4-1 0,0 0 0 0,0 8 0 0,-9 4 2 16,5 0 0-16,-1 4 0 0,1 0 0 0,-1 4-8 15,1 4-2-15,-5 4 0 0,5 4 0 0,-1 4-6 16,1 4-2-16,-1 0 0 0,1 0 0 0,-1-4 0 0,5-4 0 16,-4 0 0-16,4-4 0 0,-5-1 14 0,5-7 2 0,5-8 1 0,4 0 0 0,4 0-16 0,1-4-3 15,-5-4-8-15,4 0 12 0,1-12-12 0,-5 0 0 16,0-8 8-16,4 0-8 0,1-4 0 0,-1 0-12 16,1-8 3-16,-1-4 0 15,5-4-18-15,0-4-3 0,0 0-1 0,0 0 0 0,5-4 31 16,-1-4 12-16,5 0-1 0,0-8 0 0,5-4-3 0,4-4 0 15,4-4 0-15,1-4 0 0,8-4-8 0,1-4 0 16,4 0 0-16,0-4 8 0,0 0-8 0,0 0 0 16,4-3 0-16,1-1 0 0,-1-4 10 0,-4 4 0 15,5-8 0-15,-1 4 0 16,-4 0-30-16,5 0-5 0,-10-4-2 0,5 4 0 0,-4 0 4 0,-1 4 1 0,-4 0 0 0,0 0 0 16,5 0 0-16,-5 0 0 0,8 0 0 15,-3 0 0-15,-1 4 11 0,5 4 3 0,0-4 0 0,0 8 0 16,0 4 17-16,0 8 4 0,-4 4 1 0,-5 1 0 15,0 7-14-15,0 0-10 0,-5 4 2 0,-4 8 0 16,5 0 8-16,-14 4 8 0,0 0-8 0,0 0 11 16,0 0-1-16,-9 12 0 0,9 0 0 0,-9 0 0 15,0 8-10-15,0-5 0 0,0 1-12 0,-5 0 12 16,-4 4 0-16,5 0 0 0,-5-4 0 0,0 4 0 16,4 4 0-16,-4 0 0 0,-4 4 0 0,-1 4 12 15,1 4-12-15,-5 0 0 0,0 4-12 0,0 12 12 16,-4 0-12-16,-1 8 12 0,-4 8-12 0,0 8 12 15,-4 0 0-15,4 4 0 0,-5 8 0 0,5 4 0 0,-9 0 0 16,5-4 12-16,4 3 0 0,4-3 0 0,-4-8-12 16,5-4 0-16,4 0 0 0,0-8 0 0,-5-4 0 15,5-4 0-15,5-4 0 0,-1-8 0 16,1-12-25-16,-1-4-1 0,1-4 0 16,8 0 0-16,-4-4 26 0,5-8-8 0,4-4 8 0,0-4 0 0,0 0 0 0,4 0 0 15,5-8 0-15,0 0 8 0,0 0 9 0,-4-12 3 16,-1-4 0-16,5 0 0 0,0-8-32 0,9 0-7 15,-4-8-1-15,8-8 0 0,1-4 20 0,4-4 0 16,0-4-8-16,4-4 8 0,1-8 0 0,4 0 0 16,0-8-8-16,9 0 8 0,0 0-12 0,0-4 2 15,-5 1 0-15,5-5 0 0,5-4 10 0,-1 0 0 0,1 4 0 16,4 4 0-16,0 0 0 0,-5 4-12 0,1 8 12 16,-5 4-12-16,0 0 12 0,-5 8 11 0,1 0-3 15,-5 8 0-15,-1 0 20 0,-3 8 3 0,-5 4 1 0,0 8 0 16,0-4-21-16,-5 0-11 0,1 4 12 0,-5 4-12 15,0 0 12-15,0 4-12 0,4 0 12 0,-8 0-12 16,-1 4 0-16,1 5 0 0,-1-1 0 0,5 4 0 16,-9 4 0-16,0 0-16 0,0 0 2 0,0 0 0 31,-13 8-10-31,4 7-1 0,-5 5-1 0,-4 4 0 0,0 4 13 0,-4 4 2 0,-1 4 1 0,-8 8 0 16,-1 8 10-16,1-4 0 0,0 0 0 0,-1 4 0 15,-8-4 0-15,4 12 11 0,-5 0-3 0,5 0 0 16,-4 0 2-16,4 4 0 0,0 0 0 0,4 0 0 15,-4 0-10-15,5 0 0 0,-5 0 0 0,4 0 8 0,1 4-8 16,-5 3 0-16,0 1 0 0,4-4 0 0,-4 0-24 16,0 0 0-16,0-8 0 0,0 4 0 0,5-4 12 0,-5-4 3 15,-9 4 0-15,9-4 0 0,5 0 9 0,-5 0 0 16,0 0 0-16,-5 0 0 0,-4-8 0 0,9 0-16 16,0-4 4-16,5-4 0 0,-5-4 12 0,9-8 0 15,13 0 8-15,-4-8-8 0,-4-5 29 0,8-3 2 16,5-4 0-16,5 4 0 0,4-12 26 0,0 0 6 15,-9 0 1-15,9 0 0 0,0 0-29 0,4-12-6 16,-8 4-1-16,8-12 0 0,5 1-17 0,0-5-11 16,-9-4 12-16,9-4-12 0,0 0 0 0,9-8-14 15,5 0 1-15,-5 0 0 0,0-4 13 0,4 0-12 16,10-8 12-16,-5 4-12 0,4 0 12 0,1 4 0 16,-5-4 0-16,4 0-9 0,5 0 18 0,-4 0 4 0,-5 0 1 15,0 4 0-15,4 0-14 0,1 0-16 0,-10 8 3 16,5 4 1-16,-9 4 12 0,0 4 0 0,-5 4 0 0,1 4-9 15,-1 8 9-15,-8 0 0 0,-5 8 0 0,0 0-8 16,0 0 8-16,0 0 0 0,4 12 0 0,-4 4-8 16,-9 12 8-16,-4 0 8 0,-5 12-8 0,0 8 11 15,0 4-3-15,-9 4-8 0,-4 4 12 0,-1 0-4 16,5 0-8-16,-9 4 0 0,-4 4 0 0,-1 0 0 16,5 0 0-16,0 0 10 0,9-4-10 0,-9 0 10 15,-4 0-26-15,4-4-4 0,13-5-2 0,1-3 0 16,-10-4 9-16,10-4 1 0,-1 0 1 0,5-8 0 15,5 0 11-15,-5-4 0 0,-5-4 0 0,10 4 0 16,-1-4-12-16,1 0 0 0,-10 0 0 0,5-4 0 16,5-8 12-16,-1 0-12 0,5 0 12 0,-4-8-12 0,-5 0 21 15,9-4 4-15,9-4 1 0,0 0 0 0,-9-4 6 16,9 4 0-16,0 0 1 0,9-8 0 0,-5-8-21 0,5-4 0 16,5 0 0-16,4 0 0 0,4 0 0 0,1-4 0 15,-5-4 0-15,0 0 0 0,9 0 0 0,-5 4-12 16,-4-4 12-16,0 0-12 0,0 0-10 0,0 4-2 15,5 0-1-15,-5 4 0 0,-5 0 15 0,1 0 10 16,4 8-12-16,-5 0 12 0,-4 4 0 0,0 0 0 16,0 0 0-16,5 4 0 0,-5 0 0 0,-9 4 0 15,0 0 8-15,9 12-8 0,4-4 16 0,-8 4-4 16,-10 4 0-16,1 0 0 0,4 0-12 0,4 0 0 0,-8-4 8 16,-1 4-8-16,-8 0 0 0,8 0 0 0,5 0-12 0,-4 0 12 15,-10 0-24-15,1 4 1 0,4 0 1 16,0 8 0-1,-5 0-11-15,1 0-3 0,-5 0 0 0,9 0 0 0,0-4 14 0,-5 4 2 0,1-8 1 0,-1 0 0 16,10-8 37-16,-1 0 7 0,-13 0 2 0,9-4 0 16,5-4 7-16,-5 0 2 0,4 0 0 0,-4 0 0 15,-4-8-16-15,8 0-4 0,5 4 0 0,0-8 0 16,-9 0-16-16,5-4 0 0,4-4 0 0,4 0 0 16,-4-4 0-16,5-4 0 0,-1 0 0 0,5-4 0 15,0 0 0-15,5-4 0 0,-10-4 0 0,10 4 0 16,-1 0 0-16,1 4 0 0,-5-8 0 0,4 0 0 15,1 0 0-15,4-4 0 0,0 0 0 0,0 0 0 16,-5-3 0-16,5-1 0 0,9 0 0 0,-4 0-9 16,-10-4 9-16,1 4-12 0,8 0 12 0,10 4-12 0,-5 8 12 15,-5 0 0-15,-4 0 0 0,0 4 0 0,5 0 0 16,-1 4 0-16,-8 0 0 0,-1 0 0 0,1 0 0 16,4 0 8-16,0-4-8 0,-5 8 0 0,1-4 8 0,-1 4-8 15,1 0 8-15,-1-4-8 0,1 0 12 0,-1 4-1 16,0 0-1-16,-4 0 0 0,5-4-1 0,-5 8 0 15,0 0 0-15,0-4 0 0,4 0-9 0,1 0 12 16,-1-4-12-16,1 4 12 0,-5 0-1 0,0 0 0 16,0 0 0-16,4 4 0 0,-4 0-11 0,0 8 8 15,0-4-8-15,0 4 8 0,-4 0-8 0,-1 0 0 16,1-4 0-16,4 4 0 0,-5 4 0 0,-4-4 0 16,5 0 0-16,-1 0 8 0,5 4-8 0,0-8 0 15,-4 4 0-15,-1 0 0 0,1 0 8 0,4-3 0 0,0-1 0 16,-5 0 0-16,5 0 4 0,0 0 1 0,0-4 0 0,5 0 0 15,-5-4-5-15,4 4 0 0,1-4-8 0,4-4 12 16,-5 4-12-16,1-8 9 0,-1 0-9 0,1 4 8 16,4 0-8-16,-5 0 0 0,1 4 0 0,4 0-11 15,-5 4 2-15,-4 0 0 0,0 4 0 0,0 0 0 16,-4 0 9-16,4 0 0 0,0 4 0 0,-5-4-8 16,1 4 8-16,-1-4 0 0,1 0 10 0,4 0-10 15,-5 0 16-15,5 0-2 0,0 0-1 0,0-4 0 16,5-4-13-16,-5 0 9 0,0 0-9 0,4 0 8 15,-4 4-8-15,0-4 0 0,5 0 0 0,-5 4-11 16,0 4 11-16,0-4-10 0,0 8 10 0,0-4-10 16,-5 4 10-16,1 0 0 0,-1-4 0 0,1 4-8 15,-5 0 8-15,0 8 0 0,0 0 10 0,4-8-10 16,1-4 20-16,-1 0-3 0,1 0 0 0,-1 4 0 16,-4 0-6-16,5-4-2 0,-1 0 0 0,5 0 0 0,-9-4-9 15,5 0 0-15,4 0 0 0,0-4 0 0,0 0 13 0,-5 0-2 16,5 0-1-16,0 4 0 0,0-12-10 0,0 8 0 15,0 4 0-15,0 0-11 0,0 4 19 0,-5 0 3 16,1 0 1-16,4 4 0 0,-5 0-12 0,1 0 0 16,-1 0 0-16,-4 0 8 0,0 8-8 0,5-8 12 15,-1 0-12-15,-4 5 12 0,5-5-12 0,-1 0 0 16,1 0 0-16,-1 0 0 0,1 0-10 0,-1 0 10 16,5 0 0-16,-4 0-9 0,4-4 1 0,0 0 0 15,-5 4 0-15,1 0 0 0,4 0-4 0,-5 0-1 0,1 0 0 16,-5 8 0-16,4-8 13 0,1 0 0 0,-5 0 9 15,0 8-9-15,0 0 16 0,0 0-4 0,0 0 0 0,-5-8 0 16,1 0-4-16,-1 0 0 0,5 0-8 0,0 8 12 16,-4-4-12-16,4-8-8 0,0 4 8 0,0 0-13 31,0 8 0-31,0-8 0 0,0 8 0 0,0-8 0 16,4-4-15-16,5 4-2 0,-9 8-1 0,5-8 0 0,-5 0 22 0,4-4 9 15,-4 4-8-15,0 8 8 0,0 0 0 0,0 0 0 16,5-8 0-16,-5 8 0 0,0 0 0 0,0 0-8 0,0 0 8 15,0 0 0-15,0 0-21 0,0 0 1 0,0 0 0 0,0 0 0 32,0-8-32-32,0 8-7 0,0 0-1 0,0 0 0 15,0 0-34-15,0 0-7 0,0 0-2 0,0 0-506 0</inkml:trace>
  <inkml:trace contextRef="#ctx0" brushRef="#br1" timeOffset="-1.14672E6">2270-13 324 0,'0'0'14'0,"0"0"3"0,3-3-17 0,-3 3 0 15,0 0 0-15,3-5 0 0,0 0 0 0,3-3-14 0,-6 5 2 16,3-2 1-16,0 0 11 0,-3-1 0 16,0 1 0-16,0 5 8 0,0 0 60 0,0 0 12 0,0-5 2 15,0 2 1-15,0 3 19 0,0 0 4 0,0 0 1 0,0-5 0 16,0-1-32-16,3 4-7 0,-3-4 0 0,0 6-1 16,3-2-24-16,0-3-5 0,0-1-1 0,0 1 0 15,2 2-9-15,-2-2-3 0,-3 5 0 0,3 0 0 16,3-5 6-16,-6 5 1 0,0 0 0 0,0 0 0 15,0 0 3-15,0 0 1 0,0 0 0 0,0 0 0 16,0 0 4-16,0 0 0 0,0 0 1 0,0 0 0 16,0 0-12-16,0 0-2 0,0 0-1 0,0 0 0 15,-3 8-10-15,-3 2-3 0,3 3 0 0,-2 3 0 16,-1 3-13-16,-3-1 11 0,0 1-11 0,0 2 10 16,0 0-10-16,-3 3 8 0,0 0-8 0,0 2 8 15,-3-2-8-15,3 3 10 0,-6-1-10 0,4 3 10 16,-1 0 2-16,-6 0 0 0,6 3 0 0,-6 3 0 15,3-1-12-15,0 3 8 16,1 0-8-16,-1 3 8 0,-6 2-8 0,3-2 0 16,-3-1 0-16,3 4 0 0,1-4 0 0,-4 4 0 0,3-1 0 0,-3 0 0 15,0-2 0-15,0 0 0 0,1-3 0 0,-7 0 8 16,3-3-8-16,0 3 0 0,0-5 9 0,-2 2-9 16,-1 1 10-16,3-3-2 0,-3 2-8 0,1 0 12 15,-1 1-12-15,0 2 11 0,3 0-11 0,0-3 10 16,1 1-10-16,-4-4 0 0,0 4 0 0,0-3 0 0,3 5 0 15,1 0 0-15,-4 0 0 0,3 2 0 0,0-2 0 16,-2 6 0-16,2-4 9 0,3 4-9 0,0-4 0 16,3-4 0-16,-3 2 0 0,4-5 0 0,-1-1 0 0,0-1 0 15,6 1 0-15,-6-2 0 0,6 0 0 16,0-2 0-16,-5-3 0 0,5 2 0 0,0-2 0 0,-6 0 0 16,3 2 8-16,-3-5-8 0,3 1 0 0,-5-1 8 15,2 0-8-15,3 0 0 0,6 0 0 0,-6-2 0 16,3 2 0-16,0-3 0 0,-2 1 0 0,-1 2 0 15,3 0 0-15,0-2 8 0,0 2 9 0,0-2 3 16,6-1 0-16,-3 1 0 0,3-1-20 0,-6-2-19 16,4-3 4-16,2 3 1 0,0-3 14 0,3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15,-5 5 0-15,-1 1 0 0,6-1 0 0,-3 0 0 16,0 3-27-16,0 3-1 0,3-3-1 0,-6 0 0 15,6-3-41-15,0-5-8 0,0 0-2 0,6 8-811 16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8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3969 1271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-296.808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-977.4794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19.29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19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03-13T17:31:50.901"/>
    </inkml:context>
  </inkml:definitions>
  <inkml:trace contextRef="#ctx0" brushRef="#br0">16120 7435 1792 0,'0'0'80'0,"9"0"16"0,-3-3-77 0,6 3-19 15,0 3 0-15,5-3 0 0,1 0 67 0,0 0 9 16,3 5 3-16,0 0 0 0,0 3-20 0,0 0-4 15,2 3-1-15,4 2 0 0,-3 3-25 0,0 5-5 16,-3 0 0-16,-4 3-1 0,1 5-13 0,-9 0-2 16,0 6-8-16,-3 2 12 0,-9-3-12 0,0 3 0 15,-6-2 0-15,-3-4 0 0,-3 1-11 0,-2-5-5 16,-4-1 0-16,-6-2-1 16,-3 2-92-16,0-2-19 0,-8-5-3 0</inkml:trace>
  <inkml:trace contextRef="#ctx0" brushRef="#br0" timeOffset="-6370.1035">17629 7456 1267 0,'0'0'112'0,"0"0"-89"0,0 0-23 0,0 0 0 16,0 0 132-16,0 0 23 0,0 0 4 0,0 0 1 31,0 0-89-31,6 3-18 0,3-3-3 0,-9 0-1 16,0 0-15-16,0 0-3 0,12-3-1 0,-3 3 0 15,-9 0-22-15,9-3-8 0,3 1 0 0,5-1 9 16,1 3 0-16,0 0 0 0,3 0 0 0,3 0 0 16,6 0 23-16,-4-3 5 0,4 1 1 0,3 2 0 15,0-3-8-15,5 3-2 0,1-3 0 0,3 1 0 0,-1-1-6 0,1-2-2 0,-3 0 0 0,2-1 0 31,-2 4-20-31,-3-4 8 0,3 1-8 0,-4-3 0 0,4 0 9 0,0 3-9 0,-1 0 12 0,-2-3-12 16,0 0 0-16,-3 0 0 0,2 0-12 0,-2 3 3 16,-6-3-41-1,3 5-8-15,-7-2-2 0,1-1 0 0,0-2-8 0,-3 3-3 0,3-3 0 16,-4 6 0-16,-2-4-19 0,0 4-4 0,-3-1-1 16,0-2-443-16,0 5-89 0</inkml:trace>
  <inkml:trace contextRef="#ctx0" brushRef="#br0" timeOffset="-5870.2225">18778 6678 1785 0,'9'-13'79'0,"-3"8"17"0,0 5-77 0,3-6-19 0,0 4 0 0,0-4 0 31,0 4 66-31,-3-1 10 0,2 0 1 0,1 3 1 16,0 0-30-16,-3 3-5 0,3-3-2 0,-3 3 0 0,3 2-8 0,0 0-1 0,0 6-1 0,3-3 0 16,-3 5-19-16,0 3-4 0,3 5-8 0,-6 6 12 15,5 4-1-15,-5 6-1 0,3 3 0 0,0 2 0 16,-3-2 14-16,0 5 4 0,0 0 0 0,0 0 0 16,3 5-15-16,3 3-2 0,-3-3-1 0,0 3 0 0,-3-2-2 15,0-1 0-15,0-5 0 0,0 2 0 0,3-4-8 0,-4-1 0 16,4-2 9-16,-6 2-9 0,3 1 0 0,0-6 0 15,-3-3 0-15,0 0 0 0,0-5 0 0,0 1 0 16,0-9 0-16,0 0-12 0,0-8-5 16,-3 0-2-16,6 1 0 0,-6-6 0 15,0-8-39-15,0 0-8 0,0 0-2 0,0 0 0 16,0 0-144-16,-6-8-30 0</inkml:trace>
  <inkml:trace contextRef="#ctx0" brushRef="#br0" timeOffset="-5073.5352">18805 6617 1094 0,'0'0'48'15,"9"0"11"-15,-3-5-47 0,3 2-12 0,0-2 0 0,2 2 0 0,1 1 260 0,3 2 49 16,0 0 11-16,6-3 1 16,0 0-229-16,6 1-47 0,2-1-9 0,4 0-1 15,0 3-19-15,6-2-4 0,-1-1-1 0,4-2 0 0,-3 2-11 16,5-2 0-16,1-3-12 0,3 3 12 15,-1-3-14-15,4 3 5 0,-1-3 1 0,4 0 0 0,-6 0 8 0,-1 0 0 16,1 2 0-16,-4 1-8 0,4-5 8 0,-3 4 0 16,-1 1 0-16,1-3 0 0,-3 3 0 0,-1-3 0 15,-5 3 0-15,0-1 0 0,-3 1 0 0,-1 0 0 16,-8 2-9-16,3-2 9 0,-6-1-11 0,0 1 3 16,-4 3 0-16,1-1 0 0,-3 3 8 0,-3-3 0 15,3 3 0-15,-3 0-8 0,0 0 8 0,-3 3 11 16,3 0-3-16,-3 2 0 0,-1 3 0 0,-2 2-8 15,0 4 12-15,3 1-4 0,0 1 20 0,-3 5 3 0,0 3 1 16,-3 0 0-16,6 3-20 0,-3-1-3 0,0 3-1 16,-3 3 0-16,3 2-8 0,0 6 12 0,3 2-12 15,-6 3 12-15,-3 3-3 0,0 0 0 0,0-1 0 16,3 3 0-16,-6 3 4 0,3 6 1 0,3-1 0 0,-3 3 0 16,3-1-14-16,-3-1 0 0,0 2-12 0,0-3 12 15,3 0 0-15,0-5 0 0,-3 0 8 0,3-3-8 16,-3-10 0-16,6-1-12 0,-3-4 1 0,2-3 0 15,-2-3 19-15,3-3 4 0,0-2 1 0,3 0 0 16,-6-6 13-16,3 1 2 0,0-6 1 0,0 0 0 16,0 0-5-16,0-2-2 0,-3-3 0 0,0 0 0 15,3-3-12-15,-3 1-2 0,0-1-8 0,-3-5 12 16,0 0-12-16,0 0 0 0,0 0 0 0,0 0-10 16,0 0 10-16,0 0-10 0,0 5 10 0,0-5-10 0,0 0 10 15,-6 0-10-15,-3 3 10 0,0-3-10 0,0 2 10 16,-3 1 0-16,0 0 0 0,-3-1-8 0,-2-2 8 0,-4 6 0 15,-6-6 0-15,0 2-8 0,-3-2 8 16,-2-2 0-16,-4-6 0 0,-3 2 0 0,1 6-21 16,-4-5 1-16,-6-3 0 0,1 3 0 0,-7 0 4 0,0-3 0 15,1 0 1-15,2 2 0 0,-2 1 5 0,-4 0 1 16,-2-3 0-16,2 0 0 0,1 3-6 0,2 2-1 16,-3-2 0-16,4 5 0 15,-1-3-22-15,-2 0-5 0,-4 3-1 0,1-2 0 16,-4 2-114-16,7 0-23 0,5 0-5 0,3 0-688 0</inkml:trace>
  <inkml:trace contextRef="#ctx0" brushRef="#br0" timeOffset="-4433.061">19546 7001 2235 0,'0'0'49'0,"0"0"11"0,-3 0 1 0,3 0 2 0,0 0-51 0,0 0-12 0,12 3 0 0,-3-3 0 0,3 0 25 0,0 0 3 16,0-3 0-16,2 0 0 0,-2 3-28 0,3-2 0 16,0-4 0-16,0 1-11 31,0 0-32-31,0-3-6 0,0 2-2 0,2-4 0 15,1-3-12-15,0-1-2 0,3-1-1 0,-3 1 0 0,-3-2 41 0,0 1 8 0,-3 1 1 0,-1-2 1 0,1 6 15 0,-3-1 15 0,0 1-3 0,0-1-1 16,-3 1 13-16,0-4 4 0,-3 4 0 0,3 2 0 16,-3 3 3-16,-3 5 1 0,0-8 0 15,0-3 0-15,-3 3-23 0,0 0-9 0,0 0 8 16,0 6-8-16,0-6 8 0,-3 5-8 0,3-2 8 0,-3 2-8 16,3-2 0-16,3 5 0 0,-6 0 0 0,6 0 0 15,-6-3 0-15,-3 3 0 0,6 0 0 0,-3 5 0 16,4 3 11-16,-4 0-3 0,0 3-8 0,3 2 12 15,0 0 14-15,0 8 2 0,-3 1 1 0,6 1 0 16,-3 4-17-16,3 2-3 0,0 0-1 0,0 3 0 16,-3 5 10-16,3 0 2 0,-3 0 0 0,3 5 0 15,0 3 3-15,3 3 1 0,0 5 0 0,0-6 0 16,0 1 6-16,0-3 2 0,-3-5 0 0,0-3 0 16,0-3-17-16,0-2-3 0,-3-3-1 0,3 0 0 15,-3-2-11-15,0-4 0 0,3-1 0 0,-6-4 0 16,3-5-11-16,-3-5-7 0,0-2-2 0,-6-4 0 15,0 4-164-15,-6-9-32 16</inkml:trace>
  <inkml:trace contextRef="#ctx0" brushRef="#br0" timeOffset="-4276.3202">19528 7350 2336 0,'12'8'104'0,"-6"-8"20"0,3-3-99 15,6 3-25-15,6 0 0 0,-1 0 0 0,7 0 40 0,0-5 2 0,0 2 1 0,6-2 0 16,-1 0-43-16,1-3 0 0,3-3-16 0,-1 3 5 31,1-2-131-31,0 2-26 0,3 0-6 0</inkml:trace>
  <inkml:trace contextRef="#ctx0" brushRef="#br0" timeOffset="-3714.4786">20493 7210 288 0,'0'0'12'0,"0"0"4"0,0 0-16 0,0 3 0 0,0-3 0 0,0 0 0 16,0 0 269-16,0 0 51 0,0 0 11 0,0 0 1 15,0 0-200-15,0 0-40 0,0 0-8 0,0 0-1 16,5 0-16-16,4-6-3 0,0 1-1 0,0 2 0 15,0-2-24-15,6 2-5 0,-3-2-1 0,9 0 0 16,-3 0-1-16,8 2 0 0,4 0 0 0,3 1 0 16,0-4 3-16,-1 1 0 0,7 2 0 0,3-2 0 15,-1 2-1-15,4 1 0 0,0-1 0 0,-1 0 0 16,1-2-18-16,0-3-4 0,-1 0-1 0,-2 0 0 16,0 0-43-1,-4 3-9-15,4-3-2 0,-3 0 0 0,-1-2-147 0,-5-1-30 16,-3 3-5-16</inkml:trace>
  <inkml:trace contextRef="#ctx0" brushRef="#br0" timeOffset="-3261.455">21418 6445 864 0,'0'0'76'0,"0"0"-60"0,0 0-16 0,0 0 0 16,6-2 173-16,-6 2 32 0,0 0 7 0,6 0 0 15,3 0-138-15,-3 2-28 0,0 4-6 0,0-4 0 16,0 3 22-16,0 3 5 0,3 6 1 0,-3 2 0 16,0 7-30-16,0 4-6 0,0 5 0 0,0 10-1 15,-1 8 4-15,1 8 1 0,-3 3 0 0,3 3 0 16,-3-1 22-16,0 3 5 0,3 3 1 0,0 0 0 16,0 0-32-16,0 0-5 0,0-9-2 0,0 1 0 15,3-5 11-15,3-6 3 0,-3-2 0 0,3-1 0 16,-3 4-31-16,3-6-8 0,-1-6 0 0,-2-4 0 15,0-4 0-15,0-4 0 0,-3-3 0 0,0-6 0 16,-3-7-26-16,3-1-6 16,-6-2-2-16,0-8 0 0,0 0-23 0,0 0-5 0,0 0-1 0,-3-8-668 15,0-5-133-15</inkml:trace>
  <inkml:trace contextRef="#ctx0" brushRef="#br0" timeOffset="-2589.7381">21496 6456 2181 0,'20'-8'48'0,"-8"3"9"0,3-3 3 0,3 0 2 0,3-3-50 0,3 3-12 0,3-2 0 0,-1-4 0 16,7 4 42-16,6-1 6 0,-1 1 0 0,1 2 1 15,0-3-21-15,3 3-5 0,-4 3-1 0,-2 0 0 16,3-1-8-16,-1 1-2 0,4 2 0 0,-3 1 0 16,-1-1-28-16,1 0-5 0,-3 1-2 0,2-3 0 15,1 5 23-15,-3-3 0 0,-9-2 0 0,8 2 0 16,-5 0 0-16,-3 3 0 0,3 0 0 0,-3 0 0 15,2 0 0-15,-5 0 0 0,0 0 0 0,0 0 0 16,3 3 0-16,-4 0 0 0,-5-1 8 0,0 1-8 16,0 0 12-16,3 2-2 0,-6-3-1 0,0 4 0 15,-4 2 6-15,-2 0 1 0,9 0 0 0,-6 2 0 0,0 1-8 16,-3 5 0-16,6 2-8 0,-3 9 12 0,0 4 0 0,-3 4 0 16,2 4 0-16,-2 4 0 0,-3-1 0 0,0 8-1 15,6 6 0-15,-6-1 0 0,-3 4-11 0,6-6 12 16,-6-3-12-16,3 3 12 0,-3-3-4 0,-3 3 0 15,6-3 0-15,-3 1 0 0,-3 1 2 0,0-1 0 16,6-4 0-16,-3 1 0 0,0-6 3 0,3 1 1 16,-3-1 0-16,-3-2 0 0,0-1-3 0,0-2-1 15,6-2 0-15,-6-3 0 0,0-1 5 0,0-4 1 16,-6-6 0-16,6 0 0 0,0-5-8 0,-3 0 0 0,0-3-8 16,0-2 12-16,0-6-12 0,3-5 0 0,-9 5 8 15,6 0-8-15,-3-2 0 0,-3 0 0 0,3 2-9 16,-3-5 9-16,0 0-8 0,-6-3 8 0,3 3 0 0,-2 0-9 15,-4-2 9-15,-3 2 0 0,0-3 0 0,-6 3 0 16,0 0 0-16,-8 0 0 0,5-3 0 0,-12 3 0 16,4-2 0-16,-4 2-8 0,0-5 8 0,-5 2-8 15,-1 0-2-15,-6 1 0 0,4-4 0 0,-1 1 0 16,-2 2-10-16,5-5-1 0,-3 1-1 0,4-1 0 31,-1 0-36-31,-2 0-7 0,-7-6-2 0,0 4 0 0,1-1-98 16,-1-2-20-16,4-3-4 0</inkml:trace>
  <inkml:trace contextRef="#ctx0" brushRef="#br0" timeOffset="-1839.9214">22436 6845 1742 0,'0'0'38'0,"0"-6"8"0,0 6 2 0,0-5 1 0,-6 0-39 0,0-3-10 0,3 3 0 0,-3-3 0 16,-3 2 24-16,1-1 4 0,-1 1 0 0,-6 1 0 15,12-3-16-15,-6 3-2 0,-3-1-1 0,3 1 0 16,3 2-9-16,0 3 0 0,-3 3 0 0,3 0 0 16,-3-1-12-16,-3 1 12 0,3 5-12 0,-3 3 12 15,-2 4 0-15,-1 4 0 0,3 2 0 0,0-2 0 16,0 2 0-16,3 0 0 0,0-2 0 0,3-1 0 15,3 1 0-15,-3-6 0 0,3 0 0 0,3-2 0 16,0-11 0-16,-3 8 0 0,3-8 0 0,0 0 0 16,0 0 14-16,0 0-2 0,9 2-1 0,0-2 0 15,-3-2 20-15,3-4 4 0,3-2 1 0,0 0 0 0,0-2-23 16,0-3-4-16,0-1-1 0,-3 1 0 0,2-5-8 16,1 2 8-16,0 0-8 0,3 0 8 0,0 0 11 15,-3 3 1-15,3 2 1 0,-3 1 0 0,3 2 5 0,-4 2 1 16,1-1 0-16,0 1 0 0,0 9-7 0,-3 0 0 15,3 2-1-15,-3 0 0 0,-3 6-19 0,3 2 0 16,-3 3 0-16,0 5 0 0,0 3 0 0,0 2 0 16,0 1 0-16,-3-1-9 0,3 3 9 0,-3 3 0 15,0 0 0-15,-3-1-8 0,-3 1 8 0,0 3 0 16,0-1 0-16,-6-2-8 0,3 2 8 0,-3-2 0 16,-9-3 0-16,9-3 0 0,-9-2-9 0,3 0 9 15,-3-3-10-15,1-2 10 0,-7-3 0 0,6 0 0 0,-6-3 0 16,3 0 0-16,-3-5 0 0,4 0 0 0,-1-3 0 15,0 0 10-15,0-5-10 0,0 0 0 0,3 0 9 16,0-2-9-16,4-1 9 0,2 1-9 0,3-4 12 16,0 4-12-16,3-6 31 0,0 2-1 0,3-4 0 0,3 2 0 15,0-3 9-15,3 1 1 0,3-6 1 0,3 0 0 16,3-5-25-16,9-6-4 0,-1-2-2 0,10 0 0 16,3 0-26-16,3 0-6 0,2 0-1 0,4 2 0 31,-6 6-109-31,5 0-23 0,1 5-4 0</inkml:trace>
  <inkml:trace contextRef="#ctx0" brushRef="#br0" timeOffset="-9052.7819">16799 7422 1825 0,'0'0'80'0,"0"5"18"0,0 0-78 0,-3 0-20 0,3-5 0 0,3 6 0 16,-3 4 64-16,6-2 10 0,2 0 2 0,7 0 0 16,-3 3-35-16,3-3-6 0,3 0-2 0,3 0 0 15,0-3-16-15,2 0-3 0,-2-2-1 0,3-1 0 16,0-2-13-16,0 3 0 0,0-6-9 0,-4 1 9 15,1-4-18-15,0 1 2 0,3-5 1 0,-3-1 0 16,-6-2-1-16,2 0 0 0,4-1 0 0,-6-2 0 16,0-2-1-16,-3-3-1 0,0 0 0 0,3-1 0 15,-3 7 18-15,-3-4 0 0,-3-2 0 0,5 0 0 16,-2 2 0-16,-3-2 14 0,-6 2-2 0,0 1-1 16,3 5 5-16,-3 0 0 0,-3-3 1 0,0 2 0 15,-6 6 4-15,3-2 1 0,1-1 0 0,-4 3 0 16,-6 3-22-16,3 2 8 0,9-2-8 0,-3 0 0 15,-9 5 0-15,0 0 0 0,3 2-10 0,-3 1 10 0,-3 2-12 16,1 6 12-16,-4 0-12 0,3 4 12 0,3 4 0 16,-3 2 0-16,-3 8 0 0,3 3 0 0,1 2 10 0,2 3 9 15,3 0 1-15,-3 1 1 0,3-1 14 0,3-3 2 16,9 3 1-16,-3 0 0 0,0 3-2 0,3-1-1 16,3-2 0-16,3 1 0 0,3-4-12 0,-3-2-3 15,3-1 0-15,3-4 0 0,3-6-20 0,0-2 0 16,-4-4-10-16,4-1 10 0,6-4-23 0,3 1 3 15,-3-6 0-15,0-2 0 16,-3-6-169-16,8-5-34 0</inkml:trace>
  <inkml:trace contextRef="#ctx0" brushRef="#br0" timeOffset="-7100.1226">16391 6953 1094 0,'0'0'97'0,"0"0"-77"15,0 0-20-15,0 0 0 0,0 0 136 0,0 0 23 16,6-2 5-16,0-4 0 0,0 1-96 0,3 0-20 15,0-1-4-15,-1 4-1 0,1-6-26 0,3 5-5 16,3 1 0-16,3-4-1 0,0 1-11 0,6-3 0 16,2 3 0-16,1-1 0 0,6 1 0 0,0 0-9 15,5 0 9-15,1-1 0 0,0-4 0 0,0 2 14 16,-1 2-1-16,4-1 0 0,-6-1 14 0,2 2 2 16,4 4 1-16,0-4 0 0,-10-2-14 0,1 1-2 0,0-1-1 0,3 0 0 15,-7 2-13-15,1-2 0 0,0 0-9 0,0 1 9 16,-4-1-22-16,1-3 2 0,-6 3 0 0,0 3 0 15,0-1-4-15,0-1 0 0,-4-1 0 0,-5 2 0 16,0 4 12-16,0-1 3 0,0 3 0 0,0 0 0 16,-9 0 9-16,6 0 0 0,-3-3 10 0,0 3-10 15,-6 0 25-15,3 6-1 0,3-4 0 0,0 4 0 16,3-4 2-16,-6 4 0 0,-3-6 0 0,3 5 0 16,3 5-10-16,-3-2-3 0,-6-2 0 0,3 2 0 15,3-3 6-15,-3-2 1 0,0-3 0 0,0 7 0 16,-3 4-11-16,0-3-1 0,3 3-8 0,0-1 12 15,-3 3-12-15,3 1 0 0,3 4 8 0,0 3-8 16,-3 3 0-16,3 3 0 0,-1 2 0 0,4 0 0 16,3 3 9-16,-3 5-1 0,-3 0 0 0,3 2 0 15,3 4 24-15,3-1 4 0,-9 0 0 0,3 6 1 0,-3-3 3 16,3 0 0-16,3-3 0 0,-6 6 0 0,-6 2-16 0,6 6-2 16,6-3-1-16,-3 0 0 0,0-3-8 0,-3 0-1 15,0-8-1-15,0 1 0 0,3-1-11 0,0-2 0 16,-4-1 0-16,7-2 0 0,3 3 0 0,-3-3-14 15,-6-2 3-15,3-4 1 0,0-2 22 0,-3-2 4 16,-3-3 0-16,0-3 1 0,3-3 0 0,-3-2 0 16,6 0 0-16,-6-5 0 0,-3-1-6 0,0-4-2 15,9 2 0-15,-3-6 0 0,-3-2-9 0,0 0 0 16,0 0 0-16,0 0 0 0,3 5 8 0,-3-5 2 16,0 0 1-16,0 0 0 0,0 0-11 0,0 0 12 15,-9 0-12-15,3 0 12 0,6 0-3 0,-6 0 0 16,-3 0 0-16,0-2 0 0,-6 2-9 0,6 0 0 0,9 0 9 15,-8-3-9-15,-4 1 0 0,-3 2 0 0,6-3 0 16,0-2 0-16,-3-1-10 0,-3 4 0 0,-3-4 0 0,0 4 0 16,4-4 10-16,-7-1-8 0,-3 1 8 0,-3-2-8 15,3 0-10-15,-3 3-2 0,-2 0 0 0,-1-1 0 16,-6-4-4-16,3 5 0 0,4-1-1 0,-4 4 0 16,-9-1 8-16,4 0 1 0,2 1 1 0,3 2 0 15,0 0 15-15,1 5 0 0,-4-2-10 0,9-1 10 16,0 1 0-16,1-3 12 0,-4 0-2 0,3 3 0 15,0 2-10-15,0 0 0 0,-5-2 0 0,-1-1 0 16,3 1 0-16,3 0 0 0,1-1 0 0,2-2 0 16,3 3 0-16,3 0 0 0,0-3 0 0,3 0 0 15,0 0 0-15,4 0 0 0,-1 0-14 0,3 0 5 16,-3-6 0-16,3 4 0 0,0-1 0 0,0 3 0 16,0-3 9-16,3 1 0 0,0 2-9 0,-3-3 9 0,6-2 0 15,-3-3 0-15,3 3 0 0,3-3 8 0,-3-6 30 16,3 1 6-16,0-3 0 0,0-2 1 0,0 2-17 0,0-5-4 15,3 0-1-15,-3-3 0 0,3-3-9 0,-3-2-2 16,3-2 0-16,0-7 0 0,0-1-12 0,0-9 0 16,0-2 0-16,0-6 0 0,3-2 0 0,0 0-10 15,-3 0 2-15,0-6 0 0,3-2-7 0,0 0-1 16,0-3 0-16,0 3 0 16,3 0-20-16,0 2-4 0,-3-2 0 0,0 3-1 15,-3-3-30-15,3 2-5 0,-3 3-2 0,0 6-646 16,-6-1-128-16</inkml:trace>
  <inkml:trace contextRef="#ctx0" brushRef="#br1" timeOffset="326237.3286">17952 6922 1515 0,'0'-16'33'0,"0"16"7"0,0 0 2 0,5-4 1 0,-5-4-35 0,0 8-8 16,0 0 0-16,4-4 0 0,5-4 32 0,-9 8 5 15,5 0 1-15,-5 0 0 0,9-4-24 0,0 0-5 16,0 0-1-16,-9 4 0 0,9 4-8 0,0 0 0 15,-9-4 0-15,13 4 0 0,-8 4 0 0,4 0 0 16,0-4 0-16,0 4 0 0,0 0 0 0,4 4 0 16,-4 0 0-16,5 0 0 0,4 0 0 0,-5 4 0 15,1 0 0-15,-1-4 0 0,1 0 12 0,-1 0 0 16,1 0 0-16,-1 0 0 0,5 0 6 0,-9-4 2 16,0 4 0-16,5-4 0 0,-5 0-20 0,0 4 10 15,4 0-10-15,-4 0 8 0,5 0 6 0,-5-4 1 16,-1 0 0-16,6 4 0 0,-10-4-15 0,5 0 8 0,0 0-8 15,-4 4 0-15,-1-4 0 0,-4 0 0 0,0 0 0 16,-4 4 0-16,-1 0 0 0,1 8 0 0,-10 0 0 0,1 8 0 16,-5 0 0-16,0 0 0 0,0 0 0 0,5 8 0 15,-5 0-20-15,0 0 0 0,0-1 0 0,0-3-788 16</inkml:trace>
  <inkml:trace contextRef="#ctx0" brushRef="#br0" timeOffset="-328.0474">17257 8279 633 0,'0'0'28'0,"0"0"6"0,0 0-34 0,0 0 0 0,0 0 0 0,0 0 0 16,0 0 238-16,0 0 41 0,0 0 8 0,0 0 1 15,3 8-186-15,-3-8-38 0,6 5-7 0,0 3-1 16,6 3-24-16,-6-1-4 0,-6 3 0 0,3 1-1 15,6-4-16-15,-3 6-3 0,-3-3-8 0,3 1 12 16,-1 1 22-16,1 1 4 0,6 0 1 0,-3 3 0 16,-3-1 12-16,0 1 2 0,6 5 1 0,-3-1 0 0,-3-1-2 0,3-1 0 15,0 2 0-15,0 1 0 0,3-3-28 16,-6 3-5-16,0-3-2 0,0-2 0 0,2 2-17 0,-2-2 10 16,-3 2-10-16,-3-3 8 0,3 1-8 0,0 2 0 15,-3-2 0-15,0-1 0 0,0 1 0 0,0-4 0 16,-3 1 0-16,0 0 8 0,-3-3 0 0,0 1 0 15,3-1 0-15,1-5 0 0,-7 2-8 0,0 1 0 16,-3-3 0-16,0-3 0 0,0-2-9 0,-3 2-1 16,-6 0 0-16,3-2 0 0,3-3-4 0,-2 0-1 15,-13 0 0-15,0 0 0 0,0-3 15 0,-2 1-11 16,2-3 11-16,-6 2-10 0,-3 0 10 0,-2 1 0 0,2-4 0 16,-6 1 0-16,-5 0 0 0,-4-1-8 0,-2 1 8 15,2-3-8-15,-5-2 8 0,-1 2 11 0,3-3-3 0,-2-2 0 16,-7-3-8-16,7 0 0 0,2 0-12 0,4-2 12 15,-1-3 0-15,1-1 0 0,2 1 0 0,0-3 12 16,1-2-12-16,2-1 0 0,-2-2 0 0,2-2-11 16,6-4 2-16,1-2 0 0,2 3 0 0,0 2 0 15,4-2-13-15,2 2-2 0,-3-2-1 0,3-1 0 16,1-2 14-16,5 0 11 0,3 3-13 0,-3-1 5 16,0-2 8-16,1 0 0 0,5 3 0 0,0 2 0 15,3 8 8-15,3 0-8 0,0-2 10 0,3 2-10 16,3 3 0-16,1 0 8 0,-1 0-8 0,3 2 0 15,3-2 0-15,0 5-10 0,0-2 2 0,6-1 0 16,0 3 8-16,3-2-12 0,0-1 12 0,0 6-12 16,2 0 12-16,4 2 0 0,0 0 0 0,0 1 8 15,0 2-8-15,0-3 0 0,3 3 8 0,-3 0-8 0,0 1 0 16,3 1 0-16,-1 4 0 0,7-1 0 16,-3 0 15-16,-3-2-2 0,3 5 0 0,0-5 0 0,0 2-1 0,-1 0 0 15,1 1 0-15,-3-1 0 0,3-2-4 0,0 0 0 16,0-1-8-16,-3 4 12 0,0-4-12 0,2 1 0 15,4 0 0-15,0-1 0 0,0 1 0 0,6 0 0 16,-1-3 0-16,1 3 0 0,-3-1 26 0,3 1-1 16,6 2 0-16,-4-2 0 0,4 0-1 0,0 0-1 15,0-3 0-15,-1 5 0 0,1 0-6 0,0 1-1 16,3-1 0-16,-1 0 0 16,-5 1-44-16,3-4-10 0,-3 1-2 0,-1 0 0 15,1 2-22-15,-3-2-5 0,-3-3-1 0,-3 3 0 16,-1-3-100-16,1 2-21 0,-3-1-4 0,0-1-648 0</inkml:trace>
  <inkml:trace contextRef="#ctx0" brushRef="#br1" timeOffset="324300.3099">18874 9460 572 0,'0'0'25'0,"0"0"6"0,0 0-31 0,0 0 0 0,0 0 0 0,0 0 0 15,0 0 20-15,0 0-1 0,0 0-1 0,0 0 0 16,5-8-18-16,-5 4-16 0,4-4 4 0,-4 8-260 15</inkml:trace>
  <inkml:trace contextRef="#ctx0" brushRef="#br1" timeOffset="324643.9695">18915 9364 730 0,'0'0'32'0,"0"0"8"16,0 0-32-16,0 0-8 0,0 0 0 0,0 0 0 15,0 0 68-15,0 0 13 0,0 0 3 0,0 0 0 16,0 0-16-16,0 0-4 0,0 0 0 0,0 0 0 0,0 0-12 15,0 0-4-15,0 0 0 0,0 0 0 0,0 0-4 0,0 0-2 16,0 0 0-16,0 0 0 0,0 8-24 0,-5 4-5 16,1 0-1-16,-1 0 0 0,1 4-12 0,-5 0 0 15,-5 0 0-15,1 0 0 0,-5 8 0 16,4-4-16-16,-4-4 3 0,0 4 1 0,5 0 12 0,-5-4 0 16,0-4 0-16,4 0 0 0,-4 4 15 0,0-4-1 15,9-4 0-15,-4 4 0 0,-5-4 22 0,4 4 4 16,5 0 0-16,-4 4 1 0,-1-4-22 0,1 4-5 15,4-4-1-15,0 0 0 0,4 4 1 0,5-4 0 16,0 0 0-16,5 0 0 0,4 4-4 0,0-4-1 16,4 0 0-16,5 4 0 0,5-4-9 0,4 0 0 15,4 0 0-15,5 4 0 0,5-4-22 0,-1 4 0 16,10-4 0-16,-1 0 0 16,5-5-135-16,0 5-27 0,45 0-6 0,-18-12-1 0</inkml:trace>
  <inkml:trace contextRef="#ctx0" brushRef="#br0" timeOffset="4927.504">17066 9747 172 0,'0'0'16'0,"0"0"-16"15,0 0 0-15,0 0 0 0,0 0 118 0,0 0 21 16,0 0 4-16,0 0 1 0,0 0-52 0,0 0-11 15,0 0-1-15,0 0-1 0,0 0-35 0,0 0-6 16,0 0-2-16,0 0 0 0,0 0-28 0,0 0-8 16,0 0 0-16,0 0 0 0,0 0 17 0,0 0 3 15,0 0 0-15,0 0 0 0,0 0 25 0,0 0 6 16,0 0 1-16,0 0 0 0,-8-2 14 0,8 2 3 16,0 0 1-16,0 0 0 0,-6 2-4 0,0-2-1 0,6 0 0 15,0 0 0-15,-3 3-27 0,-6-6-6 0,0 3 0 0,3-2-1 16,0-1-23-16,0 0-8 0,-6 1 0 0,0 2 0 15,6-6 0-15,0 1 0 0,-3 0 0 0,-3 2 0 16,0-2 0-16,4 2 0 0,2-2 0 0,-3 0 0 16,-3-3 13-16,0 2-3 0,6-4-1 0,0 2 0 15,-6 0-1-15,0-3-8 0,3 1 12 0,3-1-4 16,3 3 0-16,0-5-8 0,-3 2 12 0,0-2-4 16,6 0 1-16,-3 0 0 0,-3 0 0 0,1-3 0 15,5 2-9-15,-6-1 8 0,3-1-8 0,-6-3 8 16,0 1-8-16,6-1-11 0,-3 1 3 0,3-1 0 15,-3 1 8-15,3-1 0 0,3 3 8 0,3-2-8 0,-3-1 14 0,3 1-2 16,0-4 0-16,3 4 0 0,0-1 20 0,-3-2 3 16,-3-3 1-16,6 3 0 0,-3-5-24 0,0-1-12 15,-3 1 12-15,0-1-12 0,3 4 0 0,-3-9 0 16,0 5 0-16,0 1 0 0,-6-1 0 0,6 1 0 16,3 2 0-16,-3-2 0 0,-6-1 0 0,6 1 0 15,3-1-8-15,0 1 8 16,-3-3-32-16,0 0 0 0,-3 2 0 0,3 1 0 0,3 5 20 15,0-1 3-15,-6 4 1 0,3 2 0 0,3 0 8 0,0 6 8 16,-3-1-8-16,-3 3 11 0,0 3 18 0,3 5 4 16,0 0 1-16,0-6 0 0,-6 1-34 0,3-3-12 15,6 3 0-15,-3 5 0 0,0 0 12 0,0-5 16 16,-3 2-3-16,3 3-1 0,3-5-23 0,-3 5-5 16,0 0 0-16,0 0-1 0,3-8 17 0,3 3-8 0,-6 5 8 15,0-6 0-15,-3 1 0 0,3 5 0 0,3-5 0 16,0-1 0-16,-6 1 0 0,3-3 0 0,3 3 0 0,-3 0 0 15,-3-3 0-15,3 5 0 0,6-2 0 0,-3-1 0 16,-3 1 9-16,0-3-1 0,0 3 0 0,0 0 0 16,5 2 2-16,-2-2 0 0,-3 5 0 0,0 0 0 15,6-3-2-15,-6 3 0 0,0 0 0 0,0 0 0 16,-3-3-8-16,6-2 0 0,0 2 0 0,-3 3 0 16,-6-5 0-16,6 5-17 0,0 0 4 0,0-3 1 15,-3-2 12-15,0 0 0 0,9-3 0 0,-6 5 0 16,0 1 0-16,0-4-17 0,0 1 3 0,0 2 1 15,3 1 13-15,-3 2 8 0,0-3 0 0,0 3-8 16,0 0 26-16,0 0-2 0,0 0 0 0,-3 5 0 16,-3 3-8-16,4 3-1 0,2 2-1 0,-6 3 0 0,-6-3-14 15,3 0 0-15,3 3 0 0,-3 0 0 0,0 0-17 0,0 0 3 16,0-5 1-16,0-1 0 0,3 1 2 16,0-1 1-16,0-2 0 0,0-2 0 0,3-4 10 0,0 3-10 15,-3-5 10-15,6 0-10 0,0 0-2 0,0 0 0 16,0 0 0-16,-6-2 0 0,0-1 27 0,6 3 5 15,0 0 0-15,0 0 1 0,0-10 11 0,3 2 3 16,6-3 0-16,0 1 0 0,0 2 4 0,3-3 1 16,3 3 0-16,-3 0 0 0,3-2 1 0,0 2 1 15,-6 0 0-15,3 0 0 0,2 2-23 0,-2 4-5 16,0-1-1-16,-3 3 0 0,0-3-3 0,3 6-1 16,0 2 0-16,-3 3 0 0,0-2-9 0,0 2-11 0,6 2 3 15,-1 3 0 1,-5 1-30-16,3-1-6 0,3 0 0 0,0 3-1 15,0-3-168-15,0 0-34 0,12 14-6 0,-4-14-2 0</inkml:trace>
  <inkml:trace contextRef="#ctx0" brushRef="#br0" timeOffset="13116.1398">17442 8588 2055 0,'0'0'91'0,"0"0"19"0,0 0-88 0,0 0-22 16,0 0 0-16,0 0 0 0,-6-5 15 0,0 2-2 16,6 3 0-16,0-5 0 15,-3-3-33-15,0 3-8 0,-3 0 0 0,0 5-1 16,6 0-17-16,-9 2-3 0,-6 4-1 0,3 2 0 15,6 5-42-15,-6 3-8 0,-3-3-1 0,0 3-1 16,4-3 30-16,-1 3 5 0,3-3 2 0,0 0 0 0,-3-5 50 0,3 0 15 0,3 0 0 0,0-3 0 16,-6 1 25-16,3-4 13 0,0 4 2 0,3-6 1 15,0-3-26-15,-3 3-6 0,0-3-1 0,4 1 0 16,2-4 8-16,0 1 2 0,-3-3 0 0,0 3 0 16,6 0 18-16,-3-3 3 0,3-3 1 0,-3 0 0 15,3 1-4-15,0-1-1 0,3 3 0 0,3-5 0 16,-6-3 33-16,3 0 8 0,6 1 0 0,-3-1 1 15,-1 2-21-15,4 4-4 0,0-1 0 0,0 3-1 16,3 3-29-16,-3 2-6 0,-9 3 0 0,9 6-1 16,9 7 9-16,0 0 1 0,-3 0 1 0,-1 11 0 15,4 3-26-15,3 4 0 0,-3-2-14 0,3 3 5 16,3 0-25-16,0 2-5 16,8-2-1-16,-2 0-942 0</inkml:trace>
  <inkml:trace contextRef="#ctx0" brushRef="#br1" timeOffset="327542.9866">20709 7006 1134 0,'0'0'24'0,"0"0"6"0,0 0 1 0,0 0 1 0,0 0-32 0,9 0 0 16,-9 0 0-16,9 0 0 0,0 0 10 0,-9 0-10 15,0 0 8-15,0 0-8 0,0 0 0 0,13 0 0 16,-13 0 0-16,0 0 0 0,9 0 0 0,-9 0 0 16,9 0 0-16,-9 0 0 0,0 0 12 0,0 0-4 15,9-4 0-15,-9 4 0 0,0 0 4 0,9 0 0 0,0 4 0 0,-9-4 0 16,0 0 22-16,0 0 5 0,13 0 1 0,-13 0 0 16,5 4-20-16,-5-4-3 0,0 0-1 0,0 0 0 15,0 0 18-15,0 0 3 0,0 0 1 0,0 0 0 16,0 0-24-16,0 0-5 0,0 0-1 0,0 0 0 15,0 0-8-15,9 0 0 0,-9 0 0 0,0 0 0 16,0 0 0-16,13 4 0 0,-4-8 0 0,-9 4 8 16,0 0-8-16,9 4 0 0,-9-4 0 0,9 4 0 15,0-4 0-15,-9 0 0 0,0 0 0 0,9 0 0 16,-9 0 0-16,0 0 0 0,9 8 0 0,-9-8-11 16,0 0 11-16,9 0 0 0,-9 0 8 0,0 0-8 15,5 4 8-15,4 4-8 0,-5-4 8 0,-4-4-8 16,0 0 17-16,14 4-1 0,-10 0 0 0,5 0 0 15,0 0 0-15,0 0-1 0,0 4 0 0,0-8 0 0,0 4 4 16,5 0 1-16,-5-4 0 0,4 4 0 16,1 0-20-16,-1 0 0 0,1-4 0 0,-1 4 0 0,-4-4 25 15,5 4-1-15,-1-4-1 0,-4 4 0 0,0 0-9 16,-9-4-2-16,0 0 0 0,14 0 0 0,-14 0-3 0,0 0-1 16,13 8 0-16,1-4 0 0,-1 0-8 0,-4 0 0 15,-9-4 0-15,0 0 0 0,14 4 0 0,-5 0 8 16,-9-4-8-16,0 0 0 0,0 0 0 0,0 0 8 15,9 8-8-15,-9-8 0 0,-5 8 10 0,5 0-10 16,0-8 12-16,0 8-12 0,-9 4 11 0,0-4-11 16,0 4 10-16,0-4-10 0,0 4 0 0,-4 0 8 15,-5 4-8-15,0-4 0 0,4 8 0 0,-8-4 8 16,-1 4-8-16,5-4 0 16,0 0-15-16,-4 4-9 0,4 0-1 0,-5 4-1 15,1 0-137-15,4 4-27 0,-32 20-6 0,19-12 0 0</inkml:trace>
  <inkml:trace contextRef="#ctx1" brushRef="#br1">27786 7530 0,'0'0'16,"-171"-12"-16,-32-12 15,-21 4 1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38.96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24858 7454 172 0,'0'0'16'0,"0"0"-16"0,0 0 0 0,0 0 0 15,0 0 99-15,0 0 17 0,0 0 3 0,0 0 1 16,0 0-173-16,0 0-35 0,0 0-6 0,0-8-2 16,0 8 96-16,0 0 13 0,0 0 6 0,0 0 1 0,0 0 78 0,0 0 16 15,0 0 3-15,0 0 1 0,0 0-52 0,0 0-10 16,0 0-3-16,0 0 0 0,0 0-37 16,0 0-7-1,-9 4-1-15,4 4-8 0,1 0 0 0,-5 8 0 16,0-4 0-16,0 0 0 0,-5-4 0 0,1 4 0 15,4 4 0-15,-14 3 0 0,10 1 0 0,-5 4 10 0,0 0-10 0,-9 4 12 16,9 4 19-16,-14 0 4 0,1 12 1 0,-5 0 0 16,-5 4-36-16,-4 0 0 0,0 12 0 0,0-4 0 15,-8-4 0-15,4-4 0 0,0 8 0 0,-1-4 0 16,1-4 0-16,4 0 0 0,4-4 0 0,1-4 0 16,-1 4 0-16,1-4 12 0,4 0-4 0,4-8-8 15,-4 0 0-15,5-4 0 0,0 0 0 0,4-4 0 16,4 0 0-16,-4-4-16 0,5-4 2 0</inkml:trace>
  <inkml:trace contextRef="#ctx0" brushRef="#br0" timeOffset="-540614.9119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-538875.47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0,-6 0-1 0,2-4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0,2 4-10 16,-2-4 0-16,5-4-10 0,-4 4 0 0,4-4 0 31,-5-4-38-31,1 4-8 0,-5-4-2 0,0 4-570 0,4-4-113 0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20797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0,-4 0 1 16,3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0-16,0 0 0 0,0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16,-4 0-1-16,0-4-802 16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8.9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  <inkml:trace contextRef="#ctx0" brushRef="#br0" timeOffset="374.9144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3.4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-4357-31 802 0,'0'0'36'0,"0"0"7"0,0 0-35 0,0 0-8 0,0 0 0 0,0 0 0 15,0 0 47-15,0 0 7 0,0 0 2 0,0 0 0 16,-4-8 0-16,4 8 0 0,-5-4 0 0,1 0 0 16,-5 0-10-16,0 0-2 0,0 0 0 0,0-4 0 0,0 4-6 0,0 0-2 15,0 4 0-15,0-4 0 0,0 4-3 0,-5-4-1 16,5 4 0-16,-4-4 0 0,-1 8-20 0,1-4-12 16,-5 4 12-16,4 0-12 0,1 0 0 0,-5 0 0 15,0 4-12-15,0 0 3 0,0 4-3 0,-9 0 0 16,0 0 0-16,-4 4 0 0,-1 0 12 0,-4 4 0 15,-4 4 0-15,-5 0 0 0,0 0 0 0,-5 7 0 16,-4 1 0-16,0 0 0 0,-4 4 20 0,-5 0 0 16,0 4 0-16,0 0 0 0,0 0 8 0,0 0 0 15,0 0 1-15,0-4 0 0,-9-4-12 0,5 4-2 0,-10-4-1 16,1 0 0 0,4-4-63-16,0 8-13 0,5-8-2 0,4 0-1 15,0 0-30-15,4 0-5 0,10 0-2 0,-1 4-298 0,10-4-60 16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7.5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-6169 264 1231 0,'0'0'54'0,"0"0"12"0,0 0-53 0,0 0-13 0,0 0 0 0,0 0 0 16,0 0 10-16,9 8-1 0,-9-8 0 0,9 4 0 16,5 0-9-16,-5-4 0 0,4 0 0 0,5-4-11 15,0 4 3-15,5-4 0 0,4 0 0 0,-5 0 0 16,5-4 8-16,0 4 14 0,5-4-3 0,-1 0-1 0,1-4 10 0,-1 0 1 16,5 0 1-16,-5 4 0 0,5-4 6 0,-4 0 2 15,-1 0 0-15,1 0 0 0,-1 4-3 0,1-4-1 16,-1 5 0-16,1-1 0 0,-1-4-13 0,1 4-2 15,4-4-1-15,-5 4 0 0,-4-4-10 0,0 0 12 16,0 4-12-16,0-4 12 0,0 4-12 0,0-4 8 16,-5 4-8-16,1-4 8 0,4 8-8 0,-5-4 0 15,-4 0 0-15,0 4 0 0,0-4 0 0,-4 0 0 16,4 0-12-16,-5 4 12 0,-8 4-12 0,-5 0 12 16,9-4-12-16,-9 4 12 0,0 0 0 0,0 0 0 15,0 0 0-15,0 0 0 0,0 0 8 0,0 0 10 16,0 0 2-16,0 8 0 0,0 4 13 0,-9 0 3 15,4 0 1-15,-4 4 0 0,0-4-9 0,0 0-1 0,0 8-1 16,-4-4 0-16,-1 4-2 0,1 0 0 0,4 0 0 0,-5-1 0 16,1 1-9-16,-1 4-3 0,1-4 0 0,-1 8 0 15,1-4 4-15,-1 4 1 0,-4 0 0 0,9 0 0 16,5 0-17-16,0 0 10 0,-10 0-10 0,1-4 8 16,-1 0-8-16,1 0 12 0,-5 0-12 0,0 4 12 15,0-4-12-15,4 4 0 0,-4 0 0 0,0 0-11 16,0-4-3-16,0 0-1 0,0 4 0 0,5 0 0 31,-1 0-12-31,-4 0-2 0,5 0-1 0,4 0 0 16,0 0-1-16,-5 0 0 0,10 4 0 0,-5-4 0 0,0 4-29 15,4-4-7-15,-4 0-1 0,0 0 0 0,5 4-30 16,-5-4-6-16,4-4-2 0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4.10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-4442 740 1378 0,'0'0'61'0,"0"0"13"0,0 0-59 0,0 0-15 0,0 0 0 0,0 0 0 16,0 0 67-16,0 0 10 0,0 0 3 0,0 0 0 16,0 0-52-16,0 0-11 0,13 4-1 0,-13-4-1 15,0 0 4-15,9 0 1 0,-9 0 0 0,0 0 0 16,0 0-2-16,0 0 0 0,0 0 0 0,0 0 0 15,0 0-2-15,14 4 0 0,-5 0 0 0,-9-4 0 16,0 0-8-16,0 0-8 0,4 8 12 0,1 4-12 16,-1-4 0-16,-4 4 0 0,0 4 0 0,0-4-12 15,0 8 12-15,0 4 0 0,-4 0 0 0,-1 8 0 16,-4-4 0-16,5 8 0 0,-5 4 0 0,4 0 10 0,-4 0 20 16,0 0 4-16,0 0 1 0,5 0 0 0,-5-12-12 0,4 4-3 15,1-12 0-15,-1 4 0 0,1-9-20 0,-1 1 0 16,1-8 0-16,4-8 0 15,0 0-41-15,0 0-13 0,0 0-2 0,0 0-1 16,0 0-35-16,0 0-8 0,-5 8 0 0,5-8-654 0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5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1" timeOffset="1.07958E6">12539 3225 288 0,'0'0'12'0,"0"0"4"15,0 0-16-15,0 0 0 0,0 0 0 0,0 0 0 0,0 0 101 0,0 0 18 0,0 0 3 0,0 0 1 16,0 0-99-16,0 0-24 0,0 0 0 0,0 0 0 15,0 0 12-15,0 0-4 0,0 0 0 0,0 0 0 16,0 0 55-16,0 0 10 0,-9-4 3 0,9 4 0 16,0 0 5-16,-5 0 2 0,-4 0 0 0,9 0 0 15,-4-4-39-15,4 4-7 0,-9-4-1 0,9 4-1 16,0 0-35-16,0 0 0 0,-5-4 0 0,5 4 0 16,-9 0 0-16,9 0-9 0,0 0-1 0,-4-4 0 0,-5 0 10 0,9 4 0 15,-5-4 0-15,5 4 0 0,-4-8 0 0,4 4 11 16,-5-4-3-16,5 8 0 0,0 0 45 0,0 0 9 15,0 0 2-15,0-4 0 0,-4-4-28 0,4 8-4 16,0 0-2-16,0 0 0 0,-5-4-16 0,5 4-3 16,0 0-1-16,0 0 0 0,0 0-10 0,0 0 0 15,0 0 0-15,0 0 0 0,0 0 25 0,9-4 3 16,-9 4 1-16,14 0 0 0,-14 0 8 0,9 0 2 16,-9 0 0-16,9 4 0 0,-9-4 1 0,13 0 0 15,-13 0 0-15,9 4 0 0,-9-4-1 0,14 4 0 0,-5 4 0 0,0-4 0 16,-9-4-11-16,0 0-3 15,13 8 0-15,-4 0 0 0,0 0-9 0,0 0-3 0,0 0 0 0,0 0 0 16,0 4-1-16,0-4 0 0,0 4 0 0,-4 0 0 16,8-8 0-16,-4 4-1 0,-4 0 0 0,4 0 0 15,0 0-3-15,0 0-8 0,0 0 12 0,0 0-4 16,0 0 0-16,4-4 0 0,-4 4 0 0,5-4 0 16,-5 4 12-16,0-4 3 0,0 0 0 0,4 0 0 15,-4 0-23-15,5 8 0 0,-10-4 0 0,10 0 8 16,-1-4-8-16,1 0 0 0,-10 0-8 0,10 4 8 15,-5 4 0-15,-5 0 12 0,-4-12 0 0,5 12-1 16,4 0-11-16,-1 0-9 0,-3 0 9 0,-1-4-13 16,5 4 13-16,-4 0 0 0,4 0 0 0,0-4 10 15,0 0-10-15,-5 0 0 0,5-4 0 0,5 4 0 16,-5 4 0-16,0-4 10 0,0 0-10 0,4 0 10 16,-4 0-10-16,0 0 0 0,0 0 0 0,5 0 8 0,-5 0-8 15,0 4 0-15,0-4 0 0,0 4 8 0,0 0-8 16,0 4 0-16,4-4 0 0,-4 4 0 0,5-4 0 15,-5 0 0-15,4 0 0 0,1 0 0 0,-5 0 0 0,0 0 0 16,4 0 0-16,-4 0 0 0,0-4 0 0,0 4 0 16,0-4 0-16,0 0 0 0,5 0 0 0,-10 0 0 15,-4-8 0-15,9 12 0 0,0 0 0 0,0-4 0 16,-4 7 0-16,4-3 0 0,-5 0 0 0,5 0 0 16,0 0 0-16,0 4 0 0,-4 0 0 0,4-8 0 15,0 0 0-15,4 4 0 0,-4 4 0 0,0-4 0 16,0 0 0-16,5 0 0 0,-1 0 0 0,-4 0 0 15,5 0 0-15,-5 0 0 0,4-4 0 0,0 4 0 0,1 0 8 16,-5-4-8-16,4 4 0 0,1-4 0 0,-5 0 0 16,0 4 8-16,-9-4-8 0,0-8 0 0,9 8 0 0,0 0 0 15,0 8 0-15,-5-4 0 0,10 0 8 0,-5 0-8 16,0 0 0-16,0 0 0 0,0 0 0 0,-5-4 8 16,5 4-8-16,0-4 0 0,0 4 0 0,0-4 0 15,0 4 0-15,0-4 0 0,0 4 0 0,0 0 0 16,0-4 0-16,-4 0 0 0,4 0 0 0,-5 4 0 15,5-4 8-15,0 0-8 0,-9-8 12 0,5 8-4 16,-1 0 1-16,5 0 0 0,-9-8 0 0,9 8 0 16,0 0-1-16,0 0 0 0,-9-8 0 0,9 12 0 15,0-4-8-15,0 4-17 0,-4 0 4 0,4-4 1 16,0-4 12-16,0 4 13 0,-5 4-2 0,5 0-1 16,-4 0-10-16,4 0 0 0,0 0 0 0,0-4 0 15,0 0 0-15,0 4 0 0,4 0 0 0,1 0 0 0,-5-4 0 16,0 0 0-16,4 0 0 0,1 0 0 0,-5 0 0 15,4 0 0-15,-4 0 0 0,5 0 8 0,-1 0-8 0,1 0 0 16,-5 0 0-16,4 4 0 0,-4 0 0 0,0 0 0 16,4-4 0-16,-4 4 8 0,0-4 7 0,5 4 1 15,-1 0 0-15,-4-4 0 0,5 4-24 0,-5-4-5 16,4 0-1-16,1 4 0 0,-10-4 24 0,5 0 5 16,5 0 1-16,-1 0 0 0,1 0-16 0,-1 4 0 15,-4-4 0-15,0 0 0 0,5 0 0 0,-5 0 0 16,4 0 0-16,-4 0 0 0,5 4 9 0,-5 0-1 15,0 0 0-15,0 0 0 0,0-4-8 0,0 4 0 16,0 0 0-16,0 0 0 0,4 0 0 0,-4-1 0 0,-4-3 0 16,8 4 0-16,-4 0 0 0,0 4 0 0,0-4 0 15,0-4 0-15,0 4 0 0,0 0 0 0,0-4 8 0,0 4-8 16,0 0 0-16,0 0 0 0,-4-4 0 0,-1 4 0 16,1 0 0-16,-1 0 0 0,5 0 0 0,-4 0 0 15,-1 0 0-15,5 4 0 0,-4 0 0 0,4 0 0 16,0-4 0-16,0 0 0 0,-5 4 0 0,10-4 0 15,-5-4 0-15,4 4 0 0,-4-4 0 0,4 4 0 16,1-4 0-16,-5 4 0 0,4-4 0 0,1 0 0 16,-5 0 0-16,4 0 0 0,-4 0 0 0,5 0 0 15,-1 0 0-15,-4 0 0 0,5-4 0 0,-5 0 0 16,4 4 0-16,1 0 0 0,-5 0 0 0,4 0 0 16,1-4 0-16,-5 4 0 0,0 4 0 0,0-4 0 15,-5 0 0-15,1 4 0 0,4-4 0 0,4 4 0 0,-8-4 0 16,8 0 0-16,-8 0 8 0,4 0-8 0,0 0 0 0,0 0 0 15,0 0 0-15,-5 0 0 0,5 0 0 0,-4 0 0 16,-5-8 0-16,9 12 8 0,0 4-8 0,0-8 0 16,-5 4 0-16,1 0 8 0,-1 0-8 0,1 0 0 15,4 0 0-15,-5 0 0 0,1-4 0 0,4 4 0 16,-5 0 8-16,5 0-8 0,0-4 0 0,-4 0 0 16,4 8 0-16,-5-4 0 0,5-4 0 0,0 4 0 15,0-4 0-15,-4 4 0 0,4 4 0 0,-5-4 0 16,5 0 0-16,-4 0 0 0,-5 0 0 0,9 4 0 15,-5 0 0-15,5 0 0 0,-4 0 0 0,-1 0 0 16,5-4 0-16,0 8 0 0,0-4 0 0,0 4 0 0,0-4 8 16,0 0-8-16,0 4 0 0,0-8 0 0,0 4 0 15,0 0 0-15,4-4 8 0,-4 4-8 0,0-1 0 16,-4-3 8-16,8 0-8 0,-4 4 0 0,5 0 0 0,-5 0 0 16,-5 0 0-16,10 0 0 0,-1 0 0 0,1 4 0 15,-1 0 0-15,1-4 0 0,4 0 0 0,0 0 8 16,0 4-8-16,0 0 0 0,-5 0 0 0,5 0 0 15,5 0 0-15,-10 0 0 0,1 4 0 0,-1 0 0 16,1-4 0-16,-5 0 0 0,0 0 0 0,0 4 12 16,0 0-12-16,0 0 0 0,9 4 0 0,-9-8 0 15,0 4 0-15,0-4 0 0,9 4 0 0,-5 0 0 0,-4 0 0 16,9 0 0-16,-4 4 0 0,4-8 0 0,0 4 0 0,-5 0 0 16,1 4 0-16,-1 0 0 0,5 0 0 0,-5 0 0 15,-4 0 8-15,5 0-8 0,-1 0 0 0,-4 4 0 16,5-4 9-16,-5 0-9 0,-5 0 0 0,10-4 8 15,-1 4-8-15,-4-4 0 0,0-1 0 0,0 1 8 16,9 0-8-16,-4 0 0 0,-1-4 0 0,1 4 0 16,-1-4 0-16,10 4 0 0,-1 4 8 0,-4 4-8 15,-4-4 10-15,8 4-10 0,5 0 10 0,0 4-10 16,-9 0 10-16,0 0-10 0,9 0 9 0,-4 0-9 0,-1 4 8 16,1 0-8-16,-5-4 0 0,0 4 8 0,9 0-8 15,-1 0 0-15,-12-4 12 0,8 4-2 0,1-4-1 16,-1 0 0-16,1-4-9 0,-1 0 0 0,-8 0-12 0,8 0 12 15,5 0 0-15,-9-4 0 0,0 0 0 0,0-4 0 16,5 0 0-16,-5 0 0 0,0 4 0 0,-5-1 8 16,5-3-8-16,5-4 0 0,-1 8 9 0,-8-8-9 15,-5 8 0-15,4-4 8 0,10-4-8 0,-5 0 0 16,0 0 0-16,0 4 0 0,-5 0 0 0,10 0 8 16,-1 0-8-16,1 0 0 0,-10 0 0 0,5 0 0 15,9 0 0-15,-5 0 0 0,-8 0 0 0,4 4 0 16,9-4 0-16,-5 4 0 0,1-4 0 0,4 4 0 15,-5-4 0-15,5 4 9 0,0 0-9 0,-4 0 0 16,4 0 0-16,-5-4 0 0,1-4 0 0,4 4 0 0,-5 0 0 16,5 4 0-16,0-8 0 0,-4 0 0 0,-1 0 0 15,1 4 0-15,-1-4 0 0,1 0 0 0,-5 4 0 0,4-4 0 16,0 8 0-16,-4-4 0 0,9 0 0 0,-4 0 0 16,-1 0 0-16,1 0 0 0,-1-4 0 0,-4 3 0 15,0-3 0-15,5 0 0 0,-5 4 0 0,4 0 0 16,-4-4 0-16,0 4 0 0,0 4 0 0,0-4 0 15,0 4 0-15,0 0 0 0,5-4 0 0,-5-4 0 16,0 4-12-16,9-4 3 0,-5 0 9 0,1 0 9 16,-1-4-1-16,1 4-8 0,-1-4 0 0,1 0 0 15,-6 0 0-15,1 0 0 0,5-4 8 0,-10 0-8 16,1 0 0-16,-5 4 0 0,0-4 0 0,-5 4 0 0,1 0 0 16,4 0 0-16,-5-4 0 0,10 4-12 0,-10 4 3 15,5 0 1-15,0-4 8 0,0 0 8 0,-4 0-8 16,8 4 11-16,1-4-11 0,-5 0 0 0,4 0 0 0,-4-4 0 15,5 4 0-15,-1-4 0 0,5 4 0 0,-4-4 0 16,-1 0 0-16,1 4 0 0,-1-4 0 0,1 0 0 16,-1 0 0-16,-4 0 0 0,5 0-10 0,-1 0 10 15,-4 0 0-15,0 0 0 0,5 0-8 0,-5 0 8 16,0 0 0-16,0 0 0 0,0 0 0 0,0-4 0 16,0 8 0-16,4-4 0 0,1 0 0 0,-1 0 0 15,1 0 0-15,4 0 0 0,-5 4-8 0,5 0 8 16,0-4 0-16,0 4 0 0,0 0 0 0,0 0 0 15,0-5-27-15,4 5-2 0,1-4-1 0,-5 4 0 16,0 0 30-16,-5 0 0 0,5 0 0 0,-4 4 10 0,-5 0-10 0,0-4 0 16,4 0-12-16,-4 0 12 0,5 4 0 0,-5-4 0 15,0 0 0-15,0 0 0 0,0 0 0 0,-5 0 0 16,5-4 0-16,5 0 0 0,-10 0 0 0,5 0 0 16,0 0 0-16,0 0 0 0,0 0 0 0,0 0 0 15,0-4 0-15,0 4 12 0,5 4-12 0,-5-4 0 16,0 4 0-16,4-4-11 0,1 4 11 0,-1 0 0 15,1 0 0-15,-1 0 0 0,-4-4 0 0,5 8 0 16,-1-4 0-16,-4-4 0 0,0 4 0 0,5 0 0 16,-1 0 0-16,-4-4 0 0,5 4 0 0,-1 0 0 15,1-4 0-15,3 4-8 0,-3-8 8 0,4 8 0 16,0-4 0-16,0 0 0 0,0 4 0 0,-5 0 0 16,5 0 0-16,0-4 0 0,-4 4 0 0,4 0 0 0,-9 0 0 15,4 0 0-15,1-4 28 0,-5 0 4 0,0 4 0 16,-5-4 1-16,1-4-33 0,-1 4 0 0,5 0 0 0,-9-4 0 15,0-8 0-15,5 12 0 0,4-4 0 0,-5 4 0 16,-4-12 0-16,5 8 0 0,4 4 0 0,-9-12 0 16,4 8-14-16,-4-8 0 0,0 0 0 0,0 0 0 15,9 8-2-15,-4 0 0 0,4 0 0 0,-9-8 0 16,0 0 16-16,4 8 13 0,1 4-2 0,-1-4-1 16,-4-8-10-16,0 12 0 0,5-4 0 0,-1 0-11 15,-4-8-3-15,5 8-1 0,-1 4 0 0,-4-12 0 16,0 0-1-16,0 0 0 0,0 0 0 0,0 0 0 15,0 0-90-15,0 0-18 16,-4-12-4-16,-1 0-1 0,1-8-101 0,-5-8-20 16,-36-48-4-16,-9 16-1 0</inkml:trace>
  <inkml:trace contextRef="#ctx0" brushRef="#br0" timeOffset="1303.5302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39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3175 12893 979 0,'-15'3'43'0,"9"-1"9"0,0 1-41 0,-3-3-11 16,-3 3 0-16,3-1 0 0,3 1 180 0,-3-3 35 16,3 0 6-16,1 0 2 0,5 0-155 0,0 0-30 15,-3-3-6-15,3 3-2 0,-3-5-30 0,3 5 0 16,3-5 0-16,0 2-10 0,2-2-12 0,1 0-2 15,0 2-1-15,9-2 0 0,-6 2 25 0,9-2-8 0,0-1 8 16,3 1 0-16,3 0 17 0,2-3 9 16,1 3 2-16,3-3 0 0,0-3 20 0,5 3 4 0,-2-2 0 0,6-1 1 15,3 0-21-15,-4 3-4 0,-2-5 0 0,-6 5-1 16,2-2-18-16,-2-4-9 0,0 7 10 16,0-1-10-16,-3-3 0 0,-4 3 0 0,-2-3 0 0,0 4-10 15,0-4-4-15,-6 3-1 0,0 0 0 0,-3 3 0 16,-1 0 3-16,-2 2 0 0,0 3 0 0,-3 0 0 31,0-3-28-31,-6 3-6 0,3 3-1 0,-3-3 0 16,0 0-129-16,-3 8-25 0,-3 2-6 0</inkml:trace>
  <inkml:trace contextRef="#ctx0" brushRef="#br0" timeOffset="327.7487">3139 13256 1555 0,'0'0'138'0,"0"0"-110"16,0 0-28-16,0 0 0 0,0 0 90 0,6 2 13 16,3-2 2-16,0-2 1 0,3-4-62 0,-3 4-12 15,3-6-2-15,3 2-1 0,-1 1 10 0,4 0 1 16,-3 0 1-16,6-1 0 0,0 1-13 0,3 0-2 15,-3-1-1-15,5 1 0 0,1 0-3 0,3 0-1 16,0-3 0-16,-4 0 0 0,1 0-7 0,0 0-2 16,-3 0 0-16,0 0 0 0,-1 0-12 0,1 0 8 15,0 0-8-15,-3 3 0 0,0-3 0 0,-3 3 0 0,-4-3-8 16,4 2 8-16,-3 1-20 0,-3 0 2 0,0 2 1 16,0-2 0-16,-3 0-4 0,0 2-1 0,0 0 0 0,-3 3 0 31,0 0-9-31,0 3-1 0,-6-3-1 0,3 5 0 15,-3 0-44-15,3 1-9 0,-3-6-2 0,-3 10-769 0</inkml:trace>
  <inkml:trace contextRef="#ctx0" brushRef="#br0" timeOffset="968.382">3118 12846 979 0,'0'0'87'0,"0"0"-70"0,0 0-17 0,-9-3 0 16,3-2 99-16,0 5 16 0,6 0 3 0,0 0 1 16,-5-6-43-16,5 6-8 0,-9 0-1 0,9 0-1 15,0 0-39-15,-6 3-8 0,3 2-2 0,-6 1 0 16,6 1-3-16,3 1-1 0,3 6 0 0,0-4 0 15,-3 3 20-15,6 3 4 0,0-2 1 0,-3 1 0 16,0 1 29-16,0 5 5 0,0-2 2 0,2 2 0 16,-2 0-18-16,0 3-3 0,-3 5-1 0,0 0 0 15,-3 6-2-15,0-4-1 0,-2 4 0 0,-1-1 0 0,0-2-29 16,3 2-5-16,0 1-2 0,-6-3 0 0,3-3-13 16,0 2 0-16,3-1 0 0,0-1 0 15,-3-6-19-15,3 4-6 0,-3-6-2 0,3 0 0 16,3-2-26-16,-3-3-6 0,0-3-1 0,3-3 0 15,0-2-22-15,0-2-5 0,0-6-1 0,0 0 0 16,0 0-5-16,9-3-2 0,0-2 0 0,0-8-671 0</inkml:trace>
  <inkml:trace contextRef="#ctx0" brushRef="#br0" timeOffset="1405.6186">2922 13708 921 0,'0'0'82'16,"0"0"-66"-16,0 0-16 0,0 0 0 0,0 0 76 0,0 0 12 15,0 0 3-15,0 0 0 0,0 0-31 0,0 0-7 16,6-5-1-16,0-1 0 0,0-1-14 0,0-4-3 16,-3 0-1-16,3 1 0 0,3 2-14 0,-1 0-4 15,1-3 0-15,0 3 0 0,3 0 28 0,0 1 4 16,3 1 2-16,-3 1 0 0,6-3 18 0,-3 5 3 15,6-2 1-15,2 2 0 0,1 1-10 0,3-1-2 16,0 0 0-16,2-2 0 0,1 0-20 0,3 0-4 16,0-6 0-16,2 3-1 0,4 0-26 0,0-2-9 15,3-1 0-15,-4 0 9 16,-2-7-34-16,3 5-7 0,-4-3-2 0,1 3 0 16,0 2-175-16,-3 0-35 0</inkml:trace>
  <inkml:trace contextRef="#ctx0" brushRef="#br0" timeOffset="2092.9476">4553 12973 1324 0,'9'-11'118'0,"-9"11"-94"16,0 0-24-16,9-5 0 0,0-1 58 0,-3-2 7 16,3 0 2-16,-3 1 0 0,-3 1 10 0,3-2 3 15,-3 0 0-15,0 3 0 0,-3 0-19 0,-3 0-3 16,0 2-1-16,0-2 0 0,-3-3-4 0,3 5-1 16,-6 0 0-16,0 1 0 0,0-1-24 0,-3 0-6 15,-6 1-1-15,3-1 0 0,0 0-9 0,3 1-3 16,-2 2 0-16,-4-3 0 0,0 1-9 0,-3-1 0 15,6 0-10-15,-3 3 10 0,0 0-16 0,-2 0 2 16,2 0 1-16,0 3 0 0,3 0 13 0,-3 2-11 0,3 3 11 16,-3 0-10-16,6 2 10 0,-5 1 0 0,2 5 0 0,0 2 0 15,3 1 0-15,0 2-8 0,-3 5 8 0,9-2-12 16,0 3 12-16,3 2 8 0,3 0-8 0,3 0 11 16,-3 0-11-16,3 0 0 0,6-5-10 0,0-5 10 15,-3-1-17-15,3-2 2 0,3-3 1 0,-3-2 0 16,0-3 2-16,0 0 0 0,-3-3 0 0,6-2 0 15,-1-6 0-15,1 0 0 0,-3-2 0 0,0-6 0 16,3 1 12-16,-3-6 0 0,6 0 0 0,-6-2 0 16,3-4 0-16,-3 1 0 0,3 3 0 0,-1-3 0 15,-2-1 0-15,0 4 0 0,0-3 0 0,0 5 0 16,-3 0 19-16,3 0 0 0,-6 5 0 0,3 1 0 16,0 2 16-16,-3 3 3 0,-3 5 1 0,6 0 0 0,-6 0-15 15,6 8-4-15,-3 2 0 0,3 1 0 0,6 5-20 16,-3-1 0-16,3 4 0 0,-1 0 0 0,1 4-14 0,3-1-7 15,3-1-2-15,-3 0 0 16,3 0-109-16,3 0-23 0,-1-2-4 0</inkml:trace>
  <inkml:trace contextRef="#ctx0" brushRef="#br0" timeOffset="2545.9659">5482 12864 2336 0,'-3'0'52'16,"0"0"10"-16,3 0 2 0,-3-3 1 0,-3 3-52 0,3-5-13 0,0 0 0 0,0-3 0 15,0 3 19-15,0-3 1 0,0 0 0 0,-3 0 0 16,0 0-20-16,-3 0 0 0,0 0-11 0,-3 0 11 0,0 0-14 0,-2 5 4 16,5 1 1-16,-6 2 0 0,-3 2 9 0,-3 4-13 15,3-1 5-15,0 3 8 0,3 3 0 0,-2 2 0 16,2 0 9-16,0 3-1 0,0 0 4 0,0 2 2 15,3 3 0-15,0 3 0 0,-3 0 5 0,6 0 1 16,-3 2 0-16,7 1 0 0,-4-1-20 0,3-2-11 16,6 0 2-16,-3 2 0 0,3-4 9 15,3-4 12-15,3 1-2 0,-3-4-1 0,5 4-9 0,1-6-14 16,3-5 3-16,3 0 1 16,0 0-14-16,3-3-4 0,0-5 0 0,6 0 0 15,2-8-26-15,1 0-6 0,0-2 0 0,0-3-920 0</inkml:trace>
  <inkml:trace contextRef="#ctx0" brushRef="#br0" timeOffset="3123.9589">5485 12438 2484 0,'0'0'55'0,"0"0"11"0,0 0 2 0,0 0 1 0,0 0-55 16,0 0-14-16,9-5 0 0,0 2 0 15,-1-2-26-15,1 2-8 0,-3 1-2 0,0 2 0 0,3-3 24 0,-3 3 4 16,0 3 8-16,3 2-13 0,0 0 13 0,-3 6 0 15,3 2 0-15,0 5 0 0,0 6 0 0,0 3 0 16,0 4 0-16,0 1 0 0,-1 3 12 0,1-1-4 16,0 0 0-16,3-2-8 0,-3 0 9 0,0 2-9 15,0 1 0-15,0-1 9 0,3-2-9 0,0 2 0 16,-6 1 0-16,3-4 8 0,0 1-8 0,0 0 0 16,-1-3 0-16,-2 0 0 0,-3 0 0 0,0 0 0 15,3-5 0-15,-3 0 0 0,-3-3 0 0,3-5 0 16,-3-3 0-16,0 0 0 0,0-2 0 0,3-3 0 15,-6 0-12-15,3-5 12 0,0-3 0 0,0 0 0 0,0 0 0 16,0 0 0-16,0 0 0 0,0 0 0 16,3-8 0-16,-3 0 0 0,-3-6 0 0,3 4 0 0,3-6 8 15,0 0-8-15,-3-2 0 0,0-1 0 0,3-2-9 16,0-3 9-16,3 3 14 0,0-3 10 0,0 0 1 16,0 3 1-16,0 0-10 0,-3 2-3 0,3 4 0 0,0 1 0 15,-6 4-13-15,3 4 0 0,-3 6 0 0,0 0 0 16,6 3 0-16,3 2 8 0,0 6-8 0,0 2 0 15,-1 3 0-15,4 3 0 0,-3-1 0 0,3 1 0 16,0-1 0-16,3 3-10 0,-3-2 10 0,0 2-12 31,0-2-12-31,0-1-4 0,0-5 0 0,-1 3 0 0,4-5-108 16,-3 2-21-16,0-5-5 0</inkml:trace>
  <inkml:trace contextRef="#ctx0" brushRef="#br0" timeOffset="3909.4204">7931 12679 806 0,'0'0'72'0,"0"0"-58"0,0 0-14 0,0 0 0 0,0 0 242 0,0 0 46 15,0 0 8-15,0 0 3 0,0 0-198 0,0 0-39 16,0 0-8-16,0 0-2 0,3-3-28 0,0-2-7 16,-6 0-1-16,0-1 0 0,-3 1-3 0,3-3-1 15,-2 3 0-15,-1-3 0 0,-9 3-12 0,6-1 0 16,-3 1 0-16,0 2 0 0,-9-2 14 0,3 5-3 16,3 0-1-16,0 5 0 0,1-2 0 0,-4 2 0 15,-6 3 0-15,9 3 0 0,6-6 10 0,-3 6 3 16,-6-3 0-16,-2 5 0 0,2 0-7 0,3 0 0 15,0 1-1-15,-3-1 0 0,3-3-3 0,3 4 0 16,3-4 0-16,3 3 0 0,-6-2-12 0,7 2 0 0,5-5-12 0,2 3 12 16,1-3-13-16,0 0 4 0,0-3 1 0,6 3 0 15,6-3 8-15,0 6-10 0,-3-3 10 0,6 0-10 16,3 0 10-16,0 2 0 0,-10 1 0 0,1-1 0 16,3 3 0-16,0-2 8 0,6 5-8 0,-3-3 11 15,-3 3-3-15,0-3-8 0,-6 1 12 0,-1-4-4 16,1 1 12-16,-3-1 1 0,0-2 1 0,3 0 0 0,-3-5-10 15,-6-3-3-15,0 0 0 0,0 8 0 16,0-3-9-16,0 0 0 0,-6 1 0 0,-3-1 0 0,0-2 0 0,-3 2-11 16,-2 0 3-16,-4-2 0 15,-3-1-32-15,6 1-5 0,0-3-2 0,0 0 0 16,-9 0-10-16,4 0-3 0,2-3 0 0,6 3 0 16,-6 0-18-16,6 0-4 0,-3-2-1 0,6-1-769 0</inkml:trace>
  <inkml:trace contextRef="#ctx0" brushRef="#br0" timeOffset="4706.3153">8149 12959 806 0,'6'16'36'0,"-3"-8"7"0,0 0-35 0,0 0-8 0,-3-8 0 0,0 0 0 15,6 5 319-15,2 1 61 0,1-1 13 0,3-2 3 16,-3-6-321-16,3 0-64 0,6 1-11 0,-3-1 0 16,0-5-8-16,3 0 8 0,-3 0 0 0,-1 0-9 15,4-2 0-15,-3-1 0 0,0-2 0 0,0 2 0 16,0-2 9-16,0 2 0 0,0 1 0 0,-4-3 0 15,1-3 8-15,0 0 3 0,-3 3 1 0,3-3 0 16,-6 0 2-16,3 3 1 0,-6-1 0 0,0-1 0 16,0-1-15-16,0 2 9 0,-6-1-9 0,3 4 8 0,-3-2 4 15,0 2 1-15,-3 3 0 0,0 0 0 0,0 0 4 0,0 6 1 16,-3-1 0-16,-3 0 0 0,3 3 6 0,-3 3 2 16,1 0 0-16,-1 5 0 0,-3-3-14 0,0 5-4 15,3 1 0-15,-3 2 0 0,0 3-8 16,0 3 8-16,3-1-8 0,-2 3 8 0,2 3-8 0,0-3-11 15,0 3 3-15,6 0 0 0,0 0 8 0,0 0 0 16,0 2 8-16,3 1-8 0,6-4 0 0,-3 1 0 16,-3-3 0-16,0-2-8 0,6-1 8 0,3 1 11 15,-3-6-3-15,6 0 0 0,-3 1-8 0,0-6 0 16,6-1 0-16,0-1 0 0,0-1 0 0,2-5 0 16,1-3 0-16,0-2-11 0,3 0 3 0,0-8 0 0,3-1 0 15,-3-2 0-15,2 3 0 0,1-5 0 0,3-1 0 0,-3-2 0 16,0-3 8-16,0 0 0 0,-1-2 0 0,1 2 0 15,3-2 8-15,-3-3 8 0,-3 2 0 0,0-5 1 16,2-2-4-16,-5-3-1 0,0-5 0 0,-3-1 0 16,3-4-12-16,-6 2 9 0,0 0-9 0,-3 2 8 15,0-2-8-15,-3 0 0 0,0 0 0 0,0 0 0 16,-3 3 0-16,-3 0 0 0,3 2 0 0,-3 3 0 16,0 8 0-16,-3 0 0 0,6 5 0 0,-3 3 0 15,0 5 0-15,3 3 0 0,-3 2 0 0,0 3-11 16,3 3 11-16,0 5 0 0,-3 0 8 0,3 0-8 15,-3 8 10-15,0 5-2 0,0 8-8 0,3 6 12 16,-3 10-12-16,3 5 8 0,0 8-8 0,3 1 0 0,-3 2 0 0,3 2 0 16,-3 1 0-16,3 2 0 0,0 3 25 0,0-8 6 15,0 0 1-15,3-3 0 0,-3-5-16 0,6-3-4 16,-3-2 0-16,0-3 0 0,3-5-12 0,-3-3 0 16,2 0 0-16,1-5 0 0,0-1-10 0,0-1-5 15,0-1-1-15,0-5 0 16,0-3-25-16,0-3-6 0,0 1-1 0,3-3 0 15,-3 0-114-15,0-5-23 0,0-1-5 0,-3-4-744 0</inkml:trace>
  <inkml:trace contextRef="#ctx0" brushRef="#br0" timeOffset="4940.4426">8339 12465 2502 0,'0'0'55'0,"3"5"11"0,-3-5 2 0,6 8 3 0,-3-3-57 0,6 0-14 0,0 1 0 0,3-4 0 16,6 4 22-16,3-1 2 0,5-2 0 0,7 2 0 16,3-3-7-16,0-2-1 0,2 3 0 0,-2-3 0 15,3 0-16-15,-1-3 0 0,-2 3 0 0,3-2 0 16,-1-3-121-16,4-3-28 0,6-3-6 0,-4 0-1 15</inkml:trace>
  <inkml:trace contextRef="#ctx0" brushRef="#br0" timeOffset="5737.1219">10741 12269 2055 0,'3'8'91'0,"-3"-8"19"0,0 0-88 0,0 0-22 0,0 0 0 0,6 5 0 0,-6-5 55 0,0 0 6 15,0 0 2-15,3 0 0 0,-3 0-27 0,6 5-6 16,0-2-1-16,-3 5 0 0,0 0-1 0,0 0 0 16,3 5 0-16,-3 0 0 0,3 0-28 0,0 6 0 15,0 2 0-15,-3 3 0 0,3 2 0 0,-3 1 0 16,6-1 0-16,-3 3 0 0,0 0 0 0,2 1 0 15,1-7 0-15,0 1 0 0,-3-3-10 0,3 1-8 16,3-9-2-16,0 0 0 0,3-5 20 0,-6 0 0 16,3-3 0-16,0 0 0 0,0-5-10 0,-1 0 2 15,1-5 0-15,0 0 0 0,0-3 8 0,0-3 0 16,-3 1 0-16,3-3 0 0,-3-6 0 0,-3 3 0 16,3-2 0-16,-3 2 0 0,0-5 0 0,0 2 0 15,0 1 0-15,0 2 0 0,-3 0 0 0,-1 5-8 16,1 1 8-16,0 2-8 0,-3 8 32 0,0 0 6 0,0 0 2 15,0 0 0-15,0 0-7 0,0 0-1 0,0 8 0 0,3 2 0 16,0 1-12-16,0 5-4 0,-3 0 0 0,3-1 0 16,0 4-8-16,-3 2 0 0,3-2 0 0,0-3 0 15,0 2 0-15,3-5-9 0,-3 0 9 0,3 1-13 16,0-4 13-16,3 1 0 0,0-3 0 0,0-3-9 16,0-2 9-16,0-3 0 0,3 2 0 0,-3-2 0 15,2-2 0-15,1-1 11 0,0-2-11 0,3-3 12 16,-3-3-12-16,0 1 0 0,3-4 0 0,-3-1 0 15,-3-4 0-15,3-2 0 0,-3 0 0 0,-1-3 0 16,4 0 0-16,-6 3-19 0,0-3 3 0,0 3 1 16,3 0-105-16,-6 0-20 15,-6-1-5-15,0 1-1 0</inkml:trace>
  <inkml:trace contextRef="#ctx0" brushRef="#br0" timeOffset="6127.8551">11676 12443 1324 0,'0'0'118'0,"3"6"-94"0,3-4-24 0,-6-2 0 16,0 0 187-16,0 0 33 0,3 8 6 0,-3-8 2 16,0 0-142-16,0 0-28 0,3 6-6 0,-3 1 0 15,0-1 0-15,0 4 0 0,0-2 0 0,0 3 0 16,0-1-23-16,0 4-4 0,0-1-1 0,0 3 0 15,0 0 7-15,0 2 1 0,3 1 0 0,-3-3 0 16,0-1-53-16,0-1-11 0,3-4-1 0,0 1-1 16,-3-3-23-16,0-8-5 0,3 5-1 0,-3-5 0 15,0 0-168-15,6-5-33 0,3-14-8 0,-3-2 0 0</inkml:trace>
  <inkml:trace contextRef="#ctx0" brushRef="#br0" timeOffset="6283.9976">11837 11930 2556 0,'0'16'113'0,"0"-8"23"0,0 0-108 0,3 2-28 16,-6-2 0-16,3 0 0 0,0 0 32 0,0-8 0 16,0 0 1-16,0 0 0 15,-6 3-170-15,6-3-35 0,-6 3-6 0</inkml:trace>
  <inkml:trace contextRef="#ctx0" brushRef="#br0" timeOffset="6596.2941">12274 11848 1670 0,'3'11'148'16,"-3"-1"-118"-16,-3 6-30 0,3-3 0 15,-3 3 203-15,3 0 34 0,-3 0 7 0,-3 2 2 0,3 4-184 16,-3 1-37-16,3 4-7 0,3 2-2 0,-3 3-16 0,3 5 0 16,-3 0-8-16,3 3 8 0,-3-3 0 0,1 0 0 15,4 0 0-15,-2 2 0 0,-2-2 0 0,2-2 0 16,0-1 0-16,0-5 0 0,0-2 0 0,2-6 0 15,-4-3 0-15,2-7 0 16,0-3-84-16,0-8-10 0,0 0-2 0,0-8-961 0</inkml:trace>
  <inkml:trace contextRef="#ctx0" brushRef="#br0" timeOffset="6846.2332">12643 11499 1324 0,'9'24'59'0,"-6"-11"12"0,0 0-57 0,3 6-14 0,-3-1 0 0,0 6 0 16,0 8 296-16,0 5 57 0,0 5 11 0,-3 3 3 16,-3 3-282-16,0 2-56 0,3 3-11 0,-3 5-2 15,-3 8 6-15,0-2 2 0,6-3 0 0,-3-3 0 16,-3 0-6-16,3-5-1 0,-3-5 0 0,3-6 0 15,0-2-29-15,-3-6-5 0,0-2-2 0,1-11 0 16,-1-3-145-16,0-4-30 16,-3-6-6-16</inkml:trace>
  <inkml:trace contextRef="#ctx0" brushRef="#br0" timeOffset="7439.8409">13923 11427 1785 0,'12'6'159'0,"-6"-4"-127"0,3 4-32 0,-3-1 0 16,0-2 135-16,3 2 21 0,0 0 4 0,3 0 0 15,0 1-86-15,0-1-18 0,-4 0-3 0,1 6-1 16,-6-3-30-16,3 2-6 0,3 4-2 0,-6 1 0 15,3 9-14-15,0 5 0 0,0 8-12 0,0 8 12 16,-3 6-20-16,-3 2 2 0,3 2 1 0,-3 1 0 16,3-1 17-16,-3 4 0 0,0-4 0 0,6 1 0 15,-3-3 0-15,3-6 17 0,-6-4-3 0,3-9-1 16,3-2-13-16,-3-6 9 0,-3-2-9 0,3-6 8 16,-3-4-19-16,0-6-4 0,-3 0-1 0,3-8 0 15,0 0-4-15,0 0-2 0,0 0 0 0,0 0 0 0,-3-6 22 16,0-2 0-16,6-2-9 0,0-3 9 0,0-3 10 15,3-3 6-15,-3 1 0 0,6-4 1 0,-3 1-1 0,2 0-1 16,1-3 0-16,3 0 0 0,0 1-1 0,3-1 0 16,-3 3 0-16,3 2 0 0,0 1 12 0,0-1 2 15,0 6 1-15,-4 5 0 0,1 0-29 0,0 3 0 16,0 5 0-16,0 0 0 0,-3 8-12 0,3 2-8 16,-3 3-1-16,0 3-1 15,0 6-4-15,-3 1-1 0,0 4 0 0,0 2 0 16,2-3-46-16,1 1-10 0,-3-6-1 0,3 0-615 15,-3-2-122-15</inkml:trace>
  <inkml:trace contextRef="#ctx0" brushRef="#br0" timeOffset="8002.2158">15114 11949 2419 0,'3'13'107'0,"-3"-8"22"0,0-5-103 0,0 5-26 0,-3 1 0 0,0-1 0 15,0 0 70-15,3-2 9 0,-6 2 1 0,6-5 1 16,-6 0-63-16,0 3-18 0,-3-3 0 0,0-3 8 0,-3 3-19 0,0 0-4 15,0 0-1-15,1 0 0 0,-1-2 0 0,3 2-1 16,-6-3 0-16,3 3 0 0,-3 0 4 0,0 0 1 16,-3 3 0-16,3-1 0 0,-2 4 12 0,-4-1 0 15,3 3 0-15,-3 0 0 0,0 2 0 0,6 3 8 16,-3-2-8-16,1 0 0 0,2 5 10 0,0-1-10 16,3-1 8-16,0 2-8 0,0-1 0 0,3 4 0 15,0-1 8-15,0 1-8 0,3-3 0 0,3 2 10 16,-3-2-10-16,3 0 10 0,3-3-10 0,0 1 10 15,3-4-10-15,0 1 10 0,0-3-10 0,-3-8 0 16,9 2 0-16,-3-2 8 0,3-5-21 0,3 0-5 16,0-6-1-16,0 1 0 0,0-9-2 0,3 1-1 0,0-4 0 15,2-1 0-15,-2-4-2 0,3 3-1 0,0-2 0 16,3 2 0-16,-3 0 25 0,3 3-10 0,-1 2 10 0,-2 4 0 16,-6 4 0-16,0 0 0 0,0 9 8 0,0-1-8 15,3 6 36-15,-3 5 0 0,-3 5 1 0,-3 3 0 16,0 5-5-16,-3 3-2 0,-3 5 0 0,0 3 0 15,-3-1-30-15,3-1 0 0,-3-1 0 0,-3 0 0 16,0-5-15-16,0-1-5 0,3-4-2 0,0-3 0 16,-3-3-30-1,0-2-5-15,3-6-2 0,3-5 0 0,0 0-63 16,-6-3-13-16,3-5-2 0,-3-5-771 0</inkml:trace>
  <inkml:trace contextRef="#ctx0" brushRef="#br0" timeOffset="8377.1677">15242 11721 748 0,'12'0'33'0,"-12"0"7"0,9 0-32 0,-3 3-8 16,3-6 0-16,-3 6 0 0,-1-1 148 0,1 4 28 16,0-1 6-16,3 3 1 0,0 0-113 0,0 5-22 15,-3 0-5-15,0 0-1 0,3 6 31 0,-3 0 7 16,0 2 0-16,0 0 1 0,0 0 13 0,0 0 2 15,0 0 1-15,3 3 0 0,-6 0-37 0,3 0-7 16,0 0-1-16,-1-1-1 0,4 1-12 0,-3-3-3 16,-3 3 0-16,3-3 0 0,-3-2-24 0,3-1-12 0,0-2 10 15,0 0-10-15,3-5 0 0,-3-1 8 0,0-2-8 16,-3 0 0-16,3-2 16 0,-6-6 0 16,0 0 0-16,9 0 0 0,-9 0 5 0,6 0 2 0,3-3 0 15,-3 0 0-15,0-2 0 0,-3-3 0 0,3 0 0 0,-3-5 0 16,2 0-9-16,-2-3-2 0,3-3 0 0,0 3 0 15,3-5-12-15,0 0 0 0,0-3 0 0,3 0 0 16,0 3 0-16,3-3-13 0,-3 3 2 0,6-5 1 31,-3-1-95-31,-1 1-19 0,4-6-4 0,0 3-614 0,0-3-122 0</inkml:trace>
  <inkml:trace contextRef="#ctx0" brushRef="#br0" timeOffset="8814.7883">16010 12115 1612 0,'3'14'144'0,"3"-1"-116"15,-3 0-28-15,3-2 0 0,0-1 217 0,0-5 38 16,0-2 7-16,2-3 2 0,1 0-212 0,3-5-41 15,0-3-11-15,0-3 0 0,0-2 0 0,3 0 0 16,0-3-10-16,0 0 10 0,3-2 0 0,-4-1 0 16,4 0 0-16,0-2 0 0,0 0 0 0,-3 3 0 15,6-4 0-15,-6 1 0 0,-1 0 8 0,-5 0-8 0,3 0 0 16,-3 0 0-16,0-1 0 0,-3 4 0 16,-3-1 0-16,0 1 0 0,0 2 0 0,-6 3 0 0,0 5 0 15,0-3 0-15,-6 3 0 0,-3 3 0 0,-3 0 0 16,1 2 0-16,-1 3 0 0,0 0 0 0,0 5 0 0,0 1 0 15,3 2 15-15,-3 0-4 0,0 5-1 0,0 0 0 16,4 3 24-16,-4 0 5 0,3 2 1 0,0 3 0 16,3-2-23-16,-3 2-4 0,3 0-1 0,0 0 0 15,0 3 0-15,3-3 0 0,0 3 0 0,3 0 0 16,-3 5-12-16,6 3 0 0,3 0 0 0,0 2 0 16,3 0-18-16,0-2 0 0,3 0 0 0,3-6 0 31,3-2-32-31,0-3-6 0,3-5-2 15,5-5 0-15,1-6-163 0,6-2-33 0</inkml:trace>
  <inkml:trace contextRef="#ctx0" brushRef="#br0" timeOffset="9595.8645">18108 11875 1695 0,'12'5'75'0,"-6"0"16"0,0-2-73 0,0-1-18 0,3 1 0 0,-3 0 0 15,3-3 83-15,0 0 13 0,0 0 2 0,-3 0 1 16,0-6-68-16,0 6-14 0,-3-5-2 0,0 2-1 15,2-4-14-15,-2 1 0 0,3-2 0 0,-3 0 0 16,3-2 0-16,-6-1-8 0,3 3 8 0,0-2 0 0,-6-1 0 0,6 0 0 16,0 1 8-16,-3 2-8 0,-3 0 41 0,0 0 3 15,0 0 0-15,0 0 0 0,-3 0 18 0,3 3 4 16,-3-3 1-16,-2-3 0 0,-7 4-34 0,0-1-6 16,3 0-2-16,-6 0 0 0,3 0 7 0,0 5 2 15,0 0 0-15,0 3 0 0,1-2-34 0,2 2 0 16,-3 0 0-16,0 5 0 0,0 0 0 0,0 1 0 15,0-1 0-15,0 6 0 0,1-1 0 0,-1 1 0 16,3 5 0-16,-3 0 0 0,-3-1-11 0,3 4-9 16,3-1-1-16,0 6-1 0,3-3 9 0,3 1 1 15,-3 1 1-15,7 4 0 0,2-6 11 0,0 3 0 16,-3-3 0-16,6-2 0 0,2 2 0 0,-2-3 0 0,0 1 0 16,3-1 0-16,-3-2 0 0,6-3 0 0,0-2 0 15,0-6 0-15,-3-2-19 0,3 0-1 0,6-6-1 0,-6 0 0 31,3-5-15-31,0 0-2 0,0 0-1 0,-1-5 0 0,1 0 19 0,0 0 4 0,3-1 1 0,0-1 0 16,0-4 15-16,-3 3 15 0,3-2-3 0,3 2-1 16,-1-3 25-16,1 1 4 0,3-1 2 0,-3 1 0 15,0-3 8-15,0 5 2 0,-3 0 0 0,-1 3 0 16,1 2-28-16,0 0-4 0,0 3-2 0,-3 3 0 16,-3-3-2-16,0 8 0 0,-9 0 0 0,0 0 0 15,6 3-16-15,3 2 10 0,0 3-10 0,-3 3 8 16,-3 2-8-16,3 0 0 0,0 0 0 0,-3 1-11 15,-1-1-11-15,1 0-2 0,-3 3-1 0,6 0 0 16,-3-3-33-16,0-2-6 16,3-3-2-16,0 0-706 0,3-3-142 0</inkml:trace>
  <inkml:trace contextRef="#ctx0" brushRef="#br0" timeOffset="11501.6528">19528 11668 1267 0,'-3'0'112'0,"-3"0"-89"15,3-3-23-15,0 1 0 0,-3 2 120 0,3-3 19 16,0-2 4-16,0-3 1 0,3 0-87 0,0 0-17 0,0-2-3 0,0-1-1 15,3 3-8-15,0-3-1 0,0 1-1 0,0-1 0 16,3-2 17-16,0 2 3 0,-3 1 1 16,3-1 0-16,3-2-2 0,0 0 0 0,3 2 0 0,0-2 0 15,3 5-4-15,-3-3-1 0,-1 4 0 0,-2-1 0 16,0 5-32-16,3-2-8 0,0 5 0 0,-3 0 0 16,3 5 0-16,0 6 0 0,-3 4 0 0,3 7 0 31,-3 4-24-31,3 6-9 0,-7 7-3 0,1 4 0 0,0 4 12 0,-3 1 3 0,0 5 0 0,-3-3 0 15,0-2 4-15,-3-3 1 0,3 0 0 0,-3-3 0 16,0 0 16-16,0-4 0 0,0-4 0 0,0-5 0 16,1-5 0-16,2-3 0 0,-3-2 0 0,0-6 0 15,0-5 10-15,0 0-10 0,0-6 10 0,-3 1-10 16,3-6 12-16,-3-2-4 0,3-3-8 0,-3-5 12 16,0 2 37-16,0-5 7 0,3-2 2 0,0-6 0 0,0 0-22 15,3-2-4-15,0-3 0 0,3 0-1 0,3-3 0 16,0 0 0-16,3-8 0 0,3 1 0 0,0-4-17 15,2 1-3-15,1-3-1 0,0 5 0 0,3-2-10 16,3 5 0-16,0 3 0 0,3 4 0 16,-1 4-28-16,-2 7-4 0,0 4 0 0,-3 4-1 15,-3 0 1-15,-3 9 1 0,3-1 0 0,-3 8 0 16,-1 1-3-16,1 7-1 0,-3 5 0 0,-3 4 0 0,3 7 17 0,-6 5 3 16,3 3 1-16,-3 3 0 0,-3 0 14 0,3-3 0 15,-3-3 0-15,3 0 0 0,3-4 0 0,-3-4 0 16,0-5 9-16,-3 0-9 0,3-5 11 0,0 0-11 15,-3-5 12-15,0-3-12 0,-3-3 0 0,3-5 0 16,3 5 0-16,-3-5 0 0,0 0-16 0,0 0 0 0,0 0 0 0,0 0 0 16,0 0 16-16,-3-5 0 0,3-6 12 15,0-2-12-15,3 0 22 0,0-3-2 0,0-5-1 0,3-3 0 16,0-8 2-16,3-2 1 0,0-9 0 0,5 1 0 16,4 0-9-16,3-1-1 0,0 4-1 0,3 4 0 15,0 1-11-15,-4 8 0 0,4 2 0 0,-3 8 0 16,-3 5 0-16,0 3 8 0,0 8-8 0,0 6 8 15,-4 2 0-15,4 5 0 0,-3 8 0 0,-3 3 0 16,-3 8-8-16,0 2-9 0,-3 3 9 0,0 0-13 16,0 0-18-1,-3 3-3-15,3-3-1 0,-6-5 0 0,0-1-89 16,-3-2-17-16,6 0-4 0,-3-5-779 0</inkml:trace>
  <inkml:trace contextRef="#ctx0" brushRef="#br0" timeOffset="12173.3697">20746 11782 1674 0,'0'0'74'0,"0"0"15"0,0 0-71 0,0 0-18 16,0 0 0-16,0 0 0 0,0 0 30 0,0 0 2 15,0 0 1-15,0 0 0 16,0 0-65-16,0 0-14 0,0 0-2 0,0 0-1 0,0 0 34 0,0 0 15 16,0 0-12-16,0 0 12 0,0 0 0 0,0 0 0 15,0 0 0-15,0 0 0 0,0 0 17 0,0 0 11 16,0 0 3-16,0 0 0 0,0 0 1 0,0 0 1 15,0 0 0-15,0 0 0 16,0 0-73-16,-6 5-14 0,6-5-3 0,-6 0-1 16,0 0 0-16,6 0 0 0,0 0 0 0,0 0 0 0,-6 0 58 0,6 0 0 15,0 0 8-15,0 0 0 0,0 0 48 0,0 0 9 0,0 0 3 0,0 0 0 16,0 0-17-16,0 0-3 0,0-5-1 0,0 0 0 31,0-3-152-31,0 2-31 0,0-9-5 0,3 4-2 0</inkml:trace>
  <inkml:trace contextRef="#ctx0" brushRef="#br0" timeOffset="12739.8295">21198 11597 1792 0,'0'0'80'0,"-6"0"16"0,6 0-77 0,-6-3-19 15,-6 0 0-15,3-2 0 0,0 2 56 0,0-2 7 16,-3 0 1-16,-2 0 1 0,2-3-43 0,0 2-9 16,0-2-1-16,-3 3-1 0,3-3 1 0,0 3 1 15,0-3 0-15,0 3 0 0,0-1 3 0,1 1 0 16,-1 0 0-16,3 2 0 0,-3 1 11 0,3-1 2 15,0 0 1-15,-3 3 0 0,3-2-7 0,0 2-2 0,6 2 0 0,-6-2 0 16,3 3-13-16,-3 2-8 16,0-2 10-16,-2 5-10 0,-1 0 13 0,0 2-3 0,3 1-1 15,0 2 0-15,-3 3 10 0,3 2 1 0,3 1 1 16,-3 2 0-16,0 3-21 0,3 0 8 0,3 2-8 0,0-2 0 16,3-3 0-16,0 0 0 0,0-2 0 0,6-1 0 15,0-4-12-15,0 2-6 0,-3-6-2 0,3 1 0 31,3-3-5-31,-3-6-2 0,6-2 0 0,0 0 0 16,0-2-14-16,0-6-3 0,-3-3-1 0,2 1 0 16,4-9 13-16,0 3 4 0,3-5 0 0,0 0 0 0,0 2 19 0,-3-2 9 0,-3 3-8 0,2-1 8 31,-2-2 33-31,0 2 12 0,0 1 3 0,-6 2 0 0,3-3 21 16,3 4 5-16,-6-1 1 0,3 5 0 0,-3 1-34 0,0 2-6 15,3 0-2-15,-6 5 0 0,-3 3 9 0,0 0 2 16,0 0 0-16,6 5 0 0,-3 3-29 0,0 5-6 15,0 3-1-15,0 6 0 0,2 1-8 0,-2 6 0 16,-3 1 0-16,3-1-11 0,3 0-1 0,0 0 0 16,-3 0 0-16,3-3 0 15,0-2-21-15,0-5-5 0,0-3-1 0,0-3-747 16,-3-3-150-16</inkml:trace>
  <inkml:trace contextRef="#ctx0" brushRef="#br0" timeOffset="13583.3849">21499 11441 1900 0,'9'0'169'0,"-4"0"-135"0,-5 0-34 0,9 0 0 16,0-3 131-16,3 3 19 0,-3 0 4 0,0 3 1 16,0-1-101-16,3 1-20 0,-3 5-4 0,3 0-1 15,-3 2-13-15,0 6-2 0,3-3-1 0,-4 6 0 16,-2-1-13-16,-3 6-13 0,3 3 2 0,-3-1 1 15,0 3-5-15,0 0-1 0,-3 1 0 0,3-7 0 16,-3-1-26-16,0-4-6 0,0 1 0 0,0-4-1 16,0-4-10-16,0 0-1 15,0-3-1-15,-3-3 0 0,3-5-6 0,0 0-1 0,0 0 0 16,0 0 0-16,0 0 88 0,0 0 18 0,0-5 3 0,-3-3 1 16,3 0 26-16,-3-3 6 0,3 0 1 0,3-4 0 0,3-1-5 15,0-5-1-15,0-3 0 0,0 0 0 0,6 0-19 16,-3-2-4-16,6 2-1 0,0 0 0 0,3-2-33 0,-1 2-12 15,1 0 0-15,0 3 9 0,0 0-1 0,0 2-8 16,3 6 12-16,-3 0-4 0,-1 2-8 0,1 0 0 16,-3 4 9-16,0 1-9 0,0 4 0 0,0 4 0 15,-3 4 0-15,0 4 0 16,3 3-36-16,-4 3-4 0,-2 3-2 0,3 5 0 0,0 5 19 0,-3 0 4 16,-3 0 1-16,0 3 0 0,3-1 5 0,-3-2 1 15,-3 1 0-15,3-4 0 16,-6 1-16-16,3-9-4 0,0 3 0 0,-3-8 0 0,-3 1 12 0,3-4 1 15,0-2 1-15,0-8 0 0,-6 5 18 0,6-5 0 0,-3-2 11 0,-3-1-11 16,0-2 42-16,-3-3 2 0,3 0 0 0,0-3 0 16,3-2-10-16,-3 0-2 0,6-3 0 15,-3-2 0-15,6-4 16 0,0-1 4 0,0 4 0 0,3-5 0 16,3 3-32-16,0 3-7 0,0-1-1 0,3 3 0 16,-3 0-12-16,3 6-10 0,0 2 2 0,2 0 0 15,-2 3-5-15,0 5-1 0,3 2 0 0,0 6 0 16,0 3 2-16,0 5 0 0,3 2 0 0,-4 6 0 15,10 2-16 1,0-2-2-16,-3 0-1 0,0 0 0 0,3 0-9 16,-4-6-3-16,7-2 0 0,0-3 0 0,0 0-9 0,3-5-3 15,-1 0 0-15,1-5 0 0,3 0 24 0,-3-3 5 0,-4-3 1 0,-2-2 0 16,3 2 40-16,-3-2 8 0,-3-1 1 0,-3-4 1 0,2 2 42 16,-5-5 8-16,0 2 1 0,-3-2 1 0,-3-3-9 15,3 0-1-15,0 0-1 0,-6-5 0 0,0 5-12 0,0-5-2 16,0 3-1-16,-3-4 0 0,-3 4-41 0,0-1-10 15,0 1 0-15,0 2 0 0,0 3-16 0,-3 0-6 16,-3 2-1-16,0 3 0 0,-6 0 6 0,0 5 1 16,-3 3 0-16,-6 3 0 0,3 2 16 0,-3 6 0 15,1 2 0-15,-1 3 0 0,-3 5 0 0,0 3 0 16,0 0 0-16,3 5 0 0,1 3 0 0,2-1 0 16,3 1-12-16,3 0 12 0,0-3-8 0,12 3 8 15,0-6 0-15,0 1 0 0,12-1-12 0,0-2 12 16,9-3-12-16,3 0 12 0,-1-2-19 0,4-3 3 0,3 2 1 15,6-5 0 1,-1-2-141-16,-2-3-28 0,9-3-5 0</inkml:trace>
  <inkml:trace contextRef="#ctx0" brushRef="#br0" timeOffset="14840.2533">4053 14422 1555 0,'0'0'138'0,"0"0"-110"15,0 0-28-15,0 0 0 0,0 0 129 0,0-5 21 16,-3 0 4-16,-3 0 1 0,0-1-99 0,0-4-20 0,3 2-4 0,0-3-1 16,-3 3-31-16,-3 0-18 0,0-2 2 0,0 2 1 31,-5 2-24-31,2 1-5 0,-3-3 0 0,3 6-1 0,-3 2 29 0,0 0 5 0,3-3 2 0,-3 6 0 15,0-1 33-15,1 4 6 0,2-1 2 0,-3 3 0 16,0 0-3-16,3 5 0 0,0 3 0 0,-3 0 0 16,0 2-5-16,3 3 0 0,0 1-1 0,4 4 0 15,-1 0-12-15,6 4-3 0,0-4 0 0,3 0 0 16,3 4-8-16,3-4 0 0,3 1 0 0,2-1 0 16,-2-2-9-16,3 0 9 0,0-3-12 0,0 0 12 15,0 0-20-15,0-5 2 0,0 0 1 0,-3-6 0 16,0 1-1-16,3-6 0 0,-4 1 0 0,1-6 0 15,0-6 5-15,3 1 1 0,0-8 0 0,0-3 0 16,3-5 12-16,0 0-9 0,-3-9 9 0,3 1-8 16,-9 0 0-16,5-5 0 0,4-1 0 0,0-7 0 15,-3 0 8-15,3-3 0 0,0 0-9 0,0 3 9 0,-3 2-14 16,3 5 2-16,-4 6 0 0,-2 6 0 0,0 4 22 16,-3 3 5-16,0 6 1 0,-3 4 0 0,-3 6 28 0,0 0 5 15,0 8 2-15,3 5 0 0,0 9-19 16,0 1-3-16,-3 6-1 0,3 3 0 0,3 0-17 15,-3 0-11-15,6-1 12 0,0-1-12 16,0 1-14-16,6-4-10 0,-3-3-1 0,0-1-663 16,-1-1-133-16</inkml:trace>
  <inkml:trace contextRef="#ctx0" brushRef="#br0" timeOffset="20460.5694">4681 14314 1429 0,'0'0'63'0,"0"0"13"0,0 0-60 0,0-5-16 0,-3-3 0 0,3 0 0 15,3 0 52-15,-3 0 8 0,0 0 2 0,3 3 0 16,3-1-13-16,-3 1-2 0,0 0-1 0,-3 5 0 15,6-3-2-15,-6 3 0 0,0 0 0 0,0 0 0 16,6-2-8-16,-6 2-3 0,9 0 0 0,0 2 0 16,-3-2-9-16,3 0-1 0,2 0-1 0,-2 0 0 15,6 3-14-15,-3-1-8 0,0 1 8 0,3 2-8 16,3 3 0-16,3 3 0 0,-9 0 0 0,5 2-12 16,-5-3 4-16,3 6 0 0,-3 0 0 0,0 3 0 15,-3 2 0-15,0 0 0 0,-6 5 0 0,0-2 0 16,-6 0 8-16,3 0 0 0,0 0 0 0,-3-3 0 15,-3-3 0-15,3-2 11 0,-3-3-3 0,3 1 0 16,0-1 2-16,0-3 0 0,0-2 0 0,0 0 0 16,0-5-10-16,3-3 0 0,-3 5 0 0,3-5 0 15,-6 3 0-15,6-3 0 0,0 0 0 0,0 0-11 16,-3-3 11-16,3 3 0 0,-3-5 0 0,0 0 0 0,0-3 0 16,0 2 9-16,3-4-1 0,3-1-8 0,0-2 19 0,3-3-3 15,-3-2-1-15,3-3 0 0,3-3-3 0,0-3 0 16,3-5 0-16,0 1 0 0,6 2-12 0,3-3-8 15,-7 3 8-15,4 2-13 0,3 1 0 0,0 2 0 16,-3 0 0-16,0 3 0 0,0 0 13 0,-1 2 12 16,1 4-3-16,3 1 0 0,0 4-24 0,0 4-5 15,-6 1 0-15,0 5-1 0,5 5 7 0,-2 3 2 16,-6 3 0-16,0 5 0 0,-3 2 25 0,-3 3 6 16,0 6 1-16,-3-1 0 0,0 11 19 0,3-2 4 0,-3 5 1 15,-3-3 0-15,0 0-8 0,3-3 0 0,3-2-1 16,-3-3 0-16,6-3-35 0,-3-2 0 0,-6-5 0 0,5-1 0 31,1-2-53-31,3 0-11 0,-3-3-3 0,3 0-626 0,3-2-126 0</inkml:trace>
  <inkml:trace contextRef="#ctx0" brushRef="#br0" timeOffset="21147.91">6285 14282 1440 0,'0'0'64'0,"0"0"12"0,0 8-60 0,0 0-16 16,0-3 0-16,0 3 0 0,0-8 206 0,0 0 38 16,0 0 8-16,0 0 2 0,-3 3-186 0,0 0-36 15,-3-3-8-15,-2 0-2 0,-1-6-8 0,-3 4-2 16,3-4 0-16,-6 4 0 0,0-1-12 0,0-2-15 16,0 2 3-16,0 3 1 0,-2-2 2 0,-4 4 0 15,0-2 0-15,3 5 0 0,-3-2-11 0,0 5-1 16,-3 3-1-16,-2 2 0 0,5 5 0 0,-3 1 0 0,-6 2 0 15,9 6 0-15,4-1 22 0,-1 3-11 0,3 0 11 16,-3 0-8-16,3 0 16 0,6-2 4 0,3 2 1 0,0 0 0 16,3-2-13-16,0-1 0 0,3 0 0 0,6-2-10 15,0-3 10-15,3 3 0 0,3-5 8 0,0-1-8 16,-3-7 0-16,3-3 0 0,-3 0 0 0,6-3 0 16,-1-8 0-16,1 1 0 0,0-6-11 0,3-5 11 15,-3-1 0-15,3-4 0 0,3-6 0 0,-3-2 0 16,-1-1-15-16,4-2 3 0,3-3 1 0,-3 0 0 15,0-2 11-15,0-6 0 0,-1-2 0 0,1 0 0 16,3-3 0-16,-6 2 0 0,-3 1 0 0,0 2 0 16,3-2 8-16,-7 2 4 0,-8 1 1 0,3-1 0 15,6-2 3-15,-6-1 1 0,-6 4 0 0,3 2 0 0,-3 2-7 16,0 3-2-16,0 1 0 0,-3 4 0 0,0 1-8 0,0 5 0 16,3 2-12-16,0 6 12 0,-3 2 0 0,3 3 0 15,-3 3 0-15,3 2 12 0,-3 3-12 0,3 3 0 16,-3 5 0-16,3 0 8 0,-3 5 1 0,3 3 0 15,3 0 0-15,-3 5 0 0,0 0-1 0,0 8-8 16,3 0 12-16,0 8-4 0,-6 3 8 0,0 3 0 16,3 1 1-16,3 7 0 0,0-1-17 0,0 6 0 15,3 4 0-15,-3 4-9 0,6-1 9 0,-3-2 8 16,3-2-8-16,0-1 11 16,6-3-32-16,0-2-7 0,-3-3 0 0,6-5-1 15,-4-8-139-15,4-7-28 0,3-9-6 0</inkml:trace>
  <inkml:trace contextRef="#ctx0" brushRef="#br0" timeOffset="21882.1224">7911 14258 2340 0,'0'8'52'0,"0"0"10"0,-6 3 2 0,3-3 1 0,0 0-52 0,3 0-13 16,0 0 0-16,0 0 0 0,0-8 0 0,-3 5 0 0,6 3 0 0,-3-8 0 15,0 0 0-15,0 0 0 0,6 5 0 0,3-5 0 16,2 0-9-16,1 0 9 0,-3-5 0 0,3 2-9 16,6-5 9-16,-3 0 0 0,-3 0 0 0,6-2 8 15,0-1 1-15,-1-2 1 0,-5 0 0 0,3-1 0 16,-6-1-10-16,6-1 0 0,3 0 0 0,-3 0 0 16,-3-3 0-16,-3 4-11 0,5-1 11 0,-2 0-8 15,-3-3 8-15,-3 1 8 0,0-1-8 0,0 1 11 16,0-3 2-16,0-1 1 0,-6 4 0 0,-3-3 0 15,6-3-14-15,-3 3 8 0,-3-3-8 0,0 5 0 16,0 4 0-16,-3 4-8 0,0 0-1 0,-3 3 0 16,-3 3 1-16,1 2 0 0,2 3 0 0,-6 3 0 15,0 5 8-15,-3-3 0 0,0 6 0 0,0 5 0 16,0 2 0-16,-2 4 0 0,-1 1 10 0,3 6-10 16,0-2 16-16,0 5-4 0,-3-3 0 0,6 2 0 0,1 1 8 15,2 0 0-15,0 0 1 0,-3 2 0 0,0 3-8 16,6 3-1-16,6 0-1 0,3 2 0 0,-6 0-11 0,6 1 8 15,6-1-8-15,0-2 8 0,0-3-8 0,3 0 0 16,0 0 0-16,3-3 0 0,6 3 0 0,-1-8-12 16,-2 0 2-16,6-5 1 15,12-3-16-15,-3-5-3 0,-4-3-1 0,4-7 0 16,6-12-132-16,6-2-27 0</inkml:trace>
  <inkml:trace contextRef="#ctx0" brushRef="#br0" timeOffset="22428.8534">8932 14245 979 0,'-3'11'87'16,"-6"-3"-70"-16,3-3-17 0,-3 0 0 0,0 1 288 0,0-4 53 0,0 1 11 0,-3-3 3 16,3 3-283-16,3-3-57 0,-3 0-15 0,3 0 0 15,-6-3 9-15,3-2-9 0,-2 2 12 0,2-2-12 16,-3 5 19-16,3-6-3 0,-3 6-1 0,3-2 0 16,0-4-1-16,-3 6 0 0,-3-2 0 0,3 2 0 0,0-3 11 15,1 6 3-15,-4-1 0 0,0 1 0 0,-3 0-28 16,6-1 0-16,3 4 0 0,0-1 0 0,-6 6-24 15,3-1-1-15,0 3 0 0,3 1 0 0,1 1 15 16,2 4 10-16,0 2-12 0,0 0 12 0,0 6-12 0,3-3 4 16,0-1 8-16,3 1-13 0,0 0 13 0,0 0 0 15,0-3 0-15,3-3 0 0,0 1 0 0,0-6 0 16,0 0 0-16,3 1 0 0,0-6 0 0,3 0 0 16,-1-3 0-16,1-2 0 0,3-6-20 0,0 0 0 15,0-5-1-15,6-2 0 16,-3-6-11-16,6 0-1 0,-6-3-1 0,2-4 0 0,1-1 10 15,0-3 3-15,-3-2 0 0,0 0 0 0,0-3 21 0,-3 3 8 0,-3 0 0 16,0 3 0-16,0 2 28 0,-4 5 4 0,4 1 2 0,-3 5 0 16,0 5 4-16,-3 0 1 0,3 5 0 0,-6 3 0 15,0 0 5-15,6 8 2 0,-3 5 0 0,3 6 0 16,0 5-21-16,-3 2-4 0,0 3-1 0,0 0 0 16,0 3-28-16,3-3 0 0,-3 0-11 0,3-2 11 15,0-6-24-15,0-3 2 0,0-2 1 0,3-5 0 31,0-1-159-31,2-7-32 0</inkml:trace>
  <inkml:trace contextRef="#ctx0" brushRef="#br0" timeOffset="22809.9673">9664 14145 1890 0,'0'0'84'0,"0"0"16"0,-6 2-80 0,0-2-20 16,-3-2 0-16,0-1 0 0,-3 0 44 0,0-2 4 15,0 2 0-15,0-2 1 0,0 0 10 0,1 0 1 16,2 2 1-16,-6 0 0 0,0 1-5 0,0 2-2 0,0 0 0 0,-3 0 0 16,0 0-25-16,-2 5-5 0,-1 0 0 0,3 0-1 15,0 3-8-15,0 3-2 0,-3-3 0 0,3 5 0 16,1 0 14-16,2 3 2 0,0-3 1 0,0 6 0 15,-3 0-30-15,6 2 0 0,-3 0 0 0,3 0 0 16,0 3-19 0,1 2-6-16,2 1-2 0,3-1 0 0,0 1 17 0,3-1 10 0,-3 3-12 0,6-2 12 15,6-1 0-15,-3-2 8 0,3-3 0 0,3 0 1 16,3-5-9-16,-1 3 0 0,4-6 0 0,0-2 0 16,3-4-16-16,3 1-6 0,3-5-1 0,0-6 0 15,2 1-98-15,1-4-20 16,6-4-4-16,-3-1-522 0,-7-5-104 0</inkml:trace>
  <inkml:trace contextRef="#ctx0" brushRef="#br0" timeOffset="23356.7189">9819 13645 2541 0,'0'0'56'0,"0"0"11"0,0 0 2 0,0 0 3 0,0 0-57 0,0 0-15 0,0 0 0 0,0 0 0 16,0 0 0-16,0 0-8 0,0 0 8 0,0 0-13 16,0 0 13-16,0 0-9 0,0 0 9 0,0 0-8 15,0 0 8-15,3 5 16 0,2 0-4 0,-2 3-1 16,3 5-11-16,0 3 8 0,3 3-8 0,-3 2 8 15,0 5-8-15,3 3 0 0,-3 3 0 0,3 5 0 16,-3 3 0-16,3 2 0 0,0 1 9 0,-3-1-9 16,0-2 8-16,0-3-8 0,3 0 8 0,-6 0-8 15,0 2 0-15,-3-2 8 0,0-2-8 0,3 2 0 16,0-3 0-16,0-2 0 0,-1 0 0 0,1-6 0 16,-3-2 0-16,3-5 0 0,0-1 0 0,-3-5 0 15,0-2 0-15,0-6 0 0,0-5-12 0,0 0 4 0,0 0 8 0,0 0 0 16,0 0-9-16,0 0 9 0,0 0-9 0,-3-5 9 15,-3-3-12-15,4-3 12 0,-1 1 0 0,0-3 0 16,3-1 0-16,3-4 0 0,0-1 0 0,-1-2 9 16,1 0-1-16,3-3 0 0,6-2 1 0,-3-1 0 15,3 1 0-15,0 2 0 0,0 0 19 0,0 3 3 16,3 0 1-16,-3 5 0 16,0 0-50-16,-1 6-10 0,1 4-1 0,0 1-1 15,-3 2 50-15,3 6 9 0,-3 2 3 0,3 6 0 0,0-1-32 0,-3 4 0 16,3 4 0-16,-3 1 0 0,3 4 0 0,-4 1 0 15,1 3 0-15,-3 2 0 16,3-3-20-16,0 1-9 0,0-1-3 0,-3 1 0 16,0-9 0-16,3 1 0 0,3-3 0 0,-3-6-720 0,3-2-144 15</inkml:trace>
  <inkml:trace contextRef="#ctx0" brushRef="#br0" timeOffset="23969.0321">11468 14052 2516 0,'11'19'112'0,"-8"-14"22"0,0 3-107 0,3-6-27 16,3 1 0-16,3 0 0 0,0-1 24 0,3-7-1 0,0 0 0 16,3-3 0-16,0 0-23 0,-1-3 0 0,4-5-12 0,-3 1 4 15,0-1 8-15,3-3-10 0,-6 1 10 0,6-1-10 16,-7 1-2-16,1-4 0 0,-3 7 0 0,-6-4 0 16,3 1 12-16,0-1 0 0,0 3 0 0,0-2 0 15,-6-1 0-15,-3 3-13 0,0-2 5 0,0 4 8 16,0-1-24-16,-3-1 4 0,-6 2 0 0,0 1 0 15,3 0 7-15,-6 2 1 0,0 4 1 0,0-1 0 16,-5 2-8-16,2 4-1 0,-6-1-1 0,3 6 0 16,0 2 1-16,0 6 1 0,0-1 0 0,1 3 0 15,-1 3 19-15,3 0 17 0,-3 5-3 0,0 0-1 16,3 3 14-16,-3 3 2 0,6 2 1 0,1 3 0 16,2-1 3-16,0 6 1 0,0 3 0 0,3-3 0 15,6 3-12-15,3-1-2 16,-3 1-1-16,3 0 0 0,6-3 13 0,0 0 4 0,2-5 0 15,1 2 0-15,0-2-27 0,3-8-9 0,6-3 0 0,-3-5 9 16,0 0-126-16,3-11-26 0,2-5-5 16,1-8-911-16</inkml:trace>
  <inkml:trace contextRef="#ctx0" brushRef="#br0" timeOffset="24250.2246">12241 13055 2095 0,'0'0'92'0,"0"0"20"0,0 7-89 0,0-7-23 0,0 0 0 0,0 0 0 16,0 0 48-16,0 0 4 0,0 0 2 0,-5 6 0 16,-1 2-36-16,0 0-7 0,3 5-2 0,3 0 0 15,3 6-9-15,-3 4 12 0,3 7-12 0,0 7 12 16,0 5 3-16,3 6 1 0,5 10 0 0,-2 3 0 15,3 10 15-15,-3 0 3 0,6 4 1 0,-3-4 0 16,-3 6 14-16,-3-6 3 0,6-5 1 0,-6-5 0 16,0-8-42-16,0-11-11 0,0-5 0 0,0-2 0 15,-1-6-102-15,-2-5-22 16,-3-8-5-16,3 0-949 0</inkml:trace>
  <inkml:trace contextRef="#ctx0" brushRef="#br0" timeOffset="24687.6128">12736 13983 230 0,'20'16'20'0,"-11"-11"-20"0,0 1 0 0,3-1 0 15,-3-2 430-15,6-3 82 0,0 0 16 0,0-6 3 16,3 1-384-16,-1-3-77 0,4 0-15 0,-3-2-3 16,3-1-7-16,0-2-1 0,0 0 0 0,0-3 0 15,-1 0-27-15,-2-3-5 0,0 3-2 0,-3-2 0 16,-3-1-10-16,0 1 0 0,0-3 0 0,-3 0 0 16,-3-3-18-16,2 3 1 0,-2-1 0 0,0-1 0 15,-6 1 17-15,0-1 8 0,0 4-8 0,0-2 12 16,0 2-24-16,-3 6-4 0,-6 0-2 0,1 2 0 15,-4 3 8-15,0 6 2 0,-3 2 0 0,0 2 0 16,0 4 8-16,0 2-10 0,-3 5 10 0,3 3-10 16,-2 2 34-16,2 6 8 0,3 3 0 0,-3 2 1 15,3 2-20-15,0 4-4 0,6 2-1 0,0 0 0 16,-3 5-8-16,6 1 8 0,0-6-8 0,0 2 8 16,6-4 4-16,0-4 0 0,0-2 0 0,0-2 0 0,6-3-12 15,0-3-17-15,0 0 4 0,3-5 1 16,0-5-36-16,3-4-6 0,6-1-2 15,-1-6-1012-15</inkml:trace>
  <inkml:trace contextRef="#ctx0" brushRef="#br0" timeOffset="25281.2236">13679 13541 1209 0,'15'32'53'0,"-9"-16"12"0,0 5-52 0,0 0-13 0,0-2 0 0,0 2 0 16,0-2 338-16,3-1 65 0,-6-2 13 0,6 2 2 31,-3 4-360-31,0-1-72 0,-1 3-14 0,1 2-4 16,0 1 4-16,-3 4 0 0,0 1 0 0,0 2 0 0,-3-2 16 0,0 0 3 0,0-6 1 0,0 1 0 16,0-3 8-16,0-3 0 0,0-5 0 0,0-3 0 15,0-2 11-15,-3-4 4 0,3-7 1 0,0 0 0 16,0 0-16-16,0 0 0 0,0 0 0 0,-3-7 0 15,3-4 0-15,0-5-12 0,0-2 12 0,0-1-13 16,6 0 13-16,-3-4 10 0,0-6-2 0,0 2 0 16,0 1 13-16,0-1 3 0,3 1 0 0,0-1 0 15,3 3 3-15,-3 3 1 0,3-5 0 0,3 2 0 16,0 3-20-16,0 2-8 0,2 3 0 0,-2 1 8 16,6 1 8-16,0 4 0 0,-3-1 1 0,0 3 0 0,0 3-17 15,3 2-11-15,-3 6 2 0,-1 2 0 0,1 3-2 16,0 5 0-16,3 6 0 0,0 2 0 15,0 6-13-15,-3 2-2 0,0 0-1 16,-4 3 0-16,1-3 2 0,-3 0 0 0,-3 0 0 0,0 0 0 0,0-3 10 0,0-4 3 16,-6-4 0-16,3-2 0 15,-3-3-17-15,0-2-3 0,0-1-1 0,-3 1 0 16,3-11 15-16,0 0 3 0,0 0 1 0,0 0 0 0,0 0 26 0,-3 3 6 16,-3-3 1-16,3-3 0 0,-3-2 14 0,3-6 3 15,0 3 1-15,3-2 0 0,0-6-3 0,0-3-1 16,0-2 0-16,0-3 0 0,6 3-9 0,0-3-1 15,0-2-1-15,6 2 0 0,0 3-22 0,0 2 0 0,3 1 0 16,-3 2 0-16,2 8 0 0,-2 3 0 0,3 2 0 16,0 3 0-16,0 5 0 0,0 3 0 0,0 8 0 0,3 0 0 15,0 2 0-15,-4 4 0 0,4 1 0 16,0-1 0 0,0-4-41-16,3 1-13 0,-6-6-2 0,0-5-716 0,2-3-142 0</inkml:trace>
  <inkml:trace contextRef="#ctx0" brushRef="#br0" timeOffset="25734.2456">15072 13883 345 0,'6'13'31'0,"3"-2"-31"16,0 2 0-16,0-8 0 0,-3 3 488 0,-6-8 92 15,6 0 19-15,3-3 3 0,0-5-482 0,0-2-96 16,0-1-24-16,-1-2 0 0,1-3 0 0,0 0 0 16,-3 0-14-16,0 0 5 0,3 1 9 0,-3-4 0 15,0-2 0-15,-3 2 0 0,3 1-18 0,-6-1-2 16,3-2 0-16,0 3 0 0,-3-1 20 0,0 1 0 15,0-1 0-15,-3 1 0 0,0 2 12 0,0 2 7 16,-3-1 1-16,0 4 0 0,0 3-20 0,0 3 0 0,-3 0 0 16,0-1 0-16,-3 4 0 0,4-1 0 0,-4 0 0 0,3 6 0 15,-3-3 0-15,3 5 0 0,0 3 0 0,0 0 0 16,-3 5 0-16,3 1 0 0,-3 1 0 16,3 1 0-16,-3 3 0 0,1-1 0 0,5 4 10 0,-3-1-10 15,3 2 12-15,3 4-2 0,0 2-1 0,3 0 0 16,0 3-9-16,0 2 0 0,0 3 0 0,0-2 0 15,3-4 0-15,-3 1-11 0,3-5 11 0,0-3-8 32,3-6-16-32,0 1-4 0,0-6 0 0,2-3 0 0,-2-7-148 15,3-3-31-15,15-13-5 0,-6-6-2 0</inkml:trace>
  <inkml:trace contextRef="#ctx0" brushRef="#br0" timeOffset="26109.1622">15522 13581 2941 0,'6'21'64'0,"0"3"14"0,0-3 2 0,-1 3 4 0,1-3-68 0,-3 3-16 16,6-3 0-16,-3 3 0 16,0-3-20-16,0 6-8 0,3-1-2 0,-3 1 0 0,0-1 30 0,0 0 0 15,0-2 0-15,-3-3 0 0,3 1-12 0,0-4 3 16,-3-7 1-16,0-1 0 0,0-2-13 0,-3-8-3 15,0 0 0-15,0 0 0 16,9-2-22-16,-3-4-5 0,-3 1-1 0,3-6 0 0,-3-2 32 0,2 0 7 0,-2-6 1 16,3 1 0-16,0-1 12 0,0-2 0 0,0 0 0 15,0-3 0-15,3 0 15 0,-3 1 5 0,3-1 2 16,3 0 0-16,0 3 16 0,0-3 3 0,0 5 1 16,-3 1 0-16,2 5-14 0,1 0-4 0,0 2 0 0,0 6 0 15,0-1-7-15,0 9-1 0,0 0-1 0,0 5 0 16,-3 2-15-16,-3 3 8 0,0 6-8 0,3 2 0 15,-3 0 0-15,0 3 0 0,2 3-13 0,-2-4 4 32,0 4-17-32,0-3-3 0,-3-3-1 0,3-5 0 0,-3 0-82 15,0-6-16-15,-3-2-3 0,0-8-951 0</inkml:trace>
  <inkml:trace contextRef="#ctx0" brushRef="#br0" timeOffset="26405.9779">16135 13406 288 0,'9'8'25'0,"0"-2"-25"15,-3-1 0-15,6 0 0 0,-4-2 516 0,7-3 99 16,0-3 19-16,3 1 4 0,0-4-482 0,6 1-96 15,3 0-19-15,-1-1-4 0,4 1-18 0,0 0-4 16,-3-3-1-16,5 3 0 0,-5-1 3 0,6 4 1 0,-3-4 0 0,-1 1 0 16,1-3-18-16,3 3-9 0,3-3 1 0,-4 3 0 31,4-3-32-31,-3 0-5 0,0 0-2 0,-1-3 0 16,4 1-89-16,-3-1-17 0,-9-2-4 0,2 2-529 0,-2-5-106 0</inkml:trace>
  <inkml:trace contextRef="#ctx0" brushRef="#br0" timeOffset="26765.2478">16656 12840 864 0,'0'0'76'0,"0"0"-60"16,6 8-16-16,-6 0 0 0,0-8 292 0,0 5 55 15,3 3 11-15,0 0 2 0,-3-8-238 0,0 11-48 16,3-3-10-16,0 2-1 0,0-2-20 0,-3 3-4 16,-3 2-1-16,3 3 0 0,0 3-13 0,-3 2-2 15,3 3-1-15,-3 5 0 0,-3 2-22 0,3 9 0 16,0 0 0-16,0 5 0 0,-3 0 0 0,0 2 0 15,0 6 0-15,3 0 0 0,-3 3 14 0,3-1-2 16,0-4 0-16,0-1 0 0,0-5 7 0,0-3 1 16,0 0 0-16,3-2 0 15,-3-5-42-15,3-1-8 0,-3-2-2 0,0-3 0 16,3-3 0-16,0 1 0 0,0-9 0 0,0-2 0 16,0-5-216-16,6-3-43 0,6-8-9 0,-3-8-1 0</inkml:trace>
  <inkml:trace contextRef="#ctx0" brushRef="#br0" timeOffset="27249.5182">18692 13221 979 0,'0'0'43'0,"-3"8"9"0,3-3-41 0,0-5-11 0,0 6 0 0,0 2 0 16,-3-3 236-16,3 3 46 0,-3-3 9 0,0 3 1 16,0 3-186-16,0-3-38 0,0 0-7 0,0 2-1 15,3 3-21-15,0 1-4 0,-3 2-1 0,0 2 0 16,6-2-7-16,-3 0-2 0,0 5 0 0,0-3 0 15,0 4-3-15,0 1-1 0,3 1 0 0,3 3 0 16,-3-3-11-16,3-1-2 0,-3-4-8 0,0-3 12 31,0-3-36-31,0-2-8 0,0-3-2 0,-3-8-704 0,6 0-141 0</inkml:trace>
  <inkml:trace contextRef="#ctx0" brushRef="#br0" timeOffset="27421.854">18936 12922 1555 0,'15'19'68'0,"-9"-11"16"0,-3 2-68 0,3 1-16 16,-1-3 0-16,1 0 0 0,-6-8 268 0,0 0 51 16,3 5 9-16,-3-5 3 15,0 0-294-15,0 0-58 0,-3-5-12 0,-3-1-759 16,-2 1-151-16</inkml:trace>
  <inkml:trace contextRef="#ctx0" brushRef="#br0" timeOffset="27921.2378">19415 13245 2530 0,'18'27'112'0,"-9"-14"24"0,3 0-109 0,0 0-27 0,0 0 0 0,-1 1 0 16,1-1 61-16,0 0 7 0,-6 0 2 0,3 1 0 15,0-1-58-15,-3-3-12 0,0 4 0 0,3 1 0 16,-6-1-15-16,0 2-1 0,0-3 0 0,-3-3 0 15,3 4-38-15,-3-6-8 0,0-3-2 16,0 0 0-16,3-2-25 0,-3-3-6 0,0 0-1 16,0 0 0-16,0 0 24 0,0 0 5 15,0 0 1-15,0 0 0 0,0-8 46 0,0-3 10 0,3 1 2 0,0-4 0 0,0 7 32 16,0-4 8-16,0-2 0 0,0-3 1 0,9 0 2 0,-4-3 0 16,1 1 0-16,0-1 0 0,3 1-19 0,-3-1-3 15,3-2-1-15,0 0 0 0,0 3-12 0,0-1 0 16,3 0 0-16,-3 4 0 0,-1 4-12 0,1 0 2 15,-3 6 0-15,3 2 0 0,0 3 10 0,0 3 0 16,0 5 8-16,0 0-8 0,0 0 41 0,0 5 4 16,0 0 1-16,-1 1 0 0,1 4 5 0,3 1 1 15,-3-1 0-15,0 1 0 0,3-1-32 0,-3 1-5 16,0-1-2-16,0-2 0 0,3 3-13 0,-4-6-8 16,-2-3 8-16,0 1-13 15,-3-3-83-15,3 3-16 0,-3-3-3 0,0-3-558 0,-6-5-112 16</inkml:trace>
  <inkml:trace contextRef="#ctx0" brushRef="#br0" timeOffset="28389.9057">21022 13123 1558 0,'0'0'69'0,"3"6"15"0,-3-6-68 0,0 0-16 15,0 0 0-15,0 0 0 0,0 0 61 0,0 0 9 0,6-6 2 0,0 1 0 16,0-3-52-16,0 3-11 16,0 0-1-16,3-1-8 0,-3 1 32 0,6 0-1 15,-3-1 0-15,3-2 0 0,0 0 13 0,2 1 4 16,4-1 0-16,0 0 0 0,3 0-12 0,3 0-3 0,0 3 0 0,2-3 0 15,-2 2-23-15,3 1-10 0,3 2 8 0,0 1-8 16,5-1 0-16,1 0 0 0,-6 1 8 0,3 2-8 16,-4 0 0-16,1 0 0 0,-6 2 0 0,3 1 8 15,-4-6-16-15,1 1-4 0,-3-1-1 0,0-5 0 32,0 0-176-32,-3 0-35 0,20-16-8 0,-17 6 0 0</inkml:trace>
  <inkml:trace contextRef="#ctx0" brushRef="#br0" timeOffset="28811.6465">21656 12629 1497 0,'12'15'66'0,"-12"-15"14"0,6 6-64 0,-6-6-16 0,0 0 0 0,3 8 0 15,-3-8 131-15,0 0 22 0,0 0 5 0,0 0 1 16,0 0-118-16,0 0-23 0,0 0-5 0,0 8-1 15,-3 0 13-15,3 2 3 0,-3-2 0 0,-3 5 0 16,0 1-10-16,0 4-2 0,-3 3 0 0,1 3 0 16,-1 5-16-16,-3 3 0 0,-3 2 0 0,0 9 0 31,-6-1-24-31,0 6-1 0,0-1-1 0,-2 6 0 16,2-5-8-16,0-1-2 0,-3-2 0 0,3 0 0 0,0 0 9 0,1-5 2 0,-4 0 0 0,3-3 0 31,0-3-15-31,3-5-2 0,-3-2-1 0,1-9 0 0,5-2-37 15,0-3-8-15,0-7-2 0,3-1-618 0</inkml:trace>
  <inkml:trace contextRef="#ctx0" brushRef="#br0" timeOffset="29869.0237">22085 12607 403 0,'6'-2'36'0,"0"-1"-36"0,-3 0 0 16,0-2 0-16,3-3 130 0,-3 0 19 0,3 3 4 0,0-3 1 15,0 3-84-15,0-1-17 0,0 1-3 0,-6 5-1 16,0 0 6-16,5 3 1 0,1-1 0 0,0 1 0 15,0 2-20-15,0-2-3 0,-3 2-1 0,3 1 0 16,0 2 26-16,-3 2 5 0,0-2 1 0,0 5 0 16,0 1-12-16,0 1-3 0,-3 1 0 0,0 3 0 15,0 2-21-15,-3-2-5 0,3 4-1 0,-6 1 0 16,0 3-22-16,0 2 8 0,-3 2-8 0,3 4 0 16,-3 2 0-16,0 0 0 0,-2 3 0 0,2-1 0 15,0 4 0-15,0-4 0 0,0 4 8 0,0-6-8 16,0-3 24-16,-3 3 1 0,3-5 0 0,-3 0 0 15,0-6-5-15,3 1 0 0,0-6-1 0,1-3 0 16,-4 1-19-16,3-6 0 0,0 0 0 0,0 0 0 16,3-2 0-16,0-6 0 0,0 1 0 0,0-1-9 15,3-5 1-15,0 0 0 0,0-3 0 0,3 3 0 0,-3-8 8 0,3 0 0 16,0-2 0-16,0-3 0 0,3-1 0 0,3-2 0 16,-3-2 0-16,6-3 8 0,0 5-8 0,-3-5 0 15,6 2 0-15,0 1 0 0,0-1-12 0,2 1 4 16,-2 2 0-16,3 3 0 0,-3-1-4 0,3 4-1 15,0-1 0-15,-3 3 0 0,6 3 13 0,-6 5 0 16,2-3 9-16,-2 6-9 0,0 2 26 0,3 1-1 16,0 1 0-16,-3 4 0 0,-3 0-4 0,0-1-1 15,0 3 0-15,0 3 0 0,-3 0-20 0,0 0 0 16,3-3 0-16,-7 3 0 0,7 0 0 0,0-3-20 16,0 1 4-16,3-4 1 0,-3 3 4 0,0-5 1 15,0 0 0-15,0 0 0 0,3-5 10 0,0-1 0 16,-3 1 0-16,3 0 0 0,-1-3 0 0,4 0 14 15,-3 0-3-15,3-3-1 0,-3 0 10 0,3 1 1 0,-3-1 1 16,3-2 0-16,-3 0 5 0,3-3 1 0,-1 0 0 16,4 0 0-16,-3-5-15 0,3-1-2 0,3 4-1 0,-6-4 0 15,9 1-10-15,-4-3 0 0,-5 3 0 16,0 3 0-16,-3-4 0 0,0 4 8 0,-3-1-8 0,0 3 0 16,-3-2 0-16,3 2 0 0,-3-3 0 0,-3 3 0 15,0 0 0-15,-3 3 0 0,0-3 0 0,0 3 0 16,-6-1 0-16,3 4 0 0,0-4 8 0,0 4-8 15,-3-3 0-15,3 2 0 0,-6 0 0 0,0 1 0 16,3-4 0-16,-3 4 0 0,0-1 0 0,0 3 0 16,3 0 0-16,-6 0 0 0,9 0 0 0,-6 0 0 15,0 0 0-15,4 0 0 0,-1 0 8 0,0 0-8 16,-6 3 0-16,9-1 10 0,3-2-10 0,-6 6 10 16,0-1-10-16,0 3 0 0,0 0 9 0,3 0-9 15,-3 5 0-15,3 0 8 0,-3 0-8 0,0 6 0 0,6 2 0 16,-3 3-8-16,0 0 0 0,0 5 0 0,0 3-3 0,3 2 0 15,3 0 0-15,0 3 0 0,0 0 11 0,0-2-13 16,3-3 5-16,0-3 8 0,0 0-26 0,0-8 2 16,0-3 1-16,3-2 0 15,-3-5-38-15,0-3-8 0,-6-3-2 0,9 0-543 16,-9-5-109-16</inkml:trace>
  <inkml:trace contextRef="#ctx0" brushRef="#br0" timeOffset="31274.8966">4401 15851 1566 0,'0'0'69'0,"0"0"15"0,0 0-68 0,0 0-16 16,-6 0 0-16,0 0 0 0,0 0 31 0,6 0 2 15,-6 0 1-15,6 0 0 0,-3 0-22 0,-3 0-4 16,-2 0 0-16,2 0-8 0,3 5 0 0,-3 3 0 16,-3-2 0-16,0 2 0 0,0 0 15 0,0 0-4 15,-3 2-1-15,3 1 0 0,-3-3 29 0,3 5 5 16,0 0 2-16,-3 8 0 0,1-2-22 0,-1-1-4 16,-3 1 0-16,3 2-1 0,0-2-31 0,0 4-5 15,0-2-2-15,0 6 0 0,0-6-1 0,3 0 0 16,0-2 0-16,1-3 0 0,2-6 20 0,3 3 0 15,-3-2 0-15,6-3 9 0,0 0 11 0,0-3 1 16,6 1 1-16,0-4 0 0,-6-2-14 0,11 5-8 16,4-5 10-16,0 0-10 0,0 0 18 0,6 3-2 0,0 0-1 15,0 2 0-15,-1 3 16 0,1-3 3 0,0 3 1 16,0 3 0-16,3-3 13 0,-3 8 2 0,2-1 1 16,-2 1 0-16,0 3-30 0,0-6-5 0,-9 11-2 0,6-8 0 15,-3 2-14-15,-1-4 0 0,-2 4 0 0,-3-2 0 16,-3-3 11-16,0 0 2 0,0-2 1 0,-6-3 0 15,-3 0-30-15,0 0-7 0,0-6-1 0,-6 4 0 32,-3-1-19-32,0 3-4 0,-2-3-1 0,-1-2 0 0,-3 5 19 0,-3-3 3 0,-3 8 1 15,0-5 0-15,1-2 25 0,-1 7 0 0,0-5 0 0,3 0 11 16,0 0-3-16,0 0 0 0,4-3 0 0,2-2 0 16,0 2-38-1,3-5-8-15,3-5-2 0,3 2-859 0</inkml:trace>
  <inkml:trace contextRef="#ctx0" brushRef="#br0" timeOffset="32212.3432">5110 16439 1936 0,'-3'8'43'0,"0"2"9"0,-3-2 1 0,3 0 1 0,0-3-43 0,3-5-11 0,0 0 0 0,0 0 0 32,0 0-20-32,0 0-7 0,6 6-1 0,-3-6 0 0,3 0 14 0,0 5 2 0,-6-5 1 0,6 2 0 15,0 1 19-15,2-3 3 0,-2 0 1 0,3 0 0 16,-3 0 19-16,0-3 4 0,3 1 1 0,0-3 0 16,3-3-22-16,0-3-4 0,-3-2-1 0,6 5 0 15,-3-11-18-15,3 6-4 0,-4-3-1 0,1-2 0 16,0-1-10-1,-3 1-1-15,3-1-1 0,0-2 0 0,-3 8 26 0,0-6 0 0,0 1 0 0,-3-3 0 16,3 7 14-16,-6-2 2 0,3 1 0 0,0 1 0 0,-3 1-16 16,-1 5 9-16,-2-2-9 0,-2 2 8 0,-1 2-8 15,-3-2-12-15,0 8 2 0,-3 0 1 0,0 0 9 0,-3 0 0 16,0 8 0-16,-3-2-8 0,3-1 8 0,-3 3 0 16,3-3 0-16,0 3-8 0,-2-3 8 0,2 3 14 15,0 0-3-15,3 0-1 0,-3 5-10 0,0-5 0 16,6 0 9-16,-3-2-9 0,0 2 23 0,0 2 0 15,3 1 0-15,-3-1 0 0,6 4-11 0,-3-1-1 16,1 0-1-16,2 8 0 0,0-2-2 0,0 7 0 16,0-2 0-16,3 2 0 0,6 6-8 0,-3-5 10 15,0-1-10-15,2 1 10 0,1-6-10 0,0 5 10 16,0-7-10-16,0 2 10 0,0-3-10 0,3 4-9 0,0-7 9 16,0-1-13-16,3-6-2 0,-3 0 0 0,0-3 0 15,0 0 0-15,6-5 2 0,-1 0 0 0,4-5 0 16,0-3 0-16,0-3 13 0,3 1 0 0,0-6 0 0,0 8 10 15,5-5 6-15,1-6 0 0,0-2 1 0,3-5 0 16,-4 2 2-16,1-5 0 0,3-8 0 0,-3 2 0 16,0-7-6-16,-1-1-1 0,-2-7 0 0,3 0 0 15,0-3-12-15,0 0-10 0,-4 0 2 0,-5 8 0 16,-3-8-3-16,-3 6 0 0,-3-4 0 0,0 6 0 16,-3 0 11-16,-3 6 0 0,0-1 0 0,-3 11 0 15,-3 3 16-15,3 4 0 0,0 1-1 0,-3 8 0 16,0 0 7-16,-3 2 2 0,0 6 0 0,0 0 0 15,0 2 1-15,-3 3 1 0,-3 0 0 0,3 5 0 16,0 3-9-16,0 0-1 0,1 3-1 0,2 5 0 0,3 5-15 16,-3 3 0-16,0-1 0 0,3 4 0 0,-3 5 0 15,6-1-8-15,3 4 8 0,0 2-13 0,-3 0 5 16,6 2 8-16,0 4-13 0,0 2 5 0,3 5 8 16,-4 3 0-16,4 0 0 0,0-3 0 0,0-2 0 0,3 5 0 15,0-8 0-15,-3 2 0 0,0-4 0 0,0-9 0 16,0 3 0-16,3-5 0 15,3-6-18-15,-1 1-8 0,1-6-2 0,-3-5 0 16,3 0-118-16,0-8-24 0,0 0-5 0,3-8-655 0</inkml:trace>
  <inkml:trace contextRef="#ctx0" brushRef="#br0" timeOffset="32571.8264">5428 15978 1897 0,'-6'3'41'0,"3"-1"9"0,-6-2 2 0,3 0 2 0,3 0-43 0,0 0-11 0,3 0 0 0,0 0 0 0,0 0 40 0,0 0 7 15,0 0 1-15,0 0 0 0,12-5-20 0,0 3-3 16,0 2-1-16,3 0 0 0,0 5 0 0,3-3 0 16,0 1 0-16,-1 2 0 0,7 1 0 0,-3-1-1 15,6 0 0-15,0 1 0 0,-1-4-14 0,10 1-9 16,6-3 12-16,2-3-12 0,1-5 0 0,3 0-9 15,-1-2-1-15,4-3 0 16,-3-3-135-16,2-8-27 0,1 3-6 0</inkml:trace>
  <inkml:trace contextRef="#ctx0" brushRef="#br0" timeOffset="33347.9448">7598 15309 1900 0,'-6'2'169'0,"6"-2"-135"0,0 0-34 0,3 8 0 0,0 3 108 0,-3 2 16 31,0 0 2-31,6 3 1 0,3 3-96 0,0-1-19 0,-3 6-4 0,3 3-8 0,6 2 0 0,-6 2-14 16,-9 4 1-16,3 7 0 0,2 3-2 0,1 3 0 15,3 2 0-15,-3 8 0 0,-3-5 15 0,6 3 0 32,3 5 0-32,0 2 0 0,-3-2 0 0,-3-3 0 0,3-5 0 0,0 0 10 0,-3-3-10 0,0-7 8 15,-3-6-8-15,0 2 8 0,-3-4-8 0,0-6 0 16,-3-8 0-16,3 0 0 0,0-5 0 0,0 0 0 16,0-5 0-16,-3-4-11 0,-3-1 11 0,6-6-10 0,0 0 10 15,0 0-10-15,0 0 10 0,0 0 0 0,0 0 0 16,0-13 8-16,0-1-8 0,0-2 0 0,-3-5 8 0,9 3-8 15,3-3 0-15,-3-6 0 0,-3-5 0 0,5 1 0 16,4-1 9-16,-3-3-9 0,0 1 12 0,0-3-12 16,0 3 0-16,3 2 0 0,0 5 0 0,0 1 0 15,-3 7 0-15,0 4 8 0,3 4 0 0,0 3-8 16,-7 5 18-16,7 3-3 0,3 8-1 0,-3 3 0 16,6 2-14-16,-3 6 8 0,3 7-8 0,3 6 0 15,2-6 0-15,1 6 0 0,-6-5 0 0,6-1 0 16,3-2-32-1,-1-3 1-15,-2-3 0 0,0-4 0 0,-3-6-164 0,3 2-33 16,23-2-6-16,-17-13-2 0</inkml:trace>
  <inkml:trace contextRef="#ctx0" brushRef="#br0" timeOffset="34172.132">9080 16068 882 0,'-3'-13'39'0,"3"5"8"0,-3 0-38 0,-3 0-9 15,3-2 0-15,-2 2 0 0,2 0 130 0,-3 0 24 0,0 0 5 0,0 2 1 16,-3 1-15-16,0 3-2 0,-3-1-1 0,0 3 0 16,-3 3-45-16,0-1-9 0,0 1-1 0,0 5-1 15,-2-3-40-15,-1 3-8 0,3-3-2 0,-3 9 0 16,3-7-11-16,-3 4-2 0,0-3-1 0,4 5 0 15,-4-2-22-15,0-1 0 0,0 6 0 0,0-3 0 47,3 1-18-47,-3 4-8 0,1 3-2 0,2-2 0 0,0-3 14 0,0 2 2 0,6 1 1 0,0-1 0 0,0 1 11 0,0-3 0 0,3-3 10 0,3 0-10 16,0 6 11-16,0-6-11 0,6-5 12 0,0 2-12 31,0-2 0-31,3 0 0 0,-3-2 0 0,6 4 0 16,3-10 0-16,0 0-16 0,0 0 2 0,0-2 0 15,3-6-7-15,-1 5-2 0,1-5 0 0,-3 0 0 0,3 0-8 0,0-5-1 16,-3 0-1-16,0 0 0 0,0-1-2 0,0-4 0 16,3 2 0-16,-4 0 0 0,1-3 35 0,0-2 0 0,0 5 0 0,0 1 0 15,0-7 12-15,-3 4 2 0,0 2 1 0,0 0 0 0,-3 0 13 16,0 0 2-16,0 1 1 0,3 4 0 0,-7-2-3 16,4 5 0-16,-3 2 0 0,0-1 0 0,-3 7-5 15,0 0-2-15,0 0 0 0,0 0 0 0,0 0 6 0,0 5 1 16,0 3 0-16,0 5 0 0,-3 3-7 0,3 2-1 15,0 1 0-15,0-1 0 0,0 4-20 0,0-4 0 32,0 3 0-32,3 0-8 15,0-5-19-15,0 8-3 0,0-8-1 0,0 5 0 0,0-5 12 0,0 3 3 0,0-4 0 0,0 4 0 0,3-3 4 0,0-3 2 16,3-2 0-16,-3 2 0 0,3 0 10 0,0 0 0 16,3-5 10-16,0-2-10 0,3 2 12 0,-4-3-4 15,4-5-8-15,0 0 12 0,0 0-12 0,6-3-10 0,-3-2 2 16,3 0 0-16,-1-9 0 0,1 1 0 0,3 0 0 15,0 0 0-15,0-6 8 0,3 1 0 0,-1-4 0 0,-2-4 0 16,0 7 0-16,3-7 0 0,-3 5 0 0,-1-3 0 16,-5 3 0-16,0-3 16 0,0 3-4 0,0 2-1 15,-3-2 1-15,6 3 0 0,-4 2 0 0,4-3 0 32,0 6-4-32,-3 0 0 0,3 0 0 0,-3 2 0 15,2 3 12-15,-2 3 1 0,0-1 1 0,-3 4 0 0,0-1-22 0,3 3 0 0,-6 3 0 16,-3 2 0-1,0 0-18-15,-3 3-8 0,-1 0-2 0,1 6 0 0,-3 4 12 0,-3 3 1 16,3 0 1-16,-6 3 0 0,0 3 14 0,-6-1 0 0,-2 3 0 0,2-2 0 16,-3-1 8-16,-3-2 2 0,0 0 0 0,-3-6 0 15,0 1-10-15,-3-3 0 0,1-3 0 0,-1-3 0 16,-3-2-24-16,0-2-1 0,6-6 0 0,-6 0 0 16,1-3-33-1,-4-2-6-15,3-3-2 0,0-5-570 0,-3-9-113 0</inkml:trace>
  <inkml:trace contextRef="#ctx0" brushRef="#br0" timeOffset="34687.6282">10911 15685 2253 0,'0'10'49'0,"3"-2"11"0,0-3 1 0,3 1 3 0,-6-6-51 0,3 0-13 0,6 0 0 0,3-3 0 16,0 0-15-16,-1-2-5 0,7 0-2 0,0-1 0 0,3 1 34 0,0-3 6 16,3 3 2-16,0 0 0 0,5-3 19 0,-2 5 4 15,6 0 1-15,-3 3 0 0,-1 0 4 0,4-2 2 16,3-1 0-16,0 0 0 0,-7 3-28 0,4-5-6 16,-3 3 0-16,0-4-1 0,-7 1-26 0,4-6-5 15,0 3 0-15,-3-5-1 16,0-3-90-16,-4 0-17 0,-2-5-4 15,0 3-889-15</inkml:trace>
  <inkml:trace contextRef="#ctx0" brushRef="#br0" timeOffset="35140.2046">11441 14997 864 0,'12'13'38'0,"-9"-5"8"0,-3 0-37 0,0 2-9 0,0 1 0 0,0 2 0 16,0-2 371-16,0-1 72 0,-3 1 14 0,6-1 3 15,0 1-324-15,-3-3-66 0,-6 5-13 0,6-5-2 16,0 3-38-16,0 2-7 0,-3 0-2 0,0 0 0 16,-3 6-8-16,3-1 0 0,-3 6 0 0,-3 3 0 15,3 2 0-15,-6 8-11 0,0 0 3 0,0 3 0 16,0 2-20-16,0-2-3 0,4 5-1 0,-4 5 0 0,0 3 32 0,0 2 0 16,0 1 0-16,3-3 0 0,3 0 20 15,-3-3 9-15,0-2 3 0,3-1 0 0,0-2-32 0,0-5 0 16,3-3 0-16,0-3 0 15,0-2-16-15,3-5-10 0,0-4-2 0,3-1 0 16,-3-4-23-16,3-2-5 0,0-3 0 0,0-2-1 16,3-3-35-16,0 0-6 0,0-3-2 0,0 3 0 15,3-6-20-15,3-2-4 0,-3 3 0 0,3-8-1 16,-3-3-19-16,0 0-3 0,20-18-1 0,-8 4 0 0</inkml:trace>
  <inkml:trace contextRef="#ctx0" brushRef="#br0" timeOffset="35827.541">12075 14840 2365 0,'3'11'52'0,"-3"2"10"0,3 1 2 0,0-1 4 0,0 0-55 0,-3 0-13 16,0 0 0-16,3-2 0 0,-3 0 30 0,3-1 3 15,0 3 1-15,0 1 0 0,-3 4-34 0,3 1 0 16,3 2 0-16,-1 8 0 16,-2 3-20-16,3 7-12 0,0 6-1 0,0 6-1 0,0 4 34 0,-3 1 0 15,0 2 0-15,-3 3 0 0,0-3 0 0,-3 11 0 16,-3-3 0-16,0-5 0 0,3 2 20 0,-6-10 12 0,6-2 1 15,-5-9 1-15,2 3-11 0,0-5-3 0,3-9 0 0,-3-4 0 16,0-1-6-16,0-5-2 0,0-2 0 0,3-6 0 16,-3-5-12-16,3 3 0 0,0-3 0 0,3-8 0 15,0 0 0-15,0 0 0 0,0 0 0 0,0 0 0 16,0 0 0-16,-6-3 0 0,6 3 0 0,0-5 0 16,0-1 0-16,0-7 0 0,3 0 0 0,3 0 0 15,0-9 0-15,3 4-10 0,0-6 2 0,0 0 0 16,3-5 8-16,2 3 0 0,1-6 0 0,0 6 0 15,0-4 0-15,0 7 0 0,0-4 0 0,0 9-12 16,3 2-2-16,-3 5-1 0,-10 3 0 0,1 6 0 16,-6 2 15-16,9 5 0 0,6 6 0 0,-3 2 0 15,0 0 0-15,0 0 0 0,0 6 0 0,3-1 0 16,-3 3 9-16,3-2-9 0,-1 2 0 0,4-5 9 16,-3 0-9-16,0 2-17 0,0-2 4 0,0 0 1 15,3-3-27-15,-3-2-5 16,-1 2 0-16,1-5-1 0,0-3-24 0,0-2-5 0,3-3-1 0,-6-3 0 15,3 1-141-15,3-4-29 0,14-12-6 16,-8 5-1-16</inkml:trace>
  <inkml:trace contextRef="#ctx0" brushRef="#br0" timeOffset="36702.3428">13182 15732 1594 0,'0'0'71'0,"0"0"14"0,0 8-68 0,-3-3-17 0,0 3 0 0,3 0 0 16,-3-2 116-16,0-1 19 0,-3 3 4 0,3-3 1 16,-3 3-58-16,0-5-11 0,-3-1-3 0,0 1 0 15,1 0-22-15,-4-3-5 0,3 0-1 0,-3-3 0 16,-6 3-32-16,3 0-8 0,0-3 0 0,-3 3 0 15,3 0 0-15,-2 0 0 0,2 3 0 0,-3 0 0 16,0 2 0-16,0-2 0 0,0 10 0 0,0-3 0 16,-2 4-27-1,2-1-7-15,-3 3-2 0,0 2 0 0,3 1 12 0,-3-1 3 0,3 3 0 0,1-2 0 16,5-3-11 0,0 0-3-16,3 0 0 0,0-3 0 0,3-3 12 0,0-2 3 0,6-8 0 0,0 0 0 15,0 0-8-15,0 0-2 16,6-5 0-16,0 2 0 0,3-7-8 0,3 2-2 15,3-5 0-15,3-1 0 0,-4-4 28 0,7-1 12 0,-3-2-12 0,3 3 12 0,0-4-11 0,3-1 11 16,-7-4-8-16,7 6 8 0,0 3 0 16,-3-1 14-16,3 6-2 0,0 2 0 0,-7 9 20 0,1 2 3 15,3 2 1-15,-3 6 0 0,-6 0 12 0,3 8 4 16,-3 2 0-16,0 6 0 0,-1 0-4 0,-5 3 0 16,3 2 0-16,-6-3 0 0,3 3-31 0,-3 0-6 15,3-2-2-15,-3-3 0 0,0-3-9 0,-3-3-9 16,3-2 9-16,-3-3-13 0,0-2-3 0,0-3 0 15,6-3 0-15,-6-5 0 16,0 0-8-16,0 0-1 0,0 0-1 0,0 0 0 0,6-5 6 16,0 2 2-16,0-2 0 0,3 0 0 0,0-3 18 0,0-3 9 0,0 3-1 0,0-2 0 15,0-4 1-15,2-1 0 0,1-4 0 0,0 3 0 16,3-8-9-16,0-2 12 0,0-6-12 16,0 0 12-16,0-2-12 0,0-6 0 0,2 1-12 0,-2-1 12 15,0 0-9-15,3 1 9 0,-3-4 0 16,0 6 0-16,-3-3 0 0,3-2 0 0,-7 0 0 0,4-6 0 15,-3 6 13-15,0-1 0 0,0-1 0 0,-3 4 0 16,-3-3 11-16,0 6 3 0,0 0 0 0,-3 3 0 16,-3 0-9-16,3-3-2 0,-3 2 0 0,3 1 0 15,-6 2-16-15,6 3-14 0,0 2 2 0,0 6 1 16,0 3-5-16,-3 2-2 0,3 3 0 0,0 2 0 16,-3 6 18-16,3 5-12 0,0 0 12 0,0 0-10 15,-6 2 21-15,3 4 4 0,0 4 1 0,0 6 0 0,0 3-3 16,0 2 0-16,3 5 0 0,0 3 0 0,-3 3 0 15,3 3 0-15,0-1 0 0,0 8 0 0,0 3 6 16,3 6 1-16,-3 7 0 0,3 0 0 0,-3 5-12 0,3-2-8 16,0 0 12-16,0 0-12 0,0 5 26 0,3-5-2 15,0 0 0-15,0-3 0 0,0-5 7 0,0-3 1 16,3-7 0-16,0-1 0 16,-6-8-51-16,3-5-9 0,-3-2-3 0,3-6 0 15,-3-2-21-15,3-9-4 0,-3-2 0 0,3-5-1 16,-6-3-86-16,6-3-17 0,0-5-3 0,-1 3-448 15,4-3-89-15</inkml:trace>
  <inkml:trace contextRef="#ctx0" brushRef="#br0" timeOffset="37718.022">12917 15864 345 0,'0'0'31'0,"3"11"-31"16,-3-3 0-16,3 0 0 0,-3-8 296 0,0 0 54 0,3 8 10 0,-3-8 3 15,0 0-257-15,0 0-51 0,0 0-11 0,0 0-1 16,3-5-31-16,0-1-12 0,0 1 8 0,0-3-8 16,-3-5 0-16,3 2-16 0,-3-2 3 0,3 5 0 15,-6-5-10-15,3 5-1 0,0-3-1 0,0 6 0 16,0-3 1-16,0 0 0 0,-3 3 0 0,3 0 0 15,-3 2 24-15,-3 0 0 0,0 1 0 0,3 2 0 16,-3 0 14-16,0 2 8 0,-3 1 2 0,0 0 0 16,3 2 9-16,0-5 3 0,-2 2 0 0,-1 1 0 15,-3-6-24-15,3 3-4 0,-3-2 0 0,0 2-8 16,-3 0 0-16,3-3-17 0,-3 1 1 0,3-1 1 31,-3 0-10-31,4 6-3 0,-1 0 0 0,0-1 0 0,-3 6 15 0,3 0 2 0,-6-3 1 16,6 1 0-16,-3 4 18 0,3-4 3 0,-2 7 1 0,2-3 0 15,0 1 27-15,0-1 5 0,3 4 2 0,0-6 0 16,3 5 11-16,0-5 3 0,3 2 0 0,0-2 0 0,0 3-23 16,0-3-4-16,3 2-1 0,0-2 0 0,0 6-10 15,0-4-2-15,6 1-1 0,-3-1 0 0,3-2-6 16,0 6-1-16,3-1 0 0,0 0 0 0,0 0 7 16,3 3 1-16,0 0 0 0,0-3 0 0,-1 0-8 0,4 1-2 15,0-1 0-15,-3-3 0 0,-3-2-10 0,6 0 0 16,0-5 0-16,0 0 0 0,0-1 0 0,-1-2-14 15,1-2 3-15,0-4 1 0,3 1 10 0,-3-3 0 16,-3 3-9-16,3-6 9 0,-3 1-8 0,0-4 8 16,2 1-10-16,-2 5 10 0,0-8-8 0,3 3 8 15,0 0 0-15,0 2-9 0,-3-2 9 0,3 3 0 16,0 2 0-16,-4-3 0 0,4 3 0 0,-3 3 0 0,-3-3 0 16,3 3 0-16,3 2 8 0,-6-2-8 0,3-1 10 0,-3 1-10 15,0-3 9-15,0 3-9 0,0-3 8 16,-1 3-8-16,4-3 0 0,-3-6 0 0,3 6 8 0,-6-2-8 15,-3-3 0-15,0-1 0 0,0 1-10 0,0 0 10 16,0-3-12-16,0 3 12 0,0 0-13 0,0 2 5 16,0 0 8-16,0 4 0 0,-3-1 0 0,0 2 0 15,0 6 0-15,0 0 14 0,0 0-3 0,0 0-1 16,0 0 18-16,0 11 4 0,0 2 1 0,-3 0 0 16,3 3-17-16,0-3-4 0,3 3-1 0,-6 0 0 15,0-3-11-15,3 1 0 0,3-1 0 0,0 0 0 16,-3-8-31-16,3 6-8 0,0-3-1 0,3 0-1 15,6 0-149-15,-3-3-30 0,0 0-5 0,2-2-2 0</inkml:trace>
  <inkml:trace contextRef="#ctx0" brushRef="#br0" timeOffset="38186.804">12974 15163 1911 0,'0'0'42'0,"6"6"9"0,-3-1 1 0,-3-5 2 0,0 0-43 0,6 5-11 0,3-2 0 0,-4-1 0 16,4-2 50-16,3-2 8 0,3 2 2 0,0-3 0 0,6 1-20 0,0-1-4 16,3 3-1-16,-1-3 0 0,-2 3-22 0,6 0-4 15,0 0-1-15,3 0 0 0,2 0 7 0,4 0 1 16,0 0 0-16,-1 0 0 0,4 0-16 0,0 0 0 16,-6-5 0-16,5-3 0 15,1 0-18-15,3-3-10 0,-4 1-1 0,1-3-647 16,0-3-130-16</inkml:trace>
  <inkml:trace contextRef="#ctx0" brushRef="#br0" timeOffset="43017.5602">15090 15428 1555 0,'9'5'138'0,"-9"-5"-110"0,0 0-28 0,0 0 0 16,3 5 156-16,-3-5 27 0,6-5 5 0,0 5 0 16,0-5-129-16,3 0-27 0,0-3-4 0,0-3-2 15,0 0-26-15,2-2 0 0,1 0-9 0,0 2 9 16,0 1 0-16,3-1 0 0,-6 6 0 0,3 0 0 16,0 2 0-16,3 0 0 0,-3 6 0 0,-1 0 9 15,4 2-9-15,0 0 0 0,-3 11 0 0,3 3-11 16,-6 2 3-16,6 3 0 0,-3 2 0 0,-3 6 0 15,-3 2-23 1,-3 3-4-16,3 6-1 0,0-1 0 0,-1 3 8 0,-2 3 0 0,0-3 1 16,-3 0 0-16,0-6 15 0,0 1 4 0,0-3 0 0,-3 0 0 0,0-5 8 15,-2-1-8-15,-4-1 8 0,0-4-8 0,0-5 18 16,3-2 4-16,-3-3 1 0,0-3 0 0,0-3-2 16,0-4 0-16,9-6 0 0,0 0 0 0,-9 0-5 0,0-3 0 15,6-5-8-15,-3-5 12 0,3 0 8 0,0-3 2 16,3-3 0-16,0-5 0 0,3-2 7 0,-3 0 2 15,3-4 0-15,3-1 0 0,3-6-3 0,0 5-1 16,3-8 0-16,0 6 0 0,3-3-2 0,0 2 0 16,0 1 0-16,2 2 0 0,1 0-11 0,0 3-2 15,3 0-1-15,3 5 0 0,-3-2-2 0,-4 5 0 16,1 2 0-16,0 1 0 0,0 5-9 0,-3 5 0 16,-3 0 0-16,0 2-11 0,3 6 11 0,0 8-12 0,-4 3 12 15,1 7-12-15,3 4 4 0,0 4 0 0,0 8 0 16,0 6 0-16,-3 8-4 0,0-1 0 0,0 1 0 0,-1 0 0 31,1-6-17-31,-3 0-4 0,-3-5-1 0,3-5 0 0,0 2 16 0,-3-4 3 0,-6-4 1 0,0-5 0 16,0-2 4-16,0-3 1 0,-3-6 0 0,-3 3 0 15,3-5 9-15,-3-2 8 0,3-1-8 0,-6-2 11 16,0-6 5-16,3-2 0 0,-3 2 1 0,4-2 0 16,-4-6 13-16,3-2 2 0,0-3 1 0,3-2 0 15,-3-4-33-15,0-1 0 0,6-1 0 0,-3-3 0 16,6-2 8-16,0-3-8 0,3 1 0 0,0-4 0 15,6 1 0-15,0 2 0 0,2 0 0 0,1 6 0 16,0 5 12-16,3 2-12 0,-6 1 12 0,3 4-12 16,3 7 0-16,3-4 0 0,-4 11 0 0,4 0-9 15,0 5 9-15,0 3 0 0,-3 8 0 0,3 3 0 16,-1-1-56-16,-2 6-10 0,3-3-2 16,-6 6-628-16,3-6-125 0</inkml:trace>
  <inkml:trace contextRef="#ctx0" brushRef="#br0" timeOffset="45351.052">15522 15375 1162 0,'0'0'52'0,"3"5"10"0,-3-5-50 0,6 8-12 0,-6-3 0 0,3 3 0 15,0-2 108-15,0 2 20 0,-1 0 3 0,4 2 1 16,3 3-54-16,0 1-10 0,0-1-3 0,3 0 0 15,3 0-14-15,0 3-3 0,0 0-1 0,0 3 0 16,0-4-5-16,-4 4-1 0,4-6 0 0,0 6 0 16,-6-1-12-16,3 3-2 0,3-5-1 0,0 3 0 15,-3 5-11-15,3-6-3 0,-1 3 0 0,-2 6 0 16,3-3-12-16,0-3 0 0,-3 5 0 0,-3-2 0 16,0 2 0-16,0 1 0 0,-6-1-13 0,3 1 4 15,-6 5-2-15,3-3 0 0,0 0 0 0,-3 0 0 0,-3 0 11 16,3 0 0-16,3-5 0 0,0-3 0 0,0 0 9 0,-3-2 4 15,0-6 1-15,0 0 0 0,0-5-14 16,0 0 9-16,-3 0-9 0,0-5 8 0,3-3-8 16,0 0 0-16,0 0 9 0,0 0-9 0,0 0 0 0,0 0 0 15,0 0 0-15,0 0 0 0,-3-8-8 0,3 2 8 16,0-4-8-16,0-1 8 0,-3-2 0 0,3 0 0 16,3-6 0-16,0 3 0 0,0-5 0 0,0 0 0 15,-3-5 0-15,0 7 11 0,3-5-11 0,-3 1 0 16,-3-1 9-16,6 3-9 0,0-3 0 0,-3 3 0 15,-3-6 0-15,3 6 0 0,0 0 0 0,0-3 0 16,0 3 0-16,0-3 0 0,-6 5 0 0,3-2 0 0,0-3 0 16,0 3 0-16,0 0 0 0,-3-3-10 0,3 3 10 0,-3 0-13 15,0-3 4-15,0 3 1 0,-3 2 0 0,3-2 0 32,-3 0-18-32,0 3-3 0,-3 2-1 0,3 0 0 0,1-3 18 0,-1 3 12 0,0 3-13 0,3-3 5 15,-3 3 8-15,3 5 9 0,-3-2-1 0,0-1-8 16,3 0 25-16,0 6-1 0,-3-3-1 0,3 3 0 15,-3 2-23-15,3-2 0 0,0 0 0 0,-3 2 0 16,3 0 8-16,1 1 0 0,-1 2 0 0,0 0 0 16,3 0-8-16,-3 0 8 0,-3 0-8 0,3 2 8 15,0-2-8-15,-3 0 0 0,0 0-11 0,0 0 11 16,-3 0-41-16,0 0-3 0,0 0 0 0,-3 3 0 16,1-3-7-16,-1 0-1 0,3 0-1 0,-3 0 0 0,-3 0 30 0,3 3 7 15,6-1 0-15,0 4 1 0,-3-1 15 16,0-2 0-16,1-1 12 0,2 4-12 0,-3-1 40 0,3-3 2 15,0 4 0-15,0 2 0 0,0-3-13 0,0 3-2 16,0 0-1-16,0-3 0 0,0 3-14 0,3 3-2 16,0-3-1-16,3 2 0 0,-3 3-19 0,-2-2-4 15,2 5-1-15,-3-3 0 16,3 3-37-16,0 3-8 0,0-4-2 16,0 1 0-16,0 0 26 0,3 0 6 0,0-3 1 0,0 0 0 15,0 1 29-15,3-4 0 0,-3 4 11 0,3-4-3 0,-3 1 12 0,3-1 4 16,-3 1 0-16,3-1 0 0,0 4-12 0,0-1-3 15,0 0 0-15,3-2 0 0,-3-1 13 0,0 1 2 16,0-11 1-16,3 8 0 0,0-3 4 0,-3-5 1 0,0 0 0 16,0 0 0-16,6 3-22 0,-6-3-8 0,0 0 0 15,9 5 0-15,-3-5 0 0,0-5 0 0,-3 5 0 16,3-6 0-16,-3-1 0 0,3 1 0 0,-3-2 8 0,3-2-8 16,-6-1 9-16,3 1-1 0,2-6 0 0,-2 2 0 15,3-1 18-15,-3 1 3 0,3-2 1 0,0 3 0 16,0 0-14-16,0-3-2 0,0 3-1 0,3 0 0 15,-3-1-4-15,0 1-1 0,3-3 0 0,0 0 0 16,0 1-8-16,0-4-11 0,3 1 3 0,-6-1 0 16,2 0-4-16,1-2 0 0,0 0 0 0,3 3 0 15,0-4 3-15,0 7 0 0,0 1 0 0,0 4 0 16,-3-1 9-16,3 3 0 0,-6 6 0 0,3-1 0 16,0 3 0-16,-1 3 0 0,1-1 0 0,-3 6 8 15,3 0 9-15,0 0 3 0,0 3 0 0,0-1 0 16,3 3-20-16,-3 3 0 0,0 3 0 0,0-3 0 0,0 2 0 15,0 1 0-15,3-1-12 0,-4 1 3 0,1 5 9 16,0-1 0-16,3-1 0 0,0 1 0 0,-3 1 8 16,0 3 3-16,0-1 1 0,0 1 0 0,0-4 4 0,0 1 0 15,-3 0 1-15,0-3 0 0,-3 3 2 0,0-3 0 16,3 3 0-16,-4-3 0 0,-2 3-8 0,3 0-2 16,3 0 0-16,-3 2 0 0,0-2 6 0,0 0 1 15,3 0 0-15,-3-6 0 0,0 1 1 0,0-4 1 16,0-1 0-16,0-1 0 0,0-5-18 0,0-3 0 15,-3-5 0-15,0 0 0 0,0 0 0 0,0 0-19 16,6 0 4-16,-3-8 1 16,0 0-38-16,0-2-7 0,0-6-1 0,0-3-671 0,-3 1-133 15</inkml:trace>
  <inkml:trace contextRef="#ctx0" brushRef="#br0" timeOffset="47879.5718">16668 15481 806 0,'0'0'72'0,"0"0"-58"0,0 0-14 0,0 0 0 16,0 0 222-16,0 0 42 0,-9 0 8 0,0-3 1 16,6-2-205-16,-6-3-42 0,0 0-8 0,0-3-2 15,0 6-16-15,-3-5 0 0,3-1-13 0,-3 3 5 16,0-3-1-16,1-2 0 0,-1 5 0 0,3 3 0 0,0-3 9 16,-3 5 0-16,3-2 0 0,-3 5 0 0,3 0 25 0,0 3 7 15,-6-1 2-15,6 4 0 0,-3-1 17 0,1 0 3 16,-1 6 1-16,0-3 0 0,-3 2-35 0,0 1-6 15,0 2-2-15,3 0 0 0,0-2-12 0,0-3-10 16,-3 5 2-16,4-2 0 0,-1-1-4 0,0 4 0 16,0-4 0-16,3-2 0 0,0 5 12 0,3-5 0 15,0 3 0-15,-3 2 0 0,3-2 0 0,0 2 0 16,3 0 10-16,0 3-10 0,0 5 8 0,3 3-8 16,0 0 0-16,-3-3 9 0,3 0-9 0,3 3 8 15,0-6-8-15,0-2 8 0,3-2 2 0,0 4 0 16,0-5 0-16,3 0 0 0,3 1-19 0,0-6-4 15,0 0-1-15,3 0 0 16,0-1-10-16,2-1-1 0,-2-4-1 0,3 4 0 0,0-6 26 0,0 0 0 0,0 0 0 16,-3 0 0-16,-1-6 10 0,1 4 4 15,3-6 1-15,0 0 0 0,-6 0 5 0,3-5 0 0,0-1 1 16,0-4 0-16,-3 2-3 0,-1-2-1 0,1-1 0 0,0-5 0 16,-3 3 6-16,-3-5 1 0,0 4 0 0,0-1 0 15,0 1 0-15,0 4 0 0,-3 2 0 0,0 3 0 16,0 0 8-16,0 2 1 0,-3 6 1 0,0 5 0 15,0 0-13-15,0 0-2 0,0 0-1 0,0 0 0 16,0 0-2-16,0 0-1 0,0 0 0 0,0 10 0 16,0 4-24-16,0 7-5 0,6 0-1 0,0 3 0 15,0-3 3-15,0 5 0 0,0-2 0 0,0 3 0 16,0-4-40 0,-1 1-7-16,4-5-1 0,0 5-653 0,0-9-131 0</inkml:trace>
  <inkml:trace contextRef="#ctx0" brushRef="#br0" timeOffset="48551.6902">17138 15433 2073 0,'9'13'92'0,"0"-7"19"0,0-4-89 0,0 4-22 15,0-1 0-15,-3-2 0 0,-1-3 132 0,4 2 21 16,3-2 5-16,-12 0 1 16,0 0-159-16,9 5-28 0,3 3-7 0,0 3-1 0,0 2 28 0,-6 3 8 0,3 5 0 0,0 6 0 15,3 2 0-15,-6 5 16 0,-6 1-2 0,3 4-1 16,3-2-3-16,0-5-1 0,-9 0 0 0,3-3 0 16,0 0-9-16,0-5 0 0,0-6 0 0,-3 4 8 15,0-7-20-15,0-4-5 0,3 0-1 0,-3-3 0 16,0-1 1-16,3-7 0 0,0 0 0 0,0 0 0 15,-6 0 17-15,0 0 14 0,0-2-2 0,6 2-1 16,3-5 5-16,-3-6 2 0,-6 0 0 0,6 1 0 16,6-1 23-16,-3-5 5 0,0 0 1 0,0-2 0 15,3-1-19-15,0-2-4 0,3-5-1 0,-1-3 0 16,1-6 7-16,3 6 2 0,6 0 0 0,0-3 0 16,0 6-32-16,-3-1 0 0,6 4 0 0,-4 4 0 15,4 1 8-15,-3 4-8 0,0 4 0 0,0 4 0 16,3 1 0-16,-3 5 0 0,-4 3 0 0,1 5 0 15,6 2 0-15,0 4 0 0,-9 4 0 0,0 3 0 16,-6 3 0-16,3 3 0 0,3 2 0 0,-6-3 0 16,-3 3-28-16,0-2-1 15,2-1-1-15,-2-2 0 0,-6-3 6 0,0 0 2 0,-2 0 0 0,5-2 0 16,0 2-22-16,-3-8-4 0,-9 3 0 0,6-3-1 16,6-2 17-16,-6 0 4 0,-6-3 1 0,6-3 0 15,0-3 27-15,6-2 19 0,-6 6-3 0,0-6-1 0,-3 0 27 0,9 0 6 16,0-8 0-16,3 0 1 0,-6 0-12 0,3-3-2 15,3-2-1-15,0 0 0 0,3-6 5 0,0 6 1 16,-3-3 0-16,6 0 0 0,3-5-25 0,-6 3-5 16,-3-1-1-16,3 6 0 0,6 0-9 0,-1 2 0 15,1 1 0-15,-3 4 8 0,3 4-8 0,3-1 0 16,0 3 0-16,3 3 0 0,-3-1 0 0,0 9-16 0,5-3 4 16,-2 5 1-16,-6-2 11 0,3-1-13 0,0 6 5 0,0-3 8 31,-3 3-59-31,0 0-4 0,-6 0-1 0,3-3 0 15,2-5-81-15,-2 3-17 0,-6-3-3 0</inkml:trace>
  <inkml:trace contextRef="#ctx0" brushRef="#br0" timeOffset="49066.8008">18159 15904 2084 0,'12'19'92'0,"-6"-11"20"0,-3 2-90 0,6-2-22 16,0 5 0-16,2-5 0 0,1 3 55 0,0-3 6 15,3-3 2-15,0 0 0 0,0 1-27 0,3-4-6 16,0-2-1-16,3-2 0 0,-4-1 7 0,4-5 2 16,-3 0 0-16,3-2 0 0,0-9-26 0,0 3-4 15,2-5-8-15,1-3 11 0,3 0-11 0,-3-2-16 16,0-1 4-16,-10 1 1 0,-2 0 11 0,0-1-13 16,0 3 5-16,-3 0 8 0,-3 1-13 0,-3 1 5 0,-3 1 8 15,-3 3-13-15,0-1 13 0,-3 6 0 0,0 0 12 16,0 0-12-16,-6-1 11 0,0 4-11 0,-2 2 10 15,-1 3-10-15,0-3 12 0,-3 5-3 0,3 0-1 0,-3 3 0 16,3 0 0-16,-3 6 0 0,4-1 0 0,-4 3 0 16,-3 2-8-16,3 4 0 0,3 2 0 0,0 2 8 15,-3 3-8-15,6 3 0 0,4 2 0 0,2 6-11 16,0 5 11-16,0 0 0 0,6 6 8 0,0-1-8 16,6-2 18-16,0 2-1 0,3 0 0 0,2-2 0 15,4 2 11-15,0-2 1 0,3-6 1 0,6 3 0 16,0-2-30-16,5-9-12 0,4-7 1 0,0-1 0 15,0-4-96-15,2-4-19 0,1-5-4 0,3-7-947 0</inkml:trace>
  <inkml:trace contextRef="#ctx0" brushRef="#br0" timeOffset="50067.9632">18751 15782 2574 0,'0'8'56'0,"0"0"12"0,-3 3 3 0,3-1 1 0,-3-4-57 0,-3 4-15 0,3-2 0 0,3-2 0 16,-6-4-11-16,6-2-5 0,0 0 0 0,0 0-1 31,0 0-181-31,0 0-36 0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2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23964 9220 921 0,'0'-12'40'0,"4"4"10"0,1 4-40 0,-1-4-10 0,5-4 0 0,-4 4 0 16,4 0 35-16,-5 0 5 0,5 0 0 0,0 0 1 15,0 4-17-15,0 0-4 0,5 0-1 0,-5 0 0 16,-5 4 11-16,14 0 2 0,-4-4 1 0,-5 8 0 15,0-4-6-15,0 4-2 0,-5 0 0 0,5 0 0 0,-4-4-5 0,4 4 0 16,0 4-1-16,0 4 0 0,0 0-9 0,-5 4-2 16,5 4 0-16,-4 0 0 0,4 4 2 0,0 4 0 15,-5 4 0-15,-4 4 0 0,14 4 3 0,-10 0 1 0,1 0 0 0,-1 0 0 16,5 8 6-16,-4-8 2 0,-1 4 0 0,1 0 0 16,-1-4-5-16,5 4-1 0,-4 0 0 0,-1-4 0 15,-4 0-8-15,0 0-8 0,0-4 12 0,0-5-12 16,0 5 8-16,0-8-8 0,0-4 0 0,0-4 0 15,0-4 0-15,0 0 0 0,0-4-12 0,-4-4 3 32,-1 0-31-32,-4 0-7 0,0-8-1 0,0 0-644 0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87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24787 9036 1537 0,'22'-8'68'0,"-13"4"14"0,5 0-66 0,-5 0-16 16,-9 4 0-16,0 0 0 0,0 0 12 0,0 0-2 15,0 0 0-15,0 0 0 16,0 0-37-16,0 0-7 0,0 0-2 0,0 0 0 0,0 0 24 0,4 12 12 0,-4 4-12 0,0 0 12 16,0 0 0-16,-4 0 0 0,-5 0 0 0,4 4 0 15,1 0-8-15,-5 4 8 0,-5 4 0 0,1 0 0 16,4 4 0-16,0 0 0 0,-5 0 0 0,1 0 0 15,4 4-10-15,0-4 10 0,4 4-8 0,-4-4 8 16,9 0-11-16,-4-4 11 0,8-4-13 0,-4 0 5 16,9 0 8-16,-4-8 0 0,-1 0 0 0,1 0 0 15,8 0 0-15,-4-4 0 0,0 0 0 0,0-4 0 16,5 0 0-16,-1-4 8 0,1 0-8 0,-1-4 0 16,1 0 8-16,-1 0-8 0,-4-8 10 0,14 4-10 15,-10-4 11-15,-4 0-11 0,14 0 12 0,-14-4-12 16,9 0 10-16,0-4-10 0,-10 4 8 0,15 0-8 15,-14 4 0-15,13-4 8 0,-8-4-8 0,-5 4 0 0,4 0 37 16,1-4 3-16,-10-4 0 0,5 0 0 0,0 4-13 0,0 0-3 16,-4-8 0-16,-1 4 0 0,1 0 19 0,-1-4 3 15,-4 0 1-15,0 4 0 0,0-4-22 0,0 0-4 16,0 0-1-16,-4 4 0 0,-5-4-20 0,4 0 0 16,-4 4 0-16,0 4 0 0,0-4-19 0,0 4 2 15,0 0 0-15,-4 0 0 0,4 8-2 0,-5 0 0 16,1 0 0-16,-5 0 0 0,-5 4 3 0,10-4 1 15,-9 8 0-15,-1-4 0 16,-8-4-25-16,-5 4-6 0,0 0-1 0,0 0-437 16,4 0-87-16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24.03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54 69 403 0,'0'0'36'0,"0"0"-36"16,0 0 0-16,0 0 0 0,0 0 323 0,0 0 57 15,0 0 12-15,0 0 3 0,0 0-271 0,0 0-55 16,0 0-10-16,0 0-3 0,0 0-44 0,0 0-12 16,0 0 0-16,0 0 0 0,0 0-14 0,0 0-5 15,0 0-1-15,0 0 0 0,0 0 20 0,9-8 0 16,-4 0 0-16,4 4 0 0,4 0 0 0,1 0 0 16,-1-4 0-16,1 4 0 15,8 0 0-15,-4 0 0 0,0 0 0 0,0 0 0 16,0 0 0-16,4 4 0 0,-4 0 0 0,0-4 0 15,0 0 0-15,0 4 0 0,0 0 0 0,0 0 0 16,0 0 0-16,0 0-8 0,0 4 8 0,-4 0 0 16,4 0 0-16,-5 0 0 0,-4 0 0 0,5 4 0 15,-5 0-8-15,0 0 8 0,0 0 0 0,-5 0 0 16,-4-8-8-16,5 12 8 0,-5-12 0 0,4 8 0 0,1 4-10 0,-5 0 10 0,4 0-8 0,-4-1 8 16,-4 1-9-16,-1-4 9 0,5 4-10 0,-4 0 10 15,-1 4-15-15,-4-4 3 0,0 0 1 0,0 4 0 16,5-8 11-16,-5 8-12 0,-5-4 12 0,5 0-12 15,0 0 12-15,0 4 0 0,0-4 8 0,-4 0-8 16,8 0 18-16,-8 0-1 0,-1 0 0 0,1 0 0 16,-1 4-4-16,5 0-1 0,-4-4 0 0,-5 4 0 15,-5 0-4-15,10-4-8 0,4 4 11 0,0-4-11 16,-5 0 18-16,1 0-3 0,-5 4-1 0,0 0 0 16,5 0-14-16,-5 0 0 0,0-4 0 0,4 0 0 15,1 0 0-15,-1 0 0 0,1-4 0 0,-1 0 0 16,5 0 0-16,-4 4 0 0,-1-4 0 0,5 0 0 15,-4 0 0-15,4-4 0 0,9-4 0 0,-5 8 0 16,5-8 0-16,0 0 0 0,0 0 0 0,0 0 0 16,0 0 0-16,0 0 0 0,0 0 0 0,0 0 0 0,0 0 0 15,0 0 11-15,0 0-11 0,0 0 10 0,0 0 3 16,0 0 1-16,0 0 0 0,9 4 0 0,0 4 4 16,0 0 1-16,5-4 0 0,-5 4 0 0,-9-8 5 0,13 4 0 15,1 0 1-15,-1-4 0 0,5 4-25 0,-4 0 0 16,4 0 0-16,4 0 0 0,1 0 0 0,-1-4 0 15,0 8 8-15,10-4-8 0,8 0 12 0,1 0-4 16,-1 4 0-16,1-4 0 0,4-4-8 0,-5 0 0 16,-4 0 0-16,5-8 0 15,-5 0-132-15,9-8-28 0,4-8-5 0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0" timeOffset="1858.9367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65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0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3.6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  <inkml:trace contextRef="#ctx0" brushRef="#br0" timeOffset="63051.5442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22.1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19623 8017 1335 0,'0'0'59'0,"0"0"13"0,0 0-58 0,0 0-14 0,0 0 0 0,3 0 0 16,-3 0 64-16,6-3 9 0,0-2 3 0,-3 0 0 0,3 2-24 0,-3-2-5 15,3-1-1-15,0 4 0 0,-3-4-17 0,3 1-3 16,-3 0-1-16,3 0 0 0,0-1-13 0,3 1-2 15,-3 2-1-15,-3 1 0 0,3-1 12 0,-3 0 3 16,3 1 0-16,-6 2 0 0,3-3-24 0,-3 3-13 16,3-2 1-16,-3 2 1 15,0 0-37-15,0 0-8 0,0 0-2 0,0 0 0 16,0 0 12-16,0 0 2 0,0 0 1 0,0 0 0 0,0 0 43 0,0 0 0 16,0 0 11-16,0 0-3 0,0 0 14 0,0 0 2 15,0 0 1-15,0 0 0 0,0 0 8 0,0 0 2 16,6 5 0-16,-6-5 0 0,5 2-11 0,-5-2-1 15,6 3-1-15,0-3 0 0,0 3-9 0,0-3-1 16,3 0-1-16,-3 2 0 0,-6-2 2 0,6 3 1 0,0-3 0 16,0 3 0-16,0 2 2 0,0 6 0 0,0-4 0 15,3 7 0-15,-3-1 13 0,0 5 3 0,3 4 1 16,-3 1 0-16,3 7-2 0,-4 4-1 0,4 0 0 16,-3 1 0-16,0-1-10 0,3 1-1 0,3-4-1 0,0 1 0 15,-3-3 22-15,0 3 5 0,6-3 1 0,-3 5 0 16,-6 6-9-16,6-3-1 0,-1 3-1 0,1-1 0 15,-3 1-8-15,3 0-2 0,-3 2 0 0,0-2 0 16,0-3-11-16,3 3-2 0,-6-1-1 0,3 1 0 16,0 0-11-16,-3-1 0 0,0-4 0 0,3-3 0 15,-3-1 12-15,-1 1-4 0,4-6 0 0,-3 1 0 16,0-1 6-16,0-2 1 0,3 3 0 0,-3-4 0 16,0 1 9-16,0-3 3 0,0 3 0 0,0-5 0 15,0 2-16-15,0 3-3 0,-6-6-8 0,3 1 12 16,3-3-12-16,-3 0 9 0,0-3-9 0,-3-3 8 0,0 4-8 15,0-4 0-15,0-2 0 0,0 3 0 0,-3-1-28 0,0 1 3 16,-3-3 0-16,3 0 0 0,0-3 12 0,-3 6 2 16,3-3 1-16,-3 2 0 0,-3-2 10 0,3 0 0 15,0 0 0-15,-3 3-8 0,-3-4 8 0,3 1 0 16,0 3 0-16,-2-3 0 0,-1 0 0 0,0-3 8 16,-3 3-8-16,3 0 0 0,-3-3 0 0,0 1 0 15,3-1 0-15,-3 0 0 0,-2 0 0 0,-4 3 0 16,6-2 0-16,-3-1-8 0,0 0 8 0,0 1 0 15,0 2-9-15,1-3 9 0,-1 0 0 0,-3 3 0 16,0-3 0-16,0 3 0 0,-3 0 0 0,1-2 0 0,-7 1 0 16,-3-1 0-16,0-4-8 0,-2 1 8 0,-4 0-10 0,-3-3 10 15,4 0-16-15,2 2 2 0,0 1 1 0,-3-3 0 16,1 0 4-16,-4 0 1 0,-3 0 0 0,4 0 0 16,-7 0 8-16,3 0 0 0,1 0 0 0,-1 0 0 15,3 3 0-15,-2-1 0 0,-1 1 0 0,0-3 0 16,-2-3 0-16,-1 3 0 0,4 3 10 0,-1 0-10 15,3-1 12-15,-2 1-4 0,5-1-8 0,-3 4 12 16,7-6-12-16,-1 2 11 0,-3 1-11 0,6 0 10 16,-2-1-10-16,-1 1 0 0,0-3 0 0,1 3 0 15,2-1 0-15,3 1 0 0,0-3 0 0,3 3 0 16,1-3 0-16,2 0 0 0,-3 0 0 0,6 0 0 16,-3-3 0-16,1 3 0 0,-4 0 0 0,6 0 0 0,0 0 0 15,-3 0 8-15,-5 0-8 0,5-3 0 0,6 1 8 0,0-1-8 16,-3 3 8-16,-3 0-8 0,1 0 0 0,2-3 0 15,6 1-14-15,-3-1 5 0,0 3 9 0,0-3 0 16,6-2 0-16,0 2-8 0,1 1 8 0,-4 2 0 16,3-3 0-16,0 1 0 0,3-1-8 0,-3 0 0 15,-3 3 0-15,3 0 0 0,3-5 8 0,-3 2 0 16,-2 3 0-16,-1 0 0 0,-3-2 0 0,3 2 0 16,3-3 0-16,-3 3 0 0,-6 0 0 0,3 0 0 15,6-3-9-15,-2 1 9 0,2 2 0 0,0-3 0 16,0 3-9-16,3-3 9 0,0 3 0 0,0-2-8 15,-3 2 8-15,0 0 0 0,3 2 0 0,0-2 0 16,3 0 0-16,-2 0 0 0,5 3 16 0,-3-3-4 0,3 0 0 16,-6 0 0-16,0 0-12 0,6 3 9 0,3-3-9 15,0 0 8-15,-9 0 0 0,3 0 0 0,6 0 0 0,0 0 0 16,0 0-8-16,0 0-17 0,0 0 4 0,0 0 1 16,0 0-2-16,0 0 0 0,-3-8 0 0,3 8 0 15,0 0 14-15,0 0-12 0,0 0 12 0,0 0-12 16,0 0 12-16,0 0 0 0,0 0 0 0,0 0 0 15,0 0 0-15,0 0 0 0,0 0 0 0,0 0 0 16,0 0 0-16,0 0 0 0,0 0 12 0,0 0-12 16,-6 0 8-16,3-3-8 0,3 3 0 0,0 0 0 15,0 0 0-15,0 0 0 0,-3-2 0 0,3 2 0 16,0 0 0-16,0 0 0 0,-6-3 0 0,3 0 0 16,-3 3 0-16,6 0 0 0,0 0 0 0,-6 0 0 15,0 3 0-15,3-3 0 0,3 0 0 0,0 0 0 16,-6 0 0-16,6 0 0 0,-3-3 0 0,3 3 0 0,0 0 0 15,-3 0 0-15,-3 0 0 0,6 0 0 0,0 0 0 0,0 0 0 16,0 0 0-16,-6 0 0 0,6 0 0 0,0 0 0 16,-3-2 0-16,-2 2 0 0,-1 2 0 0,0-2 0 15,6 0 0-15,0 0 0 0,-3 0 10 0,-3 0-10 16,0 0 8-16,6 0-8 0,-3 3 8 0,-3-3-8 16,3-3 8-16,3 3-8 0,0 0 0 0,0 0 0 15,-6 3 0-15,6-3 0 0,0 0 0 0,0 0 0 16,-6 0 0-16,0 0 0 0,3 0 0 0,3 0 0 15,0 0 0-15,0 0 0 0,-6 0 0 0,6 0 0 16,0 0 0-16,0 0 0 0,-6-3 0 0,6 3 0 16,0 0 12-16,0 0-4 0,0 0-8 0,0 0 8 0,0 0-8 15,0 0 8-15,0 0-8 0,0 0 0 0,-3-2 0 0,3 2 0 16,0 0 0-16,0 0 0 0,0 0 0 0,0 0 0 16,0 0 0-16,0 0 0 0,0 0 0 0,-6 0 0 15,0 0 0-15,0-3 0 0,6 3 0 0,0 0-11 16,0 0 11-16,0 0 0 0,-6-3 0 0,6 3 0 15,0 0 0-15,0 0 0 0,-6 0 0 0,6 0 0 16,0 0 0-16,0 0 0 0,-6 0 8 0,0 0-8 16,3-2 0-16,3 2 0 0,-5 0 0 0,-1 0-8 15,-3 0 8-15,3-3-8 0,6 3 8 0,0 0-8 16,-6-3 0-16,0 3 0 0,3-5 0 0,-3 0 0 16,3 2 8-16,3 3 0 0,-3-3 0 0,3 3 0 15,0 0 0-15,-3-5 0 0,-3 3 0 0,0-1 0 16,6 3 0-16,0 0 0 0,0 0 0 0,0 0 0 0,-9-3 0 15,9 3 0-15,0 0 0 0,0 0 0 0,-6-5 0 16,0 2 0-16,6 3 0 0,0-5 0 0,-3 2-8 0,0-2 0 16,0 0 0-16,3 2 0 0,0-2 8 0,0 0 0 15,-6-1 0-15,6 4 0 0,6-4-15 0,-6 6 3 16,-6-2 0-16,3-4 0 0,3 6 20 0,0-2 4 16,0 2 0-16,-3-3 1 0,-3-2-13 0,3 2 0 15,6-2 0-15,-3 2 0 0,-6-2 0 0,3 2 0 16,6 1 0-16,-3-4 0 0,0 4 0 0,0 2 0 15,0 0 0-15,0 0 0 0,3-6 0 0,-3 6-15 16,0 0 3-16,0 0 1 0,0 0 11 0,0 0 12 0,-3-2-2 0,3 2-1 16,0 0-1-16,0 0 0 0,0 0 0 0,0 0 0 15,-6-3-8-15,6 3 0 0,6-3 0 0,-6 3 8 16,0 0-8-16,0 0 0 0,0 0 0 0,0 0 0 16,0 0 0-16,0 0 0 0,0 0-8 0,0 0 8 15,0 0 0-15,0 0 0 0,-6-2 0 0,6 2 0 16,0 0 9-16,0 0-9 0,0 0 10 0,0 0-10 15,-5-3 8-15,5 3-8 0,5-2 0 0,-5 2 0 16,0 0 0-16,0 0 0 0,0 0 0 0,0 0-10 16,0 0 10-16,0 0-10 0,0 0 10 0,0 0-10 15,9 0 10-15,-9 0 0 0,0 0 8 0,0 0-8 16,0 0 0-16,0 0 0 0,0 0 0 0,0 0 0 16,0 0 11-16,0 0-3 0,0 0 0 0,0 0 0 15,-9 0-8-15,9 0 0 0,0 0 0 0,0 0 0 16,0 0 0-16,0 0 0 0,0 0 8 0,0 0-8 0,0 0 0 15,0 0 0-15,0 0 0 0,0 0 8 0,6 0-8 16,-6 0 0-16,0 0 0 0,0 0 0 0,0 0 0 0,0 0 0 16,0 0 0-16,0 0 0 0,0 0 0 0,0 0 0 15,0 0 0-15,0 0 0 0,0 0-8 0,0 0 8 16,0 0-10-16,0 0 10 0,-6 0-13 0,6 0 3 16,0 0 1-16,0 0 0 0,0 0 9 0,0 0-8 15,0 0 8-15,0 0-8 0,0 0 8 0,0 0 0 16,0 0 0-16,-5 2 0 0,2-2 0 0,3 0-8 15,0 0 8-15,-6-2 0 0,0 2 0 0,3 0 0 16,3 0 0-16,-6 0 0 0,-3 2-17 0,9-2 1 16,0 0 1-16,0 0 0 15,-6-5-9-15,0 2-3 0,3-2 0 0,3 5 0 16,0-3-12-16,-3 1-2 0,-3-4-1 0,3 4 0 16,0-4-12-16,3 6-2 0,-3-5-1 0,-3 2 0 15,3-2-13-15,3 5-2 0,-3-5-1 0,3 5 0 16,-9-3 25-16,9 3 4 0,0 0 2 0,0 0 0 0,-3 0 14 0,3 0 2 0,0 0 1 0,0 0 0 15,6-2-4 1,-6 2-1-16,0 0 0 0,9-3 0 0,6 0-22 16,-3 1-5-16,-6 2-1 0,3-3 0 0,0 3-18 0,3-3-3 0,-6 1-1 15,-6 2 0-15,0 0-6 0,9 0-2 0</inkml:trace>
  <inkml:trace contextRef="#ctx0" brushRef="#br0" timeOffset="599.6385">17081 9694 403 0,'-15'6'17'0,"15"-6"5"0,0 0-22 0,0 0 0 0,-2 5 0 0,-4-2 0 16,0-1 74-16,0 1 10 0,6-3 3 0,-6 0 0 31,0 0-97-31,6 0-19 0,0 0-4 0,0 0-1 0</inkml:trace>
  <inkml:trace contextRef="#ctx0" brushRef="#br0" timeOffset="818.6008">17066 9686 482 0,'0'0'21'0,"0"0"5"0,0 0-26 0,0 0 0 0,0 0 0 0,0 0 0 16,-5 3 44-16,5-3 3 0,0 0 1 0,0 0 0 0,0 0-48 15,0 0 0-15,0 0-12 0,0 0 2 16,0 0 10-16,0 0 0 0,0 0-9 0,0 0 9 0,0 0 16 16,0 0 8-16,0 0 2 0,0 0 0 0,0 0 14 0,0 0 4 15,0 0 0-15,0 0 0 0,-3 3-8 0,3-3 0 16,0 0-1-16,0 0 0 0,0 0-35 0,0 0 0 16,0 0 0-16,0 0 0 0,0 0 0 0,0 0 0 15,0 0 0-15,0 0 0 0,0 0-12 0,0 0-8 16,0 0-3-16,0 0 0 15,0 0-11-15,0 0-2 0,0 0-1 0,0 0-210 16,0 0-41-16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1" timeOffset="1.14171E6">11383 3205 705 0,'0'0'31'0,"0"0"7"0,0 0-30 0,0 0-8 16,0 0 0-16,0 0 0 0,0 0 52 0,0 0 8 15,0 0 3-15,0 0 0 0,0 0-36 0,0 0-7 16,0 0-2-16,0 0 0 0,0 0-6 0,0 0-2 16,0 0 0-16,0 0 0 0,0 0 7 0,0 0 2 15,0 0 0-15,0 0 0 0,0 0-19 0,0 0 0 16,-4 8 0-16,4 4 0 0,-5-4 18 0,5 4-3 16,-9 8-1-16,5-4 0 0,-5 4 29 0,-5 4 5 15,1 4 2-15,-5 4 0 0,4-4-28 0,-4 4-6 16,0 4 0-16,0-4-1 0,-4 4-5 0,4 0-1 0,-5-4 0 15,1 0 0-15,-1 4-1 0,5-4 0 0,1 0 0 16,-6-4 0-16,5 12 0 0,-4-8 0 0,-1 4 0 16,1 4 0-16,-1-1 13 0,-4 1 3 0,-4 4 0 0,8 8 0 15,-4 8-24-15,0-4-18 0,-4 0 3 0,-1 4 1 16,-4 4 14-16,5-4 16 0,-5 4-3 0,0 0-1 16,4 4 4-16,1-8 0 0,-1 0 0 0,1-4 0 15,4-4-16-15,-4 0 9 0,-1-12-9 0,5 0 8 16,-4 0-8-16,8-4 0 0,-4-4 0 0,5-1 0 15,-5-3 0-15,4 0 0 0,5-4 0 0,0 4 0 16,0-4 0-16,-4 4 0 0,4-4 0 0,-9 0 0 16,9 0 0-16,0 4 12 0,-9 4-12 0,9 4 12 15,0-4 0-15,-5-4 1 0,5 8 0 0,0-4 0 16,0 4-2-16,5-4-1 0,-1-4 0 0,1-4 0 0,0 0 6 16,4 0 0-16,-5-4 1 0,5-4 0 0,0 0-17 15,0-8 0-15,0 0-11 0,0 0 11 0,5-4 8 0,-1 0 8 16,-4-4 1-16,0 4 1 0,5-8-2 0,4 4 0 15,0 0 0-15,0-8 0 0,-9 0-16 0,9 0 0 16,0-4 8-16,0 0-8 0,0-4 0 0,4 4 0 16,1 0 0-16,4 0 0 0,-5 0 0 0,5-4 0 15,0 0 0-15,0 0-9 0,0-4 9 0,5 4 0 16,-1-4 0-16,-4 0-8 0,9-4-1 0,0 0 0 16,-5-8 0-16,5 0 0 0,5-4 9 0,4 0-10 15,0-8 10-15,4 0-10 0,1 0 10 0,-1 0-12 0,1 0 12 16,-1 0-12-16,1-3 12 0,-1-1 0 0,5-8 0 15,-4 0-8-15,4-8 8 0,0 0 8 0,-9 4-8 16,4-4 11-16,-4 0-11 0,0 0 0 0,0 0 0 16,0 4-11-16,0-4 11 0,0 4 0 15,0 0 8-15,0 0-8 0,0 4 8 0,4 4-8 16,1-4 8-16,-1 8-8 0,-8 4 0 0,8 5 9 0,5-5-9 0,0 4 0 16,0 4 11-16,-4 0-11 0,-1 4 10 0,1-4-10 15,-5 8 0-15,0 0 8 0,-1 4-8 0,1 4 0 16,-4-4 0-16,-1 8 0 0,1 0 0 0,-1 0-10 15,-4-4-7-15,0 4-2 0,-4 0 0 0,-1 4 0 16,-4 4-5-16,0 0 0 0,0 0-1 0,-9 8 0 16,0 0 16-16,5-8 9 0,-5 0-10 0,0 8 10 0,0 0 17 15,0 0 10-15,0 0 1 0,0 0 1 0,0 0-9 0,-14 4-1 16,1 0-1-16,-1 8 0 0,1 0 2 0,-5 4 1 16,0 8 0-16,0 0 0 0,0 4-11 0,-5 8-2 15,1 0-8-15,-5 8 12 0,-4 4-12 0,-1 8 0 16,-13 4 0-16,5 8 0 0,4 3 0 0,-9 9 0 15,0 0 0-15,0 4 0 0,0 0 0 0,0 0 0 16,0 0 0-16,4 0 0 0,-4 8 0 0,5-4 0 16,-5-4 0-16,0 0 0 0,0 0 0 0,-4 0 0 15,-1-1 0-15,-4 5 0 0,-9 0-9 0,0 0-5 16,5 4-1-16,-5-4 0 0,4 0 2 0,6 0 0 16,-6 4 0-16,10 0 0 0,-10 0 13 0,10-4 0 15,-5-4 0-15,4 0 0 0,1-5 0 0,-5 1 0 0,9-8 0 16,0 0 0-16,4 0 0 0,1-12 0 0,4 0 0 0,5-12 0 15,4-4 0-15,4-12 0 0,1-4 8 0,8-8-8 16,-4-4 0-16,5-4 8 0,-1-4-8 0,5-8 0 16,0-4 0-16,-4-4 0 0,4-4 0 0,4-4 0 15,5-12 0-15,0-4 0 0,9-8-10 0,0-8 10 16,5 0-9-16,8-4 9 0,-4-8 0 0,5 4 0 16,8 4-8-16,-4-8 8 0,5-4 0 0,4 0 0 15,-1 5 0-15,6-5-8 0,-1 0 8 0,1 4 0 16,-5-4-8-16,9 0 8 0,-5 8-12 0,5-4 12 15,-4 0-24-15,-1 4 3 0,1 0 0 0,-5 0 0 16,0 4 10-16,0 0 3 0,-5 0 0 0,1 8 0 16,-1 4 8-16,-4 8 0 0,-5 4 0 0,1 4 0 15,-5-4 0-15,0 8 11 0,-5 8-3 0,-4-4 0 0,0 8 16 16,-4 0 2-16,-5 8 1 0,0 0 0 0,0 0-4 0,0 0-1 16,0 0 0-16,0 0 0 0,0 12-2 0,-9 12 0 15,-5 0 0-15,1 8 0 0,-5 4-7 0,-5 4-1 16,-4 4-1-16,0 8 0 0,0 0-11 0,1 0 0 15,-1-4 0-15,0 0 0 0,0-4 11 0,4 0-3 16,1-4-8-16,4-4 12 0,-5 0 2 0,5 0 0 16,0-4 0-16,0 4 0 0,5-4-14 0,-1 0 8 15,1-4-8-15,4-8 0 16,0 0-30-16,0 0-12 0,4 0-2 0</inkml:trace>
  <inkml:trace contextRef="#ctx0" brushRef="#br0" timeOffset="55804.9844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6 0 15,3-6 0-15,0 5 0 0,0-5-20 0,3 5-4 16,-3-5-1-16,0 0 0 0,6 9-1 0,0-4 0 15,3 3 0-15,0-2 0 0,3-1 14 0,2 0 2 16,1-2 1-16,3 2 0 0,3-2 10 0,3 3 3 16,-3 2 0-16,2-3 0 0,4 3-11 0,0-2-3 15,3-1 0-15,0 3 0 0,-1-2 12 0,4 4 3 16,3-4 0-16,3 2 0 0,-1-3-32 0,1 1-8 16,3 2 0-16,-4-3 0 0,4 1 0 0,0 2 0 15,-1-3 0-15,-2 1 0 0,3-1 12 0,2 3-1 16,4-2-1-16,0-1 0 0,2 3 2 0,1 0 0 15,-1-2 0-15,-2 2 0 0,3 0 5 0,-4 0 2 0,4 3 0 16,-1-3 0-16,4 0-2 0,-3 0 0 0,2-2 0 16,1 2 0-16,-1-3-7 0,1 3-2 0,-1-2 0 15,1-1 0-15,6-2-8 0,-4 0 10 0,1-1-10 16,-4 1 10-16,-2-3-10 0,2 3 0 0,-2-1 0 0,3 1-11 16,-1 3 11-16,4-4 0 0,-4 4 8 0,-2-4-8 15,3 1 8-15,-4 2-8 0,1 1 8 0,2-1-8 16,1 3 0-16,-1-2 0 0,1-3 0 0,0 2 0 15,-1 0 0-15,-2 1 0 0,-4-1 0 0,1 1 0 16,0-1 0-16,-4-2 0 0,4 2 0 0,-6 3 0 16,2-2 0-16,-2-1 0 0,0 1 0 0,-4-1 0 15,1 0 0-15,-3 1 0 0,-1-1 0 0,1 1 0 0,0-4 14 0,-3 4-2 0,2-4 0 0,-2 4 0 16,-3-6 20-16,3 3 4 0,-4-1 1 0,1 4 0 31,0-6-37-31,0 2-13 0,-1 1 0 0,-2 0 0 0,3-3 23 0,-3 3 5 0,0-3 1 0,2 0 0 31,1 2-39-31,0-2-7 0,0 0-2 0,-1-2 0 0,4 2 32 0,-3 0 0 0,-9 2-8 0,3-2 8 16,-1 3 0-16,1-3 0 0,0 0 0 0,-6 3 0 0,0-1 0 16,0 1 0-16,5 0 8 0,-2-3-8 0,0-3 0 15,0 0 0-15,3 3 0 0,-1 0 0 0,1 0 0 16,0 0 0-16,0-2-8 0,3-1 8 0,5 3 0 0,-2 0 0 16,-6 0 0-16,0 0-9 0,3 3 9 0,-1-3 0 15,-5 2 0-15,0 1 0 0,0-3 0 0,-3 3 0 16,6-3 0-16,-7 0 0 0,-2 0 0 0,3 0 0 15,3 0 0-15,0 0 0 0,-3 0 0 0,0 2 0 16,-1-2 0-16,4 0 0 0,3 0 0 0,-6 3-10 16,0-3 10-16,0 0 0 0,3 0 0 0,-4 0 0 15,1-3 0-15,0 3 0 0,0 3 0 0,0 0-12 0,0-6 3 16,-3 3 0-16,-1-3 9 0,4 3-12 0,-3 0 12 16,3 0-12-16,-3 0 12 0,0 0 0 0,-3 0 0 15,3 0 0-15,-3-2 0 0,-1 2 0 0,1 0 0 16,0 0 8-16,3 0-8 0,-3 0 9 0,0 0-9 0,3-3 10 15,0 3-10-15,0 0 0 0,-1 0 9 0,4-3-9 16,0 6 0-16,0-3 0 0,0 0 0 0,0-3-12 16,3 3 12-16,-4-2-12 0,1-1 12 0,0 3-12 15,-3 0 12-15,0 0-12 0,-3 0 12 0,3-3-12 16,-6 1 12-16,0-1 0 0,2 3 0 0,-5 0 0 16,3 0 0-16,0 0 0 0,0-3 0 0,0 3 0 15,-3 0 0-15,0 0 8 0,3 0-8 0,0 0 11 16,-3 3-11-16,3-3 0 0,-9 0 0 0,6 0 0 15,3 0 0-15,-3 0 0 0,3 0 0 0,-3 0 0 0,-6 0 0 16,5 5 0-16,4-2 0 0,-3-3 0 0,-6 0 0 16,6 5 0-16,0-2 9 0,-3 2-9 0,-3-5 9 15,0 0-9-15,6 6 12 0,-6-6-12 0,6 5 9 0,0-2-9 16,0 2 0-16,0-2 9 0,3 3-9 0,3-1 0 16,3-2 0-16,0 2 0 0,2 0 0 0,1 1-9 15,-3-3 9-15,0-1-13 0,6 1 2 0,-3 2 1 16,-3-5 0-16,3 3 0 15,-7-3-41-15,1-3-8 0,-6 1-1 0</inkml:trace>
  <inkml:trace contextRef="#ctx0" brushRef="#br1" timeOffset="1.14212E6">18757 13146 576 0,'0'0'25'0,"0"0"6"0,0 0-31 0,9-8 0 0,-9-4 0 0,0 4 0 15,5-5 92-15,-5 5 12 0,0-4 2 0,0 8 1 16,0 4-95-16,0 0-12 0,0 0-17 0,0 0 4 15,0 0 13-15,0 0-9 0,-5-4 9 0,5 4-8 16,0 0 22-16,0 0 5 0,0 0 1 0,0 0 0 16,0 0 18-16,-9 4 4 0,0-4 1 0,9 0 0 15,0 0-15-15,0 0-2 0,0 0-1 0,0 0 0 16,0 0 6-16,0 0 1 0,0 0 0 0,0 0 0 16,0 0-20-16,0 0-3 0,0 0-1 0,0 0 0 15,0 0 37-15,-4-8 7 0,-1 3 2 0,5 5 0 16,0 0-13-16,0 0-2 0,0 0-1 0,0 0 0 0,0 0-3 15,0 0-1-15,5-8 0 0,-5 8 0 0,0 0-13 0,0 0-2 16,0 0-1-16,0 0 0 0,0 0-2 0,0 0-1 16,0 0 0-16,0 0 0 0,0 0-1 0,0 0 0 15,0 0 0-15,0 0 0 0,-14 4 1 0,5 0 0 16,0 1 0-16,-4-1 0 0,4 0 1 0,-5-4 0 16,1-4 0-16,4 4 0 0,-5-4 8 0,5 4 3 15,-4-5 0-15,-1 1 0 0,1 0 8 0,-1 4 1 16,-4 0 1-16,5-4 0 0,-1 4-10 0,1 0-3 15,-1 0 0-15,1 0 0 0,-1 4-6 0,5-4-2 16,0 0 0-16,-4 0 0 0,-5 0-16 0,4 0 10 16,1 0-10-16,-1 0 8 0,1 0-8 0,-1 0 0 0,5 0 0 15,-4 0 0-15,0-4 0 0,4 0 12 0,-5 0-12 0,5-4 12 16,0 4-12-16,0 0 0 0,0-5 0 0,-4 5 8 16,4 0-8-16,0 0 0 0,4-4 0 0,-8 4 0 15,4 0 0-15,0 0 0 0,0 4 0 0,4 0 0 16,-4-4 0-16,0 4 0 0,0 0 0 0,0 0 0 15,9 0 0-15,-9 4 8 0,0-4-8 0,0 0 8 16,0 0-8-16,0 0 0 0,0 0 0 0,0 0 0 16,0 0 0-16,0-4 0 0,5 0 0 0,-5 4 0 15,4-4 0-15,-4-1 8 0,0 1-8 0,0 0 0 16,5 0 0-16,4 4 0 0,-9-4 8 0,0-4-8 16,4 4 0-16,5 4 12 0,-9-4-12 0,9 4 12 15,-9 0 8-15,9 0 1 0,-9-4 1 0,0 4 0 16,0-4-11-16,0 4-3 0,0 0 0 0,0 4 0 15,-4 0-8-15,-1 4 0 0,5-8 9 0,-4 4-9 0,4 0 12 16,-5 0-3-16,1 0 0 0,4-4 0 0,-5 4-9 16,1-4 0-16,4 0 0 0,0 0 0 0,0 0 0 0,-5 0 0 15,5 0 0-15,0-4 0 0,0 0 0 0,1 0 0 16,-6 4 0-16,5-4 0 0,0 0 0 0,0 4 0 16,-4 0 0-16,8-4 0 0,-8 0 0 0,-1 4 0 15,1-4 0-15,-1 4 0 0,1 0 0 0,-1 0 0 16,1 0 0-16,-1 0 8 0,-4 4 7 0,5-4 1 15,-5 0 0-15,4 4 0 0,-4-4-16 0,5 4 0 16,-5-4 8-16,4 0-8 0,-4 0 0 0,5 0 9 16,-1 0-9-16,5 4 8 0,-4-4-8 0,-1 0 0 0,-4 0 0 15,5-4 0-15,4 4 0 0,-5-4 0 0,-4 4 0 16,5-4 0-16,4 0 0 0,0 0 0 0,-9 4 0 0,4-5 0 16,-4 5 0-16,5 0 0 0,-1 0 0 0,1 0 0 15,-10-4 11-15,6 8 0 0,3-4 0 0,-4 0 0 16,0 5-11-16,-4-5 0 0,4 0 0 0,0 0 0 15,4 0 0-15,-4 0 0 0,0 4 0 0,0-4 0 16,9 0 0-16,-9 0 0 0,0 0 0 0,0 0 0 16,5 0 0-16,-5 0 12 0,-5 0 0 0,5 0 0 15,-4-4 6-15,-1 4 2 0,10 0 0 0,-10 4 0 16,-4-4-20-16,5 0 0 0,4 0 0 0,0 0 0 16,-5 0 0-16,-4 0 0 0,0 0-13 0,9 0 5 15,0 0 8-15,-4-4 0 0,-9 4 0 0,8-5 8 16,10 5-8-16,-10 0 0 0,-4 0 0 0,0-4 0 15,0 4 0-15,0 0 0 0,5 4 8 0,-5-4-8 0,-5 0 0 16,10 0 0-16,-1-4 0 0,5 4 0 0,-9-4 8 16,9 4 1-16,0-4 0 0,0 4 0 0,0-4-9 0,0 0 0 15,0 0 0-15,0 0 0 0,5 4 0 0,-5-4 0 16,-9 0 0-16,9 0 0 0,0 4 0 0,0-5 0 16,-4-3 0-16,-5 4 0 0,0 4-10 0,4-4 10 15,10 4-13-15,-10-4 5 0,-4 0 8 0,5-4-13 16,8 8 5-16,-4-4 8 0,-9-5 0 0,5 9 0 15,-1-4 14-15,1 0-4 0,4 4-10 0,-5 0 0 16,1 0 0-16,-1 0 0 0,1 0 0 0,4-4 0 16,-5 4 0-16,1-4 0 0,4 4 0 0,-5-4-17 15,5 4 4-15,-4-4 1 0,0 4 12 0,4 0 16 16,0-4-3-16,-5 4-1 0,5 0-12 0,0-4-16 0,0 4 3 16,0-4 1-16,0 4 12 0,0-4 0 0,0-1 0 0,0 5 0 15,5 0 0-15,-5 0 0 0,0 0 0 0,0-4 0 16,-5 4 0-16,5 0 0 0,-4 0 0 0,4 0 0 15,0 0 0-15,0 0 0 0,0 0 8 0,0 0-8 16,4-4 8-16,1 0-8 0,-5 0 9 0,4 4-9 16,1-4 8-16,-5 4-8 0,4-4 0 0,-4 4 9 15,5 0-9-15,-1 0 10 0,-4-4-10 0,5 4 10 16,-5 0-10-16,5 0 0 0,-5 0 9 0,0 0-9 16,4 0 0-16,-4 0 0 0,0 0 0 0,5 0 0 15,-1 0 0-15,-4-4 0 0,0 4 0 0,5-4 0 16,-5 4 0-16,4 0-8 0,-8 0 0 0,4 0 0 0,4 0 8 15,-4 0 0-15,0 0 0 0,0 0 0 0,5 0 0 16,-5 0 11-16,0-4-3 0,0 4 0 0,0 0-8 16,0 0 0-16,0 0 0 0,0-4 0 0,4 4 0 15,-4-5-17-15,5 1 4 0,-1 0 1 0,-4 4 3 0,5 0 1 16,-1-4 0-16,1 0 0 0,0 0 8 0,4 0 0 16,-9 4 0-16,4-4 0 0,1 0 0 0,-1 4 14 15,1 0-2-15,-1 4 0 0,-4-4-12 0,9 0 0 16,-4 0 0-16,-1-4 0 0,-4 4 0 0,5 4 0 15,-1-4 0-15,1 0 0 0,-1 0 0 0,1 0 0 16,4 0 0-16,-5 0 0 0,5 0 0 0,0 0-13 16,-4 0 1-16,4 4 0 0,0-4 12 0,0 0 15 15,-5 0-3-15,1 0-1 0,4 0-11 0,0 0-16 0,0 0 4 0,0 0 1 0,-5 0 11 0,1-4 0 16,13 4 0-16,-5 0 0 0,-8-4 0 0,8 4 0 16,-4-4 0-16,9 4 0 0,0 0 0 0,-9 0-8 15,0 0 8-15,0 0-8 0,9 0 8 0,0 0-8 16,0 0 8-16,-9-4-8 0,0 4 8 0,9 0 0 0,0 0 0 15,0 0 0-15,-9-5 0 0,9 5 0 0,-9 0 0 16,9 0 0-16,-9-4 0 0,0 4 0 0,0 0 0 16,0 0 8-16,9 0-8 0,-9-4 9 0,9 4-9 0,-9 0 10 15,0 0-10-15,0 4 0 0,9-4 0 0,-9 0 0 16,9 0 0-16,-13 0 0 0,4 4 0 0,9-4 0 16,-9-4 9-16,9 4 3 0,-9-4 1 0,0 4 0 15,-4 0-25-15,4 0-4 0,0 0-2 0,0-4 0 16,-5 4 18-16,5 4 0 0,0-4-8 0,0 0 8 15,0 0 0-15,0 0-8 0,-4 4 8 0,4-4 0 16,0 4-14-16,-5-4 4 0,1 0 1 0,4 0 0 16,-5 5 9-16,5-5 0 0,0 0 0 0,0 0 0 15,-4 0 0-15,4-5 0 0,0 5 0 0,-5-4 0 16,5 0 0-16,0 0 0 0,0-4 0 0,-4 0 0 16,4 4 0-16,0 0 0 0,-5 0 0 0,5-1 0 0,-4-3 0 15,-1 8 0-15,5-4 8 0,-4 0-8 0,4 4 0 16,-5-4 0-16,-4 4 0 0,5-4-12 0,-1 4 12 15,1-4-13-15,-1 0 5 0,1 0 8 0,4 4-12 0,0-4 12 16,0-1-10-16,-5 1 10 0,1 4-13 0,4-4 3 16,-5 0 1-16,1 0 0 0,0-4 9 0,4 8 0 15,-9-8 0-15,4 4 0 0,1 0 0 0,-1-1 0 16,1 1 0-16,-5 0 0 0,4 4 0 0,1 0 0 16,-5 0 0-16,0 0 0 0,0 0 0 0,-5 4 0 15,5-4 0-15,-4 4-8 0,4 1 8 0,-5-5 0 16,5 4 0-16,0 0 0 0,0-4-8 0,-4 4 0 15,4 0 0-15,0-4 0 0,4 4 8 0,1 0 0 16,-5 0 0-16,4-4 0 0,1 4 0 0,4 0 0 0,-5-4 0 16,1 0-8-16,4 4 8 0,0-4 12 0,-5 5-2 15,1-5-1-15,-1 4-9 0,5-4 0 0,0 0 0 0,1 0 0 16,-1 0 0-16,0 0 0 0,9 0 0 0,0 0-11 16,0 0 11-16,0 0 0 0,0 0 8 0,0 0-8 15,0 0 0-15,0 0-8 0,0 0 0 0,0 0 0 16,13 4 8-16,0 0 0 0,-4 0 0 0,0 4 0 15,5-4 0-15,-1 4 9 0,-4-4-1 0,5 1-8 16,-5 3 8-16,4-4-8 0,1 4 0 0,4-4 0 16,-5 0 10-16,1 0-10 0,4 0 8 0,0 0-8 15,0 5 10-15,0-5-10 0,0 4 12 0,0-4-12 16,0 0 10-16,0 0-10 0,0 0 8 0,4 4-8 16,1-3 0-16,-1 3 8 0,1-4-8 0,4 4 0 15,-5-8 12-15,10 4-4 0,-1 0 0 0,5 0 0 0,-9 0-8 16,9 0 0-16,0 0 0 0,9-4 0 0,-5 5 0 0,1-5 0 15,-1-5 0-15,1 5 0 0,-1 0 0 0,1 0-11 16,-5 0 3-16,4-4 0 0,1 8 8 0,-5-4 0 16,4 0 0-16,1 5 0 0,-6-5 0 0,1 0 0 15,-4 4 0-15,-1-4 0 0,1 4 0 0,4-4 0 16,0 4 0-16,-5 0 0 0,1 0 0 0,-1 0 0 16,1 0 0-16,-1 0-8 0,1 0 8 0,-5 0 8 15,0 1-8-15,0 3 11 0,0-4-11 0,4 0 8 16,-4 0-8-16,0 0 8 0,-5 0-8 0,10 0 0 15,-5 0 0-15,4-4 0 0,-4 4 0 0,5 1 0 16,-5-1 0-16,4 0 0 0,-4 0 0 0,0 0 0 0,5-4 0 16,4 0 8-16,-9 4-8 0,0-4 0 0,4 0 0 15,-4 0 0-15,0 0 0 0,-4 4 0 0,4-4 0 16,0-4 0-16,4 4 0 0,-8 0 0 0,3 0 0 0,1 0 0 16,5 4 0-16,-5-4 0 0,4-4 0 0,1 4 0 15,-5 4 0-15,0-4 0 0,0-4-11 0,0 4 11 16,4 0 0-16,-4 4 12 0,0 0 0 0,0 0-1 15,0-4-11-15,0 4-11 0,-4 0 3 0,4 1 0 16,0 3 16-16,-5-4 3 0,10 0 1 0,-6 4 0 16,-3-4-12-16,4 0-17 0,0 0 4 0,4 5 1 15,-4-5 12-15,0 0 16 0,0 0-3 0,5-4-1 16,4 0-12-16,0 0-16 0,-5 0 3 0,1 4 1 16,-5 0 12-16,0 0 10 0,-5 0-2 0,1-4 0 15,-1 4-8-15,5-4-11 0,0 0 3 0,0 4 0 16,-9-4 8-16,4 4 0 0,10-4 0 0,-5 4 0 0,-5-4 0 15,5 0 0-15,0 0 0 0,5 5 0 0,-1-1 0 0,-4-4 0 16,0 4 0-16,9 0 0 0,9-4 0 0,-9 4-8 16,-9-4 8-16,5 0 0 0,4-4 0 0,0 4 0 15,0-4 0-15,-5 0 0 0,1 0 0 0,3-1 0 16,1 1 0-16,0 0 0 0,-9-4 0 0,9 4 0 16,-4 4 0-16,8-4 0 0,-8 0 0 0,4 0 0 15,-5 0 0-15,1 0 0 0,8 4 0 0,-4-4 0 16,-13-1 8-16,8 5-8 0,5 0 0 0,0 0-12 15,0 0 2-15,-5 0 0 0,1 0 10 0,-1 0 0 16,1 5 0-16,4-1 0 0,-9 0 0 0,0 0 0 16,0-4 0-16,0 4 0 0,0 0 0 0,-5 0 0 0,5 0 8 15,0 0-8-15,-4 0 0 0,4 0 0 0,-5-8 0 16,5 8 0-16,-4-4 0 0,-1 4 0 0,1-4 0 0,4 0 0 16,-5 5 0-16,5-5 0 0,0 4 0 0,0-4 0 15,0 0 0-15,0 0 12 0,0 4-2 0,-5-4-1 16,5 4-9-16,0-4 0 0,-4 0 0 0,-1 0 0 15,1 4 0-15,-1-4 0 0,-4 4 0 0,0 0 0 16,5-4 0-16,-10 4 0 0,5-4 0 0,0 4 0 16,-4-4 17-16,4 4 11 0,-5 0 3 0,5 1 0 15,0-5-31-15,0 0 8 0,5 0-8 0,-5 4 0 16,4 0 0-16,-4-4 0 0,0 4 0 0,0-4 0 16,0 0 0-16,4 4 0 0,-13 0 0 0,5-4 0 15,-5 4 0-15,4-4 0 0,-4 4 0 0,5 0 0 16,4-4 0-16,-5 4 9 0,-4-4-9 0,5 4 8 15,-1 1-8-15,5-1 10 0,-9-4-10 0,5 4 10 0,-5 0-10 16,4 0 0-16,-4-4 0 0,0 4 0 0,5 0 0 16,-5 0 0-16,4 0 0 0,1 0 0 0,-1 0 0 15,-4 1 0-15,5-5 0 0,-1 4 0 0,1 0 0 0,-5 0 0 16,4-4 0-16,-4 4 0 0,-9-4-13 0,9 0 5 16,0 4 8-16,0-4-13 15,0 0-31-15,0 0-5 0,-9 0-2 0,9 0 0 16,-9 0-123-16,5-4-25 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3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  <inkml:trace contextRef="#ctx0" brushRef="#br0" timeOffset="33316.9819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9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  <inkml:trace contextRef="#ctx0" brushRef="#br0" timeOffset="29757.1555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36048.9237">8565 6990 2610 0,'0'0'57'0,"0"0"12"0,0-5 3 0,0 5 1 0,0 0-58 0,0 0-15 0,-3-3 0 0,3 3 0 0,0 0 0 0,0 0 0 0,0 0 0 0,0 0 0 47,0 0-181-47,0 8-39 0,-3 0-8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7:31.5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2618 1193 2016 0,'0'0'179'0,"0"0"-143"0,0 0-36 15,0 0 0-15,0 0 11 0,0 0-11 0,0 0 10 0,0 0-10 16,6-5 56-16,3 5 4 0,-3-3 2 0,3 3 0 16,6-5-38-16,6 5-8 0,0-8-2 0,5 3 0 15,4 0-14-15,0-1 8 0,3-2-8 0,-1 0 0 16,1 3 0-16,6-3 0 0,5-2 0 0,1 7 0 16,0-8 0-16,2 9-15 0,-2-4 5 0,0-2 1 15,-4 3 0-15,1 0 0 0,0-3 0 0,-1 8 0 16,-2-8-3-16,0 3-1 0,-4-1 0 0,1 4 0 15,-6-4 13-15,-6 1-11 0,9 0 11 0,-16 2-10 16,4-2 10-16,-3-3 0 0,0 3 0 0,-3 5 0 16,-3-8 0-16,-6 2-13 0,0 1 5 0,-3 3 8 31,0-4-30-31,-3 6 2 0,-3-5 0 0,-3 2 0 0,0-2-148 0,-3 5-28 16,0-5-7-16</inkml:trace>
  <inkml:trace contextRef="#ctx0" brushRef="#br0" timeOffset="78.3877">3437 1029 748 0,'-18'13'33'0,"6"-7"7"0,0 2-32 16,0 0-8-16</inkml:trace>
  <inkml:trace contextRef="#ctx0" brushRef="#br0" timeOffset="328.0654">3196 1207 1465 0,'0'0'64'0,"0"0"15"0,0 0-63 0,0 0-16 16,0 0 0-16,0 0 0 0,0 0 116 0,0 0 21 15,0 0 4-15,0 0 1 0,0 0-36 0,0 0-7 16,0 0-2-16,3 5 0 0,3 3-51 0,0 0-10 16,0 2-3-16,-1 3 0 0,-2-5-13 0,0 6-2 0,0 4-1 15,-3 1 0-15,3-3-17 0,0 7 8 0,-3 4-8 16,-3 5 0-16,0-1 0 0,-6 9 0 0,4 0 0 0,-1-1 0 16,-3 6 0-16,0 0 0 0,0 3 0 0,0 2 0 15,0 6-8-15,0-1 8 0,3-2 0 0,0 0-9 16,0-3-12-16,3-2-3 0,0-11 0 0,0 0 0 31,0-5-105-31,0-3-22 0,3 0-4 0</inkml:trace>
  <inkml:trace contextRef="#ctx0" brushRef="#br0" timeOffset="749.8333">4121 1439 2246 0,'3'-5'200'0,"3"0"-160"0,-3-1-32 0,0 4-8 0,0-3 13 0,3 5 2 31,-3-6 0-31,-3 6 0 0,0 0 29 0,6 0 7 16,-6 0 1-16,0 0 0 0,0 0-36 0,3 11-6 15,-3-3-2-15,-3 10 0 0,0 1-8 0,-3 7 0 0,0 1 0 0,0 4 0 0,0 4 0 0,0-3-11 16,-3-6 3-16,1 6 0 0,-1-3 8 0,3-3 0 15,0 1 0-15,0-3 0 16,6 2-47-16,-3-7-7 0,3-3-2 0,-3-1 0 16,3-15-6-16,3 14-2 0,-3-14 0 0,6 8 0 15,0-1 16-15,3-7 4 0,-3 0 0 0,0-2 0 0,2-3 60 0,1-9 13 16,0 4 3-16,3-1 0 0,-3-2 26 0,3-3 6 0,-3 0 0 0,0-2 1 16,3-6-18-16,3 0-4 0,0 0-1 0,-3-2 0 31,-1-1-7-31,-2-4-2 0,3 4 0 0,-3 6 0 15,-3-6-33-15,0 9 0 0,-3-1 0 0,0 1 0 0,-3 5 0 0,0-1 0 0,0 1 0 0,-3 5 0 32,-3-5 0-32,0-5 0 0,0-1 0 0,-3 11 0 15,3-5-23-15,-3 5-5 0,0 3 0 0,-2 5-1 0,-1-6-151 0,-3 6-29 0,0 6-7 0,-3-1 0 16</inkml:trace>
  <inkml:trace contextRef="#ctx0" brushRef="#br0" timeOffset="1452.7847">6419 1082 979 0,'0'0'87'0,"0"0"-70"0,0 0-17 0,-3 8 0 15,0-3 120-15,-3 1 20 0,6-6 4 0,0 0 0 32,0 0-52-32,0 0-12 0,0 0-1 0,6 8-1 0,-6-8-22 0,9 0-5 0,-3-6-1 0,0 4 0 15,3-4-30-15,0-2-5 0,-3-2-2 0,3 2 0 16,0-5-13-16,0-1 8 0,0-4-8 0,-3-3 0 0,3 2 14 15,-3-2-3-15,3 3-1 0,-4-1 0 0,1-2-10 0,-3-3 0 16,3 3 0-16,-6-3 0 0,3 3 15 0,-3-6 1 16,0 1 0-16,0 0 0 0,0-1-4 0,-3 1-1 15,3-3 0-15,-6 7 0 0,3-4-11 0,-3 5-9 16,3 2 9-16,1 1-13 0,-4 4-6 0,3 7-1 16,-3 1 0-16,0-2 0 0,3 3 20 0,3 5 0 15,0 0 0-15,0 0 0 0,-6 8 0 0,3 3 0 31,0 2 0-31,3 0 0 0,-3 6 0 0,3 2 12 16,0 0-1-16,0 11-1 0,0-6 2 0,0 11 1 0,0-3 0 0,3 6 0 0,0 5 15 0,0 0 2 16,0 8 1-16,0 5 0 0,0 6-11 0,0 2-3 15,0-5 0-15,0 5 0 0,0 3-1 0,-3 2 0 16,0-5 0-16,0 6 0 0,0-1-8 0,0-5-8 0,-3-7 9 16,0 1-9-16,3 4 8 0,-6-6-8 0,0-5 0 15,0-5 0-15,0-9 0 0,0-2 0 0,0-13-11 0,-3 0 11 47,0-8-105-47,-3-3-14 0,0 0-2 0,-3-5-507 0,0-2-102 0</inkml:trace>
  <inkml:trace contextRef="#ctx0" brushRef="#br0" timeOffset="1655.8742">6214 1537 1209 0,'0'0'108'0,"0"0"-87"0,0 0-21 0,0 0 0 0,0 0 193 0,9-2 35 15,-3 2 6-15,6 0 2 16,0 0-138-16,3 2-27 0,2-2-6 0,4 0-1 0,-3-2-9 0,6-1-3 16,0 3 0-16,2 0 0 0,4-5-31 0,0 2-6 15,0-2-2-15,-3-1 0 32,-1-2-85-32,1 3-16 0,-6-3-4 0,3 3-600 15,-3 0-120-15</inkml:trace>
  <inkml:trace contextRef="#ctx0" brushRef="#br0" timeOffset="2029.7502">7047 1482 1602 0,'0'0'71'0,"0"0"14"0,6-3-68 0,-6 3-17 16,0 0 0-16,6-5 0 0,-6 5 62 0,3-11 9 0,-3 3 1 0,0 8 1 16,0 0-5-16,0 0-2 0,-9-2 0 0,0 2 0 15,-3 2-39-15,1 4-8 0,-4-6-2 0,0 5 0 16,-3 8-17-16,0 0 0 0,-3 8 0 0,3-2 0 15,1 2 0-15,-1 3-9 0,0 2 9 0,3-7 0 16,6 2-9-16,0-2 9 0,0 2-10 0,3 0 10 16,3-5-22-16,0 0 2 0,3 2 0 0,3-5 0 31,0 1-8-31,-3-14 0 0,6 8-1 0,6-3 0 0,-3 0 29 0,3-5 0 0,3 0 0 16,-3-5 0-16,0-3 13 0,2-5 6 0,4 7 1 0,-3-7 0 15,3-5-7-15,-3 2-1 0,3-3 0 0,0 1 0 16,3-1 5-16,-10 3 1 0,1 3 0 0,3-5 0 15,0-1 8-15,3-2 2 0,-6-6 0 0,0 9 0 16,-3-1 0-16,3 6 0 0,0-8 0 0,-7 8 0 16,1 0 10-16,-6-1 2 0,-3 4 1 0,-3 2 0 15,-5-5-41-15,-1 13 0 0,3-6-16 0,-6 6 5 16,-3 6-16 0,-3-4-3-16,3 9-1 0,0-3 0 0,1 2-121 0,-4 4-24 0,0-1-4 15,0 8-2-15</inkml:trace>
  <inkml:trace contextRef="#ctx0" brushRef="#br0" timeOffset="2420.4858">7455 1326 1785 0,'0'0'79'0,"0"0"17"0,0 0-77 0,0 0-19 0,6 5 0 0,3 0 0 16,-3 0 130-16,3 6 22 0,0 0 5 0,-3 2 1 16,0 0-90-16,-3 6-19 0,6 2-3 0,0-3-1 15,-9 9-37-15,3-6-8 0,0 3 0 0,0 2 0 16,2 1-9-16,-5 4 9 0,0-9-13 0,0 1 5 31,6-1-22-31,-6-4-4 0,0-5-1 0,0 1 0 0,3-1 15 0,-3 0 2 0,-3 0 1 0,-3-8 0 16,1 3 4-16,-1-5 1 0,9 2 0 0,-3-5 0 15,-6-2 46-15,6 2 10 0,0-6 1 0,3-7 1 16,-3 3 25-16,0-6 5 0,3 3 0 0,3-11 1 16,2 3-15-16,-2-3-3 0,0-3-1 0,0 1 0 15,6-3-27-15,0 2-6 0,-3-5-1 0,0 9 0 0,0 2-24 16,3-6 0-16,6 9 0 0,-3-4 0 16,-9-1-20-16,5 7-10 0,4 0-2 0,6 0 0 15,-6 3-89-15,3-1-19 0,0 9-3 0,0-3-991 16</inkml:trace>
  <inkml:trace contextRef="#ctx0" brushRef="#br0" timeOffset="3013.8851">8181 1468 2257 0,'-3'6'49'0,"3"-6"11"0,0 0 1 0,0 0 3 0,-3 5-51 0,3 3-13 0,0-8 0 0,3 8 0 16,0 2 31-16,0 4 3 0,-6-1 1 0,6 0 0 15,0 0-21-15,-3 6-4 0,-3-3-1 0,3 2 0 16,0 1-9-16,0-1-17 0,0 4 4 0,0-9 1 16,-6 5 12-16,6-4-11 0,0-7 11 0,-3 4-10 15,-2-3 10-15,-1 0-13 0,6-8 5 0,0 0 8 16,0 0 0-16,0 0 0 0,-6 5 9 0,6-10-1 15,3 0 35-15,3-3 7 16,-3 0 2-16,-3-5 0 0,3-1 6 0,-3-4 2 0,2-1 0 0,1-2 0 16,3-3-28-16,6-10-6 0,3-3-1 0,3 2 0 15,0 1-17-15,0 2-8 0,3 1 8 0,-1 4-8 0,1 6 0 16,3-3 0-16,-3 6-14 0,0 2 5 0,3 5 9 16,-1 8 0-16,1-2 0 0,0 5 0 15,0 0-8-15,0 5 0 0,-1 3 0 0,1 6 0 0,-3-1 8 16,0 5-10-16,0-2 10 0,0 8-10 0,-4 3 10 15,-2-4 0-15,0 4 0 0,0-1 0 0,-3 1 0 0,0-6 0 16,-3 3 0-16,-3-3 0 0,3-8-12 0,-3 0 4 16,-6-13 0-16,3 14 0 0,-3-14 8 0,0 0 0 15,6 10 0-15,-6-10-8 0,0 0 8 0,0 0 0 16,0 0 0-16,0 0 0 0,0 0 8 0,3 0 3 16,-3-5 1-16,0-3 0 0,3-3 25 0,-3-2 6 15,3-8 1-15,0 2 0 0,3-7-30 0,-1-6-6 16,4 6 0-16,-3 5-8 15,3 2 0-15,0 6 0 0,0-6 0 0,3 6 0 0,-3 0 0 0,3 2 0 0,-3 3-12 16,3 3 3-16,3 2 9 0,-1 3 0 0,1 3 0 16,0 2 0-16,3 3-17 0,-3 8-2 0,-3-3 0 15,3 1 0 1,0 7-5-16,0-3-2 0,-4 3 0 0,1 3 0 16,0 3-98-16,0-1-19 0,-3 1-4 0</inkml:trace>
  <inkml:trace contextRef="#ctx0" brushRef="#br0" timeOffset="4404.1835">11194 730 2066 0,'0'0'45'0,"0"0"10"0,0 0 1 0,0 0 3 0,0 0-47 0,6 0-12 0,-6 0 0 0,9 0 0 16,-9 0 22-16,6 8 2 0,-3 3 1 0,2 2 0 15,-2 6-25-15,0-4 0 0,-3 9 0 0,0-3 0 16,0 3 0-16,0 5 0 0,-3 8 0 0,3-2 0 16,-3 4 0-16,3 1-9 0,-2-3 9 0,2 8 0 15,2-5-14-15,1 0 4 0,0-9 1 0,3 1 0 16,-3-6 0-16,6 1 0 0,0-9 0 0,3 4 0 16,3-9 9-16,-6 0 0 0,0 0 8 0,0-7-8 15,-3-4 42-15,3-2 4 0,0-2 1 0,0-4 0 0,2-2 19 16,1-2 4-16,3 2 1 0,0-11 0 0,0 1-32 0,-3 2-7 15,6-11 0-15,-6 1-1 0,6-3-5 0,-4 0-1 16,1-3 0-16,0-5 0 0,0 3-12 0,0-1-2 16,-3 3-1-16,0-5 0 0,0 8-10 0,-3-2-11 15,-3 4 3-15,0 1 0 16,-1-1-23-16,-2-2-4 0,-3 3-1 0,0-1 0 16,0 6-76-16,-3-3-16 0,0 3-4 0</inkml:trace>
  <inkml:trace contextRef="#ctx0" brushRef="#br0" timeOffset="4873.1037">12078 810 2304 0,'6'5'204'0,"0"0"-163"0,3 8-33 0,0 1-8 15,2 4 0-15,-2 3 12 0,0 1-12 0,0 4 12 16,0 3 24-16,-3-2 6 0,3-1 1 0,-3 0 0 16,-3 1-43-16,-3-9 0 0,3 4 0 0,-3-1 0 15,0-5-20-15,0 0-4 0,-3 2 0 0,0-10 0 16,-3 3-24-16,3-3-4 15,-3-3-2-15,0-5 0 0,6 0 30 0,-6 0 5 0,0-5 2 0,0-3 0 0,0 2 33 16,3-2 6-16,3-5 2 0,-3 0 0 0,3 0 40 0,3-6 9 16,0-5 2-16,3 3 0 0,-3-5-11 15,9-6-1-15,3 5-1 0,0-7 0 0,0 2-46 16,3 1-8-16,0-4-8 0,2 3 9 0,7 6-9 0,-3 0 0 16,-3 2 0-16,-3 5 0 0,0 3 0 0,-1 11 0 15,-2-3 12-15,0 8-4 0,0 3-8 0,-3 2 0 16,3 8-10-16,-3-5 10 0,0 5-9 0,0 3 9 15,-1 5-8-15,4-2 8 0,-6 2-14 0,3-2 2 16,-3-1 1-16,6 3 0 16,0 1-30-16,0 1-7 0,-3 4 0 0,0-6-714 0,2 3-142 15</inkml:trace>
  <inkml:trace contextRef="#ctx0" brushRef="#br0" timeOffset="5091.5495">13099 833 2383 0,'0'0'52'0,"0"0"12"0,6 8 1 0,0 6 2 0,0-1-54 0,0 5-13 0,2 4 0 0,1 1 0 16,-6 4 24-16,3-1 1 0,-3-5 1 0,0 3 0 15,3 3-18-15,-3-9-8 0,0 3 0 0,0-2 8 16,-3-6-102-16,3 0-21 0,0-5-4 0,0 0-1 0</inkml:trace>
  <inkml:trace contextRef="#ctx0" brushRef="#br0" timeOffset="5248.0702">13280 476 2246 0,'0'0'100'0,"3"-8"20"0,0 3-96 0,-3 5-24 16,0 0 0-16,0 0 0 0,0 0 65 0,0 0 9 16,0 0 2-16,0 0 0 0,0 0-76 0,3 5-17 0,0 9-3 0</inkml:trace>
  <inkml:trace contextRef="#ctx0" brushRef="#br0" timeOffset="5669.7267">13804 725 2188 0,'0'0'97'0,"0"0"20"16,0 0-93-16,0 0-24 0,0 0 0 0,0 0 0 15,0 0 48-15,0 0 4 0,0 11 2 0,-6-4 0 0,0 7-20 0,0-1-4 16,-3 5-1-16,0-4 0 0,-2 4-29 0,-1 3 0 16,-3-2 0-16,-3 7 0 15,3 1-43-15,-3-1-8 0,3 1-1 0,0 4-1 16,3-4-7-16,1-3 0 0,2 2-1 0,3-13 0 16,3 9 3-16,0-9 1 0,3-8 0 0,3 3 0 0,3-3 35 15,-6-5 7-15,9 0 2 0,0 0 0 0,-1-5 56 0,1-3 11 16,6 3 2-16,0-8 1 0,-3-1 2 0,6 1 0 15,-6-5 0-15,3-1 0 0,0-2 15 0,-1 2 3 16,1-2 1-16,-3 0 0 0,-3 3-43 0,3-1-9 16,-3-2-2-16,-3-3 0 0,0 3 3 0,0 2 0 15,0-2 0-15,-3 3 0 0,3-3-19 0,-3 2-8 16,-3 6 8-16,3 7-8 0,-6-1 0 0,3 7-12 16,-6 0 0-16,-3 0 1 15,-6 2-33-15,-3 9-6 0,-9 2-2 0</inkml:trace>
  <inkml:trace contextRef="#ctx0" brushRef="#br0" timeOffset="6107.0851">14245 696 2599 0,'21'8'115'0,"-10"5"24"0,7 0-111 15,3 6-28-15,-3 2 0 0,6 3 0 0,0-3 22 0,-4 0-1 16,1-2 0-16,-3-1 0 0,0 1-1 0,-3-3 0 16,-3 2 0-16,0-5 0 0,-6-5-20 0,3 3 0 15,-3-3 0-15,0 2-8 16,-6-10-36-16,0 0-6 0,0 0-2 0,0 0 0 15,0 0 4-15,0 0 1 0,0 0 0 0,-3-5 0 0,-3-3 47 0,3-2 13 16,-3 2 1-16,3-6 0 0,-3 4 39 0,3 2 8 16,0-11 2-16,3 6 0 0,0-3-5 0,0 0-1 15,6 0 0-15,0-2 0 0,0-3-15 0,3 8-3 16,2-6-1-16,7 6 0 0,-3 0-12 0,3-1-2 16,3 4-1-16,0 2 0 0,0 0-8 0,-4 3-2 15,4 5 0-15,0 0 0 0,0 5 1 0,-3 3 0 0,0 5 0 16,0 0 0-16,-4 6-30 0,4 2-7 0,-3 3-1 15,0-3 0 1,-6-3-48-16,6 4-11 0,0 1-1 0,0-1-1 16,-3 4-122-16,-1-7-24 0</inkml:trace>
  <inkml:trace contextRef="#ctx0" brushRef="#br0" timeOffset="7240.9159">16947 659 1566 0,'12'-13'69'0,"-9"5"15"0,-3 2-68 0,3-2-16 0,3-2 0 0,-3 2 0 16,3 0 48-16,-6-3 5 0,3 3 2 0,-3 1 0 15,3 1-8-15,-3 1-2 0,-3-3 0 0,0 3 0 16,3 5-30-16,0 0-7 0,-9 0 0 0,0-6-8 31,-3 12-20-31,0-6-10 0,1 10-2 0,-4 4-1 0,-6 1 11 0,3 9 2 0,9 3 1 0,-6 4 0 16,-3 4 19-16,0-3 0 0,7 7 0 0,-1-7 0 15,0 8 0-15,0-9 11 0,3 4-2 0,0-3 0 16,3-6-1-16,3 6 0 0,-3-11 0 0,0-3 0 16,6 1-8-16,3-3 0 0,0-6 0 0,3-2 0 15,-3 0 21-15,6-2 3 0,9-6 0 0,-6-8 0 16,0 2 3-16,3-2 1 0,11-2 0 0,-2-3 0 16,-3-1 1-16,0 1 1 0,0-5 0 0,-1 2 0 15,1-3 14-15,0 1 2 0,-6-1 1 0,0-2 0 16,3 0-3-16,-3-3-1 0,0-2 0 0,-4-1 0 0,1 1-15 0,-3-1-4 15,3 1 0-15,-3-1 0 0,-9 4-12 0,6 1-4 16,0-4 0-16,-3-1 0 0,-6 1-22 0,0 7-5 16,0-7-1-16,-3 7 0 15,-3-7-172-15,-3 7-36 0,-3-2-6 16</inkml:trace>
  <inkml:trace contextRef="#ctx0" brushRef="#br0" timeOffset="7693.9264">17415 820 2073 0,'15'3'184'0,"-6"2"-147"0,-1-5-29 0,4 0-8 16,3 5 78-16,3-5 14 0,-3 0 4 0,0-5 0 15,0 0-43-15,0-3-8 0,3-5-1 0,-4-6-1 16,1 3-18-16,0-2-3 0,3-1-1 0,0-2 0 16,-6-3-32-16,0 3-6 0,0-5-2 0,2-1 0 15,1 1-26 1,0 2-6-16,-9-8-1 0,6 6 0 0,3-1 20 0,-3-7 4 16,-6 2 1-16,0 0 0 0,0 1 15 0,3 2 2 0,-6-3 1 0,0 5 0 15,-3 1 9-15,3-1-12 0,-3 9 12 0,0 5-12 16,0 5 12-16,-3-3 0 0,0 8 0 0,3-2 0 0,0 5 11 15,0 0 4-15,-9 13 1 0,6 1 0 0,0-1 4 16,-3 5 0-16,-6 4 1 0,6-4 0 0,3 9-8 16,-6-6-1-16,0 5-1 0,0-2 0 0,3 2-11 15,0 1 12-15,-3 5-12 0,3-1 12 0,-3 4-4 0,7 10 0 16,4-6 0-16,-4 9 0 0,-1 2 2 0,0 3 0 16,0-2 0-16,3 1 0 0,3 1 1 0,-6 0 0 15,-3 5 0-15,3-5 0 0,3 6-11 0,-3-9 0 16,-9-2 0-16,3-4 0 15,0 1-101-15,-3-5-23 0,-9-5-4 0,-3-4-872 0</inkml:trace>
  <inkml:trace contextRef="#ctx0" brushRef="#br0" timeOffset="7881.3786">17418 1029 2534 0,'9'3'225'0,"3"-3"-180"0,5-3-36 0,7 3-9 16,6 3 43-16,0 2 6 0,0 0 2 0,2-2 0 16,7 8-9-16,0-9-2 0,-4-2 0 0,1-2 0 15,0 2-28-15,-3-6-12 0,-1-2 8 0,-2 3-8 16,0 5-171 0,3-8-39-16,-1-2-8 0</inkml:trace>
  <inkml:trace contextRef="#ctx0" brushRef="#br0" timeOffset="8225.052">19296 598 2016 0,'0'0'89'0,"0"0"19"0,0 0-87 0,0 0-21 0,9 0 0 0,-3-5 0 15,0 5 45-15,3 0 5 0,0 0 1 0,0-6 0 16,-1 4-15-16,7 2-2 0,3-6-1 0,3-1 0 16,6 1-22-16,0 1-11 0,2-3 10 0,4 3-10 31,0-3-20-31,3 2-11 0,-1-1-1 0,1 1-1 15,-6-2 5-15,3-2 0 0,-7 2 1 0,4 0 0 16,-3-3-33-16,0-2-6 0,-1 0-2 0,-2 0 0 16,-3-1-137-16,3 1-28 0,-3-8-6 0</inkml:trace>
  <inkml:trace contextRef="#ctx0" brushRef="#br0" timeOffset="8521.855">19665 138 2246 0,'0'0'100'0,"0"0"20"0,0 0-96 0,3 10-24 16,3 3 0-16,0 6 0 0,-3-3 12 0,0 8-1 15,3 2-1-15,-3 6 0 0,-3-3 13 0,3 8 2 16,-3-3 1-16,0 6 0 0,0 10-14 0,-3-5-2 16,-3 8-1-16,3 0 0 0,-3-3-9 0,-3 3 0 15,0 0 0-15,-3 5 0 0,0-5 0 0,0 0 0 16,-3-2 0-16,1-4-11 16,5 3-101-16,-3-10-21 0,-3 5-4 0</inkml:trace>
  <inkml:trace contextRef="#ctx0" brushRef="#br0" timeOffset="9037.3577">19942 664 1209 0,'0'0'53'0,"3"5"12"16,3 3-52-16,0 0-13 0,0 6 0 0,0 4 0 15,0 3 241-15,0 3 46 0,2 2 9 0,-5 1 1 16,0-1-225-16,-3-2-44 0,0 3-10 0,3-1-2 0,-3-5-16 16,0 6 0-16,0-3 0 0,0 2 0 0,0-5 0 0,0-2 0 15,3-1 0-15,0-5-9 0,0-5-13 0,3-2-2 16,0 2-1-16,3-8 0 16,-3 0-1-16,3 0 0 0,0 0 0 0,0-8 0 0,0 2 26 0,0-2 0 15,3-5 0-15,-3 0 0 0,3 2 38 0,-1-2 10 16,1-5 1-16,0 2 1 0,3-3 20 0,0-2 4 15,0 3 1-15,-3-6 0 0,3 8-5 0,0-8-1 16,-1 8 0-16,-5 0 0 0,3 8-25 0,-3 0-6 16,-3 3-1-16,0 0 0 0,0 10-37 0,-6-5 0 15,0 5-14-15,0 9 4 0,0-1 10 0,-3 5 0 16,3-4 0-16,-3 7 0 16,0-3-31-16,0 4-7 0,0-4-2 0,3 1 0 0,0-4 13 15,3-1 3-15,0-1 0 0,3-3 0 16,0 4-8-16,3-12-2 0,-3 4 0 0,6-1 0 0,0 0 34 0,0-5 0 15,5 0 0-15,1 0 0 0,-6 0 20 0,6-5 12 0,0 5 1 0,0-8 1 16,-6 3-9-16,3-3-1 0,-3-3-1 0,2 3 0 16,-2-5 12-16,-3 2 2 0,0-2 1 0,0 0 0 15,0-3-38-15,0-2-8 0,-3 4-2 0,-3-4 0 16,6-3-6-16,-3 2-2 0,0 1 0 0,0-4 0 31,-3-4-35-31,6 2-7 0,0 3-2 0,-4 2 0 0,4-2-172 16,0 3-34-16</inkml:trace>
  <inkml:trace contextRef="#ctx0" brushRef="#br0" timeOffset="9427.9422">21034 725 1785 0,'0'0'159'0,"0"0"-127"15,6 0-32-15,-6 0 0 0,6 5 123 0,-6 1 18 16,0 1 4-16,0 1 1 0,0 3-115 0,-6 2-23 16,0 0-8-16,-3 1 0 0,0-1 16 0,-3 5-2 15,-5-4 0-15,5 4 0 0,3 3-14 0,-3 6-10 16,0-6 2-16,-3 3 0 0,3-3-7 0,3 3-1 0,3-8 0 0,0 2 0 16,3-5 6-16,0-2 1 0,6 2 0 0,0-5 0 15,-3-8 9-15,3 5 0 0,6-5 0 0,0 0 0 16,0 0 11-16,3-5-3 0,0 0 0 0,6 2 0 15,0-7 44-15,0 2 8 0,-1-6 1 0,4 1 1 16,-3 0-8-16,3 0-2 0,-3-6 0 0,0 6 0 16,-4-5-12-16,4-4-2 0,0 4-1 0,-3-1 0 15,3 3-19-15,-3-2-4 0,-6-1-1 0,3 1 0 16,0 2-13-16,-6 3 0 0,-6-6 0 0,0 6 0 31,0 2-33-31,-3 3-10 0,-6-5-1 0,-6 0-1 0,-6 5-173 16,-6-5-34-16</inkml:trace>
  <inkml:trace contextRef="#ctx0" brushRef="#br0" timeOffset="10422.4952">3827 3334 1958 0,'0'0'87'0,"0"0"17"0,0-11-83 0,0 9-21 16,0-6 0-16,3 5 0 0,-3 0 20 0,3-5-1 0,-3 3 0 0,0 5 0 15,0 0-1-15,-6-5 0 0,3 2 0 0,-3 0 0 16,-3 3-18-16,0 0 0 0,0 0 0 0,-3 0 0 31,-6 6-34-31,3-1-10 0,-5 3-3 0,-1 0 0 16,-3 3-7-16,3 2-2 0,0-3 0 0,0 4 0 0,4 1 27 0,-1 1 5 0,0 0 0 0,3-3 1 16,3-5 23-16,6 6-11 0,3-1 11 0,3-3-8 15,3 4 8-15,3-1 0 0,6 5 8 0,0-4-8 16,-3 1 24-16,3 1 1 0,6 3 0 0,-7 2 0 15,4 0 24-15,0 0 5 0,3 1 1 0,-3-1 0 16,0 0 6-16,0 0 2 0,-3-2 0 0,-3-1 0 16,-1 1-20-16,-2-1-4 0,0-2-1 0,0-3 0 15,-6 0-13-15,3 1-2 0,-6-4-1 0,0 4 0 16,-3-7-6-16,-3 4-2 0,1-3 0 0,-4 0 0 16,0 0 2-16,-3 0 0 0,0-3 0 0,0 3 0 0,-3-3-16 15,3 1-16-15,0-4 3 0,1 6 1 16,-4-3-96-16,0 1-18 0,-3-1-4 15,3 0-821-15</inkml:trace>
  <inkml:trace contextRef="#ctx0" brushRef="#br0" timeOffset="11422.2696">4324 3739 1882 0,'0'0'84'0,"3"5"16"0,3 0-80 0,0 0-20 0,0 3 0 0,0-2 0 15,3-1 46-15,-1-5 5 0,-8 0 1 0,9-3 0 16,0 1 0-16,-3-4 0 0,0 1 0 0,3-3 0 15,-3-2-43-15,3-4-9 0,0 1 0 0,3-8 0 16,-3 2-81-16,3-2-16 0,3 0-3 0,-3-3-1 16,-1 3 25-16,1 3 4 0,0-4 2 0,0 4 0 15,-3-3 48-15,0 2 10 0,-3-2 1 0,0 3 1 16,-3 2 50-16,0 2 11 0,-3 1 1 0,-3 0 1 16,0 2 9-16,-6 3 2 0,0 1 0 0,0 4 0 0,-3-2-8 15,3 5-2-15,-3 2 0 0,0 4 0 16,4-1-27-16,-1 3-6 0,-3 2-1 0,-3 6 0 0,6-3-20 15,-3 1 9-15,-3 4-9 0,6 3 0 0,-3 1 0 0,0 1 0 16,0 4 0-16,1-1 0 0,2 6 0 0,3-8 0 16,0 5-9-16,0-3 9 0,3 6 0 0,0-8 0 15,3 2 0-15,0-2 0 0,3-5 0 0,0-1-10 16,3-5 10-16,0 1-10 0,-3-4 10 0,3 1 0 16,3-6-9-16,-1-2 9 0,4-3-8 0,3-3 8 15,0-2-10-15,3-6 10 0,6-2 0 0,0-3 0 16,-1-2 0-16,7-6 0 0,0 0 0 0,0-2 10 15,-3-1-10-15,-4-7 8 0,4-1 3 0,-6 1 0 0,0-3 0 16,0-3 0-16,-4 1 5 0,-2-6 2 0,6-3 0 16,-3-2 0-16,-3-1-1 0,0-4 0 15,3-1 0-15,-3 6 0 0,-1-8-9 0,1 5-8 0,3-8 9 0,-3 5-9 16,-3 4 16-16,3 4-4 0,0 0 0 0,3 6 0 16,-4 5-27-16,1 5-5 0,0 3-2 0,-3 8 0 15,0 5 22-15,-6 5 0 0,0 3 0 0,-6 8 0 16,0 0 0-16,0 0 10 0,6 8 1 0,-6 3 0 15,3 5 0-15,-6 5 0 0,-3 0 0 0,0 8 0 16,-3 6-11-16,0 4-9 0,0-2 9 0,0 11-13 16,0 5 13-16,3 0 0 0,-3 0 0 0,4 5 0 15,2 6 0-15,-3-9 8 0,3 6 0 0,-3 0-8 16,3-3 0-16,0 0 0 0,-3 3-12 0,3-3 3 16,-3 0 9-16,3-2 12 0,3-6-2 0,3-5-1 15,0-5-9-15,0-3 0 0,0-13 0 0,3 0 0 0,-3-6 0 16,0-2 0-16,-3-8 0 0,6 0-11 0,3-3 11 15,-3-2 0-15,2-3 8 0,1-5-8 0,3-3 0 16,6-3 0-16,0-5 0 0,0-5 0 0,3-3 0 16,0-5 0-16,2 0 0 0,4-3 0 0,-3-5 0 0,3 3 0 15,0-3 0-15,2 5 0 0,4-2 0 0,0 2 0 16,0 5-10-16,-4 1 10 0,4 2 0 0,-3 3 0 16,0 2 0-16,-4 6 9 0,1 0-9 0,-3 5 0 15,0 0 0-15,-6 5 0 0,-1 3 0 0,1 3 0 16,0 0 0-16,0 5 0 0,-6 0 0 0,0 2 0 15,0 3 0-15,0-5 0 0,-3 3 0 0,-3 0-9 16,2-1 0-16,-5 1 0 0,-3-1 9 0,-3-2 0 0,-2 3 0 16,-4-3 8-16,3 2 3 0,-9-4 1 0,-3 2 0 0,0-1 0 15,-3 1 11-15,-3 0 2 0,-5 0 1 0,-4 0 0 16,-6 0 2-16,0-3 1 0,-5-2 0 0,-1 0 0 16,1-1-38-16,2-2-8 0,0-2-2 0,1-1 0 31,2-2-64-31,-3 0-13 0,-2-3-2 0,2-3-624 0,3 0-125 0</inkml:trace>
  <inkml:trace contextRef="#ctx0" brushRef="#br0" timeOffset="11656.5849">5381 2765 2138 0,'0'0'95'0,"0"0"19"0,0 0-91 0,0 0-23 16,0 0 0-16,-6 5 0 0,6-5 80 0,-6 0 12 16,-9 3 3-16,0-1 0 0,-3 1-51 0,-3 0-9 15,-6-1-3-15,-2 1 0 0,-4 2 1 0,-6-5 0 16,-3 3 0-16,-2 0 0 16,-7-1-47-16,1 4-10 0,-1-4-1 0,-6 1-1 15,4 5-137-15,-7-3-27 0,4 3-6 0,-4 5 0 0</inkml:trace>
  <inkml:trace contextRef="#ctx0" brushRef="#br0" timeOffset="12569.7411">7509 3045 2026 0,'9'-5'90'0,"-3"-3"18"0,-3 3-86 0,0-3-22 16,0 3 0-16,0-3 0 0,5 5 63 0,-2 0 8 16,-6 3 1-16,0 0 1 0,6-5-8 0,0 2-1 15,-6 3-1-15,0 0 0 0,0 0-47 0,6 14-8 16,0-1-8-16,0 8 9 0,-9 8-9 0,3 6-9 16,0 2 9-16,0 5-13 0,3 3 13 0,-3-3 0 15,0 1 0-15,0-6 0 0,6 0-10 0,-3-3-6 16,0-2 0-16,3-3-1 0,3-8-7 0,3-2 0 0,-9-1-1 0,6-7 0 15,-3-1 1-15,3-2 1 0,3-2 0 0,-6-4 0 16,-6-2 23-16,0 0 0 0,8-10 0 0,1-1 0 16,-3-2 21-16,3 0 9 0,6-6 2 0,-3 1 0 15,0-4 0-15,0-1 0 0,0-1 0 0,0-3 0 16,3-2-12-16,-1 3-3 0,-2-1 0 0,0 1 0 16,6 2-17-16,-3 5 0 0,-6 9 0 0,0-3 0 15,0 5 0-15,0 2 0 0,0 6 0 0,0 6 0 16,-6 2 0-16,3 5 0 0,-1 0-8 0,4 8 8 15,-9-2-12-15,3 5 12 0,0-3-13 0,0 3 5 16,0 2 8-16,0-2 0 0,-3-6 0 0,3-2 0 16,6-3 0-16,-6 1-12 0,-3-6 12 0,0 0-12 15,6-3 12-15,-6-5 14 0,6 0-3 0,-6 0-1 16,6-3 29-16,0 1 5 0,9-4 2 0,-6-2 0 16,-3-2-10-16,6-1-1 0,8-5-1 0,-2 3 0 0,-3-3-4 0,3-5-1 15,3 3 0-15,3-1 0 0,0 0-29 0,-1-2 8 16,-8 0-8-16,3-3 0 15,-3 3-47-15,0-3-12 0,-9 3-2 0,3-8-1 16,0 3-206-16,3-3-42 0</inkml:trace>
  <inkml:trace contextRef="#ctx0" brushRef="#br0" timeOffset="13053.6377">8839 3455 1900 0,'0'0'169'0,"0"0"-135"0,0 0-34 0,0 0 0 16,0 6 48-16,0-6 2 0,3 8 1 0,-3-8 0 15,0 0-5-15,0 0-1 0,6 0 0 0,0-3 0 16,0-2-17-16,3-1-4 0,-3-4-1 0,0-3 0 16,0-1-23-16,3-4-20 0,3-1 4 0,-3-2 1 31,6 0-15-31,-4 3-3 0,4-9-1 0,-3 1 0 0,6 2 18 0,0-3 4 0,-3 6 1 0,0-8 0 16,-6 5 11-16,3 0 0 0,2 3 8 0,-5 3-8 15,0 2 22-15,0 3 0 0,-6 2 0 0,3 3 0 16,-3 3 18-16,-3-3 3 0,0 3 1 0,-6-1 0 0,3 4-12 15,-6-1-3-15,-3 0 0 0,-3 6 0 0,4 2-29 16,-4 1 0-16,-3 2 0 0,3 2 0 0,-3 1 0 0,3 2 0 16,0 3 0-16,3 2 0 0,-2 4 0 0,-1-4 9 15,3 6-1-15,3 2 0 0,-3 3-8 0,3-2 0 16,0-1 0-16,3 1 0 0,0-1 8 0,3-2 0 16,0 0 0-16,3 0 0 0,3-6-8 0,0 1-14 15,0-1 3-15,3-5 1 16,0 1-104-16,0-4-21 0,6-2-4 0</inkml:trace>
  <inkml:trace contextRef="#ctx0" brushRef="#br0" timeOffset="14350.2036">8967 3027 345 0,'0'0'15'0,"0"0"4"0,0 0-19 0,0 0 0 0,0 0 0 0,0 0 0 16,0 0 224-16,0 0 40 0,0 0 9 0,0 0 2 16,0 0-201-16,0-5-40 0,-3-1-8 0,3 6-2 15,0 0-12-15,0 0-4 0,-3-8 0 0,3 3 0 16,0 5-20-16,-3-3-4 0,3 3 0 0,0 0-1 15,0 0 6-15,0 0 2 0,-3-8 0 0,3 8 0 16,0 0 9-16,0 0 0 0,0 0 0 0,0 0 0 16,-6-2 12-16,6 2-1 0,0 0-1 0,-6 0 0 0,0 0 3 15,4 0 1-15,-7 2 0 0,3-2 0 0,6 0 14 16,-3 0 4-16,-6 3 0 0,6 2 0 0,-3-5-32 0,0 6 0 16,6-6 0-16,-6 2 0 0,3 4 0 0,3-6 0 15,-6 2 0-15,3 1 0 0,-3 5 16 0,3-8-4 16,-3 2 0-16,0 1 0 0,3 5 4 0,-3-5 0 15,0-1 0-15,0 4 0 0,3-1 15 0,-3 6 3 16,0-4 1-16,3 1 0 0,0 3-11 0,-2 2-3 16,2 0 0-16,-3 6 0 0,3-1 3 0,-3 4 0 15,3 4 0-15,3-2 0 0,-6 0 6 0,6 0 2 16,0-1 0-16,0 1 0 0,0-3-11 0,0 1-1 0,3-1-1 16,0-3 0-16,0 3 11 0,0-2 2 0,0-3 1 0,0 0 0 15,3 0-11-15,-3-1-2 0,2-1-1 0,-2-1 0 16,3-3-19-16,0 1 10 0,-3-3-10 0,3 3 8 15,3-4-8-15,-3-1 0 0,3 2 0 0,3-3 0 32,6-2-52-32,3-3-8 0,5 2-3 0,7-7-591 0,3 0-118 0</inkml:trace>
  <inkml:trace contextRef="#ctx0" brushRef="#br0" timeOffset="15162.5209">10994 2257 1825 0,'12'-13'80'0,"-6"5"18"0,-3 2-78 0,3-1-20 16,3 4 0-16,-3 0 0 0,3-5 55 0,0 6 7 15,-3-1 2-15,3 3 0 0,0 0-4 0,0 0 0 16,-3 3 0-16,2 2 0 0,1 6-36 0,0 2-7 16,0 8-1-16,0-3-1 0,3 9-15 0,-3 2 0 15,-3 8 0-15,3-3 0 0,-3 6 0 0,0 8 0 16,-3 2 0-16,0 6 0 0,-3 2 9 0,-3 3-1 15,3 2 0-15,-6-2 0 0,0-3-8 0,0-2 0 16,-3-6-10-16,3-2 10 0,0-1-24 0,0-7 2 16,0-8 0-16,-3-1 0 0,3-4 22 0,-3-9-9 15,3-2 9-15,-3-5 0 0,4 2 0 0,-1-5 9 16,3-3 1-16,3-5 0 0,-6-2 38 0,3-1 7 16,0-5 1-16,3 0 1 0,0-5-28 0,3 0-5 15,0-3-2-15,3-8 0 0,-3 3-10 0,6-6-3 0,-4-4 0 16,4-1 0-16,3 0-9 0,0-2 8 0,0-1-8 15,3-2 8-15,0 6-8 0,0 1 0 0,3-1-10 0,-1 7 10 16,1 3 0-16,0 5 0 0,-3 3-8 0,3 7 8 16,0 6 0-16,0 0 0 0,0 0 0 0,-1 14 0 15,4-1-8-15,-3 5 8 0,-3 4 0 0,3 4-9 16,-3 6 9-16,3-6 0 0,-7 3-9 0,1 0 9 31,3 0-26-31,-3-2-1 0,0-1 0 0,-3-2 0 16,3 0-195-16,0-3-39 0,12 16-8 0,-7-21-558 0</inkml:trace>
  <inkml:trace contextRef="#ctx0" brushRef="#br0" timeOffset="15599.9142">12355 2770 1324 0,'0'0'118'0,"0"0"-94"16,3-8-24-16,-3-2 0 0,-3 4 203 0,3-4 36 16,0 10 7-16,0 0 2 0,-3-11-168 0,0 6-34 15,0-3-6-15,-3 5-2 0,6 3-14 0,-6-2-4 16,-3-4 0-16,0 6 0 0,0 0-20 0,-3 6-15 16,0-6 3-16,0 8 0 15,-3 2-12-15,0 6-1 0,-8 5-1 0,2 0 0 0,-3 1 8 0,0 4 2 0,3 1 0 16,1-6 0-1,2 2-17-15,3-1-3 0,0-4-1 0,6-2 0 0,3-3 13 0,-3 1 4 0,6-7 0 16,0 1 0-16,0-2-1 0,3-6 0 0,0 0 0 0,0 0 0 16,0 0 40-16,0 0 8 0,3-6 1 0,3-2 1 15,3 3 5-15,-3-5 1 0,3-1 0 0,3-2 0 16,-3 2-3-16,6-2-1 0,0-6 0 0,2 4 0 16,1 1-7-16,3-4 0 0,-3 2-1 0,0 5 0 15,0 6 1-15,-6-3 1 0,-1 3 0 0,1-3 0 16,0 8-15-16,0 3-10 0,-3 2 12 0,-3 0-12 15,0 3 0-15,0 5 0 0,-3 1 0 0,0-4 0 16,3 1-21 0,-6 2-5-16,3 0-1 0,0-2-692 0,-6-6-138 0</inkml:trace>
  <inkml:trace contextRef="#ctx0" brushRef="#br0" timeOffset="15912.3377">12697 2577 1670 0,'0'0'148'0,"9"11"-118"15,0-1-30-15,-3 6 0 0,0 5 113 0,3 0 17 16,0 6 3-16,-4-1 1 0,1 1-70 0,0-1-15 16,-3 6-2-16,0-3-1 0,0-2-19 0,-3-4-4 0,0 1-1 15,0 0 0-15,6-3-22 0,-6-2 0 16,0-3 0-16,0-3 0 0,3-3 0 0,0-2-15 0,0 0 3 0,-3-8 0 15,0 0 12-15,0 0 0 0,9 3 0 16,-9-3 0-16,9-3 8 0,-3 1 5 0,6 2 1 0,-6-11 0 16,3 3 38-16,0-2 8 0,-3-4 2 0,3 1 0 15,0-3 3-15,-1-5 1 0,-2 2 0 0,6-10 0 16,-3 6-38-16,3-4-7 0,0-2-1 0,0 0-1 16,0 2-35-16,3-2-6 0,-3 0-2 0,0 3 0 31,-1 2-89-31,1 3-19 0,-3 8-3 0,3-6-994 0</inkml:trace>
  <inkml:trace contextRef="#ctx0" brushRef="#br0" timeOffset="16302.8712">13367 2818 1152 0,'0'0'102'0,"0"0"-82"15,6 8-20-15,-6-8 0 0,0 10 170 0,3-2 30 16,-3-8 5-16,0 0 2 0,0 0-88 0,6 3-18 16,-1-3-3-16,1-3-1 0,0-2-47 0,3-3-10 15,0 0-1-15,3-5-1 0,-3 2-49 0,3-2-9 16,3 0-3-16,-3 0 0 0,0-9 7 0,3 4 2 16,-4 5 0-16,4-6 0 0,-3 3 14 0,0 0 0 15,3 1 0-15,-6-4 0 0,-6 6 0 0,3-6 10 16,0 3-10-16,-3 6 12 0,0-3 1 0,-3-1 1 15,3 6 0-15,-3 3 0 0,0-5 2 0,-3 2 1 0,3 5 0 0,-3 0 0 16,-6 1-17-16,-3 4 0 0,-3-2 0 0,3 6 0 16,-3 4 0-16,-3 1-9 0,4-1 9 0,-4 6 0 15,0 3 0-15,3-1 11 0,0 1-1 16,3 2 0-16,0 3-10 0,0-3 12 0,3 3-12 0,1 0 12 16,-1-1-12-16,3 1 10 0,0 0-10 0,3 0 10 15,0-6-10-15,3 4-11 0,0-7 3 0,3 4 0 31,3-1-89-31,3-4-18 0,-3-1-3 0,2-5-837 0</inkml:trace>
  <inkml:trace contextRef="#ctx0" brushRef="#br0" timeOffset="17179.051">12236 2860 806 0,'0'0'72'0,"0"0"-58"16,0 0-14-16,0 0 0 0,5 3 188 15,-5-3 34-15,0 0 7 0,0 0 2 0,0 0-147 0,0 0-28 16,0 0-7-16,0 0-1 0,3-5-12 0,-3-1-4 15,-3-2 0-15,3 3 0 0,3 2-32 0,-3 3-16 16,-3-5 2-16,1-3 0 16,-1 3-14-16,0 0-2 0,-3-1-1 0,0 4 0 0,3-6 7 15,-3 2 0-15,0 6 1 0,0-8 0 0,-3 3 23 0,3 2 13 16,0 3-1-16,-3-2-1 16,0-3 7-16,3-1 2 0,-3 6 0 0,3-2 0 15,-3 2 5-15,3-8 2 0,-3 5 0 0,1 0 0 0,-1-5 9 0,0 3 1 16,-3 5 1-16,3-8 0 0,-3 6-30 0,6-1-8 15,-3 3 0-15,3 0 0 0,0 0 0 0,-3 0 0 0,6 0 0 16,-3 5 0-16,0 3 8 0,0-3 0 0,3 6 0 16,-6 5 0-16,6 2-8 0,-2 6 11 0,-1 5-11 0,0 0 12 15,3 1 4-15,3 4 0 0,-3-8 1 0,3 1 0 16,3-3 11-16,0-1 3 0,-3-4 0 0,3-3 0 16,0 0-31-16,0-3 8 0,0-5-8 0,2 3 0 15,-5-11 0-15,0 0 0 0,6 0 0 0,0 0 0 16,0-6 0-16,3 1 0 0,3-3 0 0,0-3 0 31,0-2-20-31,0 0-9 0,0-3-3 0,3 3 0 0,-3-8 58 0,0 5 11 0,2-3 3 0,-2-2 0 16,0 0 9-16,0 0 3 0,0 2 0 0,0 1 0 15,-3-1-10-15,3 6-2 0,0 5 0 0,-3-5 0 16,-3 5-9-16,0 3-3 0,-6 5 0 0,0 0 0 16,0 0-28-16,0 0 0 0,5 13 0 0,1 0 0 0,0 3-20 15,0 0 2-15,-3 0 1 0,3 0 0 16,-3 5-185-16,3-5-37 0</inkml:trace>
  <inkml:trace contextRef="#ctx0" brushRef="#br0" timeOffset="17913.2452">15087 2289 1792 0,'0'0'80'0,"0"0"16"0,0 0-77 0,0 0-19 0,6 5 0 0,0-5 0 15,3-3 67-15,0 1 9 0,0 2 3 0,3-6 0 16,3 6-3-16,2-5-1 0,4 0 0 0,6-3 0 16,3 0-23-16,-3 0-4 15,8 3 0-15,4-6-1 0,6 3-37 0,-1 3-10 0,4 2 0 0,-3-7 0 16,-4 2 0-16,13 0 9 0,-4-3-9 0,-2 3 0 16,-6 0-32-1,-4 3-12-15,-11-6-4 0,0 1 0 0,0 5-139 0,-3-9-28 16</inkml:trace>
  <inkml:trace contextRef="#ctx0" brushRef="#br0" timeOffset="18225.6737">15438 1741 1152 0,'0'0'102'0,"0"0"-82"0,0 0-20 0,0 0 0 15,0 0 106-15,0 0 17 0,0 0 3 0,3 5 1 16,3 3-36-16,0 0-7 0,0 5-2 0,3 6 0 16,-3-1-29-16,0 1-5 0,0 10-2 0,3 16 0 15,0 0-14-15,-6 3-2 0,3 2-1 0,-3-5 0 16,-3-3-6-16,-3 1-2 0,-3 4 0 0,0 1 0 15,-3 7-10-15,0-7-3 0,0 2 0 0,-3-2 0 16,3 2-8-16,3-18 0 0,3 0 0 0,0 2 0 16,-3 6-86-1,3-9-19-15,3 9-4 0,0-5-794 0</inkml:trace>
  <inkml:trace contextRef="#ctx0" brushRef="#br0" timeOffset="18616.21">16090 2511 2152 0,'0'0'48'0,"0"0"9"0,3 5 3 0,-3 3 0 0,0 0-48 0,-3 3-12 15,-3-1 0-15,0 1 0 0,-3 5 34 0,0 0 5 16,-2 2 1-16,-4 3 0 0,3-5-21 0,-3 5-4 15,3 0-1-15,0-2 0 0,0-3-14 0,3 2 0 0,0-4 0 16,3-1 0-16,-3-3-23 0,6 4-1 0,3-6 0 0,0 0 0 16,3 2 0-16,0-7-1 0,-3-3 0 15,9 5 0-15,3-5 2 0,0 0 1 0,0-11 0 16,3 9 0-16,-3-6 31 0,3 3 7 0,0-9 0 0,-4 4 1 16,4-1 35-16,-3 1 8 0,0-4 0 0,0 1 1 15,0-5 2-15,0 2 0 0,0 3 0 0,-3-3 0 16,-3 0-17-16,0 0-3 0,0 0-1 0,-3 3 0 15,0 0-23-15,-3-1-5 0,-3 1-1 0,3 3 0 16,-6 4-13-16,-3 4 0 0,-3-6 0 0,0 2-10 16,-6 1-5-16,0 2-1 0,-3 3 0 0,-5-2 0 31,-1-1-194-31,-3 3-39 0</inkml:trace>
  <inkml:trace contextRef="#ctx0" brushRef="#br0" timeOffset="19131.7078">18513 2217 1216 0,'0'0'27'0,"3"-8"5"0,3 6 2 0,-3-1 0 0,3-5-34 0,-3 3 0 0,0-1 0 0,-3-1 0 16,0 1 84-16,0-4 11 0,0-1 1 0,3 6 1 16,-3-6-27-16,0 1-6 0,0 4 0 0,0-7-1 15,-3 0-26-15,3 0-5 0,-3 2 0 0,0 3-1 16,0-5-11-16,-3 5-1 0,-3 3-1 0,0-1 0 16,0 4-18-16,-3 2 0 0,-6 2-8 0,1 6 8 15,-1 3-11-15,0 2 11 0,0 8-12 0,-3 3 12 16,0-3 0-16,1 3 0 0,-7 0 8 0,3 5-8 15,0-3 32-15,3 6 1 0,3 3 0 0,-2 12 0 16,2-4 19-16,6-1 4 0,3-2 1 0,6-3 0 0,3 0-19 16,3-6-4-16,3-4-1 0,0-3 0 0,0-1-8 0,3-7-1 15,3 0-1-15,2-3 0 16,1-5-56-16,-3-2-11 0,3-6-3 16,3 0-658-16,0-8-132 0</inkml:trace>
  <inkml:trace contextRef="#ctx0" brushRef="#br0" timeOffset="19584.7614">19207 1455 1843 0,'0'0'81'0,"0"0"18"0,6-5-79 0,0 2-20 0,-1-2 0 0,-5 5 0 16,0 0 60-16,6 8 8 0,0 3 1 0,-3 7 1 15,-3-2-31-15,3 10-7 0,-6 6 0 0,3 13-1 16,-6 5-12-16,3 6-3 0,-3 7 0 0,4 1 0 16,-4-3 1-16,3-3 0 0,-6 0 0 0,3 0 0 15,0 1-9-15,-3-6-8 0,0-1 12 0,0-7-12 16,-3-2 8-16,0-6-8 0,3-3 0 0,-3 3 0 16,-6-10 0-16,7-1 0 0,-4-5 0 0,0-2 0 15,0-1 0-15,0-4-19 0,3-6 4 0,0 2 1 16,0-5 3-16,3-5 1 0,0 0 0 0,1-2 0 15,8 2 18-15,-6-6 3 0,0-4 1 0,3-1 0 0,3-2 33 16,3-3 7-16,0 0 2 0,3 0 0 0,-1-7-22 16,4 1-4-16,6-4 0 0,0 2-1 15,3-5 5-15,3 3 0 0,3-1 1 0,2 9 0 0,-2-6-33 16,3 8-11-16,-3 0 0 0,0 6 0 0,0 4 11 0,-1 1-10 16,-5 5 10-16,-3 5-10 0,3 1 10 0,-3 7-13 15,0 8 5-15,0 5 8 0,-4-4-12 0,4 7 12 16,-3-3-12-16,-3 3 12 0,0 0-11 0,0 0 11 15,3 1-8-15,-3-4 8 16,-3 0-128-16,0-2-21 0,0-5-4 0</inkml:trace>
  <inkml:trace contextRef="#ctx0" brushRef="#br0" timeOffset="20053.3657">20114 2297 1612 0,'12'-3'72'0,"-12"3"14"0,6-3-69 0,-3 1-17 0,6-4 0 0,-3 1 0 16,0 0 104-16,0 2 18 0,-3-7 3 0,0 2 1 16,0 0-54-16,3 0-10 0,-3-5-2 0,-3 7-1 15,3-7-27-15,-3 2-6 0,3 3-1 0,-3 1 0 16,0 1-25-16,0-2 0 0,-3 3 0 0,0 0 0 15,-3-1 0-15,0 4 0 0,-3 2-14 0,0 0 5 16,-6 0-19-16,0 0-3 0,-2 2-1 16,2 4 0-16,-3 2-4 0,-3 2 0 0,-3 3-1 15,0-2 0-15,1 5 18 0,-1 2 4 0,-3 1 1 0,-3 7 0 0,6 1 14 0,4-1-12 16,2-4 12-16,3-1-12 0,3-3 12 0,6-2 0 16,0-3 0-16,0-5 0 0,3 0-8 0,3 0 8 15,0-8-13-15,0 0 5 0,0 0 8 0,6 3 0 16,3-3 0-16,3 0 0 0,0 0 0 0,3-6-13 15,0 1 5-15,-1 0 8 0,4 2 0 0,6-7 12 16,-3 2 0-16,-3-6 0 0,0 1 20 0,2-5 5 16,-5 2 1-16,6 0 0 0,-3 3 10 0,0 0 1 15,-3 2 1-15,0 6 0 0,-3-6-2 0,-3 6-1 16,-1 2 0-16,1 3 0 0,-3 3-26 0,-6-3-5 16,0 0 0-16,6 10-1 0,-3 1-15 0,-3 2-15 0,0 0 3 15,-3 1 1 1,0 2-36-16,0-3-7 0,-3 5-2 0,0-7-1004 0</inkml:trace>
  <inkml:trace contextRef="#ctx0" brushRef="#br0" timeOffset="20428.4817">20635 2159 2188 0,'9'8'195'0,"0"5"-156"16,3 3-31-16,-3 5-8 0,3 6 65 0,-3-6 12 16,0 8 3-16,0-3 0 0,-3-2-41 0,-3 0-8 15,3-5-2-15,-3 2 0 0,-3-3-21 0,0 1-8 16,0-9 0-16,0 1 9 16,0 0-57-16,-3-4-11 0,0-1-2 0,3-6-1 15,0 0-30-15,0 0-5 0,0 0-2 0,0 0 0 0,0 0 67 0,-3-6 12 16,3-1 4-16,-3-1 0 0,3-3 61 0,3-2 13 15,-3 7 2-15,3-7 1 0,0 0 19 0,3-6 3 16,3 6 1-16,-1-11 0 0,1 3-32 0,3 0-5 16,3 0-2-16,-3 2 0 15,0 6-13-15,3-3-4 0,3 0 0 0,-3 6 0 0,-3-1-12 0,-1 6-2 16,1-3-1-16,6 3 0 0,-3 5-3 0,0 2-1 16,0 4 0-16,-3 2 0 0,0 2-9 0,0 3-14 0,-3 1 3 15,-1-1 1-15,1 0-7 0,-3 6-2 0,-3-6 0 16,3 3 0-1,0 0-172-15,0-3-34 0,-3 0-7 0</inkml:trace>
  <inkml:trace contextRef="#ctx0" brushRef="#br0" timeOffset="21365.5558">21713 2310 2127 0,'0'0'47'0,"0"0"9"0,12-3 3 0,0-2 1 0,-3-3-48 0,0 3-12 15,0 5 0-15,-4-6 0 16,1-2 31-16,-3 3 4 0,0-3 1 0,0 3 0 0,0-6-36 0,-3 9 0 15,0-6 0-15,0 2 0 16,-3-4-40-16,-3 2-9 0,-3 0-2 0,1 0 0 16,-4 3-13-16,0-1-2 0,0 6-1 0,0-5 0 0,-3 3 47 0,3 9 10 15,0-1 2-15,0-4 0 0,3 9 8 0,0-6 11 16,-2 6-3-16,-1 2 0 0,-3 3-8 0,3 0 0 16,-6 2 0-16,3 1 0 0,0-3 0 0,0 2 0 15,-3 1 0-15,4-6 0 0,5-5 0 0,0 3 0 16,3-6 0-16,0-3 0 0,6-2 8 0,0 0-8 0,0 0 12 15,0 0-4-15,12-5 9 0,-3 3 2 0,3-4 0 0,-1-2 0 16,7 3 9-16,0-6 1 0,-3 4 1 0,3-1 0 16,0-3 9-16,3 0 1 0,-1 1 1 0,4 2 0 15,-3-3-5-15,3 3 0 0,0 3-1 0,0 2 0 16,-4-2-22-16,7 5-4 0,-6 0-1 0,0 3 0 16,0 2 4-16,-3 6 1 0,-1 2 0 0,-2 0 0 15,-6 3-13-15,3 0 0 0,-6 5 0 0,0-2 0 16,-3 7 0-16,-3-5 0 0,-3 3-9 0,0 2 9 15,-6 1-12-15,-3-1 3 0,-6 1 1 0,3-3 0 16,-8-1-9-16,-1 1-2 0,3-5 0 0,-3-1 0 16,-6-2 19-16,1 3-12 0,-1-6 12 0,0 0-10 15,-3-8 10-15,1 3 0 0,-1-5 0 0,0 0 0 16,3 5 0-16,1-8 0 0,2 0 0 0,0-6 0 0,6 4 0 16,3-4 0-16,1-4 0 0,2 2 8 0,0 5-8 0,6-2 0 15,-3-3 8-15,3 3-8 0,3 5 12 0,0-8-3 16,6 8 0-16,0 0 0 0,0 0 11 0,0 0 1 15,0 0 1-15,0 0 0 0,9 2-11 0,0 4-3 16,-3-6 0-16,6 2 0 0,3-2-8 0,6 3-11 16,-1-3 3-16,4 0 0 0,3 0-7 0,0 0-1 15,2 0 0-15,1-3 0 0,-3 1 16 0,6-6-11 16,0 2 11-16,2-1-10 0,4-1 10 0,0-3 11 16,5 6-3-16,-2-6 0 0,-3 1 6 0,-4 4 1 15,4-7 0-15,-3 0 0 0,0 2 6 0,-1 1 2 0,1-4 0 16,3 4 0-16,2-3-4 0,-2-1-1 0,-3 1 0 15,-7 0 0-15,10 0-1 0,-6-1 0 0,-6 1 0 16,0 3 0-16,-4-6-4 0,1 5-1 0,-3 3 0 16,0-10 0-16,0-1 9 0,-3 3 2 0,-4 6 0 15,-2-3 0-15,3-3-23 0,-6 2-20 0,3 1 4 0,-3 8 1 16,-3-6 15-16,-3 9 0 0,0-4 0 0,0 1 0 16,-3 5-11-16,0 0 11 0,0 0-12 0,0 0 12 15,-12 5-10-15,3 1 10 0,-6 7-8 0,3-5 8 16,-6 5 0-16,3 0 0 0,1 6 0 0,-4-6-8 15,3 0 8-15,-3 0 0 0,3 6 0 0,-3 0 0 16,6 2 0-16,-3-8 0 0,4 8 0 0,-1 3 0 16,3-6-24-16,3 4-2 0,3-7-1 0,0 4 0 15,9 5-26-15,0-8-6 0,3 0-1 0,3-3-652 16,2 0-130-16</inkml:trace>
  <inkml:trace contextRef="#ctx0" brushRef="#br0" timeOffset="22355.7938">3389 5416 172 0,'0'0'16'0,"0"0"-16"0,0 0 0 0,0 0 0 16,0 0 187-16,0 0 34 0,0 0 7 0,0 0 2 15,0 0-107-15,0 0-22 0,0 0-4 0,0 0-1 16,0 0-13-16,0 0-3 0,0 0-1 0,0 0 0 16,0 0-28-16,6-3-6 0,0 1-1 0,0-1 0 15,3 0-21-15,3 3-5 0,3 0-1 0,3-2 0 16,-1 2 19-16,7 0 3 0,3-3 1 0,0 1 0 16,-6-4 7-16,5 1 1 0,1 2 1 0,3-2 0 15,0 0-16-15,-3-3-3 0,-4 0-1 0,4 0 0 16,-3 0-29-16,3 0 0 0,-6 3-8 0,-1-6 8 15,1 1-23-15,0-1 3 0,0 3 0 0,-3-3 0 16,3 1-12-16,-6-1-3 0,-1 1 0 0,1-1 0 16,3 3-40-16,0-2-8 0,0 2-1 0</inkml:trace>
  <inkml:trace contextRef="#ctx0" brushRef="#br0" timeOffset="22652.6473">3961 4863 691 0,'-3'0'61'16,"-3"0"-49"-16,3-3-12 0,-3 3 0 0,3 3 248 0,3-3 46 15,-6 3 10-15,6-3 1 0,-6 5-209 0,3 3-41 0,0 3-9 0,0-1-2 16,-3 3-18-16,3 6-4 0,0 5-1 15,0 2 0-15,-3 11-13 0,3 3-8 0,0 5 8 0,0 2-8 16,0 6 0-16,0 6 0 0,0 4 0 0,-3 3 0 16,0 3 14-16,-3 0-2 0,1 0 0 0,-1-1 0 15,-3-1-3-15,0-1-1 0,0-3 0 0,-3-5 0 16,3-7-21-16,0-4-5 0,-3-2-1 0,0-2 0 31,-2-9-62-31,2-5-13 0,3-2-2 0,-3-4-716 0</inkml:trace>
  <inkml:trace contextRef="#ctx0" brushRef="#br0" timeOffset="23418.5584">4764 4445 1785 0,'0'0'159'0,"0"0"-127"16,0 0-32-16,0 0 0 0,0 0 75 0,0 0 9 15,0 8 1-15,3 0 1 0,-3 0-33 0,3 5-6 16,0 3-2-16,-3 5 0 0,0 0-45 0,3 8 0 15,-3 3 0-15,6 3-10 0,-3 4 10 0,0 6 0 0,0 0 0 0,3 8 0 16,-3 5 0-16,-3 3 0 0,0 5-9 16,-6 0 9-16,3 1-8 0,-6-1 8 0,0 3-10 15,-3-3 10-15,-3 0-20 0,1-3 3 0,-1-4 0 0,0-4 0 32,-6-7-19-32,3-3-4 0,3-8-1 0,-6-3 0 15,1 1 12-15,-1-9 2 0,0-2 1 0,0-8 0 0,6-3 48 0,0-5 10 0,3 0 1 0,1-3 1 16,-1-2 22-16,0-6 4 0,0 0 0 0,3-2 1 15,-3 0-26-15,3-6-6 0,0-2-1 0,0-3 0 16,6 0 8-16,0-5 2 0,3-3 0 0,0-2 0 16,6-3-50-16,0 0-9 0,6 0-3 0,6 2 0 15,0 3 10-15,6 0 2 0,-1 6 0 0,1 2 0 16,3 3 1-16,0 10 1 0,-3 3 0 0,2 3 0 16,-2 2 10-16,3 8-13 0,-3 1 5 0,0 1 8 15,-1 1-11-15,4 3 11 0,0-1-8 0,0 4 8 0,3-4 0 16,-1-2 0-16,1 0 0 0,6-3 0 0,-3-2-21 0,-1-1 1 15,4-5 0-15,-3 1 0 16,-1-6-21-16,1-3-4 16,-6 0-1-16,6-2 0 0,-3-5 18 0,5-1 3 0,-2-2 1 0,-3 2 0 0,-3-5 35 0,-1 0 7 15,-2 1 2-15,0-1 0 0,-6-5 0 0,0 2 0 16,-3-2 0-16,-4 0 0 0,-2-3 18 0,0 3 4 16,-3-3 1-16,0 0 0 0,-6-2-9 0,0-1-2 15,-3 3 0-15,0-2 0 0,0 2 1 0,-3 0 0 16,-3 3 0-16,0 3 0 0,4-4-33 0,-4 9 0 15,-3 3 0-15,0 2 0 16,0 2-20-16,-3 6-12 0,0 3-1 0,-3 8-1 0,-3-1 15 0,1 9 3 0,-4 2 1 16,3 5 0-16,-3 6 15 0,6 2 0 0,0 6-10 15,4 0 10-15,2 2 0 0,0 1 0 0,3 1 12 0,3-1-4 16,6-1 0-16,3-5 0 0,-3 0 0 0,3-2 0 16,9-1-8-16,-3-8-11 0,3 1 3 0,2-3 0 31,1-8-128-31,6-3-26 0,3-3-5 0,3-2-1 0</inkml:trace>
  <inkml:trace contextRef="#ctx0" brushRef="#br0" timeOffset="25636.2731">7202 5085 1825 0,'39'-8'80'0,"-27"3"18"0,-12 0-78 0,9-1-20 0,12 6 0 0,-1-2 0 16,-2 2 28-16,3 2 3 0,0 4 0 0,3 2 0 16,5 2 5-16,-2 4 0 0,-9 4 1 0,3 1 0 15,6 2-17-15,-6 0-3 0,-4 3-1 0,-2 2 0 16,0 3-16-16,-3 6 0 0,0 2 0 0,0 2 0 16,-6 4-11-16,3-1 1 0,3 3 0 0,-3-5 0 15,-3-3-6-15,3 0 0 0,-1-3-1 0,4-2 0 16,0-3-13-16,-3-5-2 15,-6-3-1-15,3-2 0 0,6-4 33 0,-9-1 0 0,-3-4 0 0,0-2 0 16,0-3 52-16,0-5 7 0,0 0 1 0,0 0 1 0,-6 0 5 16,6 0 1-16,-3-7 0 0,-6-7 0 0,-3-2-11 15,3-2-3-15,3-3 0 0,6-3 0 0,-6-5-9 16,6-8-3-16,-3 0 0 0,6-8 0 0,6-5-33 16,-3-3-8-16,-3 2 0 0,9 1 0 0,3 0 0 15,3 2-16-15,-3 6 4 0,3 2 1 0,-3 0 3 0,5 11 0 16,1 3 0-16,0 7 0 0,-3 9 8 0,3 2 0 15,3 5 0-15,-1 8-8 0,-5 6 8 0,3 8 0 16,3 2 0-16,0 8 0 0,0 0 0 0,-4 8 0 16,-2 0 0-16,3 3 0 0,0 2 0 0,0 0 0 15,-3 3 0-15,-1-5 0 16,1 0-30-16,0-3-4 0,-3 0-1 0,0-8-725 0,-3 0-146 16</inkml:trace>
  <inkml:trace contextRef="#ctx0" brushRef="#br0" timeOffset="26120.8154">9199 5138 2260 0,'3'-2'50'0,"0"-4"10"0,0-2 3 0,-3 3 0 0,3 0-51 0,-3-1-12 0,-3-1 0 0,0 1 0 0,-3-2 25 0,-2 0 3 15,-1-2 0-15,-3 2 0 0,-6 3-28 0,-3 2-11 16,3 3 1-16,-3 0 0 16,-3 3-32-16,4 2-6 0,-1 3-2 0,0 0 0 15,0 2 17-15,3 1 3 0,-3 5 1 0,4 2 0 0,-1 3 29 16,3 3 0-16,-3 5 13 0,3 6-4 0,0 2 29 0,0 2 6 15,0 4 0-15,1 2 1 0,-4 2-24 0,6-4-5 16,0-1 0-16,0-8-1 0,6-2-15 0,0-5 8 16,3-6-8-16,0-5 0 0,6-3 0 0,0-5-18 15,0-3 2-15,3-2 1 0,0-3 4 0,3-5 1 16,0-3 0-16,3-3 0 0,3-5 19 0,-1-2 4 16,7-4 1-16,-6-1 0 0,6-4-14 0,0 1 0 15,0-1 8-15,3-2-8 0,-1 0 28 0,-2 3 2 0,6 2 1 16,-3 0 0-16,-3 5 12 0,-4 6 2 0,1 0 1 0,0 5 0 15,-3 0 8-15,0 5 2 0,-3 1 0 0,0 4 0 16,3-2-38-16,-6 6-7 0,2-1-2 0,-2 6 0 16,0-1-21-16,3 3-4 0,-3 1 0 0,0-1-1 31,0 0-79-31,0 0-15 0,0 1-3 0,0 1-978 0</inkml:trace>
  <inkml:trace contextRef="#ctx0" brushRef="#br0" timeOffset="26761.0094">9869 4916 2487 0,'6'8'55'0,"0"5"11"0,6 3 2 0,-3 8 2 0,0 5-56 0,0 3-14 16,0-1 0-16,-3 4 0 0,3-1 26 0,0-2 2 15,-4-3 1-15,1 0 0 0,0-2-15 0,0-4-3 16,0-1-1-16,-3-1 0 0,-3-5-27 0,0 0-6 16,-3-3-1-16,3-5 0 15,0-8-27-15,-3 10-5 0,3-2-2 0,0-8 0 0,0 0 37 0,0 0 7 16,0 0 2-16,0 0 0 0,-6-5 44 0,3-3 10 16,0 3 2-16,0-6 0 0,0 1 24 0,3-1 6 0,-3-2 1 0,3-1 0 15,0-1-10-15,0-4-1 0,3-2-1 16,-3-3 0-16,0 0-31 0,3 0-7 0,6-2-1 0,3-3 0 15,0 0-13-15,3 0-3 0,3 0-8 0,3 5 12 16,0 3-2-16,-1-3-1 0,1 3 0 0,3 2 0 16,0 3-9-16,-3 3 0 0,0 0 0 0,2 2-11 15,-2 6-4-15,-3 2-1 0,0 3 0 0,0 6 0 16,0 2 3-16,-1 5 0 0,-2 3 0 0,0 5 0 16,0 0 2-16,3 5 1 0,0 1 0 0,0 2 0 15,-6 0 10-15,0 0 0 0,-4-2 8 0,1-1-8 16,0-2 0-16,-3-3 0 0,-3-2 0 0,0-1 0 15,-3-5 0-15,0 1 0 0,0-4 0 0,-3-2 0 16,0 0-24-16,3-8-5 16,-3 5-2-16,3-5 0 0,0 0 31 0,0 0 0 0,0 0 0 0,0 0 0 15,0 0 21-15,3-8 7 0,0-2 2 0,3-3 0 0,0-1-15 16,3-4-3-16,3-3-1 0,-3-1 0 0,6-7 3 0,3 0 1 16,-3 0 0-16,2 3 0 0,4-1-6 0,0 3-1 15,-3 6 0-15,3 2 0 0,-3 0-8 0,-1 6 8 16,1 2-8-16,-3 2 8 0,0 6-8 0,0 6 0 15,-3-4 0-15,3 6 0 0,-3 0-12 0,0 3 3 16,2 5 0-16,-2 0 0 0,3-1-10 0,-6-1-1 16,3 1-1-16,-3 1 0 15,0-2-75-15,0-1-14 0,-3 0-3 0,3 0-698 16,-3-2-139-16</inkml:trace>
  <inkml:trace contextRef="#ctx0" brushRef="#br0" timeOffset="27207.9609">11325 5125 1267 0,'6'8'112'15,"0"-5"-89"-15,6-1-23 0,-1 1 0 16,1 0 293-16,3-1 55 0,0 1 10 0,0-1 2 16,-3-4-254-16,3-3-51 0,0-1-11 0,0-4-1 15,-4-1-25-15,4-5-5 16,-3 0-1-16,3-2 0 16,0-3-35-16,-3 2-7 0,3 1-2 0,0-4 0 15,3 4-9-15,-7-3-3 0,4 0 0 0,0-1 0 16,-3 4 12-16,3-1 3 0,-3 3 0 0,-3-2 0 0,-3 2 17 0,0 0 3 0,-3 3 1 0,0 0 0 15,-3 2 8-15,0 1 0 0,-3 2 0 0,-3 2 0 16,-3 1 0-16,3 2-10 0,-3 6 10 0,0 0 0 16,0-1 0-16,-3 6 12 0,3 3 0 0,-3-1 0 15,3 4 24-15,-3-1 4 0,1 3 0 0,-1 2 1 16,0 1-16-16,0-1-3 0,0 1-1 0,0 5 0 16,0-3 8-16,3 5 2 0,0 1 0 0,0-1 0 15,3 3-22-15,0-2-9 0,3 2 8 0,1 0-8 16,2-3 8-16,0 1-8 0,0-3 8 0,2-3-8 15,1 3-17-15,3-6-9 0,-3-2-2 16,6 0 0-16,0-5-132 0,3-1-28 0,6-2-4 0,3-5-2 16</inkml:trace>
  <inkml:trace contextRef="#ctx0" brushRef="#br0" timeOffset="27754.7194">13730 4043 403 0,'15'-5'36'0,"-9"2"-36"0,3-2 0 0,-1 2 0 0,4-2 272 0,3-3 47 15,0 0 9-15,-3 0 3 0,3 0-223 0,0-3-45 16,0-2-9-16,0 0-2 0,-1-3 13 0,-5 3 3 16,0 0 0-16,0-3 0 0,0 2-49 0,-6 1-10 15,0 0-1-15,0 2-8 0,-3 1 0 0,-3 2-17 16,-3 3 1-16,-3 5 1 0,-3 2-1 0,0 6-1 16,-2 8 0-16,-4 5 0 0,-3 8 33 0,-3 8 8 15,0 14 0-15,-3 9 1 0,1 9 53 0,-4 5 10 16,-3 3 3-16,9 8 0 0,1 5 14 0,2-3 3 15,0-2 1-15,3-1 0 0,-3-7-36 0,6-3-7 16,0-2-2-16,6-6 0 0,1-8-40 0,2-5-8 16,6-3-1-16,0-5-1 0,6-3-14 0,-4-4 0 15,7-4 0-15,3-5 0 16,6-3-66-16,3-2-16 0,0-5-3 0,6-6-760 0,8-5-152 16</inkml:trace>
  <inkml:trace contextRef="#ctx0" brushRef="#br0" timeOffset="28629.4998">14551 4707 1936 0,'0'0'86'0,"0"0"18"0,0 0-84 0,0 0-20 0,0 0 0 0,9 0 0 15,3 0 62-15,-3 0 8 0,0-3 2 0,3-2 0 16,0-3-23-16,0-3-4 0,3 1-1 0,-1-3 0 0,1-6-33 0,3-2-11 15,-3-3 0-15,3 0 0 16,-3 3-24-16,3-3-11 0,0 3-2 0,-1-3-1 0,1-2 15 0,0 2 3 16,-3 0 1-16,3-2 0 0,3-3 19 0,0 0 0 15,-1-3 0-15,1 0 0 0,-3-2 10 0,0-1-1 16,0-2 0-16,-3 0 0 0,3 3-1 0,-7-3 0 16,7 0 0-16,-3 2 0 0,0 4-8 0,-3-1 0 15,0 3 9-15,-3 0-9 0,0 5 10 0,0 3-2 16,0 0-8-16,-6 2 12 0,3 6-12 0,-1 0 0 15,-2 2 8-15,0 3-8 0,-3 0 0 0,0-2 9 16,0 2-9-16,0 2 8 0,0 6-8 0,0-5 0 16,-6 0-12-16,4-1 12 0,-1 1 0 0,-3 2 0 15,3 3 0-15,-3 0 0 0,0 3-9 0,0 0 9 0,0 2 0 16,0 3 0-16,-3 0 0 0,-3 8 9 0,0 0 1 16,0 5 0-16,0 5 2 0,-3 6 1 0,-5-3 0 0,2 6 0 15,6 2 1-15,-3 0 0 0,3 5 0 0,-3 0 0 16,0 3 11-16,6 3 3 0,3 0 0 0,-3-1 0 15,3-2-16-15,6-3-4 0,3 3 0 0,0 0 0 16,3 3-8-16,-3 0 0 0,3-1 0 0,3-2 0 16,-3 3 8-16,3-6-8 0,-3 1 0 0,0-6 8 15,0 0-8-15,-3-6-11 0,-3 1 3 0,0-3 0 16,6-5-44-16,-3-3-8 0,0-2-1 16,3-3-643-16,0-6-129 0</inkml:trace>
  <inkml:trace contextRef="#ctx0" brushRef="#br0" timeOffset="28832.7456">15513 4577 1324 0,'9'27'59'0,"-3"-14"12"0,0 3-57 0,2 5-14 15,-2 3 0-15,0 2 0 0,3 1 261 0,-6-1 50 16,3-2 9-16,-3 0 3 0,0-6-239 0,-3-2-47 15,3-3-9-15,0-2-3 0,0-6-36 0,-3-5-7 16,0 0-2-16,0 0-732 16,0 0-146-16</inkml:trace>
  <inkml:trace contextRef="#ctx0" brushRef="#br0" timeOffset="29004.4127">15650 4284 2394 0,'0'0'106'0,"0"0"22"0,0 0-103 0,0 0-25 0,6 5 0 0,-6-5 0 31,0 0-50-31,0 0-15 0,0 0-3 0,0 0-600 0,0 0-120 0</inkml:trace>
  <inkml:trace contextRef="#ctx0" brushRef="#br0" timeOffset="29363.7015">16010 4479 1670 0,'6'6'148'0,"3"2"-118"15,0 2-30-15,3 9 0 0,-1 5 150 0,1-1 24 16,-3 4 5-16,0-1 1 0,0-2-97 0,-3 3-19 15,-3-4-4-15,0-1-1 0,0-4-45 0,-3-2-14 16,0 0 8-16,0 0-8 0,0-6-8 0,0-2-6 16,-3-3-1-16,3-5 0 15,0 0-41-15,0 0-9 0,0 0-2 0,0 0 0 0,0 0 55 0,0 0 12 16,3-2 0-16,0-3 0 0,3-3 17 0,-3 0 1 0,6-3 0 0,0 1 0 16,-3-4 23-16,0-2 5 0,3-2 1 0,3-3 0 15,-1 2-20-15,-2-2-4 0,3-3-1 0,-3 3 0 16,3 3-10-16,0 2-1 0,0 5-1 0,-3 0 0 15,0 4 18-15,3 4 3 0,0 6 1 0,-1-1 0 16,-2 6-32-16,-3 0 0 0,3 5 0 0,0 1 0 16,0-1-10-16,0 0-8 0,0 6-2 0,-3-1 0 31,0 1-87-31,-3-1-17 0,0-2-4 0,0-3-920 0</inkml:trace>
  <inkml:trace contextRef="#ctx0" brushRef="#br0" timeOffset="30160.3905">16921 4503 2188 0,'6'3'195'0,"5"-3"-156"16,4-3-31-16,6 1-8 0,-3-4 96 0,3 1 17 15,0-3 4-15,3-3 1 0,5-4-83 0,-5-1-17 16,-3-8-3-16,0 3-1 0,6-6-14 0,-4-2 0 16,-8 0-9-16,0-5 9 15,-3-3-42-15,6-3-2 0,3 0-1 0,-3 3 0 16,-6-2-8-16,2 1-2 0,-2 1 0 0,3 0 0 0,-6 3 36 0,0-6 7 16,-3-2 2-16,0 2 0 0,0 3 10 0,-3 0 9 15,-6-2-1-15,3 1-8 0,0 1 0 0,-3 3-11 16,-6 0 0-16,-3 5 0 0,0 2-5 0,6 6 0 0,3 5-1 15,0 3 0-15,-6 5 17 0,3 3-12 0,3 2 12 16,-3 6-10-16,-5 2 10 0,2 5 0 0,3 6 10 0,0 6-10 16,0 4 33-16,0 6 1 0,0 5 0 0,0 2 0 15,6 4 14-15,-6 4 4 0,-3 4 0 0,6-1 0 16,0 3-41-16,0 2-11 0,0 6 0 0,0 3 0 16,-3-1 10-16,6-2-2 0,-3-3-8 0,0 1 12 15,-3-4 0-15,0-2 0 0,9 3 0 0,-6-3 0 16,-3-3 1-16,3-5 0 0,0 0 0 0,-2-3 0 15,-1-5 15-15,-3-2 4 0,0-1 0 0,-3-5 0 16,0-3-32-16,0-4 0 0,0-1 0 0,3-5 0 16,3-3 0-16,0-5 0 0,0 0 0 0,0-3 0 15,-3 0 0-15,6-5 0 0,3 0 0 0,0 0 0 16,-6-2 0-16,3-6 0 0,3 2 0 0,0-4 0 0,3-3 12 16,0-1-3-16,3-4-1 0,0-3 0 0,6 0-8 15,-3-9 0-15,3-1 0 0,3-4 0 0,0-4 0 16,6-1-11-16,-3-2 3 0,-1-1 0 15,4 4-28-15,-3 2-6 0,0 2-1 16,3 3 0-16,-3 1 18 0,2 4 3 0,10 6 1 0,-6 3 0 0,-3 4 3 0,0 1 1 16,3 8 0-16,-4 2 0 0,4 0 17 0,-6 6 9 15,-6 2-1-15,3 1 0 0,0 2 8 0,-3 0 0 16,-6 2 1-16,-3 1 0 0,0 2-17 0,-3-2 0 16,-3-1 0-16,-9 3 0 0,0-2 0 0,0 0-16 15,-3-1 5-15,0 3 1 0,-9-2-5 0,0-3-1 16,7 0 0-16,-4 0 0 0,0 0 16 0,3-3 0 0,-3-2-10 15,6 2 10-15,3 3 18 0,1-5 8 0,2-1 2 16,-3 3 0-16,6 3-7 0,-3-2-1 0,-3-1 0 16,-3 3 0-16,6 5 14 0,0 0 2 0,0-2 1 0,0 2 0 15,0-2-29-15,0-1-8 0,9-2 0 0,-3 0 0 32,1 0-24-32,4 0-7 0,4 3-1 0,3-6 0 15,3 3-6-15,3-3-2 0,-3-2 0 0,9-1 0 16,6-2-160-16,2-5-33 0</inkml:trace>
  <inkml:trace contextRef="#ctx0" brushRef="#br0" timeOffset="30467.4421">18329 3424 2394 0,'26'2'106'0,"-14"1"22"16,3 2-103-16,6 6-25 0,0 5 0 0,3 8 0 15,2 7 32-15,1 9 0 0,0 5 1 0,0 8 0 16,0 5 18-16,-7-2 3 0,4 2 1 0,-6 5 0 0,0 1-16 0,-3 2-3 16,-3 3-1-16,-3 0 0 0,-6-1-11 15,0 1-1-15,-6 3-1 0,-3-1 0 0,-6 1-5 0,-3-4-1 16,-6-4 0-16,0-3 0 0,-9-3-28 0,1-3-5 15,-4-2-2-15,-6 0 0 16,4-5-153-16,-4-8-32 0,-9-6-5 0,1-10-2 0</inkml:trace>
  <inkml:trace contextRef="#ctx0" brushRef="#br0" timeOffset="31248.0737">20793 4030 1911 0,'0'0'84'0,"0"0"19"0,9-3-83 0,-9 3-20 0,0 0 0 0,0 0 0 16,0 0 28-16,0 0 2 0,0 0 0 0,0 0 0 15,-6-5-38-15,0 2-8 0,-3 0-2 0,-6 3 0 16,-3 0 6-16,-2 3 2 0,-1 0 0 0,0 5 0 16,-6 0-4-16,0 2-1 0,1 3 0 0,-4 6 0 15,3-1 15-15,-3 1-9 0,1 5 9 0,-1-3-8 16,6 3 16-16,3 2 4 0,0-2 1 0,6-3 0 15,3 0-13-15,4-2 11 0,2-6-11 0,3 3 10 16,0-3-1-16,6-2 0 0,6-1 0 0,-3-4 0 16,5-1 22-16,4-2 4 0,6-1 1 0,-3-2 0 15,3 0-12-15,0-5-1 0,0 2-1 0,2-2 0 16,-2-3-22-16,3-3 0 0,-3 1 0 0,0-1 0 16,-1-5 14-16,1 1-2 0,-3-1 0 0,3-5 0 15,-3-1 24-15,3 1 4 0,0-5 0 0,-4-1 1 0,1 1 5 16,-3 2 1-16,6-2 0 0,-9 2 0 0,0 3-19 0,-3 2-3 15,3 3-1-15,-3 3 0 0,-1 0 7 16,-2 5 1-16,-3 0 0 0,-3 3 0 16,0-1-48-16,-3 1-10 0,-5 2-2 0,-4 1 0 15,-6-1-108-15,-6 3-23 0,-3-3-4 0</inkml:trace>
  <inkml:trace contextRef="#ctx0" brushRef="#br0" timeOffset="31763.5756">21305 4167 1728 0,'30'-8'153'0,"-12"6"-122"0,3-6-31 0,5 0 0 16,4 0 154-16,-3-5 25 0,0 2 5 0,2-2 0 15,-2 0-107-15,0-1-21 0,-3 1-5 0,0-5-1 16,-3-1-2-16,-1 1 0 0,4-4 0 0,0-4 0 16,-3-1-35-16,3-2-13 0,-7-2 9 0,1-4-9 15,-6-2 0-15,6 0 0 0,-6 0 0 0,0-3 0 16,-3 1-14-16,-3 2 5 0,-3 0 1 0,3 0 0 16,-3 0-21-1,-3-1-4-15,0 4-1 0,0 0 0 0,-3 5 11 0,0-1 3 0,-3 9 0 0,0-5 0 16,3 5 5-16,-3 5 2 0,0 0 0 0,-3 3 0 15,3-1 13-15,-3 9 0 0,-3-3 0 0,9 3 0 16,-3-3 0-16,0 5 0 0,0 3 0 0,6 0 0 0,-6 0 0 16,6 0 0-16,-5 6 0 0,2-1 0 0,3-5 0 0,-6 13 0 15,0-5 0-15,3 11 0 0,-3-3 12 0,3 10-12 16,0 3 12-16,-3-2-12 0,0 4 8 0,0 4-8 16,0 2 0-16,3 5 0 0,-3 8 0 0,3 1 0 15,3 2 0-15,0 5 0 0,0 3 8 0,0 2-8 16,0-5 12-16,6 6-12 0,-3-3 30 0,3 2-1 15,0 1 0-15,-3-6 0 0,3-3 3 0,0-2 0 16,-6-5 0-16,3-6 0 0,-3 1-16 0,0-4-2 16,0-7-1-16,0-3 0 0,-6 0-13 0,3-5 0 15,0-8-12-15,-3 0 12 16,-3-6-100-16,-3-2-14 0,0-8-2 0,-6 0-637 0,-6-2-127 16</inkml:trace>
  <inkml:trace contextRef="#ctx0" brushRef="#br0" timeOffset="31951.036">21180 4178 2739 0,'42'-6'121'0,"-18"4"26"16,2 2-118-16,10 2-29 0,6-2 0 0,2 3 0 15,7 0 38-15,-3-3 2 0,2 0 0 0,1-3 0 16,2-2-13-16,1-3-3 0,0 0 0 0,-4 0 0 15,-2-3-85-15,-4 4-18 16,-2-1-3-16,-6-6-748 0,3 1-150 0</inkml:trace>
  <inkml:trace contextRef="#ctx0" brushRef="#br0" timeOffset="33006.8899">4624 7948 2163 0,'0'0'96'0,"0"0"20"0,0 0-93 0,0 0-23 0,3-5 0 0,0 0 0 16,0-1 25-16,0-2 1 0,3 3 0 0,-3-3 0 15,0-3-11-15,0 1-3 0,0-1 0 0,0 3 0 16,-3-2-12-16,0-1 0 0,-3-2 0 0,0 2 0 16,0-2-19-16,-6 0-3 0,-3 5-1 0,1-3 0 15,-1 3 10-15,-6-2 1 0,-6 2 1 0,3 0 0 16,0 3 26-16,-3 5 5 0,4 2 0 0,-7 1 1 16,0-6-21-16,3 6-20 0,-3 2 4 0,4 6 1 15,-4 5 15-15,0 2-12 0,0 3 12 0,0 6-12 16,4-1 12-16,2 3 0 0,-3 3 0 0,6 8 0 15,0 5-9-15,3 5 9 0,1 0-8 0,8-5 8 16,0-2 0-16,6-9 0 0,6-2 0 0,-3-8 0 16,5-3 8-16,1-3 8 0,3-4 0 0,0-4 1 15,-3-2-5-15,3-5-2 0,0-1 0 0,3-4 0 16,0-6 5-16,0 0 1 0,0-5 0 0,2-3 0 16,1-5-16-16,3-3 11 0,-6-3-11 0,3-2 10 0,3 0-10 15,-4-3-12-15,-2-2 2 0,3 5 1 0,0 2 9 16,-6 1 0-16,0 0 0 0,0-1 0 0,0 3 10 0,0 6 4 15,0-3 1-15,-4 7 0 0,-2 4 25 16,3 4 4-16,-3 4 2 0,3 2 0 0,0 5 6 0,-3 3 2 16,0 5 0-16,0 6 0 0,0 2-35 0,0 3-7 15,0 5-2-15,3 5 0 0,0 3-10 0,0 0-11 16,-3 0 3-16,3-2 0 16,2-1-138-16,-2-2-27 0,3-6-6 0</inkml:trace>
  <inkml:trace contextRef="#ctx0" brushRef="#br0" timeOffset="33288.0326">5047 7255 2718 0,'12'-11'60'0,"-12"11"12"0,6-2 2 0,3-1 2 0,-3 3-60 0,0 0-16 0,6 3 0 0,0 5 0 15,0 5 12-15,-1 5 0 0,1 1 0 0,0 5 0 16,-3 2 7-16,0 1 1 0,3 4 0 0,0 6 0 16,0-2-20-16,-3 10 0 0,0 2 0 0,0 4 0 15,0 2-8-15,2-1-3 0,-5-1 0 0,-3-4 0 16,3-2 3-16,-3-2 0 0,0-4 0 0,-3-2 0 16,3 3-32-16,-3-5-7 0,0-1-1 15,0-5 0-15,-3-3-137 0,3-2-28 0,-3-8-6 0,3-5-1 16</inkml:trace>
  <inkml:trace contextRef="#ctx0" brushRef="#br0" timeOffset="33538.0692">5759 6919 1785 0,'0'0'159'0,"3"0"-127"0,2 3-32 0,7 2 0 16,-3 3 192-16,3 2 33 0,3 9 7 0,-3 5 0 16,0 2-161-16,0 6-33 0,0 5-6 0,0 11-2 15,0 4-11-15,-4 7-3 0,-2 2 0 0,0 2 0 16,-3 1-16-16,0 7 10 0,-3 3-10 0,-3-3 8 16,3-2-8-16,-3-5 0 0,0-3 0 0,-3-6 8 31,6 1-88-31,-3-9-17 0,0 1-4 0,3-3-1047 0</inkml:trace>
  <inkml:trace contextRef="#ctx0" brushRef="#br0" timeOffset="34084.7218">7631 7564 1497 0,'27'8'66'0,"-24"-5"14"0,-6 5-64 0,6-3-16 0,3 3 0 0,-1 0 0 16,-5 0 232-16,3-3 42 0,0 1 9 0,3-1 1 15,9-2-220-15,-6-1-45 0,-9-2-9 0,12-2-2 16,3-6-18-16,3-3-4 0,-6-2-1 0,3 0 0 31,-1-6-47-31,4 1-10 0,-3-1-1 0,0-2-1 16,-3 0-20-16,3 2-4 0,0-2-1 0,-6 0 0 0,0 0 62 0,0-3 12 0,-3 3 2 0,-3 2 1 15,2 3 40-15,-5 0 8 0,-3 3 2 0,1 0 0 16,2 2 35-16,-6 3 7 0,0 1 2 0,-6 4 0 16,0 0 0-16,0 6 0 0,0 0 0 0,-6 4 0 15,-3-1-23-15,3 7-4 0,7 0-1 0,-10 0 0 16,-6-2-29-16,9 0-7 0,12 7 0 0,-3 3-8 16,-3-2 0-16,0 2 0 0,0 0 0 0,6 6 0 0,6 4 0 15,-2 1 0-15,-4 3 8 0,6 2-8 0,8 0 9 0,-5 2-1 16,-3-4-8-16,6-1 12 0,-3-2-26 15,6-6-6-15,-6-2 0 0,3-3-1 16,-3-8-141-16,12 1-28 0,3-4-6 16,6-7 0-16</inkml:trace>
  <inkml:trace contextRef="#ctx0" brushRef="#br0" timeOffset="34319.0372">8554 6376 2480 0,'0'0'110'0,"5"3"22"0,1 8-105 0,3 5-27 0,0 2 0 0,3 9 0 16,0 7 42-16,0 6 3 0,0 5 1 0,-6 5 0 16,3 3-5-16,-3 5-1 0,0 6 0 0,-3-1 0 15,-3 1-23-15,-3 4-5 0,0 1 0 0,0 3-1 16,-3 4-11-16,-3-4 0 0,0-6 0 0,-3-3 0 15,-3 1-55-15,0-3-16 16,3-8-3-16,-3-3-1110 0</inkml:trace>
  <inkml:trace contextRef="#ctx0" brushRef="#br0" timeOffset="34709.5728">9027 7440 2718 0,'6'0'60'0,"3"3"12"0,0-1 2 0,5-2 2 0,4-2-60 0,3-4-16 16,-3-1 0-16,3-1 0 15,0-6-23-15,3-4-7 0,-7-1-2 0,1-2 0 0,0-3 32 0,-3 3-9 16,0-5 9-16,-3-1 0 15,0 1-39-15,0 2-2 0,-3 0-1 0,-1 3 0 0,1 0 16 0,0 0 3 16,-6-1 1-16,3 1 0 0,-3 3 22 0,0 2 0 16,-3 3 0-16,0-1 0 0,0 4 28 0,-3-1 3 15,0 6 1-15,0 2 0 0,-3 3-32 0,3 3 0 0,-6 2 0 16,0 3 0-16,-5-2 12 0,2 7-3 0,-3 0-1 0,0 6 0 16,-3 2-8-16,-3 5 0 0,3 3 0 0,1 3 0 15,-4 5 0-15,6 0 0 0,0 0 0 0,3 0 0 16,3-5 0-16,3 2 8 0,3-5-8 0,0-2 12 15,3-3-12-15,0-3 10 0,3-3-10 0,-3-4 10 32,3-1-83-32,0-5-17 0,3-6-3 0,0 1-947 0</inkml:trace>
  <inkml:trace contextRef="#ctx0" brushRef="#br0" timeOffset="35281.0392">9813 7138 2602 0,'9'22'116'0,"-4"-9"23"0,4 3-111 0,-3 8-28 15,3 5 0-15,0 0 0 0,0 3 31 0,0-1 1 16,0-2 0-16,-3 0 0 0,-6-2-18 0,3-6-3 16,-3 0-1-16,-3-2 0 15,0-3-34-15,-3 0-6 0,0-3-2 0,0-3 0 16,0 1-32-16,0-3-8 0,3-3 0 0,3-5-1 0,0 0 39 0,0 0 8 15,-6 0 2-15,6 0 0 0,0 0 42 0,-3-8 9 16,0 3 1-16,0-6 1 0,3 1 21 0,6-3 4 16,-3-6 1-16,3 0 0 0,-3-4-10 0,6-4-1 15,0-2-1-15,3-5 0 0,0 2-22 0,3-2-4 0,3-1-1 16,-3 6 0-16,-4 0 5 0,4 3 1 0,6 2 0 16,0 0 0-16,-3 8-14 0,3 3-8 0,-3 2 8 15,-1 6-8-15,1 2 16 0,-3 6-2 0,3 2 0 16,0 3 0-16,-3 3-31 0,0 5-7 0,0-1 0 0,-1 7-1 15,1 1 8-15,0 7 1 0,0-1 1 0,-3 2 0 16,0 1 15-16,-3-3-9 0,0 0 9 0,-3-2-8 16,0-6-7-16,-6 0-1 0,3-2 0 0,-3-3 0 15,3-3 16-15,-6 0-9 0,3-5 9 0,0-3-8 16,0-5 8-16,0 0 0 0,-3 8 0 0,3-8-8 16,0 0 17-16,0 0 4 0,0 0 1 0,0-8 0 15,0-2 5-15,0-1 1 0,3-2 0 0,0-3 0 16,3-3 3-16,-1 1 1 0,4-6 0 0,0 0 0 15,3-5 1-15,-3 3 1 0,3-1 0 0,0 6 0 0,6 3-3 0,0 2-1 0,3 0 0 0,-1 5 0 16,1 3-22-16,-3 6 9 0,0 2-9 0,0 0 0 16,0 2 0-16,-3 4 0 0,-1 4-10 0,1 1 10 15,0 2-28-15,0-2 3 0,-6-1 0 0,3 1 0 32,0 2-75-32,-3-5-14 0,0 0-3 0,0-3-698 0,-3 0-139 0</inkml:trace>
  <inkml:trace contextRef="#ctx0" brushRef="#br0" timeOffset="35702.7838">11173 7263 1785 0,'15'21'159'0,"-9"-13"-127"0,-3 0-32 0,3 2 0 0,0-4 188 0,3-1 31 15,-1 0 6-15,4-2 2 0,0-8-156 0,3 2-31 16,0-5-7-16,3 0-1 0,-3-5-19 0,3-3-4 0,0-5-1 0,-1 0 0 47,4 0-28-47,-3-1-5 0,0 1-2 0,-3-3 0 15,0 3-7-15,-3 0-2 0,0-3 0 0,-1 3 0 0,-2 0 17 0,-3 0 3 0,3-6 1 0,-3 6 0 16,-3-3 15-16,-3 6 0 0,3-3 0 0,-3 5-9 0,-3 0 9 0,0 5 0 0,-3 3 0 0,3 3 0 16,-3 2 14-16,-3 9-2 0,-3-1 0 0,1 6 0 15,-1-1 11-15,-3 6 1 0,3 3 1 0,-3 4 0 16,-3 1-11-16,3 3-2 0,0-4-1 0,6 4 0 16,0 2-11-16,7 0 0 0,2 0 9 0,0 3-9 15,-6-3 19-15,6 0-1 0,3-5 0 0,0 0 0 16,-3-6-42-1,0 1-8-15,0-1-1 0,0-7-1 0,2-6-134 16,-2-5-28-16,0 0-4 0</inkml:trace>
  <inkml:trace contextRef="#ctx0" brushRef="#br0" timeOffset="36046.4361">11765 6895 2109 0,'0'0'93'0,"3"5"20"0,9 1-90 0,-3 4-23 16,0-2 0-16,6 3 0 0,-3 2 51 0,0 3 5 16,0 2 2-16,-3 1 0 0,2 5-16 0,-2 2-3 15,0 1-1-15,-3-1 0 0,-3 6-11 0,3-3-3 16,-3 3 0-16,0-3 0 0,-3-5-24 0,0-1 0 16,0 1-12-16,0-8 12 0,0-3-28 0,0 1 3 0,0-7 0 0,0-7 0 46,0 0-8-46,0 0-2 0,0 0 0 0,0 0 0 0,3-7 15 0,3-4 4 0,-3-5 0 0,3 6 0 16,3-1 40-16,0 0 8 0,-3-5 1 0,0 1 1 0,3-1 25 0,0 0 5 0,2-3 0 0,1 3 1 16,0 1-8-16,0-4-1 0,6 6-1 0,-3 0 0 15,0 2-11-15,3 3-1 0,0 5-1 0,-4 1 0 16,4-1-34-16,-3 0-8 0,0 3 0 0,0 3 0 31,3 0-20-31,-6 2-7 0,3-2-1 0,-6 2 0 16,-4 0-96-16,-2-2-20 0,6 0-4 0,-3-3-969 0</inkml:trace>
  <inkml:trace contextRef="#ctx0" brushRef="#br0" timeOffset="36327.6295">12700 6755 748 0,'27'16'33'0,"-15"-8"7"0,-1-6-32 0,4 6-8 15,3-2 0-15,0-1 0 0,3-3 497 0,3-2 98 16,0-2 19-16,2-1 4 0,4-2-478 0,3-3-96 16,0-3-20-16,2 1-3 0,1-3-21 0,0 2 0 15,-1-5 0-15,-2 0 0 31,-3 0-50-31,3 0-14 0,-1-5-4 0,-2 5 0 0,-3 3-105 0,0-3-22 0,3 0-4 0,-1 3-512 0,-2-3-102 16</inkml:trace>
  <inkml:trace contextRef="#ctx0" brushRef="#br0" timeOffset="36609.2014">12920 6130 2718 0,'9'30'60'0,"-6"-15"12"0,0 4 2 0,3 10 2 0,0 8-60 0,0 13-16 0,3 9 0 0,-3 4 0 0,0 6 28 0,0-3 4 16,3 5 0-16,-6-4 0 0,3-1 4 0,-1-5 2 15,-2-6 0-15,3-5 0 0,0-2-38 0,-3-8 0 16,0-3 0-16,0-6-12 16,0-1-137-16,-3-7-28 0,0-4-6 0</inkml:trace>
  <inkml:trace contextRef="#ctx0" brushRef="#br0" timeOffset="37107.3993">14060 6421 1324 0,'0'0'59'0,"0"0"12"0,0 0-57 0,12 0-14 0,0 0 0 0,-3 0 0 16,-9 0 201-16,9 3 38 0,-9-3 7 0,0 0 2 15,0 0-190-15,0 0-38 0,0 0-7 0,0 0-1 16,0 0-23-16,-3 0-4 0,-6-3-1 0,0 1 0 31,-3 2-31-31,-3 2-6 0,-3 1-2 0,-2 8 0 0,-4-1 24 0,3 3 5 0,3-2 1 0,0 5 0 0,0-3 58 0,0 3 12 16,1 0 3-16,2 0 0 0,0 2-10 0,3 1-2 15,-3-1 0-15,9-2 0 0,-3 0-7 0,3-3-1 16,3 1-1-16,0 1 0 0,6 4 17 0,0-3 4 16,0-3 1-16,3 3 0 0,3 2 12 0,0 4 3 15,0 1 0-15,3 1 0 0,0-3-26 0,0 6-5 16,2-3-1-16,1 0 0 0,0-3 7 0,-3 0 1 16,6 0 0-16,-6 0 0 0,3 0-21 0,-3-2-4 15,0-3-1-15,-6 0 0 0,3-3-14 0,-4 0 0 16,-2-5 8-16,0 3-8 0,-3-1 0 0,0 1 0 15,-3-1 0 1,0-4 0-16,-5 2-15 0,-4-3-2 0,0 0-1 16,-6-2 0-16,0-3-31 0,-6-5-7 0,-3-1 0 0,1-4-1 15,2-1-148-15,-3 0-30 0,0-2-5 0</inkml:trace>
  <inkml:trace contextRef="#ctx0" brushRef="#br0" timeOffset="37388.5482">15078 6940 2941 0,'3'5'64'0,"0"3"14"0,-3-8 2 0,0 0 4 0,0 0-68 0,0 0-16 16,0 0 0-16,-9 0 0 16,-3-8-144-16,-3-8-32 0</inkml:trace>
  <inkml:trace contextRef="#ctx0" brushRef="#br0" timeOffset="40640.719">5119 9319 1558 0,'0'0'69'0,"0"0"15"0,0 0-68 0,3-6-16 16,0-2 0-16,-1 3 0 0,-2 5 74 0,0-5 11 15,3 0 3-15,0 2 0 0,-3 3-26 0,6-5-5 16,-6 5-1-16,9 0 0 0,-3-6-20 0,0 6-4 0,0 0 0 15,3 6-1 1,0-1-11-16,6 8-1 0,3 0-1 0,6 6 0 16,2 2-18-16,1 5-14 0,0 1 2 0,3 2 1 15,2 3 11-15,4 2 11 0,0 3-3 0,0 6 0 16,-1 2-8-16,1 5 0 0,-6 3 0 0,3 2 0 16,-1 4 12-16,7 1-4 0,0-4 0 0,-7-3 0 15,-2-3-8-15,-3-5-11 0,3-3 3 0,-6-5 0 16,-4-5 8-16,-2-3 14 0,-3-5-3 0,0-5-1 15,-3-3-10-15,-3-3 0 0,3-5-10 0,-3-3 10 16,0-5 0-16,-3 0 0 0,0-3 0 0,0-5 0 0,-1-2 0 16,-2-6 0-16,0 0 0 0,0-2 0 0,-3-4 0 15,0 1 0-15,0-5 0 0,0 2 0 0,-3-3 15 0,-3-2 2 16,3-2 1-16,-5 2 0 0,5-6 26 0,-3 3 4 16,0 3 2-16,0-2 0 0,0-1-27 0,0 0-6 15,0 3-1-15,3 5 0 0,0 6-7 0,3-1-1 16,-3 6-8-16,3 5 12 0,-3 0-12 0,3 8 0 15,0 0 0-15,9 3 0 0,0 2-17 0,3 5 3 16,-3 6 1-16,6 0 0 0,-1 0-6 0,1 5-1 16,0-2 0-16,0 5 0 15,6 2-16-15,-3 1-3 0,0-6-1 0,-1 5 0 16,4-2 4-16,-3-3 1 0,-3-5 0 0,0 3 0 0,0-1 23 0,0-2 4 0,3-3 8 0,-7 0-13 16,-2-2 26-16,0 2 6 0,3-2 1 0,-3-3 0 15,-3 0 9-15,3-6 3 0,-3 1 0 0,3-3 0 16,-3 0 21-16,3-3 5 0,3-2 1 0,0 0 0 15,-3-9-16-15,2 1-3 0,1-5-1 0,3-3 0 16,0-3-15-16,0-5-2 0,0-8-1 0,0 2 0 16,3-2-13-16,-3 3-8 0,-1-3 8 0,4 0-8 15,-3-3 0-15,-3 3-16 0,6-5 2 0,-6 5 1 32,0-3-44-32,0 6-9 0,0-1-2 0,2 1 0 0,4-3-108 15,-3 2-21-15,0 1-5 0,-3 2-712 0</inkml:trace>
  <inkml:trace contextRef="#ctx0" brushRef="#br0" timeOffset="41140.598">7253 9993 1958 0,'0'0'87'0,"0"0"17"0,12 0-83 0,-3-2-21 0,0-4 0 0,2 1 0 16,-2-5 128-16,6-1 22 0,3-2 4 0,0-3 1 15,-6-3-131-15,3-2-24 0,6 0-10 0,-4 0 1 31,-2 0-26-31,-3-1-5 0,3-1 0 0,-3-1-1 16,3 3-2-16,-6 0 0 0,0-1 0 0,-3 1 0 0,6-5 51 0,-6 2 9 0,-3 3 3 0,-3 0 0 16,0 2-6-16,0-2-1 0,0 2 0 0,-6 1 0 15,0 2 5-15,0 3 1 0,3 0 0 0,-6 2 0 16,-6 3-19-16,0 3 0 0,3-3 0 0,-3 8-9 16,0 0-1-16,-5 8 0 0,-1-3 0 0,3 8 0 15,3 0 10-15,-3 3 0 0,-9 3 0 0,9-1-8 16,10 4 25-16,-4 1 6 0,-6 6 1 0,0 3 0 15,6 0 6-15,0 5 2 0,3 0 0 0,-3 3 0 16,3 2-1-16,3 3 0 0,6 0 0 0,3 5 0 16,-3-2-7-16,6 0-2 0,6-6 0 0,3-2 0 0,0-3-22 15,3-3 9-15,-3-5-9 0,9-2 0 16,2-9-27-16,-2 1-12 16,0-9-2-16,3-5-1 0,5-5-190 0,1-2-37 0,36-14-8 15,-16-11-2-15</inkml:trace>
  <inkml:trace contextRef="#ctx0" brushRef="#br0" timeOffset="41937.3753">9902 9530 2350 0,'0'0'104'0,"0"0"22"0,0 0-101 0,0 0-25 0,0 0 0 0,0-2 0 0,-3-4 42 0,-3 1 3 16,3 0 1-16,-3-3 0 0,-3 0-27 0,0-3-6 16,0 3-1-16,-3-2 0 0,-3-1-12 0,1 3-13 0,-1 0 2 0,0 0 1 15,-3 0 0-15,0 1 0 16,-6 1 0-16,3 1 0 0,-2 2 10 0,-1 6 0 0,0-3 0 0,-3 5 0 15,0 3 0-15,1 3 0 0,-4 5 0 16,3 0 0-16,3 2 0 0,0 3 0 0,7 6 0 0,2-1 0 16,0 6 0-16,9 0 0 0,0 2 8 0,3 0-8 31,6 1 8-31,3-1-8 0,0-2 8 0,6-6-8 16,0 1 0-16,0-6 0 0,5 0 0 0,-2-5 0 15,3-5-24-15,0-1-4 0,-6-10 0 0,3 0 0 16,3 0-4-16,0-8-2 0,-1-2 0 0,-2-4 0 0,3-4-7 15,0-3-2-15,0-3 0 0,3 0 0 0,-6-2 43 0,-1-1 0 0,1-2 0 0,3 3 0 16,-3-3 48-16,0-1 9 0,-3-1 2 0,3 2 0 16,-3 0 8-16,0 2 1 0,-1 6 1 0,-2 2 0 0,0 6-15 15,3 3-3-15,0 4-1 0,-3 4 0 16,0 4-22-16,0 1-5 0,3 10-1 0,-3 0 0 0,0 1-22 16,0 4-8-16,-6 6 0 0,6-3 0 15,-1 0-47-15,-2 3-9 0,3-3-1 16,0 3-735-16,3 0-146 0</inkml:trace>
  <inkml:trace contextRef="#ctx0" brushRef="#br0" timeOffset="42398.1452">10637 9356 2394 0,'3'16'106'0,"0"-6"22"0,-3 3-103 0,3 6-25 0,0 7 0 0,0 3 0 0,-3 6 77 0,0-3 11 0,-3 2 1 0,0 3 1 31,-3 3-64-31,3-1-13 0,-3 4-2 0,0-4-1 0,0 4-2 0,3 2-8 16,-3 0 12-16,3 0-4 0,3-6-8 0,-6 1-12 15,3-3 2-15,3-2 1 0,-3-4 9 0,3-2 0 16,-3-5 0-16,0 0-8 0,3-8 8 0,-2-3-12 15,2 0 12-15,-3-5-12 0,0 0 12 0,0-5 8 16,3-3-8-16,0 0 11 0,-6-3-11 0,3-5 0 16,0 0 0-16,-3-8 8 0,3-2-8 0,-3-6 0 0,3-5 0 15,0-5 8-15,3-6 0 0,3-5 0 0,-3-5 0 16,3-6 0-16,0 1-8 0,3-6 0 0,0 0 0 16,0 0 0-16,6 0 0 0,-1 6-9 0,4-4 9 15,0 6-10-15,3 3 10 0,0 5 0 0,3 8 0 0,3 3 0 16,-4 10 0-16,4 0 8 0,0 8-8 0,0 6 11 15,0-4-11-15,-4 9 0 0,4 8 0 0,-3 2 0 16,0 3 0-16,-6 5 0 0,0 3 0 0,-3 3 0 16,-3 2 0-16,-3 3 0 0,-3-1 0 0,-6 7 0 15,-3 1 0-15,-6 1 0 0,-3 2 0 0,-9 1-11 32,0-3-12-32,-6-1-2 0,1 1-1 0,-4-5 0 0,0-1-114 15,0-2-24-15,1-6-4 0,-1 1-523 0,6-6-105 0</inkml:trace>
  <inkml:trace contextRef="#ctx0" brushRef="#br0" timeOffset="42898.0205">11226 9305 864 0,'9'3'76'0,"0"5"-60"15,3 0-16-15,0 5 0 0,-3 0 376 0,0 9 72 16,6 1 14-16,-6 1 3 0,0 3-338 0,-3 2-68 16,0 0-14-16,-6 3-2 0,0 5-15 0,3 0-2 15,0 2-1-15,-3-2 0 0,0 3-25 0,0 0 0 0,-6-1 8 0,3 1-8 16,-3-5 0-16,3-1 0 0,0-2 0 16,0-3 0-16,-3-3 8 0,3-2-8 0,0-5 8 0,0-4-8 15,0 1 0-15,-3-5 0 0,0 0 0 0,0-6 0 16,0 0-16-16,0-2 5 0,0-3 1 0,-3-6 0 15,3 4 10-15,0-6 0 0,0-3 0 0,0-5 0 16,1-5 13-16,-1-3 8 0,0-2 2 0,3-6 0 16,-3-5 7-16,3-5 2 0,3 0 0 0,0-6 0 15,6-2-32-15,-3-6 0 0,9 0 0 0,-1-2 0 16,7-3 0-16,0-2-20 0,0 5 4 0,6 2 0 16,3 6-4-16,2 5-1 0,-2 3 0 0,0 10 0 15,0 3 11-15,0 5 10 0,-7 8-13 0,4 3 5 16,-6 5 0-16,3 8 0 0,-3 5 0 0,0 0 0 15,-1 1 8-15,-2 4 0 0,0 9 0 0,-6-1 0 16,0 4 0-16,-3-1 11 0,-3 5-3 0,-3 1 0 16,-6 2-8-16,0 2-9 0,-6 1 9 0,-6 3-13 0,-2 2 0 15,-1-3 0-15,-6-2 0 0,-3-3 0 16,-3 3-109-16,4-6-22 0,-4 1-4 16,3-6 0-16,3-3-86 0,4 1-17 0,-25 7-3 0,15-10-1 15</inkml:trace>
  <inkml:trace contextRef="#ctx0" brushRef="#br0" timeOffset="43241.6896">11732 9602 748 0,'27'2'33'0,"-12"1"7"0,9-3-32 0,-3 0-8 0,6 0 0 0,-1-3 0 15,1-2 346-15,3 0 67 0,0-6 14 0,-1 3 2 16,-2-8-304-16,3 1-61 0,-3 1-12 0,0-2-2 15,-4-2-22-15,4-3-5 0,3 0-1 0,-6-1 0 16,-6 1-22-16,0 3-13 0,-4-3 1 0,4-1 1 16,-3-1 11-16,-6 1-13 0,0-1 5 0,-3 1 8 15,-3 4 0-15,0 5 0 0,-6-6 12 0,0 6-4 16,-3 2 0-16,-3 1 0 0,3 7 0 0,-3-2 0 16,0 2 30-16,0 6 6 0,0 2 0 0,-5 6 1 15,-1-3-24-15,0 8-5 0,3-1 0 0,-3 4-1 16,3 2-3-16,-3 0 0 0,0 0 0 0,3 6 0 15,0-1-3-15,4 1-1 0,-4-1 0 0,3 3 0 16,0 0-8-16,3 1 0 0,0-1 0 0,-3-3-11 16,3-2 3-16,3 0 0 0,0-3 0 0,-3-3 0 15,3-2-122 1,3-5-24-16,0-1-5 0</inkml:trace>
  <inkml:trace contextRef="#ctx0" brushRef="#br0" timeOffset="43585.371">12622 9258 2804 0,'0'0'62'0,"12"5"13"0,-3 3 2 0,0 3 1 0,3 4-62 16,0 1-16-16,0 6 0 0,-3-1 0 0,0 5 0 0,0 1 8 16,-3-4-8-16,0 4 0 0,-6 2 0 0,3 0 0 0,-6 3 0 0,3-3 0 15,-6 0 0-15,3-3-12 0,-3 1 12 0,0-6-10 16,0-2 10-16,0-1-10 0,0-2 10 0,0-5-10 15,0-1 10-15,3-2-10 0,-3-5 10 0,3-3-10 16,0 0 10-16,3 0 0 0,-3-6 0 0,3-1 0 16,0-4 0-16,0-2 0 0,6-3 0 0,0-5 0 15,0-6 12-15,3 1-3 0,3-6 0 0,6 3 0 16,-3 2 5-16,2-2 1 0,4 3 0 0,0-1 0 16,-3 6 11-16,-3 3 2 0,3 5 1 0,-6 2 0 15,0 6-10-15,-1 2-3 0,-2 0 0 0,3 3 0 16,-3 3-16-16,0 5 0 0,0 3 0 0,0 4 0 15,0 1-42 1,-3 0-2-16,0 3-1 0,0 2 0 0,0 3-91 0,-3-3-17 16,0 0-4-16</inkml:trace>
  <inkml:trace contextRef="#ctx0" brushRef="#br0" timeOffset="44210.222">13986 9406 2829 0,'0'0'62'0,"0"0"13"0,6-8 2 0,-3 3 3 0,3-6-64 0,0 3-16 0,-3-2 0 0,0-1 0 16,0-5 0-16,-3 0 0 0,0 0 0 0,0 1 0 16,-3-1 0-16,-3-3 0 0,0 3 0 0,0 0 0 15,-3-2 0-15,-3 5-12 0,0-1 0 0,-3 4 0 16,3-1 0-16,-3 6 0 0,0 2 0 0,3 3 0 16,-2 3 12-16,-1 5 0 0,-3 0 0 0,3 5 0 15,-6 3-9-15,3 8 1 0,-3 0 0 0,1 2 0 31,-4 3-28-31,6 3-4 0,0 2-2 0,0-2 0 0,6 0 21 0,0 2 4 0,0-5 1 16,7 3 0-16,2-3 16 0,3-2-8 0,0-1 8 0,3-2 0 16,2-3 0-16,4-5 0 0,0-3 10 0,3-2-2 15,0-3 6-15,3-3 2 0,0-2 0 0,0-6 0 16,3 0-16-16,3-5-8 0,2-5 8 0,1-3-13 0,0-5 1 16,3-3 1-16,-3 0 0 0,5-5 0 0,-2-2 2 15,3-4 0-15,0-2 0 0,2-5 0 0,1-1 9 16,0-4 11-16,-3-9-3 0,-1-2 0 0,1-5 11 0,-3-4 1 15,-3-1 1-15,0-1 0 0,-7-3-4 0,4-2-1 16,-3-2 0-16,0 4 0 0,-3 3 10 0,3 11 2 16,0 8 0-16,-4 8 0 0,1 2-10 0,-3 8-2 15,0 8 0-15,-3 8 0 0,0 6 19 0,-6 10 3 16,3 3 1-16,-3 7 0 0,0 3-31 0,0 14-8 16,-6 5 0-16,0 13 0 0,0 10 0 0,0 3 0 15,-3 6 0-15,0 2 0 0,0 8 8 0,-3 3 0 0,3 5 0 16,-3-3 0-16,-3-2-8 0,3-3 0 0,1-3 0 15,-1-2 0 1,0 0-39-16,0-6-12 0,-3-7-2 0,3-3-797 0,-3-3-159 0</inkml:trace>
  <inkml:trace contextRef="#ctx0" brushRef="#br0" timeOffset="45225.6142">16912 8805 1209 0,'18'-5'53'0,"-12"5"12"0,-1-3-52 0,4 1-13 15,-9 2 0-15,6-6 0 0,3 1 140 0,-3-3 24 16,-3 0 6-16,0 0 1 0,3 0-103 0,0 0-21 15,0 1-4-15,-3-4-1 0,-3-2-11 0,3 2-3 0,0-2 0 0,0-3 0 16,-3 3-12-16,0-3-4 0,0 3 0 0,3-3 0 16,-6-5 8-16,3 2 0 0,-3 6 1 0,0 0 0 15,-3-1-13-15,0 1-8 0,-3 3 10 0,-3-1-10 16,0 3 13-16,-6 3-3 0,-8 2-1 0,2 3 0 16,-3 5-27-16,3 1-6 0,-2 2 0 0,-1 5-1 15,0 3 47-15,3 5 10 0,0 0 1 0,3 3 1 16,1-3-8-16,-1 0-2 0,3 3 0 0,6-3 0 15,0 0-12-15,0 1-4 0,6-4 0 0,0-2 0 16,3 0-8-16,3-3 12 0,3 0-12 0,3 3 12 16,0 0-12-16,6 0 10 0,3 0-10 0,-3 2 10 15,6 1 0-15,0 2 0 0,2 3 0 0,1 0 0 16,-3 2 17-16,3 1 3 0,6 2 1 0,-6 0 0 16,-6-3 1-16,-4 1 0 0,1-1 0 0,3-2 0 15,-3-3-3-15,-3 0 0 0,-9-2 0 0,3-1 0 0,3-4-19 16,-12 1-10-16,-3 1 10 0,-3-2-10 0,-6-6-9 15,0-1-8-15,-8 1-2 0,-4-2 0 16,-3-4-33-16,0 1-8 16,1-6 0-16,-1-2-1 0,3 0-169 0,-3-6-34 0,-26-13-6 0,17 6-2 0</inkml:trace>
  <inkml:trace contextRef="#ctx0" brushRef="#br0" timeOffset="45944.1785">17421 8588 979 0,'15'8'87'0,"-6"-8"-70"0,-1 3-17 0,-2 0 0 16,0 2 332-16,3 0 62 0,0 3 13 0,0-3 2 16,0 3-279-16,0 0-56 0,0 0-11 0,0 3-3 15,0 5-30-15,0 0-6 0,0-1-2 0,0 4 0 16,2 2-22-16,-2-2 0 0,-6 7 0 0,0 1 8 16,6 2-16-16,-6 0-4 0,0 3 0 0,0-1 0 15,-3-2-7-15,-3-5-1 0,3-3-1 0,-3 1 0 0,0-1 5 0,-3-5 0 16,9-3 1-16,-3-3 0 0,-3-2 7 0,3-8 8 15,0 8-13-15,0-8 5 0,0 0 8 0,0 0 8 16,0 0-8-16,0 0 11 0,6-2 22 0,0-4 5 16,-3-2 1-16,-3-7 0 0,6-1-14 0,0-6-2 15,0-1-1-15,0-1 0 0,-3-5 16 0,6-3 3 16,6 0 1-16,-3-2 0 0,-6-1-34 0,9 1-8 16,5 0 0-16,1-1 0 0,0 1-10 0,0 2-4 15,3 3-1-15,0 5 0 0,-1 6-2 0,-2 2-1 16,0 3 0-16,-3 5 0 0,3 2 3 0,0 6 1 15,-4 3 0-15,1 5 0 0,3 5 6 0,-3 6 8 16,0 4-13-16,0 4 5 0,0 5 8 0,-4 2 0 16,4 3 0-16,-6 0 0 0,-3 3 0 0,0-3 0 15,-3 0 0-15,-3-3 0 0,0-5 0 0,-3 1 12 0,3-1-4 16,-6-8 0-16,0-5-8 0,3 0-12 0,-6-3 4 16,3 0 0-16,0-8-4 0,3-5-1 0,-6 6 0 0,0-4 0 31,6-2-21-31,0 0-4 0,-6-2-1 0,0-4 0 0,0 1 39 0,3-6 0 15,3-4 9-15,0-1-1 0,3-3 28 0,0-5 5 0,3-2 2 0,3-3 0 16,3-6-22-16,0 1-4 0,3-8-1 0,3-1 0 16,0 1 0-16,2 0-1 0,4 2 0 0,-3 0 0 15,3 11-15-15,-3 8 0 0,0 3 0 0,-1 7 0 16,-2 6 0-16,0 5 0 0,-3 10 0 0,0 6 0 16,3 3 0-16,-3 4 0 0,-1 9 0 0,-2 3 0 15,0-1-12-15,-3 3 12 0,0-3-12 0,0 3 12 16,-3-2-32-1,0-1 1-15,-6-2 0 0,0-3 0 0,-3-5-193 0,-3-3-38 16</inkml:trace>
  <inkml:trace contextRef="#ctx0" brushRef="#br0" timeOffset="46475.3055">19102 8752 1497 0,'0'0'133'0,"9"0"-106"0,0 3-27 0,-3-3 0 16,3-3 172-16,-3-2 30 0,3 2 6 0,-6-2 0 15,3 0-125-15,0 0-26 0,0-3-5 0,0 0 0 16,-3 0-24-16,0-3-5 0,0-2-1 0,-3 0 0 16,-3 2-22-16,3-2-15 0,0 0 3 0,-3 2 0 15,3 6-10-15,0 5-2 0,-6-3 0 0,0 1 0 16,0-1 10-16,-3 3 2 0,0 3 0 0,3-1 0 16,-6 6 12-16,0 3-9 0,0-1 9 0,1 4-8 15,-4 4-4-15,0 1 0 0,0 2 0 0,3 3 0 16,3-3 12-16,-3 0-13 0,6 3 5 0,0-6 8 15,3-2-28 1,-3 0 1-16,6-3 1 0,0-2 0 0,0-1 16 0,0-2 10 0,3 0-12 0,0-5 12 0,3-3 0 16,0 3 9-16,3-6 1 0,0-2 0 0,0-3-10 0,3 0 0 15,3 0 0-15,0-5 0 0,-3-1 21 0,-1-2-1 16,7 1 0-16,0-1 0 0,3-3-20 0,-3 1 0 16,-3-1-10-16,6 3 10 0,-4-2 19 0,4-1 10 15,-6 1 3-15,3 4 0 0,-6 7 8 0,3 4 1 16,-6 0 1-16,-3 1 0 0,3 4-16 0,-3 1-3 15,-6-3-1-15,3 8 0 0,-3 2-22 0,0 4-16 16,0 2 2-16,-3 2 1 16,-3 1-37-16,3-1-7 0,-6-2-2 0,6 2-655 15,-3-4-131-15</inkml:trace>
  <inkml:trace contextRef="#ctx0" brushRef="#br0" timeOffset="46788.3366">20028 7840 518 0,'12'8'46'16,"0"2"-37"-16,0-2-9 0,0 3 0 0,0 5 428 15,0 2 84-15,-3 9 17 0,-1 4 3 0,-2 9-407 0,-3 5-81 16,0 8-17-16,-6 2-3 0,3-2-14 0,-6 0-2 16,0 3-8-16,-2-3 12 0,2 2-12 0,-3 1 0 15,0-1 0-15,0-2-10 0,0-2-3 0,0-4-1 16,3-7 0-16,0-3 0 16,0-5-34-16,0-6-6 0,3-7-2 0,-3-3-645 15,-3-11-130-15</inkml:trace>
  <inkml:trace contextRef="#ctx0" brushRef="#br0" timeOffset="47068.9423">20487 7750 1036 0,'8'23'92'0,"4"4"-73"0,-3 5-19 0,3 5 0 15,0 2 288-15,0 9 55 0,-6 10 10 0,-3 3 3 16,0 0-240-16,0 0-47 0,-3 0-9 0,-3 2-3 16,0 1-20-16,-3-1-4 0,0 1-1 0,0-1 0 15,-6-5-20-15,3-2-4 0,3-1 0 0,-3-7-8 16,-5-3-8-16,5-3-9 0,-3-2-2 0,3-5 0 15,-6-6-69-15,-3-6-13 0,3-4-3 0,-3-6-945 16</inkml:trace>
  <inkml:trace contextRef="#ctx0" brushRef="#br0" timeOffset="47715.4575">21046 8485 288 0,'18'13'12'0,"-9"-7"4"0,3 2-16 0,0 0 0 0,0-3 0 0,3 0 0 16,-4-2 511-16,1-1 99 0,3-2 20 0,0 3 4 15,-3-3-499-15,6 0-100 0,-6-5-20 0,6 0-4 0,0 2-11 16,-1-5-11-16,-2 3 3 0,3-3 0 15,-3 0-31-15,3-3-5 0,3 1-2 16,0-4 0-16,2 4 8 0,-2-3 2 0,0-1 0 16,0-2 0-16,-3 1 27 0,3-1 9 0,-4-3 0 0,-2 3 0 0,-3-5 8 0,0 3 9 15,-3-1 2-15,0-2 0 0,-3 0-7 16,0 0-2-16,-6-3 0 0,3 3 0 0,-3-1-10 0,3 4 12 16,-6-1-12-16,0 6 12 0,3 3-1 0,-3-1 0 15,0 3 0-15,-3 3 0 0,3 0 1 0,0-1 0 16,3 6 0-16,0 0 0 0,-9 3 2 0,0 0 1 15,0-1 0-15,3 6 0 0,-3 0-15 0,-3 3 9 16,-5 2-9-16,-1-3 8 0,3 1-8 0,-6 0-9 16,0 7 9-16,3-2-13 0,6 3-2 0,-2 2 0 0,-1 2 0 15,0 4 0 1,0-1-27-16,0-2-6 0,3 5 0 0,3-2-1 0,3 5 33 0,3-6 8 0,0 0 8 0,0 4-13 16,6-1 13-16,0-3 0 0,3-5 0 0,0 0 0 15,3 1 12-15,0-7 9 0,6 1 2 0,-6-5 0 16,3-6 14-16,0 1 3 0,0-1 1 0,5-5 0 15,4 0-10-15,3-5-3 0,0-1 0 0,3-2 0 16,2-5-11-16,-2 0-2 0,6-3-1 0,-3 0 0 16,2 0 3-16,1-2 1 0,3-3 0 0,3-1 0 15,-1 6-10-15,1-2-8 0,3 2 12 0,-4 0-12 16,1 3 26-16,-3 5-2 0,-1 0 0 0,1 5 0 16,3 9 12-16,-6-1 3 0,2 6 0 0,-2 2 0 15,-3 3 4-15,-3 8 1 0,-1 5 0 0,-2 0 0 16,-6 3-30-16,6 2-6 0,-6 0 0 0,-3 1-8 15,-3-1 0-15,-4-2-16 0,-5 0 2 0,0-6 0 16,-3-2-134-16,-6-3-28 0,-2-2-4 0</inkml:trace>
  <inkml:trace contextRef="#ctx0" brushRef="#br0" timeOffset="48730.8404">6163 11454 2127 0,'0'0'47'0,"0"0"9"0,0 0 3 0,0 0 1 0,0 0-48 0,0 0-12 0,0 0 0 0,-3-3 0 16,0-2 37-16,0 0 6 0,0-1 1 0,0 1 0 15,3-3 9-15,-3 3 3 0,1-1 0 0,-1 1 0 16,-3 0-37-16,3 0-7 0,-3-1-2 0,0 4 0 15,-3-1 3-15,0 0 1 0,0 3 0 0,-3 3 0 0,0 0-2 16,-3 2 0-16,-3 0 0 0,0 6 0 16,-2-3-32-16,-1 5-6 0,0 0-2 0,0 3 0 15,0 5-28-15,0-2-5 0,4 2-2 0,-1 3 0 0,3 2 34 0,0 3 6 16,3 0 2-16,3 1 0 0,0-4 21 0,6-2 0 16,6 0 0-16,6-3 0 0,0-3 0 0,6 1 0 15,9-3 0-15,3-3 0 0,5 0 12 0,4 0-2 16,0 1-1-16,5-1 0 0,1 0-9 0,0 0 10 15,-1-2-10-15,-2-1 10 0,0 1-10 0,-6-3 0 16,-1 3 0-16,-2-3-11 0,0 2 27 0,-6 1 4 16,-1-1 2-16,-5 4 0 0,-3-1 3 0,-3 0 1 15,0 0 0-15,-3 0 0 0,-3 1 1 0,0 2 0 16,-3 2 0-16,-6 1 0 0,-3 2-19 0,0 0-8 16,-6-3 8-16,-3 4-8 0,-3 4 0 0,0-5 0 15,-2 6 0-15,-7-6 0 0,0 3-9 0,-3-6 9 0,0-2 0 16,1 0 0-16,2-3 0 0,0-2 16 0,3-3-2 15,4-3 0-15,-1-2-14 0,3-1 0 0,3-4 0 0,3 2 0 32,-3-6-118-32,6 1-20 0,0-3-4 0</inkml:trace>
  <inkml:trace contextRef="#ctx0" brushRef="#br0" timeOffset="50684.1841">10464 11441 2408 0,'3'31'107'0,"-3"-17"21"0,-3 7-102 0,0 3-26 16,3 2 0-16,-2 8 0 0,-4 1 64 0,3 2 8 16,0 0 2-16,0-3 0 0,3 1-66 0,0-6-8 15,0-3-11-15,3-2 3 0,3 0-10 0,0-6-2 16,-1-4 0-16,4-1 0 16,3 0-9-16,-3-5-3 0,0 0 0 0,3 0 0 0,-3-3 16 0,3-2 4 15,0-3 0-15,0-3 0 0,0-2 12 0,3 0 0 16,-4-3 0-16,1 0-9 0,0 0 9 0,0-3 14 15,3-5-3-15,-3 3-1 0,0-5 7 0,-3 2 2 16,0-5 0-16,0 2 0 0,0 0 5 0,-6 4 0 16,0-4 1-16,-3-2 0 0,0 2 6 0,-3 1 1 0,0 2 0 15,-3 0 0-15,0 0-7 0,-3 3-1 0,0 2 0 0,-3 4 0 16,-3 1-24-16,-3 1 0 0,-3 0 0 0,-5 2 0 16,-1 0 0-16,-3 3-14 0,0 6 2 0,-3-4 0 31,4 1-112-31,-1 5-21 0,-3-3-5 0,3 3-926 0</inkml:trace>
  <inkml:trace contextRef="#ctx0" brushRef="#br0" timeOffset="51230.2492">12905 10761 1152 0,'3'-14'102'0,"-3"-1"-82"0,0-7-20 0,0 1 0 16,0-5 61-16,3-3 8 0,-3 0 2 0,0 2 0 15,3-2-39-15,0 5-8 0,0 6-2 0,-3 2 0 16,0 5 27-16,0 6 6 0,0 0 1 0,0 5 0 15,0 0 17-15,0 0 4 0,-3 10 1 0,3 3 0 16,0 9 6-16,0 1 2 0,0 6 0 0,0 6 0 16,0 7-22-16,3 6-5 0,-3 7-1 0,3 4 0 15,0-1 5-15,3 3 1 0,-3-3 0 0,3 5 0 16,-3 1 6-16,3-1 2 0,-3 6 0 0,3-3 0 16,0-5-32-16,0-3-7 0,-3 1-1 0,3-1 0 15,-3 3-6-15,0-6-2 0,3-2 0 0,0-5 0 16,-3-1-45-16,2-4-10 15,1-6-1-15,0-3-1 0,-3-2-24 0,3-3-5 16,-3-5-1-16,0 0 0 0,-3-9-80 0,0-1-16 0,3-1-3 16,-6-8-934-16</inkml:trace>
  <inkml:trace contextRef="#ctx0" brushRef="#br0" timeOffset="51776.9949">14051 11308 2552 0,'6'21'113'0,"-3"-10"23"0,-3 2-108 0,0-2-28 0,0-11 0 0,6 10 0 16,-6-10 60-16,0 14 6 0,0-14 2 0,0 0 0 15,6 8-49-15,-6-8-10 0,-3 8-1 0,3-8-8 16,0 0 9-16,0 0-9 0,-6 5 0 0,0 0 9 16,3-8-9-16,0 1-11 0,-3 2 3 0,-3-3 0 15,0-2 8-15,-5 0 0 0,-4-1 0 0,0 1 0 16,-3-6 0-16,0 1 11 0,-3-3-3 0,-2-1 0 16,-1 4-8-16,3-1-11 0,-3 1 3 0,3 4 0 15,1 4-8-15,-1 4-2 0,0 6 0 0,3 0 0 16,3 5 18-16,3 6 0 0,-3 2 0 0,1 6 0 0,-1 2 0 15,3 5 0-15,3 6 0 0,0 2 0 0,0 8 0 0,3-5 9 16,3 3-9-16,3-6 8 0,3-2 4 0,-3-6 0 16,3-7 0-16,0-3 0 0,3-8-12 0,0-3-11 15,3-3 3-15,-6-10 0 16,0 0-40-16,9-5-8 0,3-3-2 0,-3-5 0 16,-6-6-19-16,9-2-4 0,6-3-1 0,3-2 0 0,-1-3 57 0,1 0 11 15,3 0 2-15,0 0 1 0,-3 2 31 0,0 1 5 16,-4 2 2-16,4 0 0 0,-3 3 28 0,0 2 5 15,0 3 2-15,3 3 0 0,-4 0 3 0,1 5 1 16,-3 3 0-16,3-1 0 0,0 6-19 0,-3 3-4 16,0 5-1-16,0 3 0 0,-3 2-21 0,-4 3-4 15,4 0-1-15,-3 2 0 0,-3-2-16 0,3 0-19 16,0 0 4-16,-3-3 1 16,0-2-127-16,0-1-26 0,-3-5-5 0,-3-5-965 0</inkml:trace>
  <inkml:trace contextRef="#ctx0" brushRef="#br0" timeOffset="52105.0369">14417 11179 2224 0,'9'8'49'0,"-6"-3"11"0,3 5 1 0,-3 1 1 0,-3 0-50 0,3 2-12 0,3 3 0 0,-3 5 0 0,0-3 60 0,3 6 10 15,-3 3 2-15,3 2 0 0,-3-5-57 0,0 5-15 16,0 0 0-16,0 0 0 0,0 0 9 0,0 0-9 16,0-2 10-16,-3-1-10 0,0 1 19 0,0-6-3 15,3 0 0-15,0-3 0 0,-6 1 22 0,3-6 4 16,3-5 1-16,0 0 0 0,-3-8-28 0,0 0-6 16,3 3-1-16,3-3 0 0,0-6-8 0,0 4 0 15,-6 2 9-15,6-6-9 0,-1-2 25 0,4 3 1 16,-6-5 0-16,3-1 0 0,3-2-2 0,3 0 0 15,-3-3 0-15,3-3 0 0,6-5-24 0,0 1 8 16,0-9-8-16,-1 0 0 16,4-5-81-16,0-3-22 0,0-2-4 0,3 0-1093 0</inkml:trace>
  <inkml:trace contextRef="#ctx0" brushRef="#br0" timeOffset="60516.2544">15739 11382 633 0,'0'0'56'0,"0"0"-44"16,3-2-12-16,0-6 0 0,0 3 48 0,-3-3 8 15,3 2 2-15,0-2 0 0,-3-2-10 0,3 4-3 16,-6-1 0-16,3-1 0 0,0-3 27 0,-3 6 4 15,0-3 2-15,0-3 0 0,0 1 10 0,0-1 1 16,0 3 1-16,0-2 0 0,-3-1-24 0,3 0-5 16,3 1-1-16,-3 2 0 0,0 3-4 0,3-1-2 15,-6 4 0-15,0-4 0 0,-3 4 7 0,-3-4 2 16,0 6 0-16,-5-2 0 16,-4-1-77-16,0 3-15 0,-6 0-3 0,3 5-1 15,-2 1-16-15,-1 2-3 0,3 0-1 0,0 5 0 16,-3 3 20-16,6-3 4 0,1 3 1 0,-1 2 0 0,0 1 28 0,3-3 0 0,3 2 13 0,0-2-4 15,3 0 4-15,1-3 1 0,2 3 0 0,3-3 0 16,3-2-6-16,0-1-8 0,-3-2 11 0,6-8-11 16,0 0 10-16,0 0-10 0,0 0 8 0,12 6-8 15,0-6 12-15,2-3-2 0,4-2-1 0,0-1 0 16,3-4 9-16,0 2 2 0,-3-8 0 0,6 3 0 16,-1-3-20-16,1-3 10 0,0 4-10 0,3-1 8 15,-3 0 7-15,-1 0 1 0,1 3 0 0,0 2 0 16,-6 1-5-16,3 2-1 0,-3 5 0 0,-1 0 0 15,1 6 11-15,-3 0 3 0,0 5 0 0,-3 2 0 16,3 3-12-16,-3 1-3 0,0-1 0 0,-3 3 0 16,-1 2-1-16,1-5-8 0,3 6 12 0,-3-6-4 15,-3 3-8-15,0 0-9 0,-3 0 9 0,0 0-13 0,-3 0 2 16,-3 2 1-16,0 1 0 0,-3 2 0 0,-3 0 2 0,-3 5 0 16,-5 1 0-16,-1 2 0 0,-6 3 8 0,0 2-10 15,-6-2 10-15,1 2-10 0,-7-2 10 0,-3 2-10 16,-3-2 10-16,1 0-10 0,-1 0-11 0,0-6-3 15,1 1 0-15,2-4 0 0,0-1 10 0,4-4 2 16,2-5 0-16,6 0 0 0,0-2 34 0,3-6 7 16,4-5 2-16,5 3 0 0,0 0 5 0,3-3 2 15,3-3 0-15,3 0 0 0,0 1-12 0,6 2-2 16,3-6-1-16,3-2 0 0,3-2 11 0,0 2 2 0,6-5 1 0,3 0 0 16,3-1-29-16,2-2-8 0,4 1 0 0,6-4 0 15,3 0 0-15,-4 4 0 0,-2-1 0 0,3 3 0 31,3-3-37-31,-1 2-6 0,1 1-1 0,-3 3 0 16,5-4 14-16,-2-2 2 0,0 3 1 0,0 0 0 16,2-5-3-16,-2 2-1 0,6 0 0 0,-7 0 0 0,4-3 18 0,-3 1 3 0,0-1 1 0,-4 3 0 15,-2 1 9-15,-3-1-10 0,3 0 10 0,-7 0-10 16,1 3 18-16,0-3 3 0,-3 0 1 0,-3 0 0 16,0 0 12-16,-1 0 2 0,-2 0 1 0,0-2 0 15,0-3 13-15,-3 2 4 0,0-2 0 0,0 0 0 16,0-6-17-16,-3 4-3 0,0-1-1 0,-3 0 0 15,-4-2-11-15,1 4-3 0,-3 1 0 0,0 0 0 16,0 3-23-16,0 2-5 0,-5 0-1 0,-4 3 0 16,0 2-1-16,0 6-1 0,-6-1 0 0,0 4 0 15,0 2 22-15,0 0 0 0,0 2 0 0,-3 4 0 16,4-1 0-16,-1 3 0 0,-3 3 0 0,6-4 12 16,0 1-12-16,0 3 0 0,3-3 0 0,0 5 8 15,0 0-8-15,3 1 0 0,0-1-10 0,-3 3 10 0,4 2-16 16,-1 3 2-16,3 1 1 0,3 4 0 0,-3-2 13 15,3 5 0-15,0-3 0 0,3 1-9 0,3-1 21 0,0-2 5 16,-1 0 1-16,1 0 0 0,3-6-7 0,0-2-2 16,0 3 0-16,3-6 0 0,-3 0-9 0,3-2 0 15,3-6-12-15,0 0 12 0,3-2-10 0,2-3 10 16,4-3 0-16,3-2-9 0,0-3 9 0,0-3 12 16,5-2-2-16,1-3-1 0,-3 0 10 0,6-2 1 15,-7-3 1-15,4 0 0 0,0-3-6 0,0-3-2 16,-4 1 0-16,7-1 0 0,0 1 4 0,-1 2 1 15,-5 0 0-15,0 6 0 0,-6 2 19 0,-3 3 4 0,-1 2 1 0,-5 6 0 16,-6 5-18-16,3 3-4 0,3 4-1 0,-3 4 0 16,-6 8-19-16,-3-1 0 0,6 6 0 0,-3 0 0 15,-6 0-9-15,3-1-6 0,-3 1-1 0,6 3 0 32,0-6-76-32,0 0-15 0,-6-3-3 0,3-2-1005 0</inkml:trace>
  <inkml:trace contextRef="#ctx0" brushRef="#br0" timeOffset="61312.7473">18966 10782 1915 0,'0'0'84'0,"0"0"19"0,0 0-83 0,-6 0-20 15,-3 0 0-15,0 0 0 0,-3 0 77 0,-3 0 11 16,0 0 3-16,-6 2 0 0,0 1-64 0,-2-3-13 16,-4 0-2-16,-3 0-1 0,0 5-11 0,-2-2 0 15,2 2 0-15,0 1 0 16,0 2-25-16,0 2-4 0,1 1-1 0,5 2 0 0,0 0 18 0,6 0 12 16,-3 3-13-16,6 0 5 0,7 3 8 0,-1-3 9 15,3 2-1-15,6 1-8 0,-3-1 9 0,6-5-9 16,6 3 0-16,0 0 9 0,2-3 0 0,10 1 0 15,0-1 0-15,3 0 0 0,3 3 6 0,-1-3 1 16,4-2 0-16,3 2 0 0,-3 0 5 0,0 0 2 16,-7 1 0-16,1-1 0 0,-3 5 17 0,0 1 4 15,-3-3 1-15,-3 2 0 0,-4 1-20 0,1-1-4 16,-6-2-1-16,0 3 0 0,-6-6-20 0,-3 5 9 0,0-2-9 16,-6 0 0-16,-5 0 15 0,-1-3-4 0,-6 1-1 0,-6-4 0 15,-3 3-23-15,-2-5-5 0,2 0-1 0,-3-5 0 31,-6 0-37-31,4-6-8 0,2 0-2 0,3-2 0 16,0 0-152-16,1-3-30 0</inkml:trace>
  <inkml:trace contextRef="#ctx0" brushRef="#br0" timeOffset="62078.1505">19311 11232 1324 0,'12'8'59'0,"-12"-8"12"0,6 5-57 0,-6-5-14 16,6 0 0-16,-6 0 0 0,9 2 248 0,-3-4 46 15,-1-1 10-15,1-2 1 0,0 0-230 0,-3-3-47 16,3-3-8-16,0 3-3 0,-3-2-29 0,0-1-7 16,3 0-1-16,-3-2 0 0,0 0 8 0,0 2 0 15,0-2 1-15,0 0 0 0,0 0 11 0,-3-3 0 0,0 3 0 0,0-3 0 16,-3-3 0-16,0 3 0 0,-3 0 0 0,3 1 0 16,-3 1 0-16,0 4-8 0,3-1 0 0,-6 6 0 15,0 0 0-15,0 2 0 0,1 3 0 0,-1 3 0 16,-3 2 8-16,0 3 8 0,0 2-8 15,0 1 11-15,-3 0 0 0,3-1 0 0,0 3 0 0,3-2 0 16,0 2 2-16,0-2 1 0,4-1 0 0,2-2 0 16,-3 3 0-16,6-1 0 0,-6 1 0 0,6-3 0 15,3 5-14-15,-3 0 0 0,3 1 0 0,0-1 0 16,0 3 0-16,3 0 12 0,-1-3-1 0,4 3-1 16,0-3-10-16,0-2-11 0,3-1 3 0,3-2 0 15,-3 0-12-15,0-3-1 0,3 3-1 0,3-3 0 16,-4-5 9-16,7 0 1 0,0-2 1 0,0-3 0 15,3-1 11-15,0-2 9 0,-4-2-1 0,7-1-8 16,0-2 16-16,3-3-3 0,-3 0-1 0,-1-2 0 0,1-1 8 16,0-2 2-16,0-3 0 0,0-2 0 0,-4-3-9 15,1-3-1-15,0-5-1 0,-3-3 0 0,0 0-11 0,-1 1 0 16,4-1 9-16,-6-2-9 0,-3 2 0 0,3 0 0 16,-3 1 0-16,0-6 0 0,-3-6 0 0,-4 4 0 15,1-6 0-15,0 3 0 0,0-1 0 0,-3 1-10 16,0 0 10-16,3 2 0 0,-6 3 0 0,0 5-8 15,-3 9 8-15,0 2 0 0,0 2 0 0,-3 11 0 16,0 3-8-16,-3 8 8 0,-6 2 11 0,3 11 5 16,0 3 2-16,-3 7 0 0,-2 11 10 0,-1 3 1 15,-3 8 1-15,3 5 0 0,0 5-22 0,0 8-8 16,3 6 0-16,3-1 0 0,0 1 0 0,4 7 0 16,2 3 0-16,0 3 0 0,3-3 0 0,3-3 0 0,2 1 0 15,1-6 0-15,0 0-17 0,3 3-7 0,0-3 0 16,3-5-1-1,-3-5-3-15,0-6-1 0,0-8 0 0,3-5 0 16,-3-8-30-16,-3-5-5 0,-3-5-2 0,0-6-640 0,3-5-128 0</inkml:trace>
  <inkml:trace contextRef="#ctx0" brushRef="#br0" timeOffset="62337.4151">19385 10541 2718 0,'27'5'120'0,"-12"-2"25"0,6 2-116 0,9-2-29 16,8-3 0-16,4 3 0 0,3-3 25 0,5 0-1 0,4 0 0 0,2-3 0 15,1-8-13-15,5 6-3 0,1-6-8 0,2 1 12 16,-2-1-84-16,-1-2-18 0,1-3-3 0,-1-2-689 16,-2-1-138-16</inkml:trace>
  <inkml:trace contextRef="#ctx0" brushRef="#br0" timeOffset="74986.2306">4630 14179 1324 0,'0'0'118'0,"0"0"-94"0,-9 0-24 0,4 0 0 16,-1 0 63-16,-3-3 8 0,3 3 1 0,-3 0 1 15,3-2-5-15,0 2-2 0,0 0 0 0,6 0 0 0,-6-3-3 0,6 3-1 16,-6-3 0-16,0 3 0 0,3 3-13 0,3-3-2 16,0 0-1-16,0 8 0 0,3 5-13 0,0 3-2 15,9 5-1-15,0 8 0 0,0 6-10 0,3 10-1 16,-3 2-1-16,2 4 0 0,1-1 18 0,-3 6 3 16,-3 2 1-16,0 3 0 0,0 5-16 0,0 3-4 15,-3-1 0-15,0-2 0 0,-6 1-20 0,3 4 9 16,-3-2-9-16,0 0 0 0,-3-1 0 0,0-1-11 15,0-7 0-15,3-1 0 0,-6-6-1 0,3-3 0 16,-3-3 0-16,3-7 0 0,3-3-6 0,-3-5-2 16,0-6 0-16,0-4 0 15,3-9-76-15,-3-5-16 0,3-8-4 0</inkml:trace>
  <inkml:trace contextRef="#ctx0" brushRef="#br0" timeOffset="87117.3648">5253 15907 460 0,'0'0'41'0,"0"8"-33"16,0-8-8-16,-3 8 0 0,0-3 161 0,0 0 31 15,3-5 5-15,0 0 2 0,0 0-110 0,0 0-21 16,-3 3-5-16,3-3-1 0,0 0-3 0,0 0-1 15,-3 5 0-15,3-5 0 0,0 0-25 0,0 0-5 16,0 0 0-16,0 0-1 0,0 0-17 0,0 0-10 16,-6-5 12-16,6 5-12 0,-3 0 20 0,3 0-4 15,0 0 0-15,0 0 0 0,-6 0-16 0,6 0-16 16,0 0 4-16,0 0 0 0,0 0 28 0,0 0 5 0,0 0 2 16,0 0 0-16,0 0-8 0,0 0-2 0,0 0 0 15,0 0 0-15,0 0 17 0,0 0 3 0,-3 8 1 0,3-3 0 16,0 6 6-16,-3-3 2 0,3 0 0 0,-3-1 0 15,0 4 7-15,0 2 2 0,3-2 0 0,0 2 0 16,-3 0-18-16,0 1-3 0,0 1-1 0,0-1 0 16,-3-1-20-16,3 3-9 0,-3 0 8 0,0-3-8 15,-3 5 0-15,0-4 8 0,0-1-8 0,-3 0 0 16,1 0 0-16,-1 1-16 0,-3-1 3 0,0 0 0 16,0-2-2-16,0-3 0 0,-6 2 0 0,3-2 0 15,-5-3 4-15,2-2 1 0,-3-3 0 0,0 0 0 16,3 0-10-16,-6 5-3 0,1-5 0 0,-1 3 0 15,3-6-22 1,-3 6-5-16,-2 0-1 0,2-1 0 0,0-2 27 0,0 0 4 0,-3-2 2 16,1-4 0-16,-1 1 30 0,3-3 5 0,0-3 2 0,-2-2 0 0,-1 0-19 15,3-8 0-15,3 0 0 0,0-3 0 0,1 0-19 16,-1-2-1-16,3 2 0 0,-3-3 0 16,0 1-10-16,0-3-2 0,-2 2-1 0,2 3 0 15,-6-5 12-15,3 3 2 0,-2-3 1 0,5 0 0 16,0-3-14-16,3 6-2 0,-3-1-1 0,3 1 0 0,1 2 35 0,-1 0 0 15,3 0 0-15,0-2 0 0,0 5 18 0,0-3 4 16,0-3 1-16,4 3 0 0,-4 3-7 0,6-5 0 16,-3 2-1-16,3 0 0 0,0 0-15 0,0 1 0 15,3-1 8-15,0 3-8 0,3-3 12 0,0 5-1 0,3-2 0 0,-2 3 0 16,5-1 14-16,-3 1 3 0,0 2 1 0,3 0 0 16,-3 0-3-16,3 3-1 0,3-1 0 0,-3 1 0 15,0 3-1-15,3-1-1 0,0 0 0 16,-1 4 0-16,1-4-4 0,3 3-1 0,0 3 0 0,0-3 0 15,0 0-18-15,3 3 10 0,-3-3-10 0,3 2 8 16,-3 1-8-16,3 0 0 0,-3-1 0 0,0 4 0 16,0-1 0-16,0 1 0 0,3-1 0 0,-9 3 0 15,9-3 0-15,-3 3 0 0,3 0 0 0,-1-2 0 16,4 2 9-16,-3 0 0 0,3 0 0 0,0-3 0 16,3 3 4-16,-3-3 1 0,3 3 0 0,-3-2 0 15,0-4-5-15,-1 1-1 0,7 0 0 0,0-1 0 16,3-4-8-16,3 2 0 0,0-5 9 0,-1-1-9 15,1-1 0-15,3-1 0 0,-3 0 0 0,3 0 8 16,-3 5-8-16,-4 1 0 0,1 2 0 0,0-3 0 0,0 6 0 16,-3 0 0-16,-3-3 0 0,-1 5 0 0,4 0 0 15,-6-2 9-15,-3 0-9 0,0 2 10 0,3 1 18 16,0-1 4-16,-3 0 1 0,0 3 0 0,0-2-25 0,0-1-8 16,-3 0 0-16,0 1 0 15,-6 2-18-15,0 0-7 0,8-3-2 0,-8 3 0 16,0 0-3-16,3 0-1 0,3-5 0 0,-6 5 0 15,0 0 31-15,0 0 0 0,0 0 0 0,0 0 0 0,0 0 0 0,0 0 0 16,0 0 0-16,0 0 10 0,3-5-10 0,-3 5 0 16,0 0 0-16,0 0 0 15,0 0-54-15,3-6-3 0,-3 6-1 0,0 0-582 16,-3-8-117-16</inkml:trace>
  <inkml:trace contextRef="#ctx0" brushRef="#br0" timeOffset="87430.2407">4306 14830 1209 0,'0'0'53'0,"-6"3"12"0,-3-3-52 0,3 2-13 0,6-2 0 0,0 0 0 15,0 0 151-15,0 0 27 0,0 0 6 0,0 0 0 16,0 0-122-16,0 0-25 0,6-5-5 0,0 0 0 15,3-1-2-15,0 1 0 0,0 0 0 0,3 2 0 16,3-2-10-16,-1 2-3 0,1-2 0 0,3 5 0 16,-3 0-7-16,3 0-2 0,-3 5 0 0,3 0 0 0,-3 3 10 0,2 3 2 15,-5 2 0-15,3 0 0 0,-3 3 2 0,-3 5 1 16,0 1 0-16,-3 1 0 0,0 4-2 0,0 5 0 16,-3-3 0-16,-3 0 0 0,-3 3-21 0,0-1-18 15,-3 1 3-15,-3 3 1 16,0-1-120-16,-3 0-24 0,-3-2-5 0</inkml:trace>
  <inkml:trace contextRef="#ctx0" brushRef="#br0" timeOffset="89389.8147">9369 15983 1594 0,'3'14'71'0,"-3"-9"14"0,0 0-68 0,0 6-17 0,3-3 0 0,0-3 0 16,0 3 76-16,-3-8 12 0,3 5 3 0,0-2 0 31,-3-3-27-31,3 8-6 0,0-3-1 0,-3-5 0 16,3 3-49-16,3 2-8 0,-3 0 0 0,3 1 0 16,-3-1 0-16,0 0 10 0,0 1 1 0,3 2 0 0,0-1 11 0,-3 1 2 0,3 0 1 0,-3 3 0 15,-1-3 3-15,1 5 0 0,0 0 0 0,0-2 0 16,-3 2-7-16,0-5-1 0,6 3 0 0,-6-1 0 15,3 3-9-15,-3 1-3 0,3-1 0 0,3 5 0 16,-6-2-8-16,6 0 0 0,0 11 0 0,3-9 0 0,-3 6 0 16,0-3 8-16,-3 0-8 0,0 3 0 0,3 0 0 15,0-3 0-15,0 0 0 0,-3 0 0 0,0 3 12 16,0-5-4-16,-3-3 0 0,0 2 0 0,0 3-8 16,0-2 10-16,0-1-10 0,0 4 10 0,-3-4-10 0,3 3 10 15,0 6-10-15,0-3 10 0,-3 2-10 0,-3-5 0 16,0 3-12-16,0-3 12 0,0 0-12 0,-3 3 12 15,-6-3-12-15,-3 6 12 0,3 4 0 0,-5 1 0 16,-1 3 14-16,-3 2-4 0,0 2-10 0,0-2 12 16,1 0-12-16,-4 0 12 0,-3 1-2 0,0-1 0 15,0-6 0-15,-5 6 0 0,-1-2-10 0,0-3 0 0,-2-1 0 16,-1-10 8-16,0-2-8 0,3 2 0 0,1-2-10 16,-1 4 10-16,0-7 0 0,10 3 0 15,-4-6-8-15,-3 8 8 0,-3-2 0 0,1-1 0 0,-4 1-10 0,3-3 10 16,0 2-10-16,-14 9 10 0,2-4-13 0,1-1 5 15,2-4 8-15,0-2 0 0,4-3 0 0,-4 0 0 16,-6-7 0-16,7 4 0 0,8-7 0 0,-3 2 0 16,-2 1-11-16,-1-6 0 0,0-6 0 0,1 6 0 15,2-8-9-15,-6 3-1 0,1 0-1 0,2-1 0 16,0-1 9-16,4-1 1 0,-7-3 1 0,-3 3 0 16,1 0 11-16,2-2 0 0,3 7 0 0,1-2 0 15,-7-1 0-15,3-2 0 0,4 8 0 0,-4-5 0 16,0 5 0-16,-2 5 0 0,5-5 0 0,0 0 0 15,-2 6 0-15,-1-4 0 0,-2 4 0 0,-1-6 0 0,0 0 0 0,1 0 0 16,5-6 0-16,0 4 0 0,4-9 0 0,-1 3 0 16,3-2 0-16,-2-4 0 0,-1 1 0 0,0-3 0 15,6-2 0-15,-2-1 8 0,-1-7-8 0,3-1 0 16,-2 1 0-16,2-6-8 0,0 6 8 0,3-6 0 16,1 0-9-16,2 3 9 0,0-3 0 0,0 6-9 15,3-6 9-15,1 6 0 0,2 4 0 0,3-1 0 16,0 7 12-16,0-3-3 0,0 1-9 0,6-1 0 15,0-10 0-15,3-3 8 0,1 6 18 0,-4-1 3 16,3 4 1-16,-3-4 0 0,3 9-30 0,0-9-10 16,-3 1 0-16,0 5 0 0,3-3 10 0,3 3 0 15,0-3 0-15,-3-3 0 0,3 1 8 0,0-1 1 0,4 1 0 16,-1-1 0-16,-3-4-9 0,0 4 0 0,6 6 0 0,0-3 0 16,3 3 0-16,-6 3 0 0,3 2 0 0,3-3 0 15,0 1 0-15,0 4 0 0,-3 1 0 16,3 0 0-16,0 0 8 0,-1 0 2 0,1-1 1 0,-3 1 0 15,3-5-11-15,0 7-11 0,0-5 3 0,0 3 0 16,0-6 0-16,0 6 0 0,0-5 0 0,3 2 0 16,-3 0 8-16,0-5-8 0,0 2 8 0,0-2-8 15,0 2 8-15,0-2 0 0,-6 3 0 0,6-3 0 16,0-3 0-16,-3 3 0 0,0 2 0 0,0 6 0 16,3 0 0-16,-3-1 0 0,0 1 0 0,0 5 0 15,0 3 0-15,0-3 8 0,3 3-8 0,0-1 11 16,-6 1-2-16,6 3 0 0,0-6 0 0,0 2 0 15,-3 1-9-15,0 2 0 0,3-7 0 0,0 4 0 16,0-1 0-16,0-1 0 0,-3 2 0 0,0-2 0 0,0 0 0 16,0 3 0-16,-3-3-12 0,3 3 12 0,-3 0-9 15,-3-1 9-15,3 4 0 0,3 2 0 0,-3-3 0 16,3 3 11-16,0 0 0 0,-6 3 0 0,-3 2 1 16,3 0 1-16,0 1 0 0,3-1 0 0,-6 3-13 0,0 0 0 15,0 2 0-15,1 1 0 0,2-3-17 0,-3 0-3 16,0 5-1-16,0-5 0 15,0 3-14-15,0-4-2 0,-3 4-1 0,0-3 0 16,6-3 6-16,-3 3 2 0,0-3 0 0,0 1 0 0,0-4 30 16,1 4-9-16,5-6 9 0,0-6 0 0,0 6 0 0,0-2 8 15,3-4 0-15,3 1 0 0,0-5 8 0,3 2 1 16,-1-6 1-16,4 1 0 0,3-5 6 0,0 2 0 16,-3-3 1-16,3 1 0 0,6-1-6 0,-3-2-2 0,-3 3 0 15,-3-4 0-15,3 7-17 0,-4-1 8 0,4 2-8 16,-3 1 0-16,-6 8 11 0,0-3-11 0,3 5 10 15,-6 3-10-15,0 0 18 0,0 0-2 0,-3 11-1 0,0 2 0 16,0 3-4-16,-3 5-1 0,-3 3 0 0,0 5 0 16,4-2-18-16,-1 4-4 0,-6-4-1 0,3 5 0 15,6-6-9-15,0-2-2 0,3 0 0 0,3-6 0 32,6 3-118-32,6-5-24 0,11-8-5 0</inkml:trace>
  <inkml:trace contextRef="#ctx0" brushRef="#br0" timeOffset="96938.1605">12343 13750 172 0,'0'19'8'0,"0"-11"1"16,-3-3-9-16,3-5 0 0,0 0 0 0,0 0 0 0,0 0 505 16,6 3 99-16,3-3 20 0,0-3 4 15,-1-5-524-15,4 0-104 0,0-2-22 0,0-4-4 16,-3 4-1-16,0-1 0 0,-3 1 0 0,0-1 0 0,0-2 27 0,-3 2 14 16,-3 1-2-16,3-3 0 0,0 5 10 0,-3-6 2 15,0 1 0-15,0 3 0 0,3-4 16 0,-3-2 3 16,0-2 1-16,0 2 0 0,0 0-20 0,0-2-3 15,3-4-1-15,-3-1 0 0,3-1-20 0,-3-3 0 16,6 1 0-16,-3-3 0 0,3 2 0 0,0-2-12 16,0 0 12-16,-1 3-12 0,4-3-3 0,-3 2-1 15,0 3 0-15,0 3 0 0,-3 0 7 0,0 2 1 16,-3 1 0-16,0 2 0 0,-3 0 21 0,0 0 5 0,0 3 1 16,-3 0 0-16,0 5 2 0,-3-5 1 0,6 2 0 15,-5 1 0-15,5-1-22 0,-3 0 0 0,0 1 0 16,0-1 0-1,3 1-19-15,-3-4-8 0,0 4-1 0,0-3-1 16,3 2-7-16,-3 3 0 0,3 0-1 0,0 3 0 0,-3-3 37 0,3 5 0 0,0 1 0 0,0-4 0 16,0 4 27-16,-3-1 3 0,6 3 1 0,-3-3 0 15,-3 1-4-15,0-1-1 0,0 3 0 0,-3-3 0 16,3 3-15-16,-2 3-3 0,-4-3-8 0,-3 3 12 16,3-1-12-16,0 1 0 0,-3 0 0 0,3-3 0 15,-3 5 18-15,-6-2 1 0,1-1 0 0,-1 1 0 16,-3-3-19-16,0 3 0 0,-3-1 0 0,1 1 0 15,-1-1 8-15,-3 1-8 0,0 0 0 0,-3-1 0 16,-5 4 14-16,-1-4-1 0,-3 1 0 0,-2 0 0 0,-4 2-5 16,1-2 0-16,-1 2-8 0,-3 0 12 0,-2 0-12 0,-4-2 0 15,-5 2 0-15,-1 1 0 0,-2-4 0 16,-1 4-12-16,1-1 12 0,-7-2-13 0,-2 2 5 0,-4-3 8 16,4 4-13-16,0-4 5 0,-4 4 8 0,1-4 0 15,-4 1 8-15,1 2-8 0,3-2 0 0,-1 2 0 16,1-2 0-16,3 0-12 0,-1 2 12 0,4-3 0 15,-4 1 0-15,4-3 8 0,2 0-8 0,-2 0-8 16,-1-3 8-16,1 3-12 16,-9-5-16-16,5 5-3 0,1-2-1 0,-4 2 0 0,-2 0 23 0,3 0 9 15,2 0-8-15,-2 0 8 0,5 0-12 0,-2 0 4 16,-3 2 0-16,2-2 0 0,-5 0 8 0,0 0 0 16,2 3 0-16,-5-3 0 0,-1 2 0 0,10-2 0 0,3 3 9 15,8-3-9-15,7 3 12 0,-4-1-12 0,3 4 12 16,7-4-12-16,8 1 15 0,-5 2-4 0,-4-2-1 15,0 0 0-15,4-1-10 0,2 1-9 0,-3 2 9 0,-5-2-13 16,-4 2 13-16,4 0-12 0,-4 1 12 0,1-1-12 16,-4 0 12-16,4 1 0 0,2-1 0 0,-3 0 0 15,-2-2 0-15,2-1 0 0,1 4 0 0,2-1 0 16,4 0 0-16,-1 1 0 0,3-1 0 0,4-5 0 16,2 0 0-16,0 0 8 0,4 0-8 0,-1 0 10 15,-3 0-10-15,7 0 0 0,5 0 0 0,3 0 0 16,0 0 0-16,-3 3 10 0,1-1 1 0,-1 1 0 15,0 2-11-15,3-2-14 0,-2-1 3 0,2 1 1 16,-3 2-7-16,3-2-2 0,0 0 0 0,1-1 0 16,-4-2 9-16,0 6 2 0,9-4 0 0,-2 1 0 15,-4 5-14-15,3-3-2 0,3 0-1 0,3-2 0 0,0 2 1 16,3-2 0-16,1 0 0 0,-1-1 0 0,6 1 24 0,0 0 0 16,0-3 0-16,3 0 0 0,-3-3 15 0,3 3 1 15,0 0 1-15,0-3 0 0,6 3 7 0,0 0 2 16,0 0 0-16,-6 0 0 0,0 0-2 0,6 0-1 15,0 0 0-15,0 0 0 0,0 0-23 0,0 0 8 16,0 0-8-16,-6 0 0 0,0 3 0 0,0 0-8 16,0 2 0-16,1 0 0 0,-1 0-8 0,0 3 0 15,-3 3-1-15,3 0 0 0,-3 2 9 0,3 0 8 16,0 0-12-16,3 3 12 0,-3 5 0 0,3 3 0 16,0 3 0-16,3 4 0 0,0 6 0 0,0 0 0 15,3 6 0-15,-3-4 0 0,3 4 0 0,-3-4 11 16,0-2-3-16,0 0-8 0,3-2 0 0,-3-1 0 0,0-2 0 15,3-3-736-15,-3-2-152 16</inkml:trace>
  <inkml:trace contextRef="#ctx0" brushRef="#br0" timeOffset="100412.7919">15230 13623 1749 0,'0'0'77'0,"0"0"17"0,0 0-75 0,3-2-19 15,-3 2 0-15,0-6 0 0,3 1 26 0,-3-3 2 16,0 0 0-16,0 3 0 0,0-3-17 0,0 3-3 16,0-3-8-16,0 0 12 0,0 0 23 0,3 0 4 15,-3-3 1-15,0 4 0 0,0-1-21 0,3 0-4 16,-3 0-1-16,0 2 0 0,0-2-5 0,3 1-1 16,0 1 0-16,-3 6 0 0,0 0 4 0,3-5 1 15,0 0 0-15,0-1 0 0,-3 6 7 0,3-5 2 0,-3-3 0 16,3 3 0-16,-3-3 1 0,0 0 0 15,0 0 0-15,0 0 0 0,3 0-6 0,-3-2-1 0,-3 2 0 16,3-3 0-16,0-2-8 0,0-3-8 0,-3 0 9 0,3 0-9 16,0-2 0-16,0-3 0 0,0-1 0 0,0-1 0 15,0-1 0-15,0 0 0 0,0 0 0 0,0 0 0 16,-3-2 8-16,0 2-8 0,0-2 0 0,3-1 9 16,-3 1 4-16,-3-3 1 0,3 2 0 0,-3-2 0 15,3 0 4-15,-3 0 1 0,0 0 0 0,-3-3 0 16,3 0-11-16,0-2-8 0,0 2 12 0,-3-2-12 15,3 2 0-15,-3 0 0 0,3 0 0 0,-2 1 0 16,2-1 0-16,0 5 0 0,0-2 0 0,0 8 0 16,0-3 0-16,0 6 0 0,0-1 9 0,3 3-9 15,0-2 19-15,0 2-3 0,-3 0 0 0,0 3 0 16,3 2 2-16,-3 1 0 0,3 4 0 0,-3-4 0 0,3 2-6 16,0 3-2-16,-3-1 0 0,-3 1 0 0,3 5-10 15,0 0 0-15,-2 0 0 0,2 3 0 0,-3-1 0 16,3 4 0-16,0-4 0 0,0 4 0 0,3-4 0 15,-3 4 0-15,-3-1 8 0,0 0-8 0,0 0 0 0,0 1 8 16,0-4-8-16,0 1 0 0,0-3 0 0,-3 0 0 16,1 0 0-16,-1 0 0 0,0 0 0 0,0 0 0 15,0 0 0-15,-3 0 0 0,0 0 12 0,0 0-4 16,-3 0 0-16,1 3 0 0,-4-1-8 0,-3-2-12 16,0 0 2-16,-6 0 1 0,-2 3 9 0,-1 0 0 15,-3 2 0-15,0 3 0 0,-2-3 0 0,-4 6 8 16,0-6-8-16,1 3 8 0,-1 0-8 0,-3-3 0 0,1 0-8 15,-1 1 8-15,0-1 0 0,-2-2 0 0,2-1 0 16,0 4 0-16,1-4 0 0,-1 1 8 0,1-3 0 0,-7 0 0 16,0 0-8-16,1 0 0 0,-1 0 0 0,4 0 0 15,-7 3 0-15,0-1 0 0,-2-2 0 0,-1 0 0 16,-8 0-8-16,2 3-4 0,-8-1 0 0,2 1 0 16,1 2 12-16,-1-2-13 0,1 2 5 0,-3-5 8 15,-4 3-15-15,7-3 5 0,5 3 1 0,-2-3 0 16,-1 0-13-16,1 0-2 0,-1-3-1 0,1 3 0 15,-4-3 25-15,4 3 0 0,2 0 0 0,-2-5 0 16,-1 2 0-16,-2-2-10 0,-1 2 10 0,4-2-10 16,2 3 10-16,1-1 0 0,-4 0 10 0,-2-2-10 15,-1 0 0-15,-2 2 0 0,3 0 0 0,-1 3 0 16,-2-2 0-16,5-4 0 0,-5 4 0 0,2-1 0 16,1-2 0-16,2 0 0 0,-2 2 0 0,2-2 0 15,-2-3 0-15,-1 2 0 0,4 4 0 0,2-1 0 0,1 0 0 16,-1 3 0-16,1-2 0 0,2-1 0 0,1 0 9 0,-1 1-9 15,-2 2 8-15,2 2-8 0,1-2 10 0,-4 3-10 16,4 0 12-16,-7-1-12 0,1 1 22 0,-4 2-2 16,1 1-1-16,2 2 0 0,1 0-3 0,-1 2-1 15,1-2 0-15,2 3 0 0,1-3-15 0,2 0 0 16,7 2 0-16,2-5 0 0,4 3 0 0,-1-2 0 16,0-1 0-16,1 0 0 0,-4-2 0 0,3-1 0 15,-2 1 9-15,2 0-9 0,1-1 0 0,2 1 0 16,-3 0 0-16,1-1-11 0,-4 1 11 0,4-3 0 15,-4 3 0-15,0-1-8 0,-2-2 8 0,5 3-8 16,6 0 8-16,-2-3-8 0,-4 2 8 0,1-2 11 0,2 0-3 16,3 3 0-16,4 0-8 0,-4-1-17 0,3 1 4 0,0-1 1 15,7 4 12-15,-1-1 13 0,-6-2-2 0,4 2-1 16,5 0-25-16,-3 3-5 0,0 0 0 0,-2-3-1 16,-1 1 9-16,-6-4 1 0,4 1 1 0,-7 0 0 15,-3-3 10-15,4 0 0 0,2-3 0 0,0 0-8 16,-2 3 8-16,2-2 0 0,-3 2 0 0,1-3 0 15,2 3 0-15,-3 3 0 0,4-3 0 0,2 2 0 16,0 1 0-16,-2 0 0 0,-1-3 0 0,0 2 0 16,-8 1-23-16,5-3 1 0,3 0 0 0,-5 0 0 15,2-3-10 1,0 1-3-16,1 2 0 0,2 0 0 0,0-3 10 0,4 3 1 0,-4-5 1 0,3 5 0 16,1-3 10-16,5 0 1 0,-3 1 1 0,3-3 0 15,1 2 11-15,-1 0 0 0,6-2 0 0,0 2 8 0,-2 3-8 16,5 0 12-16,0 0-4 0,0 0 0 0,3 6-8 15,-5-4 0-15,-1 6-8 0,-3 0 8 0,0 0 0 16,0 3 0-16,1-1 0 0,-1 1 0 0,-3-1 0 0,3 1 0 16,-2 0 0-16,5-1-8 0,3 1 8 0,0-6 0 15,0 3 0-15,4 0 0 0,2-3 0 0,0 0 0 16,0 1 0-16,0-1-8 0,3 0 8 0,0-2-8 16,1 0 8-16,-1 2-8 0,6-2 8 0,-3-1 0 15,3-2-9-15,3 0 9 0,-3 0 0 0,0 0 10 16,0 0-1-16,3 0 0 0,0 3 7 0,3-3 0 15,-3-3 1-15,0 3 0 0,0 0-4 0,3-2-1 16,0 2 0-16,0 0 0 0,0-3-12 0,1 0 11 0,-1 3-11 16,0 0 10-16,3 0-10 0,0 0 0 0,0 0 0 15,0 0 0-15,0 0 0 0,0 0 0 0,8 6-9 16,-2-1 9-16,0 0 19 0,-6-5 7 0,3 5 2 16,3 3 0-16,-3 0-16 0,-3 0-2 0,3 0-1 15,-3 3 0-15,0-3 8 0,0 2 2 0,0 4 0 0,0 1 0 16,0 1-19-16,-3 0 0 0,3 5 0 0,0 3 0 15,-6 0 0-15,0 2 0 0,3 6 0 0,0 3 0 16,3-4 0-16,0 4 0 0,-3-1 0 0,3 3 0 16,3 0 0-16,0-2 0 0,-3-1 0 0,0 0 0 15,3 1 0-15,0-1 0 0,-3 3 0 0,6 0 0 16,0 0 0-16,0-2 0 0,-3 2 0 0,3-3 0 16,0-2-12-16,-3-3-5 0,3-3-2 0,0-2 0 15,-3-3-7-15,-3 1-2 16,3-9 0-16,-3 0 0 0,0-2-13 0,0-3-3 15,-3-3-1-15,3 0 0 0,0 0-35 0,0-5-8 0,0 0 0 16,0 0-1-16,0 0 17 0,0 0 4 16,0 0 1-16,0 0 0 0,-6 0 35 0,6 0 6 0,0 0 2 0,0 0 0 0,0 0 35 0,0 0 7 15,0 0 2-15,0 0 0 0,0 0 8 0,0 0 1 16,0 0 1-16,0 0 0 0,0 0-13 0,0 0-2 16,0 0-1-16,3-5 0 0,0-3-2 0,-3 8 0 15,0 0 0-15,0 0 0 0,0 0 6 0,0 0 1 16,0 0 0-16,0 0 0 0,0 0-7 0,6 5-2 15,0 6 0-15,-3 2 0 0,0 1-10 0,0 1 0 16,-3 4 0-16,0-1 8 0,0 4-8 0,0-4-9 16,0 1 9-16,0-3-13 0,-3-1-7 0,3-1-2 0,-3-1 0 15,0-3 0 1,3 1-6-16,-3-3 0 0,3-8-1 0,0 5 0 16,0 3-16-16,0-3-3 0,0-5-1 0,0 0 0 0,0 0 49 0,9 3 16 0,-3 2 0 0,0 1 0 15,3-4 15-15,-3 1 3 0,0-3 1 0,2-3 0 16,1 6-17-16,-3-3-3 0,0-3-1 0,3 1 0 15,0-4 17-15,0 1 3 0,-6 0 1 0,3 0 0 16,0-1 4-16,0 1 1 0,-3 0 0 0,0-3 0 16,-3 2 4-16,3 1 2 0,0-3 0 0,-3 3 0 15,0 5-9-15,0 0-1 0,0 0-1 0,0 0 0 16,0 0-5-16,0 0-1 0,0 8 0 0,0 0 0 16,0 2-29-16,0 4-13 0,-3-4 1 0,0 3 0 15,3 3-83 1,0 0-16-16,0 0-3 0</inkml:trace>
  <inkml:trace contextRef="#ctx0" brushRef="#br0" timeOffset="114841.9817">18796 14322 403 0,'0'0'36'0,"6"5"-36"16,-6-5 0-16,6 5 0 0,0 1 169 0,0-1 27 0,0-2 6 0,-3 2 1 16,-3-5-108-16,0 0-22 0,6 3-4 0,-6-3-1 15,0 0-55-15,0 0-13 0,6 2 0 0,-6-2 0 32,0 0-64-32,5 0-14 0,-5 0-2 0,6-5-1 15,-3 0-42-15,0 2-8 0,0-2-1 0,-3 5-1 16,0 0 29-16,0 0 7 0,0 0 1 0,0 0 0 0,0 0 140 0,0 0 28 0,0 0 5 0,0 0 2 15,0 0 45-15,3 5 10 0,-3-5 2 0,3 8 0 16,0 0-36-16,-3 3-6 0,3-1-2 0,0 1 0 16,0 5-54-16,0-1-11 0,3-1-3 0,0 4 0 15,0 1 5-15,0 2 1 0,0 0 0 0,3 3 0 16,6 2 12-16,-3 3 2 0,3 1 1 0,5 7 0 0,1 5 14 16,0 6 2-16,-3 2 1 0,3 3 0 15,3 0-25-15,-1 2-5 0,-2-2 0 0,0 8-1 0,0 2-31 16,-3 4 0-16,0-4 0 0,-1 1 0 0,-2-4-11 0,3-1 2 15,-6 2 0-15,0-1 0 0,6 1-7 0,-6 0 0 16,3 3-1-16,0-1 0 16,-4 1-13-16,1-1-2 0,-3 6-1 0,0-3 0 0,3-5 21 0,-6 2 12 15,0-2-12-15,0-10 12 0,-3-1 41 0,-3-3 15 16,0-2 4-16,0-5 0 0,-3-6-4 0,0 4-1 16,-3 1 0-16,0-4 0 0,0-4-17 0,-3 4-3 15,0-4-1-15,0 1 0 0,-3-5-21 0,1-6-4 16,2-3-1-16,-3 1 0 0,-6-6-8 0,3 0 0 15,0 1 0-15,0 4 0 0,-6-5 0 0,1 1-9 16,-4-6 9-16,0 5 0 0,-3 0 0 0,0 0 9 0,-2 0 1 16,-7 1 0-16,0 2 19 0,-3-1 4 0,1 9 1 15,-1-5 0-15,-3-3 6 0,1 7 0 0,-10-1 1 16,1 4 0-16,-7 1-6 0,0-1-2 0,1-2 0 16,-4 2 0-16,-2-5-12 0,-1 6-2 0,1-3-1 0,-7-8 0 15,7 2-18-15,-4-5 0 0,-2 1 0 0,-4 4-9 16,-2 1 25-16,3-4 6 0,2-1 1 0,4-1 0 15,-7 3-6-15,1 0-1 0,2 2 0 0,4-5 0 16,-1 1-5-16,-2-1-2 0,-1 0 0 0,13-8 0 16,-4 1-1-16,-2-4-8 0,-10-2 12 0,1 0-4 15,-3 0-8-15,-4 0 0 0,-8 0 0 0,-30-2 0 16,6-4 0-16,5 1 0 0,1 2 0 0,0 1 0 16,3 4-11-16,0 1 11 0,-4 2-8 0,4 1 8 15,-3-4 0-15,3 9-8 0,0-3 8 0,-3 0 0 0,-4-3 0 16,1 8 0-16,3-7 0 0,-3 2 0 0,0 2-9 15,-3-2 9-15,2-3-10 0,-2-2 10 0,0 5-13 16,3-5 3-16,6-3 1 0,0 0 0 16,-4 0-23-16,1-3-4 0,6-5 0 0,-3 5-1 15,-3-2 8-15,-7 0 1 0,-11-3 1 0,3 3 0 16,0-1-10-16,3 4-3 0,3-4 0 0,0 1 0 0,6 5 18 0,-6 0 3 16,0 0 1-16,0 0 0 0,-1 5 18 0,4-5 0 15,0 6 0-15,3 2 9 0,3 2-9 0,0 1 0 16,-1 2 0-16,10 3 0 0,3 5 0 0,0-3-11 15,-4 4 11-15,7-4-8 0,3 1 8 0,-4-3 0 0,1-3 0 16,0 0 8-16,3 0 2 0,2-2 1 0,7-3 0 0,-1 0 0 16,4-6-11-16,0 1 0 0,5 2 0 15,1-5 0-15,-4 6 0 0,4-4-11 0,2 4 11 0,-2-1-8 16,2 3 8-16,-2 0-10 0,-4 5 10 0,7 5-10 16,2-4 10-16,1 4 16 0,-1 3-4 0,4-2-1 15,-1-1 10-15,7-4 3 0,-1-1 0 0,1-5 0 16,5-3-12-16,3 0-1 0,1-2-1 0,-4-3 0 15,1 0-19-15,-1-3-4 0,0-2-1 0,1 0 0 16,-4 0-4-16,6-3-1 0,1 0 0 0,-1-3 0 16,-3 8 19-16,7-7 0 0,-1 7 0 0,0-2 0 15,-2 0 9-15,5-3-1 0,9 2 0 0,4 4 0 16,-1-4-8-16,0 1 0 0,3 5 0 0,3-3 0 16,3-2-9-16,1 5-4 0,-4 0-1 0,0 0 0 15,9 0 4-15,-3 0 1 0,0 0 0 0,-3 0 0 16,1 0 9-16,5 0 0 0,0 0 0 0,-3 0 8 0,0 0-8 0,3 0 12 15,0-5-4-15,0 5 0 0,0 0 0 0,3-3 1 16,0 3 0-16,4-2 0 0,2 2 1 0,-3-3 0 16,-6 3 0-16,6 0 0 0,9-5-1 0,-6 5 0 15,-9 0 0-15,9 0 0 0,3 0-9 0,0 0 0 16,-9 0 0-16,0 5 0 0,0-2 0 0,-3-1 0 16,6-2 0-16,-6 3 0 0,0 2 0 0,3-5 0 15,4 0 0-15,-1 5 0 0,0-5 0 0,0 0 8 16,0 0-8-16,3 0 8 0,-3 0 4 0,3-5 1 15,-6 5 0-15,6-5 0 0,0 2-13 0,-3 1-12 16,-3-6 3-16,0 8 0 0,0-8 9 0,3 2 9 16,0-1-1-16,-3-4-8 0,-3 3 16 0,3 0-3 0,4-3-1 15,-1-2 0-15,-9 0 4 0,6 0 1 0,3 0 0 16,-3-1 0-16,3-7 3 0,0 3 1 0,-6-9 0 0,6 1 0 16,6-1 4-16,-6-4 1 0,-9-4 0 0,6-2 0 15,3-3-16-15,3 1-10 0,-3 2 12 0,-2-3-12 16,-4-5 0-16,3 5 0 0,0-7 0 0,-3-4 0 15,-9 4 0-15,9-6-9 0,12-5 1 0,-6 5 0 16,-6-3 8-16,0 11-10 0,3-2 10 0,3 7-10 16,1 5 10-16,-1 4 0 0,-6-6-9 0,3 8 9 15,6-1 0-15,-3 4 0 0,-3 0 0 0,3-1 0 16,0 3-10-16,-3-5 10 0,6 3 0 0,-6-1-9 16,0 1 9-16,6 2-13 0,0 3 5 0,0 2 8 15,-3 1-25-15,6-3 2 0,0 7 1 0,0 1 0 16,-6 0-24-16,6 5-5 0,-3 0-1 0,3 5 0 15,0 3-27-15,0 0-5 0,0 0-2 16,0 0 0-16,15 3-154 0,3 2-30 0</inkml:trace>
  <inkml:trace contextRef="#ctx0" brushRef="#br0" timeOffset="116982.2642">21046 14219 1036 0,'9'18'92'0,"-3"-7"-73"0,0 2-19 0,0 8 0 0,0 6 120 0,0 4 20 16,-3 6 4-16,6 8 0 0,-3 0-97 0,0 3-20 15,3 2-4-15,-3 3-1 0,2 5 6 0,4 9 0 16,-3-4 1-16,3-2 0 0,0-3 22 0,3-2 4 16,0-1 1-16,0-4 0 0,3-4 4 0,-1 1 0 15,-2-6 1-15,3-2 0 0,0-3-17 0,-6-3-3 16,-3 3-1-16,3-5 0 0,3-3-16 0,0 0-4 15,-3 0-1-15,2 0 0 0,1 1-19 0,-3 1 0 16,3 4 0-16,-3 4 0 0,0 1-16 0,-3 5-1 16,0 0 0-16,-3 3 0 0,-3 2-3 0,-3 3 0 15,0 5 0-15,-3 0 0 0,0 0 6 0,-3-5 1 16,0-2 0-16,0-4 0 0,3-7 13 0,0 0 0 0,-3-3 0 16,3-6 0-16,6-1 24 0,-3-4 2 0,-3 0 0 0,3-7 0 15,0 5 1-15,0-3 0 0,-3-2 0 0,0 2 0 16,0-3 5-16,-3 3 0 0,3 3 1 0,-6 3 0 15,0-1-21-15,-3 1-4 0,0-1 0 0,-5 6-8 16,-4-6 11-16,-3 3-11 0,-3-5 10 16,0 3-10-16,-2-1 0 0,-4 6 0 0,0-6 0 0,0 1 0 15,1 7 0-15,-1-2 12 0,-3 0 0 0,3-1 0 16,7 4 22-16,-4-3 4 0,-3-1 1 0,0-4 0 16,1-1-25-16,-4 1-5 0,0-1-1 0,-3-2 0 15,-2-3-8-15,-1 6 0 0,-2-9 0 0,-7 3-11 16,-9-2 11-16,-2-1 0 0,-4 3 8 0,1-2-8 15,-4-6 0-15,1 6 0 0,-6 7 0 0,17-10-8 16,-6 0 8-16,-2 0 11 0,-3-3-3 0,-7 0 0 16,-2 3 9-16,-4-5 2 0,1-1 0 0,-42 4 0 15,3-1 7-15,6-5 2 0,6 2 0 0,-1-7 0 0,-5 2-14 16,9 0-2-16,0 3-1 0,3-2 0 0,0 2-11 16,-1 5 0-16,1 0 9 0,-3 0-9 0,-6 1 0 0,6-1 8 15,3 5-8-15,-1 3 0 0,-2-2 0 0,6 0 8 16,6 2-8-16,-4 3 0 0,1-3 10 0,0-3-2 15,0 3-8-15,-4-7 12 0,-8 4-4 0,0-10 0 16,-3 5-8-16,0-7 12 0,-3 2-12 0,-3-6 0 16,-6-2 0-16,3 3 0 0,-4-6 0 0,1 3 0 15,0 0 0-15,6 3 0 0,9-3-10 0,6 5 10 16,6 0-8-16,-1-2 8 0,7 2 0 0,3 3 0 16,5 3 0-16,-5-3 0 0,0 5 0 0,0-5 0 15,-1 3 0-15,1-4 0 0,0 7 0 0,-1-4 0 0,4 4 0 16,0-7 0-16,2 7 0 0,1-1 0 0,-4-5 0 15,7 2 8-15,3-2-8 0,2-2 0 0,1-1 0 0,-1-2 0 16,1-3 0-16,-1 0 0 0,-2 0 0 0,0-3 0 16,2-2 0-16,1 5 0 0,2-6 0 0,4 6 0 15,-4-5 0-15,1-3 0 0,2 8 0 0,7-5 0 16,-1 5 9-16,1 0-9 0,-1 0 12 0,-5 0-12 16,-1 0 18-16,-2 5-3 0,2-5-1 0,1 5 0 15,-1-2 4-15,-2 2 1 0,-1 1 0 0,-2-1 0 16,0-2-19-16,-1 2 0 0,1-5 0 0,-4 0 0 15,-2 0-17-15,0 0-4 0,-4 0-1 0,-2 0 0 16,2 0 2-16,-2 0 1 0,-3 0 0 0,-3 0 0 16,2 0 4-16,-2 0 1 0,-6 0 0 0,2 0 0 15,10 0-17-15,-3 0-3 16,2 0-1-16,-2 0 0 0,3 0 7 0,2 0 2 0,-2 0 0 16,3 0 0-16,-7 0 10 0,1 0 3 0,-3 0 0 0,-1 0 0 0,7 5 13 0,-3-5 0 15,2 0 0-15,4 0 0 0,6 0 0 16,5 0 0-16,7-5 10 0,2 5-10 0,4-8 19 0,2-3-2 15,3 6 0-15,4-8 0 0,-4 0-9 0,4-1-8 16,2 1 12-16,0 0-12 0,4 5 0 0,2-5 0 16,-3 7 0-16,3-1 0 0,-2 1 10 0,2 1-10 15,3 2 8-15,4 3-8 0,8-5 16 0,-6 5-1 16,-3 0-1-16,7 0 0 0,5 0-5 0,0 0-1 16,-3 0 0-16,3 0 0 0,6 0-8 0,3 0 8 15,1 0-8-15,-1 0 8 0,-3 0-8 0,6 0 0 0,3-5 0 16,-3 5 8-16,-3-8-8 0,3 2-11 0,0 4 3 15,3-9 0 1,-3 3-19-16,-3-5-3 0,0 3-1 0,-2-6 0 16,5 2-21-16,-6-4-4 0,-9 5 0 0,3-1-1 15,3 1-19-15,3 5-4 0,-2-2-1 0,2 7 0 0,-3-2 55 0,3-1 11 0,3 6 3 0,-3 0 0 16,-3-5 54-16,6 5 11 0,6-2 3 0,0 2 0 16,-2-6-12-16,2 1-1 0,3 2-1 0,-3-2 0 15,6-3-18-15,-3 3-3 0,-3-8-1 0,3 5 0 16,0-3-6-16,0-2-2 0,0 0 0 0,-3-1 0 15,0-4-4-15,0-9 0 0,0 1-8 0,-3-1 12 16,0-7 4-16,3-3 0 0,3 3 0 0,0-6 0 16,-6-2 5-16,0-1 2 0,6 4 0 0,3-4 0 15,-6-4-10-15,3-4-1 0,-3 4-1 0,6-4 0 16,0-1-11-16,0-1 12 0,-2-6-12 0,2 6 12 0,2 1-12 16,-2 1 0-16,0 9 0 0,-2 0 8 0,2 2-8 0,-3 11 0 15,0-6 0-15,3-2 8 0,-6 0-8 0,6 0 0 16,0-2 0-16,0-1 0 0,-3 6 0 0,-3-19 0 15,3 2-10-15,-3 4 10 0,3-4-26 0,0 9 1 16,-3-3 0-16,0 8 0 16,3 5-9-16,-3 6-2 0,-3-1 0 0,3 12 0 0,-3-1 19 0,3 5 3 15,-6 6 1-15,0 2 0 0,0 1 13 0,4 4 10 16,-1 6-2-16,-6 3 0 0,-3 7 8 0,0 3 0 16,3 11 1-16,0 0 0 0,-6 0-17 0,4 7 0 15,2-2 0-15,0 0-9 0,-3 0 9 0,0-2 0 16,0-3 0-16,-3-3 0 0,4 0 0 0,5-3 11 15,0-2-1-15,0-3 0 0,3-2-10 0,3-6 0 0,3 0 0 16,0-5 0 0,3 3-28-16,0-11 1 0,15 2 1 0,0-2 0 15,0-2-142-15,11-4-28 0,10 1-5 0</inkml:trace>
  <inkml:trace contextRef="#ctx0" brushRef="#br0" timeOffset="119130.251">23585 14113 1220 0,'12'3'54'0,"-6"-1"11"0,-3 1-52 0,0-3-13 16,12 2 0-16,-9 1 0 0,0 0 92 0,-3-1 16 0,6 1 4 15,0 0 0-15,-6-1-52 0,8 1-11 0,-5 0-1 0,3 2-1 16,3-2-4-16,-3 2-1 0,3 0 0 0,0 6 0 16,6-3-4-16,-6 0-1 0,0 2 0 0,3 1 0 15,-1 5-10-15,-5 2-3 0,6 1 0 0,0 7 0 16,-3 6-12-16,3 5-2 0,0 3-1 0,-6 2 0 16,3 8-9-16,3-2 0 0,-7-1-12 0,4 6 12 15,0 8-14-15,-3 0 5 0,0 0 1 16,3 0 0-16,0-3 8 0,-3 3 0 0,-6 0 0 0,6 5-8 15,0 3 0-15,0-3 0 0,-6 0 0 0,3-3 0 32,-6 4-20-32,3-4-3 0,-3 1-1 0,0 2 0 0,-9-3-12 15,9 1-2 1,-6-6-1-16,-3 3 0 0,0-3 1 0,0 0 0 16,0 0 0-16,-3-2 0 0,0 0 32 0,-3-4 14 0,-6 4-12 0,10-8 12 0,-7 5 0 15,6-8 0-15,-6 5 0 0,3-3 0 0,-3-2 8 0,0 3 8 0,-3-3 3 16,7 0 0-16,-7-5 60 0,-6-1 12 0,6-2 2 15,-9-5 1-15,1-3-29 0,-4 0-5 0,-6-5-2 16,3 5 0-16,-8 6-38 0,2-4-8 0,-6 1-2 0,-2 0 0 16,-13-3-10-16,7 8 10 0,-10-2-10 0,4-4 10 15,-1 1 7-15,-2 2 2 0,-4-2 0 0,-5-5 0 16,3 4 5-16,-1-9 2 0,-2 9 0 0,2-4 0 16,-2 4-4-16,-1-4-1 0,4-1 0 0,20-7 0 15,-5-1 1-15,-1 4 0 0,1-4 0 0,-7 3 0 16,-2-2 6-16,-4 2 0 0,1-2 1 0,-27 15 0 15,5-8-1-15,1-2 0 0,3-5 0 0,2 2 0 16,1 0-4-16,3-2-2 0,-1-1 0 0,-2-5 0 16,-3 6-2-16,-4-6-1 0,4 0 0 0,-6-5 0 15,-7 5-3-15,-5-5 0 0,0-2 0 0,0 2 0 0,-3-3-1 16,6 0-1-16,2 0 0 0,4-2 0 0,-3 2-2 16,3 3 0-16,2-2 0 0,1 2 0 0,6-3-12 15,-7 3 9-15,-5-3-9 0,6 3 8 0,3-3-8 0,-4 3 8 16,4-2-8-16,-3 2 8 0,2-6 2 15,4 1 0-15,3 2 0 0,-4-5 0 0,-5 0-2 0,0 5 0 16,0-5 0-16,-4 0 0 0,-2 0-8 0,0 0 0 16,0-5 9-16,5 5-9 0,-2 5 0 0,9-5 0 15,3 3 0-15,-1-3 8 0,1 5-8 0,0-5 0 16,2 6 0-16,-2-4-8 0,-1 4-2 0,-2-1 0 16,3-3 0-16,2 4 0 0,-2 2 10 0,0-3-13 15,2 0 5-15,1-2 8 0,0 8 0 0,-1-9 0 0,-2 9 0 16,0-6 0-16,-7-2 0 0,1 2 0 0,-6 3 0 15,-3-3 0-15,-1 1 0 0,1-4 0 0,-3 3 0 0,0 1 0 16,-4-4 0-16,4-2 0 0,3 0 0 0,-6 0 0 16,0 0 0-16,-3 0 0 0,-1-2 0 0,1-4 0 15,-6 1-15-15,6-3 5 0,3 3 1 0,3-3 0 16,-1 3 1-16,7-3 0 0,-6 2 0 0,3 6 0 16,-1-5 8-16,-2 3 0 0,-6-4-9 0,-3 6 9 15,6 0 0-15,-6 0 0 0,-3 0 0 0,2 0 0 16,1 0 0-16,-6 6 0 0,-3-6 0 0,0 2 8 15,-6 3-8-15,6 6-11 0,3-3 3 0,0 5 0 16,-3-5 8-16,3 5 0 0,3 6 0 0,-4-6-8 16,1 0 8-16,0 1 0 0,6-1 0 0,-3-3 0 15,3-2 0-15,0 0-10 0,6-2 10 0,-1 2-10 16,1-8-10-16,6 0-1 0,0 0-1 0,3 0 0 16,5 0 12-16,-2 0 10 0,-3 0-13 0,-1 0 5 0,1 0 8 15,0 0 0-15,3 0 0 0,2 0 0 0,1-3 0 0,3-2 0 16,5 5 0-16,4-6 0 0,-3-2 8 0,2 8-8 15,-2-5 10-15,6 2-10 0,2-2 0 0,-2 0 0 16,2 2 0-16,4-2 0 0,-4 0 8 0,7 2-8 16,8-2 0-16,7-1 0 0,-1 1 0 0,3-3 8 15,1 0-8-15,5-2 0 0,6 2 0 0,1 0 0 16,-1-5 0-16,3 2 0 0,3-2 0 0,4 5 0 16,-1-3 0-16,0 3 0 0,0-5 0 0,7 5 0 15,5-3 0-15,-3-2 0 0,-3 5 10 0,6-5-1 0,6 5 0 16,-3-8 0-16,-3 3-9 0,0 0 12 0,4 0-12 15,2-1 12-15,3-2-12 0,-3 1 0 0,-6-1 0 16,3-3 0-16,9 1 8 0,-3 4 0 0,-6-1 0 0,0-1 0 16,6 0 0-16,-3-3-8 0,6 1 12 0,-9-3-4 15,-2-6-8-15,5 1 0 0,3-6 9 0,-3 6-9 16,-6-9 0-16,6-2 8 0,9 3-8 0,-3-3 0 16,-6-3 12-16,-3 0-3 0,0-5 0 0,0 0 0 15,6-2 3-15,-3-4 0 0,-5-2 0 0,5-5 0 16,0 0-12-16,0-8 0 0,0 8 9 0,-3-3-9 15,0 11 0-15,-3 2 0 0,6-2 0 0,-3 5 0 16,0 0 0-16,3 10 0 0,1 4 0 0,-4 1 0 16,3-1 0-16,-3-1 0 0,3 6 0 0,0-6 0 15,-3 8 0-15,0-10 0 0,0-1 0 0,3 3-12 16,0 1 12-16,3 2-8 0,-3-1 8 0,3-4-8 0,-2 2-1 0,2 1 0 16,0-1 0-16,0 3 0 0,0 0-11 0,0 7-1 15,0 1-1-15,0 8 0 0,0 0 0 0,3 2 0 16,-3 3 0-16,0 6 0 0,-3-1 12 0,0 8 10 15,-3 1-13-15,3 7 5 0,-6 5 8 0,1 9 0 16,-4 5 0-16,0 7 0 16,-3 4-28-16,3 2-3 0,-6 7-1 0,4-7 0 0,-4 8 19 0,0-8 3 15,0 0 1-15,0-5 0 0,6 0 9 0,-2-3-12 16,-1-3 12-16,3-7-12 0,0-1 12 0,3-7-12 16,3-6 12-16,3-5-12 0,0-3 12 0,6-5 0 15,-3-8-9-15,9-5 9 0,0-6-20 0,6 1 0 16,3-11 0-16,0 0 0 0,0-3 20 0,6-3-11 15,3-4 11-15,6 4-8 0,-1-7 16 0,1 5 4 0,-3 0 1 16,3-3 0-16,0 3-13 0,-1 5 0 0,1 9 0 16,0 7 0-16,-6 3 8 0,3 10-8 0,-4 6 0 0,4 5 0 31,0 2-22-31,0 14-10 0,3 2-3 0,2 3 0 16,10 3-112-16,-3-5-22 0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4 0 16,10 4 0-16,-10-4 0 0,1 4 0 0,-10 0 8 15,1 0-8-15,4 0 0 0,-4 0 36 0,-1 8 4 0,-4 0 0 16,5-1 0-16,-10 1-12 0,5 8-1 0,0 0-1 16,0-4 0-16,0 4-18 0,5-4-8 0,-9 4 8 0,8-4-8 15,-4 0 0-15,0 0-11 0,0 0 1 0,5 0 0 16,-10-4-3-16,5 4-1 0,0-4 0 0,0 0 0 15,9-8 14-15,1-4 0 0,3-4 0 0,10-8 0 16,-1 0-11-16,10-8 1 0,-5 4 0 0,9-4 0 16,0-4 0-16,4 0 0 0,1 0 0 0,-1-8 0 31,1 4-34-31,-1-4-8 0,5-4 0 0,0 4-569 0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  <inkml:trace contextRef="#ctx0" brushRef="#br1" timeOffset="208227.6097">10716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0.5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-1 312 921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6.8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  <inkml:trace contextRef="#ctx0" brushRef="#br0" timeOffset="265808.9963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8:45.97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5604 14452 864 0,'0'0'76'0,"0"0"-60"0,0 0-16 0,0 0 0 16,0 0 31-16,0 0 3 0,0 0 1 0,0 0 0 16,0-3 17-16,0 3 3 0,0 0 1 0,0 0 0 15,0-5-29-15,-3-1-6 0,3 6-1 0,0 0 0 16,0 0 12-16,0 0 1 0,0 0 1 0,0 0 0 15,0 0 13-15,0 0 2 0,-3-2 1 0,3 2 0 0,0 0-9 0,0 0-1 16,0 0-1-16,0 0 0 0,0 0 1 0,0 0 0 16,-6-3 0-16,3 0 0 0,3 3-3 0,0 0 0 15,-3-2 0-15,-3-1 0 0,3 3-5 0,3 0 0 16,0 0-1-16,-6 3 0 0,6-3-11 0,-6 0-3 16,3 2 0-16,-3 1 0 0,0 0-5 0,-3-1 0 15,3-2-1-15,0 3 0 0,-3 0 1 0,3 2 1 16,-2-2 0-16,-4-1 0 0,3 3 3 0,3-2 0 15,-6 0 0-15,0-1 0 0,3 1-4 0,-3 0-1 16,-3-1 0-16,6 4 0 0,0-1-11 0,-3 0 0 16,1 1 0-16,-1-1 0 0,0 0 0 0,0 0 8 0,-3 1-8 15,0-1 8-15,3 0-8 0,0 1 0 0,0 2 0 16,0-3 0-16,1 3 0 0,2-3 0 0,-3 3 0 16,3 3 0-16,-3-6 0 0,3 3 0 0,3 0 0 0,0 0 0 15,-3 2 0-15,3-2 0 0,-3 3 0 0,3-1 0 16,-3 1 8-16,-3 0-8 0,3 2 0 0,4-3 8 15,-4 4 8-15,0-1 2 0,0-3 0 0,3 4 0 16,0-1 5-16,-3-3 1 0,3 4 0 0,0 2 0 16,-3-3-10-16,3 3-2 0,3-1 0 0,0-1 0 15,0 4 4-15,0-2 0 0,0 0 0 0,3-3 0 16,0 3-16-16,6 0-8 0,0-3 8 0,0 6-13 16,0-3 22-16,0-1 5 0,3 1 1 0,0 0 0 15,3 0 1-15,-3 3 0 0,0-4 0 0,0 1 0 16,2 0-27-16,4 3-5 0,-6-3 0 0,3 2-1 0,0 1 17 15,3-3 0-15,3-1 0 0,0 1 0 0,0-2 0 16,2-4-8-16,1 3 8 0,0-5 0 0,-3 0-15 16,3-2 4-16,0-6 1 0,-1 2 0 0,4-2 10 0,-3-2 0 15,3-6 0-15,-3-3 0 0,-3 0 0 0,2-4 0 16,1-4 0-16,-3 0-8 0,3-2 8 0,-3 0-13 16,-3-5 5-16,0 2 8 0,-4 0-10 0,1-2 10 15,3-6 0-15,-6-3-9 0,0-2 9 0,0-2 0 16,-6-4-9-16,3 4 9 0,0-1-14 0,-3 0 2 15,-3 3 0-15,3 3 0 0,0 2-3 0,-3 0 0 16,0 1 0-16,0-1 0 0,0 3 3 0,0 2 1 16,0-4 0-16,-3 7 0 0,0 3-5 0,0-1-2 0,0 4 0 15,0 2 0-15,-3 0 18 0,3 6-10 0,3-1 10 0,-3 3-8 16,0-3 8-16,0 6 0 0,3 5 0 0,0 0 0 16,0 0 0-16,0 0 0 0,0 0 0 0,0 0 8 15,0 8 4-15,-3 0 0 0,0 5 1 0,0 1 0 16,3 1 11-16,0 1 3 0,-3 3 0 0,0 2 0 15,0 0 0-15,3 0 0 0,0 3 0 0,0 0 0 16,-3 0 0-16,3 0 0 0,0-3 0 0,0 3 0 16,0 2-2-16,0 0 0 0,0 1 0 0,3-3 0 15,0 0-7-15,0-1-2 0,-3 1 0 0,6-3 0 16,0 0-8-16,6 3-8 0,-3-3 12 0,0 1-12 16,0-4 0-16,6 3 0 0,3-5 0 0,-1 3-9 15,-2-3-11-15,3 2-1 0,6-5-1 0,0 3 0 16,6-3-72-16,-1-2-14 15,1 0-4-15,-3-6-998 0</inkml:trace>
  <inkml:trace contextRef="#ctx0" brushRef="#br0" timeOffset="1309.4471">4499 14258 1324 0,'0'0'59'0,"-8"-2"12"16,-1-1-57-16,3 0-14 0,0-2 0 0,6 3 0 15,-3-4 97-15,3 1 17 0,3 0 3 0,3-3 1 16,3 2-72-16,-1 4-14 0,1-4-4 0,0 1 0 0,6 3 8 16,0-4 2-16,6 4 0 0,0-1 0 0,3-2 1 0,2 2 0 15,4 0 0-15,3 1 0 0,3-4 5 0,-1 1 0 0,10 0 1 0,0 2 0 16,8-2-19-16,1-3-4 0,-4 3-1 0,7-3 0 0,2 0-9 16,7-3-3-16,-1 1 0 0,4-4 0 0,5 1-9 15,1-3 0-15,-4 0 0 0,4 1 8 16,2-1-8-16,-6 2 0 0,-2-1 0 0,-4 4 0 0,-5 0 0 15,-4 1 0-15,1 2 0 0,-6 5 0 0,-4 1 28 0,-2-1 0 16,2 0 0-16,-5 6 0 0,-6-3 8 0,0 3 1 16,-4-3 1-16,1 5 0 0,-3 0-17 0,-3 0-3 15,-1 3-1-15,1 0 0 0,0 0-17 0,-3 3 0 16,-3 2 0-16,-1-2 0 0,-2 2-11 0,-3 5-5 16,3 4-2-16,-3 1 0 0,-3-1 3 0,0 7 1 15,-3 0 0-15,3 5 0 0,-6 6 14 0,3 5 15 16,-7 8-3-16,1 2-1 0,3 1-11 0,-3 2-11 15,3 0 3-15,0 3 0 0,0 8 8 0,3 2 0 0,3-4 0 16,0-1-8-16,3-3 8 0,0-2 0 0,3-3 0 16,-1 3 0-16,4 0 0 0,3-3 8 0,-3-2-8 0,6-1 0 15,-3-7 0-15,-4 0 0 0,-2-3 0 0,0-6 0 16,-6 1 0-16,0-6 8 0,0-2-8 0,-6-3 11 16,-3 0 9-16,3 0 1 0,0-5 1 0,0-3 0 15,-6 1-4-15,0-4-1 0,6 1 0 0,-3-4 0 16,-6-7-9-16,0 3-8 0,3 0 9 0,0-4-9 15,-3-1 8-15,-3-4-8 0,0 6 0 0,-6-2 0 16,0-1 11-16,-3-2-11 0,-3-3 12 0,-3 0-12 16,-2-3 12-16,-7 3-12 0,0 0 12 0,-3-5-12 15,-5-3 10-15,-4 2-10 0,-6 1 8 0,1-3-8 16,2 0 0-16,-3 0-9 0,-2 0 0 0,-4 0 0 16,-2 0 9-16,-1 1 0 0,-5 1 0 0,-1-2 0 15,-5 3 0-15,-1 0 0 0,1 5 0 0,-7 0 0 0,-5 0-18 16,2 0-2-16,-2 0 0 0,3 5 0 0,-7 0 1 0,4-2 0 15,-3-3 0-15,8 5 0 0,10-2 3 0,2 2 1 16,1-5 0-16,5 5 0 0,1-5-4 0,2 0-1 16,3 6 0-16,7-4 0 15,5 1-75-15,6 0-15 0,7-3-3 0,2 2-574 16,3-2-114-16</inkml:trace>
  <inkml:trace contextRef="#ctx0" brushRef="#br0" timeOffset="2231.2695">6931 14930 979 0,'-3'11'43'0,"-3"-6"9"0,-3 1-41 0,3-1-11 0,-2 0 0 0,2 3 0 16,-3-3 190-16,3 1 36 0,0-4 7 0,-3 4 2 15,6-1-165-15,-3-2-33 0,0-3-6 0,6 0-2 16,0 0-2-16,0 0-1 0,0 0 0 0,0 0 0 0,0 0-26 15,0 0 0-15,6 2 8 0,3 1-8 0,0-3 0 0,0 0 8 16,3 0-8-16,0 0 8 0,-1 0 5 0,4-3 1 16,6 3 0-16,0-2 0 0,6 2 15 0,-3 0 3 15,5-6 1-15,7 4 0 0,9-4 0 0,-7 1 0 16,-8-3 0-16,3 3 0 0,9 0-14 0,-4 2-3 16,4 0-1-16,0-2 0 0,-1 0-7 0,4 2 0 15,0-2-8-15,-4-1 12 0,-2-1-3 0,6 1-1 16,5 1 0-16,1 2 0 0,-7-2 1 0,7-3 0 15,0 0 0-15,2 3 0 0,10-3 12 0,-4 3 3 16,1-1 0-16,-4 1 0 0,4-3-10 0,-4 3-2 16,-2-1 0-16,3 4 0 0,-7-6-12 0,1 3 11 15,-4-1-11-15,-2 1 10 0,-6-3-10 0,-7 3-17 16,-2-3 4-16,-3 3 1 0,-3-1-3 0,-3 4 0 0,-6-1 0 16,-4 0 0-1,1 1-10-15,-3 2-3 0,-6 0 0 0,-3 0 0 16,0 0-100-16,0 0-20 0,-9-3-4 0</inkml:trace>
  <inkml:trace contextRef="#ctx0" brushRef="#br1" timeOffset="197889.9722">7355 14596 403 0,'0'0'36'0,"0"0"-36"0,0 0 0 0,0 0 0 16,0 0 88-16,0 0 10 0,0 0 2 0,0 0 1 15,0 0-68-15,0 0-13 0,0 0-4 0,0 0 0 16,0 0 9-16,0 0 2 0,0-12 0 0,0 12 0 16,0 0 32-16,0 0 6 0,0 0 2 0,0 0 0 15,0 0 7-15,0 0 2 0,0 0 0 0,0 0 0 16,0 0-31-16,0 0-5 0,0 0-2 0,0 0 0 16,0 0-16-16,0 0-3 0,0 0-1 0,0 0 0 15,0 0-6-15,0 0-2 0,0 0 0 0,9 4 0 16,4 0-1-16,-4 0 0 0,0-4 0 0,-9 0 0 15,0 0 4-15,14 8 1 0,-1-4 0 0,1 0 0 0,-1 0-2 0,5 0-1 16,-5 4 0-16,5-4 0 16,-18-4-3-16,18 4 0 0,0 0 0 0,0 0 0 0,-4 4-8 15,-1 4 0-15,1-4 0 0,-1 4 0 0,5 0-12 0,-4 0 1 16,-1 0 1-16,1 0 0 0,-1 0 10 0,1 0 0 16,-5-4 8-16,0 4-8 0,0-8 0 0,4 4 0 15,-8 0 0-15,-5-8 0 0,0 0 0 0,9 3 8 16,0 1-8-16,-9-4 0 0,0 0 0 0,0 0 0 15,9 4 0-15,-9-4 0 0,9 4 0 0,-9-4 0 16,0 0 0-16,9 8 0 0,0-4 11 0,-9-4-3 16,4 12 0-16,-4-12 0 0,0 0 5 0,0 0 1 15,-4 8 0-15,-1 4 0 0,5 0 5 0,-4 0 1 16,-1 0 0-16,-4 4 0 0,0 0 7 0,0 0 1 16,-4 0 1-16,-5 4 0 0,4 0-4 0,-4 0-1 15,0-4 0-15,0 0 0 0,5 0-9 0,-1 0-3 0,-4 4 0 16,5 0 0-16,-1-4-12 0,-4 0-12 0,-4 4 3 15,4-4 0 1,0 4-40-16,0 0-8 0,0 4-2 0,9 0-545 0,0-4-108 0</inkml:trace>
  <inkml:trace contextRef="#ctx0" brushRef="#br0" timeOffset="2871.3901">8533 14205 1987 0,'0'0'44'0,"0"0"8"0,0 0 3 0,0-2 1 0,-3-3-45 0,-3-1-11 0,3 1 0 0,3 0 0 15,-3-3 20-15,3 2 3 0,0-1 0 0,3-1 0 16,-3 2 12-16,0 1 2 0,0 5 1 0,0 0 0 16,0 0 1-16,0 0 0 0,0 0 0 0,6 5 0 15,3 6 6-15,-3 2 2 0,6 8 0 0,-4 6 0 16,1 7-19-16,3 11-3 0,0 11-1 0,3 2 0 15,-3 5 16-15,0 4 4 0,3 9 0 0,0 6 0 16,-3 11 4-16,5-3 0 0,-2-3 1 0,0 3 0 16,0 0-24-16,0-5-5 0,-3-6 0 0,0-7-1 0,0-4-19 15,3-4-12-15,-4-9 1 0,1-2 1 16,-3-5-22-16,0-6-5 16,0-5-1-16,-3-5 0 0,0-5-5 0,0-4-1 0,0-7 0 0,-3 3 0 15,3-11-24-15,-6 0-6 0,0-8-1 0,0 0 0 16,3-11-165-16,-3-5-34 0,0-26-6 15,-6-6-2-15</inkml:trace>
  <inkml:trace contextRef="#ctx0" brushRef="#br0" timeOffset="3662.9525">8348 14221 2246 0,'0'0'49'0,"0"0"11"0,0 0 1 0,9 0 3 0,3 0-52 0,3-2-12 0,3-4 0 0,3 4 0 16,-1-1 28-16,10 0 2 0,0-2 1 0,6 5 0 15,-4-2 2-15,4 2 1 0,3-3 0 0,-1 3 0 16,1-3-10-16,3 3-1 0,0 0-1 0,5 0 0 15,10-2-22-15,-1-1 0 0,-2-2 0 0,2-1 0 16,4 1 0-16,2 0 9 0,1-3-9 0,-1 3 10 16,1-3-10-16,-4-3 0 0,1 0 0 0,-3-2 0 15,-1 0 0-15,-2 0 0 0,2-3-9 0,-5 0 9 16,-1 0 0-16,-2 0-10 0,6 6 10 0,-1-4-8 16,-2 4 8-16,-4 2 0 0,1 3 8 0,-3-3-8 15,-7 8 0-15,-2 0 8 0,-3 0-8 0,0 0 0 16,-1 0 10-16,1 2-2 0,-6 1-8 0,3 0 12 15,-9-1 19-15,2 4 3 0,-8-1 1 0,3-2 0 16,-6-1-55 0,-3 3-12-16,-3 1-1 0,0-1-1 0,-3 3 20 0,3 0 4 0,-9 0 1 15,0 2 0-15,3 1 9 0,-3 5 0 0,-3 0 0 0,0 0 0 0,-3 5 0 16,3 0 0-16,0 3 0 0,-3 0 0 0,3 2 0 16,0 3 12-16,0 8-4 0,0 0 0 0,3 0-8 0,0 6 0 15,0 2 8-15,3 0-8 0,3-3 0 0,-3 0 0 16,0 3 0-16,0 3 0 0,3 5 0 0,3 2 0 15,-3 4 0-15,0-4 0 0,0 1 12 0,0-3 0 16,3 0 1-16,-3 2 0 0,0 1 6 0,3-1 1 16,0 1 0-16,0-3 0 0,-3-3 9 0,6-5 3 15,-3 0 0-15,3 0 0 0,0-3 6 0,0 3 2 16,3 0 0-16,-1 3 0 0,1-6-40 0,-3-5 0 16,0 0 0-16,0-5 0 0,0-6 0 0,0 1 0 15,0-1 0-15,-3-7 0 0,-3 2 0 0,3-5 0 16,-3-3 0-16,0-2 0 0,-3-1 0 0,0 4 8 15,0-7-8-15,-3 4 0 0,3-3 10 0,-3 5-2 0,-3-5-8 16,3 0 12-16,-3-3-12 0,-3 6 9 0,-3-6-9 0,0 3 8 16,-3-3-8-16,-6 1 0 0,-2 2 0 0,-7 0 0 15,-3-3 0-15,0 3 0 0,-2 0 0 0,-1-3 0 16,-6 0 0-16,-2-2 0 0,-1-6 0 0,-3-2 0 16,-8 5 0-16,2-8 0 0,4-2 0 0,-4-1 0 15,-5 0-13-15,-1-2 1 0,-3 3 1 0,-5-1 0 16,-3-5 1-16,-7 0 0 0,-5 3 0 0,2-5 0 15,-2-1-42 1,3 3-8-16,-4-2-1 0,10-1-1 0,6 1-28 0,2-4-6 16,10 4 0-16,-1-6-650 0,3 0-130 0</inkml:trace>
  <inkml:trace contextRef="#ctx0" brushRef="#br0" timeOffset="4397.1628">9521 14690 1728 0,'-3'5'153'16,"3"6"-122"-16,0-4-31 0,0-1 0 16,-3 2 202-16,3-8 34 0,3 5 8 0,-3-5 0 15,0 8-187-15,0-3-37 0,6 1-8 0,-3 1-2 0,3 1-10 16,0 6-11-16,3 2 3 0,0 5 0 0,0 2-5 0,2 4-1 16,1 7 0-16,-3 3 0 0,3 0 4 0,-3 3 1 15,3 0 0-15,-3 2 0 0,0 0 17 0,0-2 3 16,-3 0 1-16,-3-3 0 0,0-3-4 0,0-5-8 15,0-2 12-15,0-3-4 0,-3-3-8 0,3-5 8 16,-3-6-8-16,3-2 8 0,-3 0-8 0,0-8-17 16,0 0 4-16,0 0 1 0,0 0 12 0,0 0 0 15,0 0 0-15,0 0 0 0,-6-8 12 0,6 0-2 16,-3-5 0-16,3 0 0 0,0-6-2 0,0 1 0 16,3-1 0-16,3-7 0 0,0 2 10 0,2-2 2 15,1-1 0-15,3 1 0 0,0-1-20 0,3-2 0 16,0 5 0-16,3 0 0 15,0 3-17-15,3 0-7 0,-1 3-2 0,-2 4 0 0,3 4 6 0,0 2 0 16,-3 0 1-16,0 3 0 0,-6 5 3 0,-1 0 1 0,-2 5 0 16,6 3 0-16,0-3 15 0,-3 6-9 0,0-1 9 0,-3 1-8 15,-3 2 16-15,0-2 3 0,-6 2 1 0,0 0 0 16,0 3-12-16,-3 0 0 0,-6 2 9 0,0 4-9 16,-3 1 0-16,0 4 9 0,-3-3-9 0,-3 2 0 15,-2-2 0-15,-4 0 0 0,-3 0 0 0,0-6 0 16,3 1-9-16,-2-4-3 0,2-1 0 0,0-4 0 31,3 1-29-31,0-6-7 0,0 3 0 0,4-3-1 0,-1-5-155 0,6 0-32 16,-12-5-5-16,12-8-2 0</inkml:trace>
  <inkml:trace contextRef="#ctx0" brushRef="#br0" timeOffset="5131.6553">10438 14843 864 0,'-12'16'38'0,"12"-8"8"0,-6 3-37 0,3-4-9 0,0-1 0 0,0 2 0 16,-3-3 158-16,0 3 30 0,-3-5 5 0,6 2 2 15,0-2-156-15,3-3-31 0,-3 2-8 0,3-2 0 16,-3 0 8-16,3 0 0 0,0 0 0 0,0 0 0 0,0 0 38 16,0 0 8-16,0 0 2 0,0 0 0 0,0 0 19 0,0 0 4 15,12 0 1-15,3-2 0 0,3-1-28 0,0-2-6 16,0 2-1-16,2-5 0 0,7 3-29 0,-3-6-5 15,3 3-2-15,0-2 0 0,2-1-9 0,1-2 0 16,0 2 0-16,0-2 0 0,5 2 0 0,4 1 0 16,0-3 0-16,-1 5 0 0,4-6 21 0,0 9-1 15,-1-3 0-15,1 3 0 0,0 0 14 0,-1-1 2 16,7-2 1-16,-3 3 0 0,2-3-24 0,-2 3-5 16,6-3 0-16,-4 0-8 0,1-3 12 0,-4 1-12 15,1-1 12-15,3 3-12 0,2-2 0 0,-2-1 0 16,0 1 0-16,-1-4 0 0,4 4 0 0,-4-1 0 15,-2 1 0-15,-3-1 0 0,-4 3 0 0,1 0 0 16,-6 0 0-16,3 3 0 0,-4-6 0 0,-5 6 0 0,-3 0 0 16,0-1 0-16,0 1 8 0,-4 2-8 0,-2 1 12 0,0-1-12 15,0 1 13-15,-6-1-4 0,0 3-1 0,-3 0 0 16,0 0-8-16,-9 0 0 0,0 0 0 0,0 0 8 16,0 0-8-16,0 0-9 0,0 0 9 0,0 0-13 15,0 0-9-15,0 0-2 0,0 0 0 0,0-5 0 31,-9-1-97-31,3-2-20 0,-3-5-4 0,-3-3-810 0</inkml:trace>
  <inkml:trace contextRef="#ctx0" brushRef="#br1" timeOffset="199342.7575">11069 14448 982 0,'0'0'44'0,"0"0"8"0,0 0-41 0,0 0-11 15,0 0 0-15,0 0 0 0,0 0 39 0,0 0 5 16,0 0 2-16,0 0 0 0,0 0-37 0,0 0-9 16,0 0 0-16,0 0 0 0,0 0 0 0,-5-4 0 15,-4 0 0-15,9 4-11 0,0 0 11 0,0 0 0 16,-9 0 0-16,9 0-8 0,-9 4 8 0,9-4 0 0,0 0 0 15,-9 0 0-15,9 0 20 0,0 0 10 0,-4 0 2 0,4 0 0 16,-9 4 2-16,9-4 1 0,0 0 0 0,0 0 0 16,0 0-35-16,0 0 0 0,-5 0 0 0,5 0 0 15,-9-8 0-15,9 8-9 0,-4-8 9 0,4 8-12 16,0-8 12-16,0 8 0 0,0-8 0 0,0 8 0 16,0 0 8-16,0 0 3 0,-5-4 1 0,5 4 0 15,0 0 30-15,0 0 6 0,0 0 2 0,0 0 0 16,0 0-38-16,0 0-12 0,0 0 0 0,0 0 0 15,0 0 12-15,0 0-12 0,0 0 12 0,0 0-12 16,9 4 0-16,0 0 0 0,5 0 0 0,-5 4 0 16,0-4 18-16,0 0-3 0,0 0-1 0,4 0 0 15,1 4 9-15,-1-4 1 0,5 0 1 0,-5 0 0 16,1 0-8-16,4 0-1 0,0 0-1 0,-5 0 0 16,5 0-4-16,-4 0-1 0,-1 4 0 0,5-4 0 0,0 0-10 15,-4 0 12-15,-1 4-12 0,1-4 12 0,-1 0-12 16,-4 4 0-16,0-4 9 0,0 4-9 0,0 0 12 15,0 0-3-15,-4 0 0 0,-5 0 0 0,4 0 3 16,-4 4 0-16,0-4 0 0,-4 4 0 0,-1 4 6 0,-4-4 2 16,5 4 0-16,-5 0 0 0,0 0 3 0,-5 4 1 15,1-4 0-15,-1 4 0 0,1 0-10 0,-1 0-2 16,1-1 0-16,4 5 0 0,-5-4-26 0,5 4-6 16,0-4 0-16,0 0-1 15,0 4-143-15,5 0-28 0,-14 20-5 0,4-4-516 16</inkml:trace>
  <inkml:trace contextRef="#ctx0" brushRef="#br0" timeOffset="5678.1094">12054 13933 1364 0,'0'0'60'0,"0"0"13"0,0 0-58 0,0 0-15 0,0 0 0 0,3-5 0 16,-3 5 121-16,0 0 22 0,0 0 4 0,0 0 1 16,0 0-32-16,0 0-7 0,9-3-1 0,-9 3 0 15,0 0-32-15,3 5-6 0,3 1-2 0,-3-1 0 16,3 5-12-16,-3 1-4 0,0 5 0 0,0 2 0 15,3 4-32-15,0 4-6 0,0 1-2 0,-1-1 0 16,1 6-12-16,0 5 0 0,6 5 0 0,-3 6 0 16,6 2 0-16,0 6 0 0,3 4 0 0,-3-1 0 15,-3-1 17-15,-3-3 1 0,-1 4 0 0,1 1 0 16,3 1 12-16,3-2 2 0,0-4 1 0,-3-2 0 16,3-8-19-16,0-3-4 0,-3-5-1 0,0-2 0 15,-1-6-9-15,-2-5 0 0,0-3 0 0,-3-3 0 16,-3-4 0-16,3-1-12 0,-3-3 4 0,0 1 8 15,0-3-40-15,-3-3 0 16,3 3 0-16,-3-3 0 0,0-5 20 0,0 0 3 0,0 0 1 0,0 0 0 16,0 0-32-16,0 0-5 0,0 0-2 15,-3-5 0-15,0-5-111 0,0-6-22 0,0-5-5 16</inkml:trace>
  <inkml:trace contextRef="#ctx0" brushRef="#br0" timeOffset="6466.672">12069 13893 2149 0,'3'14'95'0,"-3"-9"20"0,3 0-92 0,0 3-23 16,0 0 0-16,0-3 0 0,3 1 57 0,0-4 7 15,3 1 2-15,2-1 0 0,1 1-31 0,6-6-7 16,3 3 0-16,0-5-1 0,0 0-39 0,3 0-7 16,2-6-1-16,4 0-1 0,0 1 8 0,3-1 1 15,2-2 1-15,1 2 0 0,-3 1 3 0,3-1 0 0,5-2 0 16,1 2 0-16,8-2 8 0,-2 0 0 0,0 0 0 0,-1 0 0 15,1-1 0-15,3 4 0 0,-1-1 0 0,-2-2 0 16,-1 2 0-16,1 3 0 0,0-2 0 0,-7-1 0 16,-2 3 13-16,-3 3-1 0,-1 0-1 0,-2-1 0 15,-3 1 4-15,-3 3 1 0,-3-4 0 0,-1 4 0 16,1-1-8-16,-3 0-8 0,-3-5 11 0,0 6-11 16,0-1 0-16,-4 0 0 0,4-2 0 0,-6 5-12 15,3 0 12-15,-3 3 12 0,-3 2-3 0,0-2 0 16,-3 5-20-16,0 0-4 0,-3 5-1 0,-3 3 0 15,-3 5 16-15,3 5 0 0,3 3 0 0,-3 3 10 16,3 8-2-16,-3 0-8 0,3 2 12 0,0 3-4 16,0 0 6-16,3-3 1 0,-6 0 0 0,3 1 0 15,3-3 3-15,0-1 1 0,-3 4 0 0,-1 2 0 16,7 5-11-16,-3-3-8 0,0 6 12 0,3 0-12 0,0 0 0 16,0 0 0-16,3 0 0 0,-3 3 0 0,3-4 14 0,0-1-4 15,-3-1-1-15,3-5 0 0,-3-5 3 0,-4-3 0 16,4-6 0-16,-3-1 0 0,3-1 4 0,-3-3 0 15,0-2 1-15,0 0 0 0,0-3-9 0,0 0-8 16,0-2 12-16,0-1-12 0,-3 3 16 0,3-2-3 16,-3-1-1-16,3-2 0 0,-6 3 23 0,3-6 4 15,0 3 1-15,-3-6 0 0,-3 1-32 0,3-3-8 16,0-3 0-16,-3 3 0 0,-3-5 0 0,-3-1-16 16,3 4 4-16,-6-6 0 0,-3 0 12 0,0-3-10 15,-6 0 10-15,1 3-10 0,-4-5 10 0,3 3-8 16,-3-6 8-16,-3 5-8 0,1-2 8 0,-7 2 0 15,0-2 0-15,-3 2 0 0,1-2 14 0,-7-1 5 16,-3-1 1-16,4 1 0 0,-4 4-32 0,3-6-7 0,-8 2-1 16,-1-2 0-16,4 1 7 0,-1-1 1 0,0 2 0 15,4-2 0-15,-1 3 3 0,0-3 1 0,-2 0 0 0,-1 0 0 32,3-2-31-32,1-1-5 0,8-2-2 0,0-3 0 15,4 0-118-15,2-2-23 0,6-6-5 0</inkml:trace>
  <inkml:trace contextRef="#ctx0" brushRef="#br0" timeOffset="6935.3096">13045 14314 1209 0,'0'11'108'0,"-3"-1"-87"0,-3 1-21 0,3-3 0 0,-6 2 247 0,6-4 45 0,-3 1 8 0,0-4 3 15,-2 0-236-15,-1-1-47 0,0-2-10 0,0-2-2 32,0 2-8-32,-3-3 0 0,3 0 0 0,-3 1 8 15,0-3-8-15,0-1 0 0,0-2 0 0,-3 3 0 0,-2 0 0 0,2 2 0 0,-6-2 0 0,6 5 0 16,3 0 0-16,-3 2 0 0,0 1 0 0,3 5 0 16,0 0 28-16,4 5 1 0,5 3 0 0,-6 0 0 15,0 2-3-15,6 1-1 0,0 5 0 0,0 0 0 16,0-1-25-16,3-1 0 0,3-1 0 0,0 0 0 31,0 0 0-31,6 0-17 0,3-2 2 0,2-1 1 16,7-2-17-16,3 0-3 0,3-5-1 0,3-1 0 0,2-5-11 15,7-2-2-15,6-3-1 0,-1-3 0 0,-2-4-99 0,3-4-20 16,47-18-4-16,-27 0-625 0</inkml:trace>
  <inkml:trace contextRef="#ctx0" brushRef="#br0" timeOffset="7575.7936">13703 14489 864 0,'0'0'76'0,"0"0"-60"0,0 0-16 0,0 0 0 31,0 0 110-31,0 0 19 0,-3-3 4 0,0-2 1 0,3-3-119 0,-3 2-24 0,3 6-5 0,0 0-1 16,0 0 15-16,0 0 15 0,0 0-3 0,0 0-1 16,0 0 46-16,0 0 10 0,0 0 1 0,0 0 1 0,0 0 2 15,0 0 0-15,0 0 0 0,0 0 0 0,6 0-13 0,-6 0-2 31,9-2-1-31,0-1 0 0,0 3-21 0,0 0-4 0,0-3-1 0,3 1 0 0,-1-3-15 0,4-1-3 16,0 1-1-16,6 0 0 0,0-1-2 0,3 1-8 16,0 0 12-16,5 0-4 0,4-1 21 0,3 4 4 15,-1 2 1-15,4-3 0 0,6 0 6 0,-1 3 0 32,-2 0 1-32,3 0 0 0,-4 0-1 0,1 0 0 15,3 0 0-15,-4 0 0 0,-2 0-12 0,0 0-2 16,3-2-1-16,-4-1 0 0,1-5-17 0,-3-3-8 0,-1 4 8 0,1-1-8 31,0-3-27-31,2-2-10 0,-2 0-3 0,3 5 0 0,-3 0 12 0,-1 0 3 0,1 0 0 0,-3 0 0 31,0 3-23-31,-4-3-5 0,-2 2-1 0,-6-2 0 16,0 3 11-16,-3-3 3 0,-6 3 0 0,-1-3 0 0,1 0-40 0,-6 0-7 0,-6 0-1 0,0 0-495 0,-3-2-98 0</inkml:trace>
  <inkml:trace contextRef="#ctx0" brushRef="#br1" timeOffset="200336.4621">13955 14076 748 0,'0'0'33'0,"0"0"7"0,0 0-32 0,0 0-8 0,0 0 0 0,0 0 0 16,0 0 139-16,0 0 25 0,0 0 6 0,0 0 1 15,0 0-127-15,0 0-26 0,0 0-5 0,14 4-1 16,-14-4 24-16,9 0 5 0,-9 0 1 0,0 0 0 16,9 4-29-16,-9-4-5 0,0 0-8 0,9 4 11 15,-9-4 4-15,0 0 1 0,4 8 0 0,5 0 0 16,0-4 21-16,0 4 5 0,5-4 1 0,-1 4 0 0,1 4-24 15,-5 0-5-15,9-4-1 0,-5 4 0 0,9-8-3 0,-4 4-1 16,5 0 0-16,-1 0 0 0,1 0-9 0,-1 0 0 16,1-4 0-16,-1 0 0 0,-8 4 12 0,4-4-4 15,-5 4 0-15,-4-4 0 0,5 0 3 0,4 0 0 16,-9 0 0-16,4 0 0 0,-13-4 2 0,14 0 1 16,-1 4 0-16,-4 0 0 0,0 4-14 0,-9-8 11 15,0 0-11-15,14 4 10 0,-10 4-10 0,1 4 0 16,-5-4 0-16,4 0 8 0,-8 4 2 0,4 4 0 15,-5-4 0-15,1 4 0 0,-1 0 1 0,-4 0 0 16,0 0 0-16,-4 0 0 0,-1 4-3 0,1-4-8 16,-1 4 12-16,-4 0-4 0,5 4-8 0,-5-4-14 15,0 0 3-15,0 0 1 16,-5 0-44-16,1 4-9 0,4-4-1 0</inkml:trace>
  <inkml:trace contextRef="#ctx0" brushRef="#br0" timeOffset="8033.4876">14947 13565 230 0,'6'16'20'0,"0"5"-20"15,0-2 0-15,0-1 0 0,0-2 560 0,-3-3 107 16,-3-2 21-16,3 0 5 0,3-4-541 0,-3-1-108 16,-3-6-21-16,3 8-5 0,-3-8-18 0,3 8-9 15,0 0 1-15,0 2 0 0,-3-5 8 0,-3 6-10 16,0 0 10-16,3 5-10 0,0-1 10 0,0 9-13 15,6 0 5-15,-3 8 8 0,-3 7-25 0,3 6 2 16,3 6 1-16,-3 2 0 0,-3 0 7 0,6-1 2 16,0 7 0-16,2 7 0 0,1 0 24 0,0 0 5 0,0-5 0 15,0-5 1-15,0-1 17 0,0 1 3 0,0-1 1 16,0-2 0-16,-3 0-5 0,3-3-1 0,-3-7 0 0,3-4 0 16,-3-4-16-16,0-6-3 0,2 0-1 0,-2-5 0 31,0-6-35-31,0-2-7 0,0-3-2 0,0-2 0 15,0-6 0-15,-3 3 0 0,3-5 0 0,0-1 0 16,0-4-61-16,0-3-13 0,0-1-2 0,-3 1-1 0,3-8-85 16,0-1-17-16,-3-1-3 0,0-9-1 15</inkml:trace>
  <inkml:trace contextRef="#ctx0" brushRef="#br0" timeOffset="8892.7152">15010 13758 2188 0,'-3'6'195'0,"0"-1"-156"0,0-2-31 0,0 2-8 16,-3 0 58-16,0-5 10 0,6 0 3 0,0 0 0 15,0 0-40-15,0 0-8 0,0 0-2 0,0 0 0 16,12 5 7-16,3-2 2 0,-3-3 0 0,5 3 0 16,1-1 1-16,6 1 0 0,-3 2 0 0,3-5 0 15,0 3-20-15,5-3-11 0,1 0 12 0,6-3-12 16,0-2 0-16,2 0 0 0,4-6 0 0,0 3 0 16,5-5 0-16,-5 0 0 0,3 0 0 0,-1-1-9 15,-2 1-24-15,2 0-5 0,-2 0-1 16,3 2 0-16,-7 3 30 0,4-2 9 0,-3 2 0 0,-6 2 0 15,-1 1 0-15,1 0 16 0,-6 5-2 0,0-3 0 16,-4 3 4-16,-2-3 1 0,0 3 0 0,-3-2 0 16,0 2-7-16,-6-3 0 0,3 3-1 0,0-3 0 0,-4 3-11 15,1 0 0-15,-3 0 0 0,0 0 0 0,0 3 0 16,0-3 0-16,-6 3 0 0,6 2 0 0,-6-2 0 16,3-1 0-16,0 6 0 0,0-2 0 0,3-1-8 0,-6 0 8 15,6 3-10-15,-3 0 10 0,0 3 0 0,0-1 0 16,-1 3 0-16,1-2 0 0,-3 2 0 0,6 0 0 15,-3 3 9-15,0 0-9 0,3 0 0 0,-3 0 8 16,-3 2-8-16,3-2 0 0,3 3 0 0,-3-1 0 16,0 4 0-16,0 1 0 0,3 1-12 0,-3 3 4 15,6-1 8-15,-3 6-13 0,2 0-7 0,-2-1-2 16,0 4 0-16,0 2 0 0,3 5 7 0,-3 3 2 0,-3 3 0 16,3 5 0-16,-3 0 13 0,3 2 16 0,-6-5-3 15,6 1-1-15,-6-6 20 0,3 2 4 16,0-2 1-16,0 0 0 0,-3-2-14 0,3-4-3 0,-1-4-1 0,1-4 0 15,-3-1-19-15,6-1-11 0,-3-6 2 0,0 1 0 16,0-3 9-16,3 1-12 0,-6-4 12 0,3-2-12 16,0-3 12-16,0 3 0 0,-3 0 0 0,-3-3 0 15,3-2 8-15,-3 2 3 0,0-2 1 0,0-3 0 16,0-1-12-16,-3 1 0 0,3-2 0 0,-3 2 8 16,0-3 19-16,0-2 3 0,3-3 1 0,-3 5 0 31,-3-3-50-31,0 1-9 0,-3-3-3 0,0 0 0 0,0 3 31 0,-3-3 0 0,1-3 0 0,-4 3 0 15,0 0 0-15,-6 3 0 0,0-1 13 0,-3 1-4 16,-3 0-9-16,1-1 0 0,-7 4 0 0,0-1 0 16,3-2 0-16,-2-1-9 0,-1-2 0 0,0 3 0 0,-3-3 9 15,1 0 12-15,-4 0-2 0,-3-3-1 0,-2 1-9 16,-1-1 0-16,-3 0 0 0,1 1 0 0,-1-4-14 16,-2 4-2-16,-1-1 0 0,0 0 0 0,-2-2 1 15,-1 0 0-15,1-3 0 0,-1 0 0 16,4 3-13-16,2-3-4 0,0 0 0 0,4 0 0 15,-1 0-13-15,0 0-3 0,1 0-1 0,5-3 0 16,0-2-83-16,7 0-16 0,2 0-3 0,0-8-789 0</inkml:trace>
  <inkml:trace contextRef="#ctx0" brushRef="#br0" timeOffset="9736.2296">15950 14441 1209 0,'0'0'108'0,"0"0"-87"16,3 13-21-16,-6-5 0 0,3 0 169 0,0-8 30 15,-3 5 5-15,0-5 2 0,0 3-119 0,-3 0-24 16,3-3-5-16,0-3-1 0,0 3-5 0,-2-3 0 16,2 3-1-16,0-2 0 0,-3-1-4 0,-3 0-1 15,0 1 0-15,-3 2 0 0,0-3-29 0,-3 3-5 16,3 0-2-16,-3 3 0 0,-3-1-2 0,4 1-8 16,-1 0 12-16,0 2-4 0,0 0-8 0,3 1 12 15,-3-1-12-15,0 3 12 0,6 2-12 0,-3 1 0 16,3 0 0-16,-2-3 0 0,2 2 0 0,3 1-12 15,-3 2 2-15,3 0 1 0,0-2-3 0,0-1 0 0,3 1 0 16,0-3 0-16,3 0 0 0,3 2 0 0,0-2 0 16,0 0 0-16,3 0 12 0,0 0-8 0,3 0 8 15,3 0-8-15,-3 3 8 0,2-4 0 0,4 1 0 0,0 0-8 16,0 3 8-16,3-6 16 0,-3-2-4 0,3 0-1 16,-3-1-11-16,-1-2 0 0,1-2-12 0,0-4 12 15,0-2-12-15,-3 0 12 0,3-5-10 0,0-3 10 16,-3 0-12-16,3-2 3 0,-1-1 1 0,1-4 0 15,-3 1 8-15,0-4-10 0,0-1 10 0,-3 1-10 16,0-3 0-16,-3 2 0 0,-3-4 0 0,-3 2 0 16,3-1 10-16,-3 4 0 0,-3-3 0 0,3 0 0 15,-3 5 12-15,0-2 2 0,-3-1 0 0,3 3 0 0,-3-2-2 16,0 2-1-16,3-2 0 0,0-1 0 0,-3 1-3 16,3 2-8-16,-3 0 12 0,3 0-4 0,-3 3-8 15,3 2 0-15,0 1 0 0,0 2 0 0,0 3-13 16,0 2-2-16,-3 6 0 0,3 0 0 0,3 5 15 0,0 0 0 15,-6-3 0-15,6 3 0 0,-2 5 24 0,-1 3 0 16,3 0 1-16,-6 5 0 0,3 3 1 0,0 3 0 16,0 5 0-16,0 5 0 0,3 0-26 0,0 5 0 15,0 1 0-15,0-1 0 0,-3 6 23 0,6 2 12 16,3 3 2-16,0 5 1 0,3 3-14 0,-1 0-2 16,-2 0-1-16,3-5 0 0,3-6-13 0,0-5-8 15,-3-3 10-15,0-2-10 16,0-5-21-16,-3-1-11 0,3-7-1 0,-3-3-1 15,0-9-129-15,3 1-25 0,-6-8-6 0</inkml:trace>
  <inkml:trace contextRef="#ctx0" brushRef="#br0" timeOffset="36475.6189">16474 14036 1566 0,'0'0'69'0,"0"0"15"0,0 0-68 0,-3 5-16 0,3-5 0 0,0 0 0 16,0 0 61-16,-3 3 9 0,3-3 2 0,0 0 0 15,0 0-36-15,0 0-8 0,0 0 0 0,0 0-1 16,0 0 21-16,0 5 4 0,0-5 0 0,0 0 1 0,0 0-5 0,0 0-2 16,0 0 0-16,0 0 0 0,-3 6-17 0,3-6-3 15,0 0-1-15,0 0 0 0,0 0-25 0,0 0 0 16,0 0 0-16,0 0 0 0,9-3 0 0,0 0 0 16,3-2 0-16,0 2 0 0,0 1 0 0,3-1 10 15,3 1 1-15,5-1 0 0,7-5 18 0,0 3 4 16,6-1 1-16,-1-2 0 0,-2 3-8 0,9-5-2 15,2-1 0-15,1 0 0 0,-3-2 5 0,-1 3 1 16,7-1 0-16,0-2 0 0,-1 0-30 0,4 2 0 16,-4-2 0-16,4-1 0 0,3 4-11 0,-4-3-5 15,1 2 0-15,5 3-1 0,7-2 5 0,-1 2 2 16,-2 0 0-16,-1 0 0 0,1-3 2 0,-3 3 0 16,-4 0 0-16,-2-2 0 15,-4 4-27-15,-5-2-5 0,-6 1 0 0,-3-1-700 0,-7 0-140 16</inkml:trace>
  <inkml:trace contextRef="#ctx0" brushRef="#br1" timeOffset="201289.3743">16833 13668 288 0,'18'8'25'0,"-18"-8"-25"0,0 0 0 15,0 0 0-15,0 0 187 0,0 0 32 16,9 8 6-16,-9-8 2 0,0 0-124 0,9 8-25 0,4-4-5 0,1 0-1 16,-5 4-38-16,4-4-8 0,5 0-2 0,0 0 0 15,5-4-12-15,-1 4-4 0,-8-4 0 0,4 0 0 16,4 0-8-16,1 0 0 0,-5 0 0 0,4 0 0 15,0 0 20-15,5 4 1 0,-9-4 1 0,5 4 0 16,-10 4-6-16,5-8-2 0,0 8 0 0,-4-8 0 16,-5 0 6-16,0 4 2 0,0 0 0 0,-9-4 0 15,0 0 6-15,9 4 0 0,0 0 1 0,-5 0 0 16,5 0-29-16,-9-4 8 0,5 8-8 0,-1 0 0 16,5 0 27-16,-9 0 2 0,5 4 1 0,-5 0 0 15,0 0 3-15,-5 4 1 0,1 4 0 0,-1 0 0 16,-4 0-3-16,0 4-1 0,-4 8 0 0,-5 0 0 15,-5 0-6-15,1 0 0 0,4 0-1 0,0 4 0 16,-9-8-12-16,4 8-3 0,-3-4 0 0,3 0 0 16,10 0-109-16,-10-4-23 15,-13-4-4-15</inkml:trace>
  <inkml:trace contextRef="#ctx0" brushRef="#br0" timeOffset="27394.9388">18433 13631 864 0,'0'0'38'0,"0"0"8"0,0 0-37 0,0 0-9 0,0 0 0 0,0 0 0 15,6 3 235-15,0 2 45 0,3-5 8 0,-3 0 3 16,2 3-198-16,4-3-39 0,-3 3-8 0,3-3-2 16,0 0-16-16,3 0-3 0,0 2-1 0,3 1 0 15,-3 0-2-15,2-3-1 0,1 0 0 0,3 0 0 16,3-3 2-16,0 0 0 0,0 1 0 0,2-4 0 15,4-2-1-15,-3-2 0 0,3-1 0 0,-1-2 0 16,1 2-22-16,0-5 0 0,0-2 0 0,0 2 8 16,-7-2-8-16,1 2-12 0,0-3 4 0,0 3 0 0,-6-2 8 15,0-1 0-15,-4 1 0 0,-2-3 0 0,-3 2 0 16,0 3 0-16,-6-2-9 0,3 2 9 0,-3 0 0 16,-3 0 13-16,-3 0-1 0,-3 3-1 0,0 2 12 15,0 1 2-15,-3-1 1 0,0 1 0 0,0-1-7 0,-2 3-2 16,-1-3 0-16,-6 4 0 0,3 1-17 0,-3-2 8 15,0 6-8-15,3-4 0 0,-3 1 0 0,-2 5 0 16,2 0-15-16,-3 5 5 0,0 1 2 0,0 2 0 16,0 2 0-16,4 3 0 0,-1 3 8 0,0 3-8 15,0 2 8-15,0 3-8 0,3 0 21 0,0 2 5 16,3 3 1-16,-2 6 0 0,-1 2 5 0,3 5 0 16,0 3 1-16,3 0 0 0,3 3 3 0,3-3 0 0,6 2 0 0,3 3 0 15,3 1-4-15,6 2 0 0,0 0 0 0,-1-6 0 16,4 1-24-16,3-6 0 0,-3-2 0 0,3-6 0 15,3-2 0-15,-3-3 0 0,2-8-14 0,1-2 5 32,-3-6-156-32,6-2-31 0</inkml:trace>
  <inkml:trace contextRef="#ctx0" brushRef="#br0" timeOffset="29257.0817">18058 13113 1555 0,'0'0'138'0,"0"0"-110"0,0 0-28 0,0 0 0 16,0 0 120-16,0 0 18 0,0 0 4 0,0 0 1 16,0 0-96-16,6-3-19 0,3-2-4 0,-3 2-1 15,2-5-23-15,-2 6-13 0,6-1 1 0,3 0 1 16,0-2 19-16,6 0 3 0,0-1 1 0,3-2 0 16,5 3-12-16,1 0 0 0,3-6 0 0,3 3 8 15,5-5 8-15,1 3 0 0,6-1 1 0,5-2 0 16,1 2 3-16,-1 1 1 0,1-1 0 0,-1 3 0 0,1-3-6 15,-3 4-2-15,-1 1 0 0,-2-2 0 0,-1 3-2 16,-2-3-1-16,-6 3 0 0,-1 0 0 0,-5 2-10 16,-3-2-9-16,0-1 9 0,-9 4-13 0,-1-1-3 15,-2 0-1-15,-3 1 0 0,-3-1 0 0,-3 3 17 0,-3 3-12 16,-6-3 12-16,6 2-10 0,0 4 10 0,-3-1 0 16,0 0 0-16,-3 3 0 0,0 0 0 0,0 5 0 15,3 1-10-15,-3-1 10 0,0 3 0 0,0 2 12 16,-3 1 0-16,3-1 0 0,3 1 17 0,-3 2 3 15,3 5 1-15,0 1 0 0,0-1 2 0,0 6 0 16,0 0 0-16,3 2 0 0,0 1-3 0,0 4-1 16,2 1 0-16,1 2 0 0,0 6-7 0,3 0 0 15,0 2-1-15,3 0 0 0,0 0-23 0,3 3 8 0,0 0-8 16,-1 0 0-16,4-3 0 0,-3-2 0 0,-6 0-12 16,0-6 4-16,0-5 8 0,0-3-13 0,0 1 5 0,0-6 8 15,2 0-9-15,-2-3 9 0,3 4 0 0,-3-4 0 16,0-2-15-16,0 0 4 0,-3-3 1 0,0 0 0 15,0-5-2-15,-3-3-1 0,-3 0 0 0,0 1 0 16,0-4 13-16,-3 1-12 0,0-3 12 0,-3 0-12 16,0 0 12-16,0-1 16 0,-3-1-3 0,0-1-1 15,-3-2 14-15,0 2 2 0,3 0 1 0,-6-2 0 16,-3-3-4-16,0 0-1 0,-3 0 0 0,1-3 0 16,-1 1-11-16,-3-4-2 0,3 1-1 0,-6 0 0 15,3 2-10-15,-2-2 8 0,-4-3-8 0,0 0 8 16,0 3-23-16,0-3-5 0,-2 2 0 0,-7 1-1 15,-6 0-3-15,1 0 0 0,-1 2 0 0,-3 3 0 16,-5 3-5-16,2-3-2 0,3 2 0 16,4 1 0-16,-1-6 31 0,-3 6 10 0,4-1 0 0,2-2 0 0,3 0 8 15,1 0 2-15,2-2 0 0,3-1 0 0,0 1-20 0,4-1-17 16,2-2 3-16,0-1 1 0,3 4 13 0,0-4 0 16,3 4 0-16,4-4 0 0,2 1 0 0,0 0 0 15,0 0 0-15,3-3 0 0,-3 2 9 0,3 1-9 16,3 0 0-16,0-3 9 0,0 0 7 0,0 0 0 15,0-3 1-15,3 1 0 0,-3-1-4 0,3-5-1 16,-6 0 0-16,6 1 0 0,-2-7-1 0,2-1-1 16,-3-4 0-16,3-5 0 0,-3-5-10 0,3-2 10 15,-3-6-10-15,0-3 10 0,-3 0-10 0,0-2 0 0,-3 0 0 16,3-3 0-16,-3-3-11 0,3 3 11 0,-3 1-8 16,3 1 8-16,3 1 0 0,1 5 0 0,-4 0 0 15,3 0 11-15,3-3-3 0,3 6-8 0,0 0 12 0,0-1-4 16,0 1-22-16,3 0-5 0,0 2-1 0,0 6 0 31,-3-1-139-31,0 4-28 0,3-22-5 0,3 18-2 0</inkml:trace>
  <inkml:trace contextRef="#ctx0" brushRef="#br0" timeOffset="29866.316">19373 13512 172 0,'0'0'8'0,"0"0"1"0,0 0-9 0,0 0 0 0,9 0 0 0,-3 0 0 16,0-2 398-16,3-1 78 0,0-2 15 0,0-3 3 15,3 0-380-15,0 0-76 0,0 0-15 0,3 0-3 16,-1-3 36-16,4 3 7 0,-3 3 1 0,0-3 1 0,6-2-13 16,3-1-2-16,2 1-1 0,4-4 0 0,0-2-6 15,3 3-2-15,2 0 0 0,4-3 0 0,3 3-3 16,5 0-1-16,4-1 0 0,0-1 0 0,2-1-46 0,-2 2-10 16,-4 1-1-16,-2 0-1 15,0 0-38-15,-1-1-7 0,-2 1-2 16,-6 0 0-16,-3 0-172 0,-7 5-34 0,19-13-7 15,-24 10-2-15</inkml:trace>
  <inkml:trace contextRef="#ctx0" brushRef="#br1" timeOffset="202524.4457">19508 13149 288 0,'0'0'12'0,"0"0"4"0,0 0-16 0,0 0 0 16,9 8 0-16,-9-8 0 0,0 0 220 0,14 8 40 16,-5 0 9-16,-1-4 2 0,6 4-179 0,-5-4-35 15,0 4-7-15,4-4-2 0,-4 0-25 0,9 0-6 16,0 0-1-16,5 0 0 0,-5 0-16 0,4 0-16 15,1 0 4-15,-1-4 0 0,1 4 35 0,-1 0 7 0,-4-4 2 0,0 4 0 16,-9 0-21-16,5 0-11 0,-1-4 12 0,1 4-12 16,-5-4 18-16,0 0-3 0,0 4-1 0,-9-4 0 15,0 0 6-15,0 0 0 0,9 8 1 0,-9-8 0 16,9 8 2-16,-5 0 0 0,1 0 0 0,-1 4 0 16,-4 4-3-16,-4-4-1 0,-5 4 0 0,4 0 0 15,-4 8-1-15,0-4 0 0,0 0 0 0,-4 8 0 16,4 0-6-16,-5-4 0 0,-4 4-1 0,5 0 0 15,-5-4-83 1,4 3-16-16,1-3-3 0</inkml:trace>
  <inkml:trace contextRef="#ctx0" brushRef="#br0" timeOffset="30382.0937">20007 12851 1537 0,'0'0'68'0,"6"0"14"0,0 0-66 0,0 0-16 15,0 0 0-15,3 0 0 0,-3 0 91 0,0 2 14 16,3 1 3-16,-3 0 1 0,3 2-43 0,0 0-9 16,0 1-1-16,3 2-1 0,-4-3-2 0,4 5 0 15,0 4 0-15,0-1 0 0,0 3-11 0,0 2-2 16,3 6-1-16,-3 3 0 0,3 2-5 0,-3 2-1 15,0 4 0-15,-1 2 0 0,4 3 11 0,0 2 3 16,0 3 0-16,-3 5 0 0,3 3-15 0,0 5-4 16,3 6 0-16,-4-1 0 0,1 3 0 0,0 6-1 15,6-1 0-15,-3 1 0 0,-9-3-19 0,3-6-8 16,3-5 0-16,0-2 8 0,-1-6-8 0,-2-2 8 0,-3-9-8 16,-3 1 8-16,3-3-8 0,-3-5-17 0,-3-8 4 0,0-3 1 31,-3-8-37-31,3 0-7 0,-3-13-2 0,0 0 0 15,0 0-172-15,-6-5-34 0,-6-8-8 0,0-6-663 0</inkml:trace>
  <inkml:trace contextRef="#ctx0" brushRef="#br0" timeOffset="31178.4967">20082 12912 864 0,'0'0'76'0,"0"0"-60"0,0 0-16 0,0-6 0 0,0 1 151 0,-3 0 27 16,3 0 6-16,0-1 0 0,0 6-88 0,0 0-17 15,3-2-4-15,3-4-1 0,3 4-12 0,0-4-2 16,2 4-1-16,1-4 0 0,0 4-3 0,6-1-1 15,0 0 0-15,9 1 0 0,0-3-5 0,8 2-1 16,7 0 0-16,6 1 0 0,-1 2-12 0,4-3-2 16,2 3-1-16,-2 0 0 0,3-3-17 0,5 1-3 15,-2-1-1-15,-1 0 0 0,-5 1-13 0,-1-1 0 16,4 0 0-16,0-2 0 0,-4 2 0 0,-2-2 0 0,-1 3 0 0,1-4 9 16,0 1-9-16,-4 0-9 0,-2 2 9 15,-3-2-13-15,-4 2 13 0,-5 0-9 0,-3 1 9 0,-6-1-8 16,0 1 8-16,-6 2 0 0,-4 0 0 0,-2 0 8 15,0 0-8-15,-3 0 0 0,0 2-8 0,-3 1 8 16,-3-3 0-16,0 0 0 0,0 0 0 0,0 0 0 16,0 0-12-16,0 8 4 0,-3 0 0 0,0-3 0 15,0 3 16-15,3-3 3 0,-6 6 1 0,3-3 0 16,0 2-2-16,-3 1 0 0,0 2 0 0,0 3 0 16,1 0-10-16,2 5 8 0,0 0-8 0,-3 3 8 15,3 2-8-15,3 1 0 0,0-1 9 0,0 6-9 16,0 0 0-16,0 0 9 0,0 2-9 0,3 3 0 15,0-3 8-15,0 6-8 0,0-3 0 0,2 3 0 16,1 8 9-16,3-4-9 0,-3 7 0 0,3-1 9 16,3 0-9-16,0 1 0 0,0-4 0 0,0-2 8 15,3-2-8-15,-6-4-9 0,3 1 9 0,-3-3-13 16,-4-5 13-16,4-1 0 0,-3 1 0 0,3-5 0 16,-3-4 0-16,0-1 0 0,3-4 0 0,-6 1 0 0,3-3 0 15,0-3 0-15,-3 0 0 0,0-2 0 0,0-1 23 0,0-2 7 16,-3 3 2-16,0-6 0 0,-3 3-20 0,3-8-3 15,0 5-1-15,0 0 0 0,-6 1 2 0,3-1 0 16,0-2 0-16,-3 5 0 0,0-6-10 0,-3 1 12 16,3 0-12-16,0 2 12 0,-3-2-4 0,0-1 0 15,3-2 0-15,1 3 0 0,-4-3-8 0,3 0 0 16,-6-3 0-16,3 3 0 0,-3 0 0 0,0 0 0 16,-6-5 0-16,0 5 0 0,-6-3 0 0,1 1-11 0,-10 2 3 15,-3-3 0-15,3 3 8 0,-2 0 0 0,-7 0 0 16,-3 0 0-16,-2 5 0 0,-1-5 0 0,-2 3 0 15,-1-3 0-15,0 3 0 0,1-1-10 0,2-2 10 16,1 3-10-16,2 2-1 0,6-2 0 0,0-1 0 16,7 1 0-1,-4 0-31-15,3-3-6 0,1-3-2 0,5-2 0 16,3-1-137-16,0-4-27 0,-6-1-6 0</inkml:trace>
  <inkml:trace contextRef="#ctx0" brushRef="#br0" timeOffset="31756.8667">20981 13258 2098 0,'0'0'93'0,"0"0"19"0,0 8-89 0,0-8-23 16,0 0 0-16,0 0 0 0,0 0 40 0,0 0 3 16,0 0 1-16,0 0 0 15,6 3-66-15,3 0-13 0,-3-3-2 0,2 0-1 0,1 2 38 0,0-2 0 0,0-2 0 0,0 2 0 16,3-3 0-16,-3 0 0 0,0 1 0 0,0-1 0 15,3-2 0-15,-3-1 0 0,0 1-9 0,0-3 9 16,-4 3 0-16,4-3 0 0,0 0 0 0,-3 0 0 16,0 3-9-16,0-3 9 0,-6 0 0 0,3 0-9 15,-3 0 0-15,-3 0 0 0,0-3 0 0,0 1 0 16,0 2 9-16,-3-3 0 0,0 3 0 0,-3 0 0 16,1 3 0-16,-1 0 0 0,0 0 0 0,0-3 0 15,-3 5 0-15,3 0 8 0,0 1-8 0,-3-1 11 16,3 0 5-16,0 3 2 0,3 0 0 0,-3 3 0 15,0 0 6-15,0-1 0 0,4 4 1 0,2 2 0 16,0 0-5-16,0 5-2 0,0 0 0 0,3 3 0 16,3 5-2-16,3 0 0 0,-6 6 0 0,5 2 0 15,4 3 10-15,-3 2 2 0,3 3 0 0,0 5 0 16,-3 6 8-16,6 2 3 0,-6 0 0 0,3 1 0 16,-3-4-1-16,-3 4 0 0,3-1 0 0,-3-2 0 15,-3 2-27-15,-3 0-11 0,3-5 8 0,-6 0-8 0,3-5 0 16,-6-6-14-16,0-2 2 0,0-3 0 15,-3-5-112-15,0-6-21 0,0 1-5 0,-5-11-565 16,-4-3-113-16</inkml:trace>
  <inkml:trace contextRef="#ctx0" brushRef="#br0" timeOffset="31943.9484">20683 13473 2710 0,'21'5'120'0,"-12"0"25"0,3-2-116 0,3-1-29 0,-1-2 0 0,1 0 0 16,6 0 30-16,0 0 0 0,3-5 0 0,0 3 0 31,-1-1-48-31,1 0-10 0,0 1-1 0,3-1-1 16,0 3-96-16,-1-3-19 0,1 1-4 0</inkml:trace>
  <inkml:trace contextRef="#ctx0" brushRef="#br0" timeOffset="32693.7677">21778 13369 691 0,'0'0'61'16,"0"0"-49"-16,0 0-12 0,0 0 0 0,0 0 173 0,0 0 32 0,0 0 7 0,0 0 0 15,0 0-116-15,0 0-24 0,0 0-5 0,0 0-1 16,0 0-15-16,0 0-3 0,0 0-1 0,0 0 0 15,0 0-19-15,0 0-3 0,0 0-1 0,0 0 0 16,0 0-24-16,0 6 0 0,-3-4 0 0,3 1 0 16,-6-3 0-16,6 0 0 0,-5 0 8 0,-1 3-8 15,3-3 0-15,-3 0 8 0,3 0-8 0,3 0 8 16,0 0 4-16,0 0 0 0,0 0 0 0,0 0 0 16,0 0 0-16,0 0 0 0,0 0 0 0,0 0 0 15,0 0 6-15,0 0 2 0,0 0 0 0,0 0 0 0,0 0-20 0,0 0 0 16,0 0 0-16,0 0 0 0,0 0 0 0,0 0 0 15,0 0 0-15,0 0 0 16,0 0-30-16,0 0-3 0,0 0-1 0,0 0 0 0,0 0 10 0,0 0 3 16,6 0 0-16,0-3 0 0,0 0 30 0,2 1 7 15,4-4 0-15,0 1 1 0,0 2 6 0,0-2 1 16,6 0 0-16,3 0 0 0,-3 2-1 0,2-2 0 16,1-1 0-16,3 4 0 0,-3-1 5 0,6-2 2 15,-3 2 0-15,2-2 0 0,7 0 4 0,3-1 1 16,2-4 0-16,4 2 0 0,3-3-10 0,-1 3-1 15,1-5-1-15,3 2 0 0,-7 3-23 0,1-5 8 16,0 3-8-16,2-1 0 16,-2 0-19-16,0 1-8 0,-10 2-1 0,-2 3-1 15,0 2-43-15,-9 0-8 0,-3 1-1 0,0-1-1 16,-4 3-136-16,-5-3-27 0,-9 3-6 0,15 0-1 0</inkml:trace>
  <inkml:trace contextRef="#ctx0" brushRef="#br1" timeOffset="203398.6992">21752 13041 633 0,'0'0'56'0,"0"0"-44"16,0 0-12-16,0 0 0 16,0 0 38-16,9 0 6 0,-9 0 0 0,0 0 1 0,9-4-9 0,4 4-3 15,1 4 0-15,-5-4 0 0,-9 0 45 0,13 4 9 16,-4 0 1-16,-9-4 1 0,9 8 1 0,0-4 0 15,5 0 0-15,-1 0 0 0,1 4-36 0,-1 0-7 16,-13-8-2-16,9 4 0 0,9 4-13 0,-4-4-2 16,3 4-1-16,-3 4 0 0,4-4-21 0,0 0-8 15,0 0 0-15,0 4 0 0,0-8 12 0,-5 4-4 16,1 0-8-16,-1 0 12 0,-4 0 3 0,0 0 0 16,0 0 0-16,0 0 0 0,-4 0-3 0,4 0-1 15,-9 4 0-15,4 0 0 0,1 4 4 0,-1 4 1 16,-4-4 0-16,-4 8 0 0,-1 4 2 0,5 8 1 0,-4 0 0 0,-5 4 0 15,4 0-10-15,-8 0-1 0,4-1-8 16,-9-3 12 0,4-4-111-16,-8 4-22 0</inkml:trace>
  <inkml:trace contextRef="#ctx0" brushRef="#br0" timeOffset="33382.7376">22656 12740 288 0,'9'-6'25'0,"-6"4"-25"0,3-1 0 0,-3-2 0 15,6 0 319-15,0-1 58 0,-3 1 12 0,0 0 3 16,0 2-242-16,0 0-48 0,-6 3-10 0,9 0-1 16,-9 0-23-16,6 3-4 0,-6-3 0 0,3 11-1 15,3-1-19-15,0 3-3 0,-6 1-1 0,9 2 0 16,-9 5-10-16,6-3-2 0,0 6-1 0,0 2 0 15,-3 4-2-15,5 4 0 0,1 6 0 0,3 2 0 16,0 3 9-16,-3 3 2 0,6 2 0 0,-3 0 0 0,0 3 2 0,0 0 1 16,0 3 0-16,-3 2 0 0,-1 0-17 0,-2 0-3 15,3 0-1-15,-3-5 0 0,3 5-18 0,0-5 0 16,-6 0-11-16,6-5 11 31,-3 0-28-31,-3-6 0 0,0-2 1 0,0-3 0 0,-3-6-1 0,0-2 0 0,0-2 0 0,0-3 0 16,0-6 1-16,-3-4 0 0,0-4 0 0,-3 1 0 15,0-9-33-15,-3 1-6 0,0-8-2 0,-3-3 0 16,0-3-169-16,-2-10-35 0</inkml:trace>
  <inkml:trace contextRef="#ctx0" brushRef="#br0" timeOffset="34007.4568">22627 12666 864 0,'18'-3'38'0,"-12"3"8"15,-1-5-37-15,4 2-9 0,3-2 0 0,3 2 0 0,-3-2 218 0,0 2 42 16,0-5 8-16,6 3 1 0,-3 0-157 0,3-1-31 16,2-2-6-16,4 0-2 0,3 1-7 15,0 1-2-15,-3-2 0 0,5 3 0 0,4 0-8 0,0-1-1 16,3 1-1-16,5 0 0 0,1 0-23 0,-3-1-5 15,8 1-1-15,-5 0 0 0,0 2-5 0,-4 0-2 16,-5 1 0-16,3 2 0 0,-4 0-9 0,-5 0-1 16,0 0-8-16,3 0 12 0,0 2-12 0,-1 1 8 15,-8 0-8-15,0-3 0 0,6 0 0 0,-3 0-12 16,-7 2 1-16,1 1 0 0,-3-3 11 0,6 5 0 16,-6 1 0-16,0-1 0 0,-3 3 0 0,-3 2 0 15,8 4 0-15,-5-1 0 0,0 5 0 0,3 1 9 16,0 2-1-16,0 0-8 0,0 6 16 0,0 2-4 0,0 0-1 15,2 3 0-15,1 5-11 0,3 5 12 0,0 3-12 0,3 0 12 16,-3 3-12-16,-1-1 8 0,4 1-8 0,-3 2 8 16,-6 0-8-16,6-2 12 0,-3 0-12 0,-6-1 12 15,5 4-12-15,-2-4 10 0,0-2-10 0,-3 0 10 16,0-3-10-16,0-2-9 0,-3-3 9 0,6 0-13 16,-9 0 2-16,3-2 1 0,3-1 0 0,-4-2 0 15,1 2 10-15,-3-5 0 0,0 3-9 0,-6-6 9 16,9 1 0-16,-9-3 0 0,0-8 0 0,6 0 0 15,-6-1 9-15,0-1 0 0,0-6 0 0,0 2 0 16,0-2-9-16,0-3 10 0,-6 3-10 0,6-8 10 16,0 6-10-16,-3-1 8 0,3-5-8 0,-6 5 8 15,0 0-8-15,-3 1 12 0,-2-1-12 0,-4-2 12 16,-6 2-12-16,3 0 12 0,-6-2-12 0,-3 2 12 16,-8 1-12-16,-1 1 10 0,-9-1-10 0,-2-4 10 15,-4 1-10-15,0-3 0 0,-2-3-10 0,-7 1 10 16,-8-4-38-16,-4-1-2 15,1-4 0-15,0-5 0 0,-1 0-114 0,-8-5-23 0,-1 0-5 0,1-3-512 16,3 0-102-16</inkml:trace>
  <inkml:trace contextRef="#ctx0" brushRef="#br0" timeOffset="34960.3512">23496 13145 1666 0,'0'0'74'0,"0"0"15"0,0 0-71 0,6-3-18 15,0 0 0-15,3 1 0 0,-3-4 93 0,0 1 15 16,-6-3 4-16,6 0 0 0,-3 3-72 0,-3-3-13 16,0-3-3-16,0 3-1 0,0 0 0 0,0 0 0 15,-9 1 0-15,6-1 0 0,-6 2-23 0,-3 1 0 0,3 0 0 0,-9 2 0 16,9 0 0-16,-3 3 0 0,-3 3-8 0,0 0 8 16,3 2 0-16,-2 3 0 0,-1 3 0 0,6-1-8 15,0 3 8-15,-3 1 0 0,6 4 10 0,0 1-10 16,3-1 12-16,-3 1-3 0,6-3-1 0,0-1 0 15,0 4-8-15,0-6 0 0,6-2 9 0,-3-3-9 16,0 0 0-16,0 0 0 0,-3-8-12 0,6 2 4 16,3 4-8-16,-3-4-2 0,0-2 0 0,3-2 0 15,3-1 8-15,-6 0 2 0,3-2 0 0,-4-3 0 16,4 3 8-16,0-3 8 0,-3-3-8 0,0 3 11 16,3-2 6-16,-3-1 2 0,0 0 0 0,3-2 0 15,0 3 6-15,0-1 2 0,0-2 0 0,3 2 0 16,-3 1-10-16,3 2-1 0,-1 2-1 0,-2 4 0 15,9-3-25-15,-6 5-5 0,0 0-1 0,-3 7 0 16,6 4 4-16,-9 2 1 0,3 6 0 0,0 5 0 0,0 5 11 16,-6 2 0-16,6 4 0 0,-7 5 0 0,-2 5 0 0,3 5 12 15,-3-3-4-15,-3 4 0 0,1 2 8 0,2-6 3 16,-9 1 0-16,6-6 0 0,-9 1 5 0,-3-6 0 16,3-6 1-16,-3-2 0 15,0-5-45-15,-3-3-8 0,0-7-3 16,-5-4 0-16,2-2 7 0,0-3 0 0,0-5 1 0,0-2 0 0,0-3 7 0,1-1 0 15,2-4 1-15,0-1 0 0,0-5 32 0,3 3 7 16,6 0 0-16,3-3 1 0,0-3 35 0,-3-2 8 16,9 0 0-16,6-3 1 0,0-2-8 0,3-3-1 15,0-3-1-15,9 0 0 0,3-2-38 0,0-1-7 16,5 1-2-16,7 0 0 16,6-4-34-16,3 4-7 0,2 2-2 0,1 1-789 0,-3 4-157 15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0:42.9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1110 0 691 0,'0'0'61'0,"0"0"-49"15,-9 4-12-15,0 0 0 0,5 0 114 0,-5 4 20 16,0-8 4-16,9 0 1 0,-9 4-63 0,0-4-13 16,0 4-3-16,-5-4 0 0,5 0-12 0,5 0-4 15,-10 0 0-15,5-4 0 0,0 4-30 0,0 0-6 16,-4 0-8-16,4 0 11 0,-5 0-11 0,1 4 0 16,4 0 0-16,0-4 8 0,-5 0-8 0,5 0 8 15,0 0-8-15,0 0 8 0,0 0 5 0,-4 0 1 0,-1 0 0 0,1 4 0 16,8-4-3-16,-8 4-1 0,4-4 0 0,-5 4 0 15,1 4 12-15,0-4 2 0,-1 4 1 0,-4 0 0 16,5 0-11-16,-1-4-2 0,-4 4-1 0,0-4 0 16,-4 4-11-16,4 0 0 0,-5-4 0 0,5 4 8 15,-4-4-8-15,4 4 0 0,-5 0 0 0,5 0-11 16,0 0 1-16,-4 0 0 0,4 4 0 0,0 0 0 16,4 0 10-16,-4 0 0 0,0 0 0 0,5 4 0 15,-5 0 12-15,4 0-1 0,-4 0-1 0,5 0 0 16,-1 0 1-16,1 0 0 0,-1 0 0 0,1 0 0 15,-1 0 1-15,5 0 1 0,-4 4 0 0,-1-4 0 16,5 4-1-16,0-4-1 0,-4 4 0 0,4-4 0 16,5 0-11-16,-5 0 0 0,0-4 0 0,0 4 0 15,9 0-11-15,0 0 3 0,-5-4 0 0,5 4 0 16,0-4-1-16,0 4 0 0,0-5 0 0,0 1 0 0,0 0 9 16,0 4 0-16,0-8 0 0,5 4 0 0,-1 0 0 15,1 0 0-15,-1 0 0 0,5 0-8 0,0 4 8 16,0 0 0-16,0 0 0 0,4 0 0 0,1 4 0 0,-1 4 0 15,-4-4 0-15,5 0 0 0,-1 0-8 0,1 0 8 16,-1 0-8-16,1 0 8 0,-1 0 0 0,1 0-8 31,-5-4 8-31,4 4 0 0,-4-4 0 0,5 0 0 16,-1-4 0-16,1 0 0 0,-1 0 0 0,1-4 0 0,4 4 0 0,-5-4 8 0,5 0 0 16,-4 0 1-16,-1-4 0 0,5 0 0 0,-4 0-1 0,-1 0-8 15,5-4 12-15,-4 0-4 0,8 0-8 0,-4 0 8 16,0-4-8-16,0 4 8 0,5-4-8 0,-5 4 8 15,4-8-8-15,-4 4 8 0,0-4-8 0,0 0 0 16,0-4 0-16,4 4-11 0,1-4 11 0,-5 4-13 16,0-4 5-16,0 0 8 0,0-4-14 0,-5 4 5 15,-4-4 1-15,5 0 0 0,-1 0 8 0,1-4 0 16,-5 0-9-16,0 4 9 0,-5 0 0 0,5 0 0 16,-4-4 0-16,4 8 0 0,-9-4 0 0,0 4 0 0,0 0 0 15,0 0 0-15,-5 0 12 0,1 4-2 0,-1 0-1 0,-4 0 0 16,9 8 18-16,-4-8 3 0,-1 0 1 0,-4-4 0 15,5 4-31-15,-5 4 0 0,0-4 0 0,4 4 0 16,-4 0 0-16,0-4 0 0,0 4 0 0,-4-4 0 16,-1 4 8-16,5 0-8 0,0-4 11 0,-4 4-11 15,-1 0 19-15,1 0-3 0,-1 0-1 0,5 4 0 16,0-4-6-16,-4 0-1 0,0 4 0 0,-1-4 0 16,-4 0 4-16,0 4 0 0,-4-4 0 0,-1 4 0 15,-4 0 0-15,5 0 0 0,-5 0 0 0,0 0 0 16,-5 4-12-16,1 0 10 0,-1 0-10 0,1 0 10 15,-1 0-10-15,-4 4 0 0,0 0 0 0,0 0 0 16,-4 0-9-16,4 4-4 0,0-4-1 0,0 0 0 16,9 4-10-16,0-4-3 0,0 0 0 15,5-4 0-15,-1 0-133 0,1-8-26 0</inkml:trace>
  <inkml:trace contextRef="#ctx0" brushRef="#br0" timeOffset="100049.4328">1443 256 1148 0,'0'0'51'0,"0"0"10"0,0 0-49 0,0 0-12 16,0 12 0-16,0-12 0 0,-9 4 53 0,9-4 8 15,0 0 2-15,0 0 0 0,-9 4-8 0,0 4-2 16,9-8 0-16,0 0 0 0,-5 4 7 0,-4 4 0 16,0-4 1-16,9-4 0 0,0 0-18 0,0 0-4 15,0 0-1-15,-4 8 0 0,4-8-1 0,0 0 0 16,0 0 0-16,-5 8 0 0,5-8-37 0,0 0 0 15,0 0 0-15,0 0 0 0,-4 12 0 0,4-12 0 16,0 0 0-16,0 8 8 0,-5 4-8 0,1 0-13 16,4-4 3-16,0-8 1 0,-9 8 9 0,0 4 0 15,5 0 0-15,-5 0 0 16,-5 0-26-16,1 0-6 0,-5 4-2 0,0-4 0 0,0 4 17 0,-5 4 3 16,-4 0 1-16,0 4 0 0,0-4 13 0,-4 8-11 0,-1-4 11 15,1 4-10-15,-5-1 10 0,0 1 0 0,0 4 0 0,-5 0 0 16,-4 0 11-16,5-4 4 0,4 4 1 0,-4-4 0 15,-5 0-4-15,4 0-1 0,-4 0 0 0,0-4 0 16,0 4-11-16,0 0 0 0,0-4 0 0,0 4 8 16,0-4-8-16,0 4 0 0,-4 0 9 0,4 4-9 15,4-4 27-15,-3 0 1 0,-6 4 0 0,1 0 0 16,-1 4-28-16,1 0 0 0,-1 0 0 0,1 0 0 16,4 4 0-16,0 0 0 0,4-4 0 0,-4-4 0 15,9 0-46-15,0-8-14 16,5 0-4-16,4-4-506 0,0-4-102 0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-504 423 576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  <inkml:trace contextRef="#ctx0" brushRef="#br0" timeOffset="48637.7722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140781.8111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6.5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2042 0 403 0,'-5'8'36'0,"-4"0"-36"0,0 0 0 0,0 4 0 16,0-4 133-16,0 4 20 0,-4-4 4 0,-1 4 1 15,-4-4-81-15,9 4-16 0,-4-4-3 0,4 0-1 16,-5-4-10-16,1 4-3 0,-1 0 0 0,5-4 0 16,0 0-19-16,0 0-4 0,0 0-1 0,0 4 0 15,5-4-8-15,-5 0-1 0,4 0-1 0,-4 0 0 16,0-4 19-16,5 4 4 0,-5-4 1 0,0 8 0 15,-5-4-34-15,1 4 0 0,-5-4 0 0,0 4 0 16,0 4 0-16,-5-4 0 0,1 4 0 0,-5 0 0 16,0 4 0-16,-4 0 0 0,-5 0 0 0,4 0 0 15,-4 4 13-15,-4 0 3 0,4 4 0 0,-5 0 0 16,5 0 16-16,-9 3 4 0,5 5 1 0,-5 0 0 0,0 0-9 16,0 4-1-16,-5-4-1 0,1 4 0 0,4 0-9 0,0 0-1 15,0 0-1-15,0 0 0 0,0-4-15 0,0 0 9 16,5 4-9-16,-1-4 8 0,-4 0-8 0,0 4 0 15,5 0-12-15,-5 4 12 0,5-4-22 0,-1 8 3 16,-4 0 1-16,5-4 0 16,-5 0-22-16,4 0-5 0,5 0-1 0,0-4 0 15,0 0-18-15,5 0-3 0,-5 0-1 0,4-4-601 0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1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562 2394 183 0,'0'0'8'0,"0"0"2"0,0 0-10 0,0 0 0 16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6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2414 57 0,'0'0'0'0,"0"0"0"15,0 0 0-15,0 0 0 0,0 12 136 0,0-12 23 16,0 0 4-16,0 0 1 0,0 0-109 0,0 0-22 15,0 8-4-15,0-8-1 0,0 0-9 0,0 0-3 0,0 0 0 0,0 0 0 16,0 0-3-16,0 0-1 0,0 0 0 0,0 0 0 16,0 0 0-16,0 0-1 0,0 0 0 0,0 0 0 15,0 0-1-15,0 0 0 0,0 0 0 0,0 0 0 16,0 0-10-16,0 0 8 0,0 0-8 0,0 0 8 16,0 0-8-16,0 0 0 0,0 0 0 0,0 0 0 15,0 0 0-15,0 0 0 0,0 0 0 0,0 0 8 16,0 0-8-16,5 12 10 0,-5-12-10 0,0 0 10 15,0 0-1-15,0 0 0 0,0 0 0 0,0 0 0 16,4 8 16-16,-4-8 3 0,0 0 1 0,0 0 0 16,0 0-29-16,0 0 0 0,0 0 0 0,0 0 0 15,0 0 0-15,0 0 0 0,0 0 0 0,0 0 0 16,0 0 0-16,0 0 11 0,0 0-11 0,0 0 10 16,0 0-10-16,0 0 8 0,0 0-8 0,0 0 8 15,0 0-8-15,0 0 0 0,0 0 0 0,-4 12 0 16,4-12 0-16,-5 8 0 0,5 0 0 0,0-8 8 0,0 0 1 15,-4 8 0-15,4-8 0 0,0 0 0 0,-5 8 3 16,5-8 1-16,0 0 0 0,0 0 0 0,0 0-13 16,0 0 0-16,0 0 0 0,0 0 0 0,0 0 0 15,0 0-12-15,0 0 3 0,0 0 0 0,0 0 9 0,0 0-8 16,0 0 8-16,0 0-8 0,0 0 8 0,0 0 0 16,0 0 8-16,0 0-8 0,0 0 22 0,-4 8 0 15,4-8 0-15,0 12 0 0,0-4-2 0,4 4-1 16,1 4 0-16,-5-4 0 0,4 0-11 0,1 4-8 15,-1-9 12-15,1 5-12 16,8 0-15-16,-4-4-9 0,5-4-3 0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-58353.2225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  <inkml:trace contextRef="#ctx0" brushRef="#br0" timeOffset="-45655.8013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32:11.9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55 403 0,'0'0'36'0,"0"0"-36"15,0 0 0-15,0 0 0 0,0 0 131 0,0 0 19 16,0 0 4-16,0 0 1 0,5-8-118 0,-1 0-23 16,-4 8-5-16,5-4-1 0,-5 4 20 0,4-8 3 15,-4 8 1-15,9-8 0 0,-9 8-7 0,5-8-1 16,-5 0 0-16,0 8 0 0,0 0 12 0,0 0 1 16,0 0 1-16,0 0 0 0,0 0-3 0,9-4-1 15,-9 4 0-15,0 0 0 0,0 0-2 0,0 0 0 16,0 0 0-16,9 0 0 0,-9 0-17 0,0 0-4 15,0 0-1-15,9 8 0 0,-9-8-2 0,0 12 0 16,0-4 0-16,0 8 0 0,0 4 2 0,-5 0 0 0,1 0 0 16,-1 0 0-16,-4 0-10 0,5-4 8 0,-1 4-8 0,1-4 8 15,-1 0 0-15,1-8-8 0,4-8 12 0,-5 12-4 16,1 0 0-16,-1 0 0 0,5-12 0 0,0 12 0 16,0 0 7-16,5 8 1 0,4 0 0 0,0 0 0 15,4 4 0-15,1 4 0 0,4 0 0 0,4 0 0 16,5-1-16-16,0 1 0 0,4 0 0 0,5 0 0 15,0-4-16-15,5 0-7 0,4 4-1 0,9-8-509 16,0 0-103-16</inkml:trace>
  <inkml:trace contextRef="#ctx0" brushRef="#br0" timeOffset="921.1352">1704 227 633 0,'0'0'28'0,"0"0"6"0,9 8-34 0,-9-8 0 0,0 0 0 0,0 0 0 16,0 0 201-16,0 0 34 0,9 8 6 0,-9-8 2 16,0 0-185-16,0 0-37 0,9 0-7 0,-9 0-2 15,0 0 23-15,9 8 4 0,0-4 1 0,-9-4 0 16,0 0-2-16,5 8 0 0,4 0 0 0,-9-8 0 15,4 8-30-15,1 0-8 0,-5 0 0 0,4 4 0 16,-4-4 0-16,-4 4-10 0,4-4 1 0,-5 4 0 16,1 0 9-16,-1 0-8 0,-8 0 8 0,4-4-8 15,4 0 8-15,-4 0-10 0,0 0 10 0,-4 0-10 16,4 0 10-16,0 0 9 0,9-8-1 0,-5 8-8 16,-4-4 29-16,0 4-1 0,9-8 0 0,-4 4 0 15,-5 3 13-15,4 1 3 0,5-8 0 0,0 8 0 16,9 4-27-16,-4 0-5 0,4 4 0 0,9-4-1 0,-5 0-11 15,10 0 0-15,-5 4 0 0,9-4 0 0,0 4 0 16,0-4 0-16,0 4 0 0,4-4 0 0,0 0 0 0,1 8-11 16,4-4 11-16,4-4-12 15,5 8-30-15,0-8-6 0,9 4-2 0</inkml:trace>
  <inkml:trace contextRef="#ctx0" brushRef="#br0" timeOffset="1639.7115">2617 578 1422 0,'0'0'63'0,"0"0"13"0,0 0-61 0,0 0-15 0,0 0 0 0,0 0 0 16,0 0 60-16,4 8 10 0,-4-8 2 0,5 8 0 15,-5-8-32-15,4 12-7 0,-4-12-1 0,0 8 0 16,0 4-32-16,5-4 0 0,-5 0 0 0,0 4 0 15,-5-4 0-15,5 4 13 0,-4-4-1 0,-1 4 0 16,1 4-12-16,-5-4 0 0,4 0 0 0,-4 4 0 16,0 0 0-16,5 0 0 0,-5 0 0 0,-5 0 0 15,10 0 0-15,-10 0 0 0,5 0 0 0,0-4 0 16,0 4 0-16,5 0 11 0,0 0-11 0,-1-4 10 16,5-4 10-16,-4 8 1 0,4 0 1 0,0-4 0 15,4 4 2-15,1-4 1 0,3 4 0 0,6-4 0 16,4 8-15-16,4 0-10 0,5 4 12 0,5 0-12 15,4-4-13-15,9 0-10 0,-5 8-1 0,5-4-1 16,0-4-39-16,9 4-8 16,0-4-2-16,-4-4-716 0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3.21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252421.39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  <inkml:trace contextRef="#ctx0" brushRef="#br0" timeOffset="2665.342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1384.3915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  <inkml:trace contextRef="#ctx0" brushRef="#br0" timeOffset="-1849.5226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  <inkml:trace contextRef="#ctx0" brushRef="#br0" timeOffset="-17350.1946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0" timeOffset="30375.3683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  <inkml:trace contextRef="#ctx0" brushRef="#br0" timeOffset="-14578.5562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1" timeOffset="1.73267E6">5929 12717 403 0,'0'0'17'0,"0"0"5"0,0 0-22 15,0 0 0-15,0 0 0 0,0 0 0 0,0 0 100 0,0 0 15 16,0 0 3-16,0 0 1 0,0 0-93 0,0 0-18 16,0 0-8-16,0 0 0 0,0 0 22 0,0 0-2 15,0 0 0-15,0 0 0 0,0 0 16 0,0 0 4 16,0 0 0-16,0 0 0 0,0 0-13 0,0 0-3 15,0 0 0-15,0 0 0 0,0 0-13 0,0 0-3 16,0 0-8-16,0 0 12 0,0 0 4 0,0 0 1 16,0 0 0-16,0 0 0 0,0 0 14 0,0 0 2 15,0 0 1-15,5 8 0 0,4 0 18 0,-5 4 4 16,-4-12 1-16,9 8 0 0,0-4-17 0,5 4-3 16,-5 0-1-16,0-4 0 0,-9-4-18 0,9 8-4 15,-9-8-1-15,9 4 0 0,4 4 10 0,1-4 1 0,-5 0 1 16,4 0 0-16,5 0-11 0,-4-4-2 0,4 0-1 15,0 4 0-15,4 0 1 0,-4-4 1 0,0 4 0 0,0 0 0 16,0 0-13-16,5 4 8 16,-5 0-8-16,-1-4 0 0,1 0 13 0,5-4-3 15,-5 4-1-15,4 0 0 0,1-4 6 0,-5 0 1 0,4-4 0 16,-4 4 0-16,0 0 3 0,5 0 1 0,-1 0 0 0,-4 0 0 16,0 0-7-16,-4 0-1 0,4 0 0 0,0 0 0 15,0 4-4-15,0-4 0 0,0 0-8 0,0 0 12 16,4 0-12-16,1-4 11 0,-5 4-11 0,0 4 10 15,0-8-10-15,0 4 0 0,4-8 0 0,-4 8 0 16,0-8 0-16,0 8 0 0,0-4-9 0,-5 4 9 16,5-4 0-16,-4 4 0 0,4 4 0 0,-5 0 0 15,1 0 0-15,4 0 0 0,-5-4 0 0,1 0 0 16,-1 0 0-16,-4 0 8 0,5 0-8 0,-1 0 12 16,5 0-2-16,-4 4-1 0,-1 0 0 0,1-4 0 15,-1 0-9-15,-4 0 0 0,5 0 0 0,-1 4 0 16,1 0 0-16,4-4 0 0,-5 4 0 0,5-4 0 15,-4 0 14-15,4 0-2 0,-5-4-1 0,5 0 0 0,5 0-11 16,-5 4-16-16,4-4 4 0,-4 0 1 0,0 4 11 16,0 0 11-16,0-4-3 0,0 4 0 0,5-4-8 0,-1 4 0 15,5-4 0-15,-5 0 0 0,5 0 0 0,-4 4 0 16,-1-4 0-16,5 0 0 0,-4-4 0 0,-1 4 0 16,-4 4 0-16,5-4 8 0,-1 0-8 0,-4 4 0 15,5 0-12-15,-1 0 12 0,-4 0 0 0,5 0 10 16,-1 0 1-16,1 0 0 0,-1-4-3 0,-4 4 0 15,5-4 0-15,4 0 0 0,-5 0-8 0,1 4 0 16,-5 0 9-16,4 0-9 0,-4 0 0 0,4 0 8 16,1 4-8-16,-1-4 0 0,-4 4 0 0,5 0 9 0,-1 0-9 0,1 4 0 15,-1 0 17-15,1 0-3 0,4 0-1 16,-5 0 0-16,1 0-1 0,4 0-1 0,-9-4 0 0,4 4 0 16,5-4-11-16,0 0 10 0,-4 0-10 0,-1 4 10 15,1-4-10-15,-1 0 0 0,1 0 0 0,4 4 0 16,0-4 0-16,0 0 0 0,-1 0 0 0,1 4 0 15,-9-4 0-15,5 4 0 0,-1-4 0 0,10 4 0 16,-5-4 12-16,0 4 1 0,0 0 0 0,0-4 0 16,4 4-13-16,1 0-16 0,-5 0 3 0,4 0 1 15,-4 0 12-15,5 4 0 0,-5-4 0 0,0 0 0 16,-5 0 0-16,5 0 0 0,0 0 0 0,0 0 0 16,-5-4 9-16,5 0-1 0,0-4-8 0,5 0 12 15,-1 0 0-15,1 0-1 0,-1 0 0 0,-4 0 0 16,5 0-2-16,-5 0 0 0,0 0 0 0,0 0 0 15,-5 0 0-15,5 0 0 0,-4 0 0 0,-5 0 0 16,4 4-9-16,1-4 0 0,-1 0 0 0,-4 0 8 0,5 4-8 16,-1-4 0-16,-4 4 0 0,9-4 8 0,-9 0-8 0,4 0 0 15,1 0 0-15,-1 0 0 0,1 0 0 0,-1 0 0 16,-4 0 0-16,5 0 0 0,-5-4 0 0,-5 4 0 16,5 0 0-16,-4-4 0 0,-1 4 0 0,5-4 0 15,0 4 0-15,-4-4 0 0,-14 4 0 0,9-4 0 16,4 0 0-16,1 0 0 0,-10 0 0 0,10 0 0 15,-5 0 0-15,4 4 0 0,-4-4 0 0,5 0 0 16,-5 4 0-16,4 0 0 0,-4 0 0 0,0 0 0 16,-9 0 0-16,9 0 0 0,5 0 0 0,-10 4 0 15,-4-4 0-15,0 0 0 0,0 0 0 0,0 0 0 16,0 0 0-16,0 0 0 0,0 0 0 0,0 0 0 0,9 4 0 16,-9-4 0-16,0 0 0 0,0 0 0 0,0 0 0 0,0 0 0 15,0 0 0-15,0 0 0 0,0 0 0 0,0 0 0 16,0 0 0-16,0 0 8 0,0 0-8 0,0 0 8 15,0 0 0-15,0 0-8 0,0 0 12 0,0 0-4 16,-9-4-8-16,9 4 10 0,0 0-10 0,0 0 10 16,-13-8 8-16,8 8 2 0,5 0 0 0,-13-4 0 15,4 0-20-15,0 0 0 0,9 4 0 0,0 0 0 16,-9 0 0-16,0-4 0 0,-5 0 0 0,1 4 0 16,-1-4 0-16,-4 0 0 0,-4 0 0 0,-1 0 0 15,-4 0-22 1,0 4-8-16,5-4-2 0,-5 0 0 0,0 4 32 0,0-4 10 0,-5 0 0 0,5 4 0 15,0-4 9-15,-4 0 1 0,4 0 1 0,-4 4 0 16,4-4-21-16,-5 0 0 0,-4 4 0 0,5 0 0 16,-1-4 0-16,1 0 0 0,-10 0 0 0,5 4 8 0,0-4-8 15,0 4 0-15,0-4 0 0,-4 0 0 0,4 0 0 16,-5 4 11-16,10-4-1 0,-5 4 0 0,5 0-10 0,-5 0 8 16,0-4-8-16,4 4 8 0,-4-4-8 0,-4 4 0 15,-5 0 0-15,9 0 0 0,-5 0 0 0,1 4 0 16,-10-4 0-16,1 0 0 0,4 0 0 0,-5 0 0 15,1-4 0-15,4 4 0 0,0 0-8 0,5 0 8 16,-5-4 0-16,0-4 0 0,0 4 0 0,4 0 0 16,1-4-9-16,4 4 9 0,-5-4 0 0,10 8 0 15,-5-8 0-15,4 4 0 0,-4 4 0 0,5-4 0 0,-5 4 0 16,9 0 0-16,-4-4 0 0,4 4 0 0,0 4 0 16,0-4 0-16,0 0 0 0,0 0 0 0,4 0 0 15,-4-4 0-15,0 4 0 0,0 0 0 0,0-4 0 0,0 0 0 16,0 4 0-16,-4-4 0 0,4 4 0 0,-5-8 0 15,1 4-9-15,4 0 9 0,0-4-13 0,0 0 5 16,-4 4 8-16,-1-8 0 0,5 4 0 0,-4 0-8 16,4 4 8-16,0-4 0 0,4 0 0 0,-4 4 0 31,5-4-23-31,-5 4-5 0,9-4-2 0,-9 4 0 0,9 0 30 0,-5 0 0 0,1-4 0 0,-1 8 0 16,1-4 0-16,-1 4 0 0,1 0 0 0,-1-4 0 15,1 4 0-15,-1 0-9 0,-4 0 9 0,5-4 0 16,-5 4-10-16,0 0 10 0,0 0-12 0,-4-4 12 15,4 0-24-15,-5 0 3 0,1 0 0 0,-1 4 0 0,5-8 1 16,0 4 0-16,0-4 0 0,0 4 0 0,5 0 20 0,4 0 0 16,0 0 0-16,0 0 0 0,0-4 0 0,4 4 8 15,1-4 0-15,-1 4 0 0,1 0-8 0,4-4 8 16,-5 4-8-16,1-4 8 0,-1 4-8 0,5 0 0 16,0 0 0-16,-4-4 0 0,-1 4 0 0,5 4-11 15,1-4 11-15,-6 4-12 0,5 0 2 0,0 0 0 16,0 0 0-16,0 0 0 0,0 4 1 0,-4-4 0 15,-1 0 0-15,5 4 0 0,-4-4 9 0,4 4-10 16,0 0 10-16,0 0-10 0,-5 0 10 0,10 0 0 16,-5-4-9-16,9 0 9 0,-9 8 0 0,0-8 0 15,9 0-9-15,-9 4 9 0,0 0 0 0,9-4 0 16,0 0 0-16,0 0 0 0,0 0 0 0,0 0 0 16,0 0 0-16,0 0 0 0,0 0 0 0,0 0 0 0,4 12 0 15,5-4 0-15,-4-4 0 0,4 4 0 0,4 0 0 16,1 0 0-16,-1 0 0 0,5 0 0 0,0-4 0 0,0 0 0 15,0 4 8-15,5-4-8 0,-5 0 0 0,4 0 0 16,0 4 10-16,1 0-10 0,-1-4 10 0,1 4-10 16,-1-4 12-16,5 0-3 0,5 0-1 0,-5 0 0 15,0-4 1-15,4 0 0 0,1 0 0 0,4 0 0 16,4 0-9-16,1 0 12 0,-5-4-12 0,4 4 12 16,5 0-12-16,-4-4 10 0,-1 0-10 0,0 4 10 15,1 0-10-15,-1 0 8 0,-8 0-8 0,4 4 8 16,0 0-8-16,0 0 12 0,0 0-12 0,0-4 12 15,-5 8-12-15,5-4 0 0,0-4 9 0,5 4-9 16,-10 0 0-16,10 0 8 0,-5 0-8 0,4 0 0 16,0-4 0-16,1 0 0 0,-1 4 0 0,-4-4 0 0,5 0 0 15,-5 4 0-15,0 0 0 0,0-4 0 0,-5 0 0 16,5 0 0-16,5 4 0 0,-10 0 0 0,5-4 0 0,-4 4 0 16,4 0 0-16,-5 0 0 0,9 4 0 0,-4-8 11 15,-4 8-3-15,-1-8 0 0,5 4-8 0,-4 0 12 16,-5 0-12-16,4 0 12 0,-4 0-12 0,0 0 0 15,0 0 0-15,0 0 0 0,0 0 0 0,0 0 0 16,0-4 0-16,0 0 0 0,5 4 0 0,-1-4 8 16,1-4-8-16,-1 4 8 0,-4 0-8 0,0 0 0 15,0 0 0-15,0 0 0 0,0 0 0 0,0 0 0 16,0 0 0-16,-5 4-11 0,10 0 11 0,-5-4 0 0,-5 4 0 16,5 0 0-16,0 0 0 0,0 0 0 0,-4-4 0 15,-1 4 0-15,5 0 0 0,-4 0 0 0,-1-4 0 16,1 4 0-16,4-4 0 0,-5 4 0 0,5 0 0 15,-5 4 0-15,5-4 0 0,0 0 0 0,5 0 8 16,-1 0-8-16,-4 4 0 0,5-4 0 0,-1 0 0 0,1 4-8 16,-1 0 8-16,1-4 0 0,-1 4 0 0,1-4 0 15,-5 0 0-15,4 0 0 0,-4-4 0 0,0 0 0 16,-4 0 0-16,8 0 9 0,-4-4-1 0,0 0-8 16,-5 0 0-16,10 4 0 0,-5-4 0 0,0 0 0 15,-5 4 0-15,5 0 0 0,-4 0 0 0,4 4 0 16,-5-4 0-16,1 0 0 0,-1 4 0 0,1 0 0 15,-5 4 0-15,0 0 0 0,0 0 0 0,4-4 0 16,-4 4 0-16,5 0 0 0,-1 0-12 0,-4 0 12 16,0 0 0-16,5-4-9 0,-5 0 9 0,4 4 0 0,-4-4 0 15,0 0 0-15,-4 0 0 0,-1 0 0 0,0 0 0 16,1 0 0-16,-5-4 0 0,4 4 0 0,-4-4 8 16,-9 0 0-16,9 4 0 0,-9-4 0 0,5 0-8 0,-5 0 0 15,0 0 0-15,0 0 0 0,0 0 8 0,0 0 1 16,0 0 0-16,-9 8 0 0,-5-4-9 0,1 0-14 15,-10 0 3-15,1 0 1 16,-5 0-33-16,-4-4-6 0,-1 4-2 0,1 0 0 16,-1 0-175-16,1-4-35 0</inkml:trace>
  <inkml:trace contextRef="#ctx0" brushRef="#br0" timeOffset="50939.1478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2755-1246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16,3-4 16-16,-3-2 4 0,0 6 1 0,-3 2 0 15,6-3-29-15,-6 3-8 0,3 0 0 0,0 0 0 16,1 0 23-16,-4 0 0 0,0 0 0 0,3 0 0 16,-3 0-7-16,3 0-2 0,-3 0 0 0,0 0 0 15,-3 0-6-15,6 0-8 0,-3 0 11 0,0 0-11 16,0 3 8-16,-3-1-8 0,3-2 0 0,-2 3 0 15,-1 2 0-15,-3 1 0 0,3-4 0 0,-3 1 0 16,6 5 0-16,-3-3 0 0,3 3 0 0,-3-5 0 16,0 2 0-16,3 0 0 0,0 1 0 0,1 1 0 15,-1-1 0-15,0 2 0 0,3-3 0 0,-3 3 0 16,0-5 0-16,0 2 0 0,3-2 0 0,-3 4 0 0,3-7 9 16,-3 6-9-16,0 2 0 0,0-3 9 0,3 3-9 0,-3-5 8 15,0 2-8-15,4 0 8 0,-4-2-8 16,3 2 0-16,0 0 9 0,0 1-9 0,0 2 0 15,-3-3 8-15,3 3-8 0,3-3 0 0,-6 0 8 0,3 3-8 16,0 0 8-16,0-2-8 0,-6 2 8 0,3-1-8 16,3-1 10-16,-3 2-10 0,3 2 9 0,-2-4-9 15,2 1 8-15,0-1-8 0,-3 2 12 0,3-3-4 16,-3 3 0-16,0 0 0 0,3 2-8 0,0-4 0 16,-3 2 0-16,3-3 8 0,0 3-8 0,0 0 12 15,3-3-12-15,0 3 12 0,0 0 0 0,0-3 0 16,0 3 0-16,-3-2 0 0,6-6 0 0,-3 7 0 15,0-1 0-15,-3 4 0 0,3-7 4 0,-3 8 2 16,3-3 0-16,1 2 0 0,-4-2-18 0,0 0 0 0,3 0 0 0,0 3-9 16,0-4 9-16,3 4 0 0,0-3 10 0,-3 3-10 15,0 2 10-15,-3-5-10 0,6 0 10 0,-3 2-10 16,3 1 10-16,-3-3-10 0,3 2 10 0,0 1-10 16,-3 0 8-16,0-1-8 0,0 1 0 0,0 2 0 15,3-3 0-15,-3 1 8 0,6-3-8 0,-6 3 0 16,0-1 0-16,3 1 0 0,0-1 8 0,0 1-8 15,0 0 8-15,0-6-8 0,0 3 11 0,3 5-11 16,-3-10 15-16,0 5-4 0,0-1-1 0,3-1 0 16,0 2 1-16,0 0 0 0,0 0 0 0,0 2 0 15,0-5 7-15,0 3 2 0,-3 0 0 0,0 0 0 16,3 3-10-16,0-6-2 0,-3 6 0 0,0-3 0 16,3-3-8-16,0 6 0 0,0-4 0 0,3 4 0 0,0-6 8 15,-3 3-8-15,2-2 8 0,-2 2-8 0,6 5 8 0,-6-8-8 16,0 6 0-16,3-3 8 0,0 0-8 0,0-1 0 15,0 1 0-15,-3 0 0 0,3 0 0 0,0 0 0 16,0 0 9-16,0 0-9 0,-3 0 0 0,3 0 8 16,0-3-8-16,0 3 0 0,0 0 9 0,0 3-9 15,0-6 12-15,0 6-12 0,0-1 8 0,0-2-8 16,-1 0 0-16,1 3 0 0,0-1 11 0,0-2-11 16,0 0 10-16,-3 0-10 0,3 3 0 0,0-1 0 15,0-2 0-15,0 0 0 0,0 0 0 0,0-3 0 16,0 3 0-16,0-2 0 0,-3-1 30 0,6 3 3 15,-3-3 1-15,0 3 0 0,0 0-34 0,3 0 0 16,0 0 0-16,-3-3 0 0,2 0 0 0,1 1 0 16,-3-1 0-16,3 0 0 0,-3 3 12 0,3 0-12 15,-3-5 12-15,3 2-12 0,-3 0 8 0,3 1-8 0,0-1 0 16,-3 0 0-16,0-2 0 0,0 2 0 0,0-2 0 0,3-1 0 16,0 4 0-16,2-4 0 0,-2 4 0 0,0-1 0 15,3-2 0-15,0-1 10 0,0 1-10 0,3 0 12 16,0-1-4-16,0 1 0 0,0-1 0 0,-1-2 0 15,1 3-8-15,0-3 0 0,0 0 0 0,0 3 0 16,-3-3 0-16,3-3 8 0,-3 3-8 0,0-3 8 16,0 1 0-16,-1 2 0 0,1-5 0 0,3 2 0 15,-3-2-8-15,3-3 0 0,0 0 0 0,-3 2 0 16,3 1 0-16,-3-3 0 0,0 0 0 0,2 0 0 16,1-2 13-16,-3 2 1 0,0 0 0 0,0 0 0 15,0 0-14-15,0-3 11 0,-3 1-11 0,-3 2 10 0,3-3-1 16,0 3 0-16,0-2 0 0,-1 2 0 15,-2 0-9-15,3 0 0 0,0-3 0 0,0 1 0 0,0 2 0 16,3 0 0-16,-3-3 0 0,-3 1 0 0,6-1 13 0,-3 1-2 16,-3 4-1-16,3-7 0 0,0 0-10 0,0 2-12 15,-1 1 2-15,1-4 1 0,-3 1 9 0,3 0 14 16,0 2-3-16,-3-2-1 0,0 0-10 0,3 0 0 16,-3 0 0-16,0-1 0 0,-3 1 0 0,3 2 0 15,-3-2 0-15,3 0 0 0,0-3 0 0,-3 3 0 16,0 0 0-16,3-1 0 0,0 4 0 0,0-9 0 15,0 3 11-15,0 3-11 0,-4 0 0 0,4 0 8 16,0 0-8-16,0-3 0 0,-3 2 0 0,0-1 0 0,3 1 0 16,0 1 0-16,-3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0,0 3 0 0,0 0 0 15,0 0 0-15,-3 0 0 0,0-3 0 0,0 5 8 16,-5-2-8-16,2 2 0 0,-3 3 0 0,0-5 0 16,-3 0 0-16,0 2 0 0,0-2 0 0,-6 0 0 15,0 0 0-15,-5-3 0 0,-1 3 0 0,-6-3 0 0,3 5-11 16,1 0-1-16,-7-2 0 0,3 3 0 15,-3-6-64-15,1 5-12 0,-4 3-4 16,0 3-752-16,0-6-150 0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1.93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31.80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3409-940 115 0,'0'0'10'0,"0"0"-10"15,0 0 0-15,0 0 0 0,-9 0 92 0,9 0 16 16,0 0 3-16,0 0 1 0,0 0-32 0,0 0-5 15,-9 0-2-15,9 0 0 0,0 0-3 0,0 0-1 16,-9-4 0-16,9 4 0 0,-9-4-15 0,9 4-3 0,0 0-1 16,0 0 0-16,-5-4-2 0,5 4-1 0,0 0 0 0,0 0 0 15,0 0-6-15,0 0-1 0,0 0 0 0,0 0 0 16,0 0-8-16,0 0-1 0,9-4-1 0,0 4 0 16,5 0 10-16,-1 0 3 0,1 0 0 0,4 0 0 15,0 0-34-15,9 0-9 0,-5 4 0 0,1-4 0 16,-1 4 18-16,5-4-1 0,0 8 0 0,5-8 0 15,-5 4 7-15,4-4 2 0,5 4 0 0,0-4 0 16,0 4 6-16,9-4 2 0,0-4 0 0,0 4 0 16,5-4-15-16,-1 0-3 0,1 4-1 0,4-4 0 15,-5 4 0-15,-4-4 0 0,4-4 0 0,1 8 0 16,-1 0 1-16,1-4 0 0,-1 4 0 0,5-4 0 16,0 4 0-16,5 0 0 0,-5-4 0 0,4-4 0 15,1 0-8-15,-1 0 0 0,1-4-8 0,-5 8 12 16,-1-4-12-16,6 8 0 0,-5-3 0 0,0 3 0 0,9-4 0 0,-5 0 0 15,1-4 0-15,-1 4 0 0,1-4 0 0,4-4 0 16,-5 4 9-16,1-4-9 0,-1 4 0 0,5 0 0 16,0 0 0-16,-5-4 0 0,-4 4 0 0,5-4 0 15,4 4 0-15,-5 0 0 0,-4 4 0 0,0 0 0 16,-4 0 0-16,-5 0 0 0,4 0 0 0,-4 4 0 16,-4-4 0-16,4 4 0 0,4-4 0 0,-4 4 12 15,0 0-4-15,0 0 0 0,4-4-8 0,-4 8 8 16,5 0-8-16,-5 0 8 0,-5 0 22 0,1 0 4 15,4 0 1-15,-5 4 0 0,-4-8-35 0,5 4-17 16,-1 0 1-16,5 0 1 0,-4 0 24 0,-1 0 5 0,5-4 1 0,-4 0 0 16,4 4-15-16,-1 0 0 0,-3-4 0 15,4 4 0-15,-5-8 0 0,5 4-16 0,-9 4 3 16,5 0 1-16,-1-4 12 0,1 8 16 0,-5-4-3 16,9 0-1-16,-5 0-12 0,1-4 0 0,-1 8 0 15,1-8 0-15,-5 4-11 0,4 0 2 0,-4-4 0 0,0 4 0 16,0 4 9-16,0-4 12 0,-5 4-2 0,5 0-1 15,0-8-9-15,-4 4 0 0,-5 4 0 0,0-4 0 16,0 4 0-16,0-1 0 0,-5-7 8 0,1 4-8 16,-5 0 8-16,0-4 0 0,0 0 0 0,0 4 0 15,-5-4 0-15,1 4-8 0,-5-4 12 0,0-4-4 16,0 4 0-16,0 0-8 0,-5 0 12 0,5-4-4 16,0 0-8-16,0 0 0 0,0 1 0 0,0-1 8 15,0 0-8-15,0 0 0 0,5 0 0 0,-5-4 0 16,0 4 0-16,0 0 0 0,4 4 0 0,-13 0-11 0,0 0 11 15,0 0-8-15,9-8 8 0,0 0-8 0,-9 8 8 0,0 0 0 16,5-4 8-16,-5 4-8 0,0 0 0 0,0 0 0 16,0 0 0-16,0 0-12 0,9-4 12 0,-9 4 0 15,0 0 0-15,0 0-8 0,0 0 8 0,0 0-10 16,0 0 10-16,0 0-10 0,-5-12 10 0,1 8 0 16,-5 0 0-16,9 4 0 0,0 0 0 0,0 0-8 15,-9-4 8-15,9 4-8 0,0 0 8 0,-9-4 0 16,9 4 0-16,-9 0 8 0,-5 0-8 0,5 0-8 15,9 0 8-15,-9 0-12 0,0 0 12 0,0 0 0 16,-4 0 0-16,4 0 0 0,-5 0 0 0,1 0 8 16,-1 0-8-16,-4-4 11 0,0 8-11 0,-4-4 0 15,-1 0 0-15,1 0 0 0,-5 0 0 0,0 0 10 0,-5-4-10 16,5 4 10-16,-4 4-10 0,-1-4 0 0,-4 0 0 16,0 0 0-16,0 0 0 0,-4 8 0 0,0-4 0 0,-1 0 0 15,-4-4 0-15,-4 0 0 0,4 4 0 0,-5 4 0 16,1-4 0-16,-1 4 0 0,1 0 0 0,-1 0 0 15,-4-4 0-15,0 4 0 0,-4-8 0 0,-1 4 0 16,-4-8 0-16,5 4 0 0,-5 4-10 0,5-4 10 16,-1 0 0-16,-4 4 0 0,5 0-8 0,-1 0 8 0,1-1 0 0,4-3 0 15,0 0 0-15,0 0 0 0,0 8 0 0,0-8 0 16,0 0-13-16,4 0 5 0,6 0 8 0,-1 0 9 16,4 0-1-16,5 0-8 0,-4 0 0 0,4 0 0 15,0 0 0-15,0-4 0 0,0 4 0 0,-5-4 0 16,1 4 0-16,-1-3 0 0,5-5 0 0,0 4 0 15,5 0 0-15,-5 4 0 0,-5-8 0 0,5 4 0 16,-4 0 0-16,4 0 0 0,0 4 0 0,0 0 0 16,0 0 0-16,-4 0 0 0,4-4 0 0,-5 0 0 0,5 0 0 15,-4 4 0-15,4 4 0 0,0 0 0 0,4 0 0 16,1-4 0-16,-1 4 0 0,1-4-9 0,-1-4 9 0,1 4-8 16,-1 0 8-16,5-4 0 0,-4 0 0 0,4 0 0 15,0 0 0-15,-5 0 0 0,5 4 10 0,-4-4-10 16,-1 0 0-16,1 4 0 0,-1-4 0 0,-3 4 0 15,-1-4 0-15,-5 4 0 0,5-4 0 0,0 4 0 16,0 0 0-16,5 0 0 0,-5 0 0 0,4 0-10 16,1 0 10-16,4 0 0 0,-5 4 0 0,5-4 0 15,5-4 0-15,-5 4 8 0,4 0 0 0,1 4 0 16,-1-4-8-16,1 0 0 0,-5 0 0 0,4-4 0 16,1 4 0-16,-1-4-12 0,-4 4 4 0,5-4 0 15,-5 0 0-15,0-4 0 0,0 4 0 0,0 0 0 0,-4 0 8 16,4-4 0-16,-5 8 0 0,5-4 0 0,-4 4 0 15,-1 0 0-15,1 4-9 0,-5 0 9 0,4 0 0 16,1 0 0-16,-5 0 0 0,4 0 0 0,1 8-16 16,4-4 4-16,-5 0 0 0,1 0 1 0,-1-4-5 0,1 4 0 15,4 0-1-15,-5 0 0 0,5 0 17 0,5 0 0 16,-5-4 0-16,4 0 0 0,1-4 0 0,4 4 0 16,4 0 0-16,1-1 0 0,-5-3 0 0,0 0 0 15,0 0 0-15,5 0 0 0,-5 0 0 0,4 0 0 16,1-3 0-16,4 3 0 0,-5-4 0 0,5 8 0 15,0-1 0-15,0-3 0 0,0 0-9 0,0 0 9 16,5 0 0-16,4 0-9 0,-9 0 9 0,9 0-12 16,-9 4 12-16,9-4-12 0,0 0 0 0,0 0 0 0,0 0 0 15,0 0 0-15,0 0 4 0,0 0 0 0,0 0 0 0,0 0 0 16,0 0 8-16,0 0 0 0,0 0 0 0,0 0 0 16,0 0 0-16,0 0 0 0,0 0 0 0,13 8 0 15,-8 4 0-15,8-8 0 0,-4 4 0 0,5-4 0 16,4 4 0-16,0 0 16 0,0 4-4 0,0-12-1 15,0 0-11-15,4 4 8 0,0 0-8 0,10 0 8 16,-1 0 3-16,1 0 0 0,4 0 0 0,0 0 0 16,0-4-3-16,4 0-8 0,1-4 12 0,4 4-4 15,0 0-8-15,4 0 0 0,5 0 9 0,0 0-9 16,5-4 9-16,-5 4-9 0,9 0 12 0,0 0-12 16,-1 0 13-16,1 0-4 0,0 0-1 0,0-4 0 0,5 8 0 15,-1-4 0-15,1 0 0 0,-1 0 0 16,5 0 3-16,-4 0 0 0,-1 0 0 0,1 0 0 0,-6 0-11 15,6-4 0-15,-1 0 0 0,-4 0 0 0,5 4 0 16,-5 0 0-16,4 0-14 0,1 0 5 0,-1 4 20 0,-4 0 4 16,0-8 1-16,0 4 0 0,-4 4-16 0,-1 0 9 15,0 4-9-15,1-4 8 0,-1 0 1 0,1 0 0 16,-5 4 0-16,-5 0 0 0,5 0 1 0,-4-4 0 16,-1 4 0-16,5-4 0 0,-9-4-10 0,9 0 0 15,0 0 0-15,-4 0 0 0,-1 0 0 0,0 0 8 16,5 0-8-16,-4 0 0 0,4 0 0 0,-5 0 0 15,-4 0 0-15,5 0 0 0,-5 4 0 0,-5 0 0 16,-4 0 0-16,5 0 0 0,4-4 0 0,-5 4 0 16,1-4 0-16,4 4 0 0,-5-4 0 0,1 4 0 0,-1-4 0 15,-4 4 0-15,4-4 0 0,-4 0 0 0,0-4 0 16,0 4 0-16,-4 0 0 0,-1-4 0 0,1 0 0 16,-1 0 0-16,1 4 0 0,-5-8 0 0,4 4 11 0,-4-4-11 15,5 0 0-15,-5 4 0 0,0 0 0 0,0-4 0 16,0-4 0-16,0 4-10 0,-5 4 10 0,5 0-12 15,-4 0 12-15,-1 0-10 0,-4-4 10 0,0 8-10 16,0 0 10-16,-4-4 0 0,8 4 0 0,-4 0 0 16,0-4 0-16,0 4 0 0,0 0 0 0,-5 0 0 15,5 0 0-15,0-4 0 0,0 4 0 0,-4 0 0 16,-1-4 0-16,5 0-10 0,-4 4 10 0,4 0-10 16,-5 0 10-16,-4 0 0 0,5-4 0 0,-1 4 0 15,-4 0 0-15,0 4 0 0,-9-4 0 0,14 0 0 16,-5 0 0-16,4 4 0 0,1 0 0 0,-5 0 0 0,0-4 0 15,0 0 0-15,4 4 0 0,1-4 0 0,-1 0 0 16,1-4 0-16,-1 4 0 0,1 0 0 0,-1 0 0 16,1 0 0-16,-1 0 0 0,-4-4 0 0,5 4 0 15,4-4 0-15,-5 4 0 0,-4 0 0 0,5 0 0 0,-5-4 0 16,0 4 0-16,0-4 0 0,0 4 0 0,-9 0 9 16,0 0-9-16,9 0 0 0,9-4 12 0,-5 4-4 15,1-4 0-15,-1 4-8 0,1-4 12 0,-1 4-12 16,-13 0 12-16,9 0-12 0,5 0 0 0,-1-4 0 15,-4 0-10-15,0 4 10 0,0 0 0 0,-9 0 0 16,9-4 0-16,-9 4 0 0,9 0 0 0,-9 0 0 16,0 0 0-16,14 0 0 0,-10-4 0 0,-4 4 10 15,0 0-1-15,0 0 0 0,0 0-9 0,0 0-17 0,0 0 4 16,0 0-760-16,-9-4-152 0</inkml:trace>
  <inkml:trace contextRef="#ctx0" brushRef="#br1" timeOffset="-1.14152E6">3255-974 1036 0,'0'0'92'0,"0"0"-73"0,0 0-19 0,0 0 0 16,0 0 50-16,0 0 6 0,0 0 2 0,0 0 0 15,0 0-34-15,0 0-8 0,0 0 0 0,0 0-1 16,0 0-3-16,0 0-1 0,0 0 0 0,0 0 0 16,0 0-11-16,0 0 12 0,0 0-12 0,0 0 12 15,0 0-12-15,0 0 0 0,0 11-12 0,3-6 12 16,0 1 0-16,0 2 0 0,0-6 0 0,3 4 12 16,3-1-12-16,0-3 12 0,0 4-12 0,3-1 12 0,3-5 36 15,0 0 7-15,2 5 1 0,1-2 1 16,0 2 6-16,6-2 1 0,0 0 0 0,0-1 0 0,2 4-30 15,1-6-6-15,0 2 0 0,3-2-1 0,0 0 9 0,2 0 3 16,1 0 0-16,3 0 0 0,2 0-19 0,1 3-3 16,0 2-1-16,0-2 0 0,2-1-5 0,1 1-2 15,0 0 0-15,-1-1 0 0,4 1-1 0,0-3 0 16,8-3 0-16,-2 3 0 0,-4-2 12 0,4-1 3 16,0-2 0-16,-1 2 0 0,1 0-23 0,3 1-15 15,-4-1 3-15,4 3 0 0,-1-2 12 0,1 4 16 16,-1 1-3-16,-2-1-1 0,-3 1-12 0,-4 0 0 15,4 2 0-15,3 0 0 0,2-2 17 0,-2 2-2 16,-9-5-1-16,-1 6 0 0,10 1-2 0,-7-4 0 0,-2 0 0 16,-3 5 0-16,6-6-4 0,2 1-8 0,1-3 11 15,-4 0-11-15,-5 0 8 0,9 0-8 0,2 0 0 16,-2 0 0-16,-6 0 8 0,2-3-8 0,7 3 0 0,-3-2 0 16,2 2 0-16,-2-6 0 0,0 4 0 0,-4 2 0 15,7 0 8-15,-7 0-8 0,-2-3 12 0,0 0-12 16,-1 3 17-16,4 0-3 0,-3 0-1 0,2-5 0 15,-2 3 1-15,3-1 0 0,-1 3 0 0,1-3 0 16,0-2-14-16,-4 0-8 0,1-1 8 0,3 1-13 16,-1-3 13-16,1 6 10 0,-3-9-2 0,-1 8 0 15,-2-5-8-15,0 3 0 0,-3 0 0 0,-4-1 8 16,1 4-8-16,-3-6 0 0,0 3 0 0,-1-1 0 16,-2 4 0-16,3-1 0 0,-3 0 0 0,3-2 0 15,-1 2 0-15,1 1 0 0,-3-1-8 0,0 3 8 16,0-3 0-16,-1 1 0 0,-2-1 0 0,3 1 0 0,-3-1 0 15,-3 0 0-15,2 1 0 0,1 2 8 0,-3 0-8 0,0-6 0 16,6 4 0-16,-6 2 0 0,-1 0 0 0,4-3 0 16,-3 0 0-16,0 3 0 0,0 0 0 0,-3-5 0 15,2 5 0-15,1-3 0 0,0 3 0 0,3 0 0 16,-3 0 0-16,0 0 0 0,-1 0 0 0,1 0 8 16,0 3-8-16,0-3 8 0,0 5-8 0,0-5 0 15,-1 0 0-15,1 6 0 0,-3-4 0 0,0 4 8 16,3-6-8-16,-3 2 8 0,3 1 1 0,-1 0 0 15,-2-3 0-15,3 2 0 0,-3-2-9 0,3 3 8 16,0-1-8-16,2 1 8 0,1-3 20 0,-3-3 3 16,3 6 1-16,-3-3 0 0,3 0-32 0,-4 0-8 15,1 3-1-15,0-3 0 0,-3 0 17 0,6-3 3 0,-3 3 1 16,0 0 0-16,-4 0-4 0,4 0 0 0,3-3 0 0,0 3 0 16,0 0-8-16,2 0 0 0,-2-2-10 0,0-1 10 15,3 1 0-15,-6-1 0 0,6 0 11 0,-7 1-3 16,1 2-8-16,-3-6 0 0,-3 4 0 0,0 2 8 15,-3-3-8-15,-6 3 0 0,3 0-8 0,-9 0 8 32,0 0-32-32,0 0-2 0,0 0 0 0,0 0 0 0,-3 5-35 15,-6 1-7-15,-3-4-2 0,0 1 0 0,0 2-112 0,-3-5-22 0,3 3-5 0,0-3-607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8:20.92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6836 11980 1670 0,'15'16'74'0,"-6"-10"15"0,0-4-71 0,3 1-18 16,3 2 0-16,2-5 0 0,4 0 98 0,0-3 16 16,3-4 3-16,0-1 1 0,-6-3-93 0,5-2-25 15,-2-3 8-15,-3-3-8 0,0 1 0 0,-3-3-17 16,3 0 3-16,0 2 1 15,-4-2-13-15,-5 5-2 0,3-3-1 0,-3 1 0 0,0-1 62 16,0 4 13-16,-12-4 2 0,3 3 1 0,3 0 40 0,-6 3 8 16,-3 0 2-16,0 0 0 0,-6-1-54 0,0 4-10 15,3-1-3-15,-2 3 0 0,-7 0 0 0,3 3-1 16,3 0 0-16,-3-1 0 0,-3 6-23 0,0 3-8 16,0 0 0-16,1 2 0 15,-1 6-20-15,0 4-9 0,0 1-3 0,0 8 0 0,0 3 32 0,3 4 0 16,-2 4-8-16,5 4 8 0,0-2 0 0,3 3 0 0,3 2 0 15,0 1 0-15,6 2 0 0,0 2 0 0,3-2-8 16,0-2 8-16,6-4 0 0,0-4 0 0,3-1 0 0,2-7 0 16,1-4 0-16,3-4 0 0,3-3-12 0,0-6 3 15,3-2 9-15,2-8 0 0,-2 0 0 0,6-5 0 16,6-5 0-16,-6-6 0 0,-1-6 0 0,-2-1 0 16,0-12 0-16,3 4 8 0,-1-9-8 0,-2 0 11 15,-3-2 18-15,3-3 4 0,3 0 1 0,-7-5 0 16,-2-6-17-16,-3-2-3 0,0-3-1 0,0 0 0 15,-3 3 0-15,-3 0 0 0,-6-3 0 0,2 0 0 16,7 0-5-16,-9 3-8 0,-3 0 11 0,-3 5-11 16,3 5 19-16,-3 3-3 0,-3 6-1 0,0 1 0 15,0 4 1-15,0 2 0 0,3 3 0 0,-6 5 0 16,0 6-16-16,3-1 0 0,6 9 0 0,-6 2 0 16,1 3 0-16,2 5 0 0,0 0 0 0,0 10 0 15,-3 6 0-15,0 8 0 0,-3 5 0 0,3 8 0 0,6 11 0 16,-6 10 0-16,0 11 0 0,3 5 0 0,0 0 0 0,6 5 0 15,0 1 0-15,-3 2 0 0,-3-3 0 0,5-5 0 16,7-8 0-16,0-2 0 0,-3-9-10 0,3-5-5 16,6-2-1-16,-3-6 0 15,-3-5-70-15,3-5-14 0,-3-5-4 0,-1-6 0 16,10-5-98-16,-9-6-20 0,-9-4-4 0,6-6-1 0</inkml:trace>
  <inkml:trace contextRef="#ctx0" brushRef="#br0" timeOffset="218.6969">7021 11247 2718 0,'0'0'60'0,"0"0"12"0,0 0 2 0,0 0 2 0,0 0-60 0,0 0-16 0,0 0 0 0,9 0 0 16,2 3 20-16,10-3 2 0,3-3 0 0,6-2 0 15,9 0-10-15,5-6-1 0,4 1-1 0,2-1 0 16,1-5-10-16,9 0 0 0,8-5 0 0,-5 3 0 16,-4-3-76-1,1-3-18-15,5 3-3 0</inkml:trace>
  <inkml:trace contextRef="#ctx0" brushRef="#br0" timeOffset="640.5099">9449 11292 2361 0,'0'0'104'0,"0"0"23"0,-5 6-102 0,-1-4-25 0,6-2 0 0,0 0 0 16,-3 6 49-16,3-6 5 0,0 5 1 0,9 0 0 15,2-2-36-15,7 2-7 0,-6-2-2 0,12-1 0 16,3 1 26-16,6-3 4 0,2 0 2 0,4 0 0 16,3-3-14-16,-4 1-4 0,7-3 0 0,-3-3 0 15,-7 0-24-15,4-3-16 0,0-5 3 0,2-2 0 16,-2-6-146 0,0 3-29-16,-1-3-5 0,1 0-851 0</inkml:trace>
  <inkml:trace contextRef="#ctx0" brushRef="#br0" timeOffset="890.41">9768 10567 2491 0,'0'19'110'0,"-3"-11"23"0,3 5-106 0,-3 6-27 0,0 4 0 0,3 9 0 15,3 8 75-15,0 5 9 0,0 5 3 0,0 6 0 16,0 2-31-16,0 3-7 0,0 5-1 0,0 5 0 16,0 1-38-16,-3-1-10 0,0 1 0 0,0-6 0 15,0 0 0-15,0-3-11 0,0 1 3 0,0-6 0 32,0-5-39-32,-3-3-7 0,3-7-2 0,-3-4-784 0,3-4-156 0</inkml:trace>
  <inkml:trace contextRef="#ctx0" brushRef="#br1" timeOffset="236368.248">8551 12270 1209 0,'0'0'108'0,"0"0"-87"0,-5 0-21 0,-4 0 0 15,0 0 53-15,0-4 7 0,-4 4 0 0,4 0 1 32,0 4-95-32,-5 0-19 0,1-4-4 0,-5 0-1 0,0 8 37 0,0 0 7 0,-5 4 2 0,1-4 0 15,-5 4 54-15,0 0 11 0,0 4 3 0,0-4 0 16,-5 0 20-16,10-1 5 0,-1 1 1 0,1 0 0 15,-5 4-12-15,4 0-2 0,-3 0-1 0,8 4 0 16,-5 0-29-16,10 4-6 0,-1-4 0 0,5 4-1 16,5-4-31-16,13 0-13 0,0 4 1 0,4 0 0 31,10 0-17-31,-1 0-3 0,9-4-1 0,10 4 0 0,4-4-40 0,9 4-8 0,0 0-2 16</inkml:trace>
  <inkml:trace contextRef="#ctx0" brushRef="#br1" timeOffset="235727.789">8533 12717 766 0,'0'0'34'0,"0"0"7"0,0 0-33 0,0 0-8 0,0 0 0 0,0 0 0 16,0 0 39-16,0 0 5 0,0 0 2 0,0 0 0 16,0 0-30-16,0 0-5 0,0 0-2 0,0 0 0 15,0 0 11-15,0 0 1 0,0 0 1 0,0 0 0 16,0 0-2-16,0 0 0 0,0 0 0 0,0 0 0 15,0 0-8-15,0 0-3 0,0 0 0 0,0 0 0 16,0 0-9-16,0 0 0 0,0 0 0 0,0 0-11 16,0 0 11-16,0 0 0 0,0 0 0 0,0 0 0 15,0 0 0-15,0 0 14 0,0 0-3 0,-5 8-1 16,-4-4 6-16,5 8 0 0,-5-4 1 0,0 4 0 16,0 4-17-16,4-4 0 0,-8 4 8 0,4-4-8 15,-5 0 0-15,5 4 0 0,-4-4-8 0,-1 4 8 16,5-4 36-16,0 4 12 0,-4-4 4 0,4 0 0 15,0 8 0-15,-5-4 0 0,10 0 0 0,4 4 0 0,0-4-29 16,0 0-6-16,9 4-1 0,0-4 0 0,4 4-16 0,1 0-19 16,8 0 4-16,5 0 1 15,5 0-30-15,-1 0-7 0,10 0-1 0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2672 3871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2.3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499.8826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796.9589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1078.0245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28.84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2154 24 172 0,'0'0'16'0,"0"0"-16"0,0 0 0 0,0 0 0 16,0 0 52-16,5-4 7 0,-1-4 1 0,-4 8 1 16,0 0-21-16,5-8-4 0,-5 8 0 0,0 0-1 15,0 0 47-15,0 0 10 0,4-8 1 0,-4 8 1 16,0 0-10-16,0 0-3 0,0 0 0 0,0 0 0 16,0 0-49-16,0 0-11 0,-4 12-1 0,-1 0-1 15,-4 0-19-15,0 0 0 0,0 4 0 0,0 0 0 16,-4 8 0-16,-5-4 0 0,4 0 0 0,1 0 0 15,-5 8 0-15,4-9 0 0,-4 1 0 0,5 0 0 16,-5-4 31-16,4 4-1 0,-4-8 0 0,5 4 0 16,-1-4-30-16,1 0 0 0,-1 4 0 0,1 0 0 15,4 0 12-15,-5-4-3 0,1 4-1 0,4 0 0 0,0-4 8 16,-5 4 2-16,5 0 0 0,0 0 0 0,0 0-18 16,-4 0 0-16,4-4 8 0,0 4-8 0,0 0 0 15,-5 4 0-15,5-4 0 0,-4 4 0 0,0 0 0 16,-5 4 0-16,4 0 0 0,1 4 0 0,-5-4 0 15,0-4 0-15,0 4 0 0,4 0-9 0,-4 4 9 0,5-4 0 16,-5 4 0-16,4 0 0 0,-4 0 0 0,0 4 0 16,0 0 0-16,5 4 0 0,-5-4 0 0,4 0 0 15,-4 4 0-15,5 0 0 0,-5-4 0 0,4 0 0 16,-8 0 0-16,-1 4 0 0,10-4 0 0,-10 0 14 16,5-1-3-16,-9 1-1 0,0 8-2 0,5-8 0 15,-5 4 0-15,4-4 0 0,1 4-8 0,-5-4 0 16,4 4 0-16,1-4 0 0,-1 0 0 0,5 0 0 15,-4 0 0-15,-1 0 0 0,10-4 21 0,-5-4 3 0,0 0 0 16,4 4 0-16,-8-4 3 0,9 4 1 0,-1 0 0 16,-4 0 0-16,0 0-16 0,-4 0-2 0,4 4-1 15,-5 0 0-15,1 4-9 0,-5 0 0 0,-5-8 0 0,10 4 0 32,13-4-24-32,-14 4-3 0,1-4-1 0,-1-4 0 0,5 0 7 0,0-4 1 0,-9 0 0 0,5-4 0 15,-1 0 20-15,1 0-11 0,4-4 11 0,-5 0-8 16,-8 4 17-16,13 0 4 0,4 0 1 0,-4-1 0 15,-4 1 11-15,-1 4 3 0,10-4 0 0,-5 4 0 16,4 4-16-16,1-4-4 0,-10 4 0 0,10-4 0 16,8 8-8-16,-8-4 0 0,-5 4 0 0,4-8 0 15,5 0-14-15,0 0-5 0,0 0-1 0,-4-4 0 16,-1 0 5-16,10 0 1 0,4-8 0 0,-4 4 0 16,-5 0-16-16,0 0-3 15,9-12-1-15,0 12 0 0,-5 0 34 0,1-4 0 0,-1 4 0 0,5 0 0 0,9 4 25 16,-9-4 6-16,-9-4 1 0,5 4 0 0,4-12-32 0,0 8 0 15,-9 4 0-15,4-4 0 0,5-8 0 0,0 0 0 16,0 0 0-16,-9 8 0 16,0-4-21-16,9-4-11 0,0 0-1 0,0 0-1 0</inkml:trace>
  <inkml:trace contextRef="#ctx0" brushRef="#br0" timeOffset="-1077.3554">2226-32 172 0,'0'0'8'0,"0"0"1"0,0-8-9 0,0 8 0 0,5-8 0 0,-5 8 0 16,-5-8 164-16,5 8 30 0,-4-4 6 0,4 4 2 15,0-12-146-15,0 12-28 0,-5-4-7 0,5 4-1 16,-4-8-8-16,4 8-3 0,-5-4 0 0,5 4 0 15,-4-8-1-15,4 8-8 0,0 0 12 0,0 0-4 16,0 0 9-16,0 0 2 0,0 0 0 0,0 0 0 16,-9 4-4-16,4 4-1 0,5 0 0 0,-4 8 0 15,4-4-1-15,-9 4 0 0,4 4 0 0,-4 0 0 16,5-4 4-16,-10 8 1 0,1 0 0 0,-1 0 0 0,-4 0 9 16,0 0 1-16,-4 0 1 0,-1 7 0 15,-4 1-2-15,0 4-1 0,0 0 0 0,0 8 0 0,-9 4 2 16,5 0 0-16,-1 4 0 0,1 0 0 0,-1 4-8 15,1 4-2-15,-5 4 0 0,5 4 0 0,-1 4-6 16,1 4-2-16,-1 0 0 0,1 0 0 0,-1-4 0 0,5-4 0 16,-4 0 0-16,4-4 0 0,-5-1 14 0,5-7 2 0,5-8 1 0,4 0 0 0,4 0-16 0,1-4-3 15,-5-4-8-15,4 0 12 0,1-12-12 0,-5 0 0 16,0-8 8-16,4 0-8 0,1-4 0 0,-1 0-12 16,1-8 3-16,-1-4 0 15,5-4-18-15,0-4-3 0,0 0-1 0,0 0 0 0,5-4 31 16,-1-4 12-16,5 0-1 0,0-8 0 0,5-4-3 0,4-4 0 15,4-4 0-15,1-4 0 0,8-4-8 0,1-4 0 16,4 0 0-16,0-4 8 0,0 0-8 0,0 0 0 16,4-3 0-16,1-1 0 0,-1-4 10 0,-4 4 0 15,5-8 0-15,-1 4 0 16,-4 0-30-16,5 0-5 0,-10-4-2 0,5 4 0 0,-4 0 4 0,-1 4 1 0,-4 0 0 0,0 0 0 16,5 0 0-16,-5 0 0 0,8 0 0 15,-3 0 0-15,-1 4 11 0,5 4 3 0,0-4 0 0,0 8 0 16,0 4 17-16,0 8 4 0,-4 4 1 0,-5 1 0 15,0 7-14-15,0 0-10 0,-5 4 2 0,-4 8 0 16,5 0 8-16,-14 4 8 0,0 0-8 0,0 0 11 16,0 0-1-16,-9 12 0 0,9 0 0 0,-9 0 0 15,0 8-10-15,0-5 0 0,0 1-12 0,-5 0 12 16,-4 4 0-16,5 0 0 0,-5-4 0 0,0 4 0 16,4 4 0-16,-4 0 0 0,-4 4 0 0,-1 4 12 15,1 4-12-15,-5 0 0 0,0 4-12 0,0 12 12 16,-4 0-12-16,-1 8 12 0,-4 8-12 0,0 8 12 15,-4 0 0-15,4 4 0 0,-5 8 0 0,5 4 0 0,-9 0 0 16,5-4 12-16,4 3 0 0,4-3 0 0,-4-8-12 16,5-4 0-16,4 0 0 0,0-8 0 0,-5-4 0 15,5-4 0-15,5-4 0 0,-1-8 0 16,1-12-25-16,-1-4-1 0,1-4 0 16,8 0 0-16,-4-4 26 0,5-8-8 0,4-4 8 0,0-4 0 0,0 0 0 0,4 0 0 15,5-8 0-15,0 0 8 0,0 0 9 0,-4-12 3 16,-1-4 0-16,5 0 0 0,0-8-32 0,9 0-7 15,-4-8-1-15,8-8 0 0,1-4 20 0,4-4 0 16,0-4-8-16,4-4 8 0,1-8 0 0,4 0 0 16,0-8-8-16,9 0 8 0,0 0-12 0,0-4 2 15,-5 1 0-15,5-5 0 0,5-4 10 0,-1 0 0 0,1 4 0 16,4 4 0-16,0 0 0 0,-5 4-12 0,1 8 12 16,-5 4-12-16,0 0 12 0,-5 8 11 0,1 0-3 15,-5 8 0-15,-1 0 20 0,-3 8 3 0,-5 4 1 0,0 8 0 16,0-4-21-16,-5 0-11 0,1 4 12 0,-5 4-12 15,0 0 12-15,0 4-12 0,4 0 12 0,-8 0-12 16,-1 4 0-16,1 5 0 0,-1-1 0 0,5 4 0 16,-9 4 0-16,0 0-16 0,0 0 2 0,0 0 0 31,-13 8-10-31,4 7-1 0,-5 5-1 0,-4 4 0 0,0 4 13 0,-4 4 2 0,-1 4 1 0,-8 8 0 16,-1 8 10-16,1-4 0 0,0 0 0 0,-1 4 0 15,-8-4 0-15,4 12 11 0,-5 0-3 0,5 0 0 16,-4 0 2-16,4 4 0 0,0 0 0 0,4 0 0 15,-4 0-10-15,5 0 0 0,-5 0 0 0,4 0 8 0,1 4-8 16,-5 3 0-16,0 1 0 0,4-4 0 0,-4 0-24 16,0 0 0-16,0-8 0 0,0 4 0 0,5-4 12 0,-5-4 3 15,-9 4 0-15,9-4 0 0,5 0 9 0,-5 0 0 16,0 0 0-16,-5 0 0 0,-4-8 0 0,9 0-16 16,0-4 4-16,5-4 0 0,-5-4 12 0,9-8 0 15,13 0 8-15,-4-8-8 0,-4-5 29 0,8-3 2 16,5-4 0-16,5 4 0 0,4-12 26 0,0 0 6 15,-9 0 1-15,9 0 0 0,0 0-29 0,4-12-6 16,-8 4-1-16,8-12 0 0,5 1-17 0,0-5-11 16,-9-4 12-16,9-4-12 0,0 0 0 0,9-8-14 15,5 0 1-15,-5 0 0 0,0-4 13 0,4 0-12 16,10-8 12-16,-5 4-12 0,4 0 12 0,1 4 0 16,-5-4 0-16,4 0-9 0,5 0 18 0,-4 0 4 0,-5 0 1 15,0 4 0-15,4 0-14 0,1 0-16 0,-10 8 3 16,5 4 1-16,-9 4 12 0,0 4 0 0,-5 4 0 0,1 4-9 15,-1 8 9-15,-8 0 0 0,-5 8 0 0,0 0-8 16,0 0 8-16,0 0 0 0,4 12 0 0,-4 4-8 16,-9 12 8-16,-4 0 8 0,-5 12-8 0,0 8 11 15,0 4-3-15,-9 4-8 0,-4 4 12 0,-1 0-4 16,5 0-8-16,-9 4 0 0,-4 4 0 0,-1 0 0 16,5 0 0-16,0 0 10 0,9-4-10 0,-9 0 10 15,-4 0-26-15,4-4-4 0,13-5-2 0,1-3 0 16,-10-4 9-16,10-4 1 0,-1 0 1 0,5-8 0 15,5 0 11-15,-5-4 0 0,-5-4 0 0,10 4 0 16,-1-4-12-16,1 0 0 0,-10 0 0 0,5-4 0 16,5-8 12-16,-1 0-12 0,5 0 12 0,-4-8-12 0,-5 0 21 15,9-4 4-15,9-4 1 0,0 0 0 0,-9-4 6 16,9 4 0-16,0 0 1 0,9-8 0 0,-5-8-21 0,5-4 0 16,5 0 0-16,4 0 0 0,4 0 0 0,1-4 0 15,-5-4 0-15,0 0 0 0,9 0 0 0,-5 4-12 16,-4-4 12-16,0 0-12 0,0 0-10 0,0 4-2 15,5 0-1-15,-5 4 0 0,-5 0 15 0,1 0 10 16,4 8-12-16,-5 0 12 0,-4 4 0 0,0 0 0 16,0 0 0-16,5 4 0 0,-5 0 0 0,-9 4 0 15,0 0 8-15,9 12-8 0,4-4 16 0,-8 4-4 16,-10 4 0-16,1 0 0 0,4 0-12 0,4 0 0 0,-8-4 8 16,-1 4-8-16,-8 0 0 0,8 0 0 0,5 0-12 0,-4 0 12 15,-10 0-24-15,1 4 1 0,4 0 1 16,0 8 0-1,-5 0-11-15,1 0-3 0,-5 0 0 0,9 0 0 0,0-4 14 0,-5 4 2 0,1-8 1 0,-1 0 0 16,10-8 37-16,-1 0 7 0,-13 0 2 0,9-4 0 16,5-4 7-16,-5 0 2 0,4 0 0 0,-4 0 0 15,-4-8-16-15,8 0-4 0,5 4 0 0,0-8 0 16,-9 0-16-16,5-4 0 0,4-4 0 0,4 0 0 16,-4-4 0-16,5-4 0 0,-1 0 0 0,5-4 0 15,0 0 0-15,5-4 0 0,-10-4 0 0,10 4 0 16,-1 0 0-16,1 4 0 0,-5-8 0 0,4 0 0 15,1 0 0-15,4-4 0 0,0 0 0 0,0 0 0 16,-5-3 0-16,5-1 0 0,9 0 0 0,-4 0-9 16,-10-4 9-16,1 4-12 0,8 0 12 0,10 4-12 0,-5 8 12 15,-5 0 0-15,-4 0 0 0,0 4 0 0,5 0 0 16,-1 4 0-16,-8 0 0 0,-1 0 0 0,1 0 0 16,4 0 8-16,0-4-8 0,-5 8 0 0,1-4 8 0,-1 4-8 15,1 0 8-15,-1-4-8 0,1 0 12 0,-1 4-1 16,0 0-1-16,-4 0 0 0,5-4-1 0,-5 8 0 15,0 0 0-15,0-4 0 0,4 0-9 0,1 0 12 16,-1-4-12-16,1 4 12 0,-5 0-1 0,0 0 0 16,0 0 0-16,4 4 0 0,-4 0-11 0,0 8 8 15,0-4-8-15,0 4 8 0,-4 0-8 0,-1 0 0 16,1-4 0-16,4 4 0 0,-5 4 0 0,-4-4 0 16,5 0 0-16,-1 0 8 0,5 4-8 0,0-8 0 15,-4 4 0-15,-1 0 0 0,1 0 8 0,4-3 0 0,0-1 0 16,-5 0 0-16,5 0 4 0,0 0 1 0,0-4 0 0,5 0 0 15,-5-4-5-15,4 4 0 0,1-4-8 0,4-4 12 16,-5 4-12-16,1-8 9 0,-1 0-9 0,1 4 8 16,4 0-8-16,-5 0 0 0,1 4 0 0,4 0-11 15,-5 4 2-15,-4 0 0 0,0 4 0 0,0 0 0 16,-4 0 9-16,4 0 0 0,0 4 0 0,-5-4-8 16,1 4 8-16,-1-4 0 0,1 0 10 0,4 0-10 15,-5 0 16-15,5 0-2 0,0 0-1 0,0-4 0 16,5-4-13-16,-5 0 9 0,0 0-9 0,4 0 8 15,-4 4-8-15,0-4 0 0,5 0 0 0,-5 4-11 16,0 4 11-16,0-4-10 0,0 8 10 0,0-4-10 16,-5 4 10-16,1 0 0 0,-1-4 0 0,1 4-8 15,-5 0 8-15,0 8 0 0,0 0 10 0,4-8-10 16,1-4 20-16,-1 0-3 0,1 0 0 0,-1 4 0 16,-4 0-6-16,5-4-2 0,-1 0 0 0,5 0 0 0,-9-4-9 15,5 0 0-15,4 0 0 0,0-4 0 0,0 0 13 0,-5 0-2 16,5 0-1-16,0 4 0 0,0-12-10 0,0 8 0 15,0 4 0-15,0 0-11 0,0 4 19 0,-5 0 3 16,1 0 1-16,4 4 0 0,-5 0-12 0,1 0 0 16,-1 0 0-16,-4 0 8 0,0 8-8 0,5-8 12 15,-1 0-12-15,-4 5 12 0,5-5-12 0,-1 0 0 16,1 0 0-16,-1 0 0 0,1 0-10 0,-1 0 10 16,5 0 0-16,-4 0-9 0,4-4 1 0,0 0 0 15,-5 4 0-15,1 0 0 0,4 0-4 0,-5 0-1 0,1 0 0 16,-5 8 0-16,4-8 13 0,1 0 0 0,-5 0 9 15,0 8-9-15,0 0 16 0,0 0-4 0,0 0 0 0,-5-8 0 16,1 0-4-16,-1 0 0 0,5 0-8 0,0 8 12 16,-4-4-12-16,4-8-8 0,0 4 8 0,0 0-13 31,0 8 0-31,0-8 0 0,0 8 0 0,0-8 0 16,4-4-15-16,5 4-2 0,-9 8-1 0,5-8 0 0,-5 0 22 0,4-4 9 15,-4 4-8-15,0 8 8 0,0 0 0 0,0 0 0 16,5-8 0-16,-5 8 0 0,0 0 0 0,0 0-8 0,0 0 8 15,0 0 0-15,0 0-21 0,0 0 1 0,0 0 0 0,0 0 0 32,0-8-32-32,0 8-7 0,0 0-1 0,0 0 0 15,0 0-34-15,0 0-7 0,0 0-2 0,0 0-506 0</inkml:trace>
  <inkml:trace contextRef="#ctx0" brushRef="#br1" timeOffset="-1.14672E6">2270-13 324 0,'0'0'14'0,"0"0"3"0,3-3-17 0,-3 3 0 15,0 0 0-15,3-5 0 0,0 0 0 0,3-3-14 0,-6 5 2 16,3-2 1-16,0 0 11 0,-3-1 0 16,0 1 0-16,0 5 8 0,0 0 60 0,0 0 12 0,0-5 2 15,0 2 1-15,0 3 19 0,0 0 4 0,0 0 1 0,0-5 0 16,0-1-32-16,3 4-7 0,-3-4 0 0,0 6-1 16,3-2-24-16,0-3-5 0,0-1-1 0,0 1 0 15,2 2-9-15,-2-2-3 0,-3 5 0 0,3 0 0 16,3-5 6-16,-6 5 1 0,0 0 0 0,0 0 0 15,0 0 3-15,0 0 1 0,0 0 0 0,0 0 0 16,0 0 4-16,0 0 0 0,0 0 1 0,0 0 0 16,0 0-12-16,0 0-2 0,0 0-1 0,0 0 0 15,-3 8-10-15,-3 2-3 0,3 3 0 0,-2 3 0 16,-1 3-13-16,-3-1 11 0,0 1-11 0,0 2 10 16,0 0-10-16,-3 3 8 0,0 0-8 0,0 2 8 15,-3-2-8-15,3 3 10 0,-6-1-10 0,4 3 10 16,-1 0 2-16,-6 0 0 0,6 3 0 0,-6 3 0 15,3-1-12-15,0 3 8 16,1 0-8-16,-1 3 8 0,-6 2-8 0,3-2 0 16,-3-1 0-16,3 4 0 0,1-4 0 0,-4 4 0 0,3-1 0 0,-3 0 0 15,0-2 0-15,0 0 0 0,1-3 0 0,-7 0 8 16,3-3-8-16,0 3 0 0,0-5 9 0,-2 2-9 16,-1 1 10-16,3-3-2 0,-3 2-8 0,1 0 12 15,-1 1-12-15,0 2 11 0,3 0-11 0,0-3 10 16,1 1-10-16,-4-4 0 0,0 4 0 0,0-3 0 0,3 5 0 15,1 0 0-15,-4 0 0 0,3 2 0 0,0-2 0 16,-2 6 0-16,2-4 9 0,3 4-9 0,0-4 0 16,3-4 0-16,-3 2 0 0,4-5 0 0,-1-1 0 0,0-1 0 15,6 1 0-15,-6-2 0 0,6 0 0 16,0-2 0-16,-5-3 0 0,5 2 0 0,0-2 0 0,-6 0 0 16,3 2 8-16,-3-5-8 0,3 1 0 0,-5-1 8 15,2 0-8-15,3 0 0 0,6 0 0 0,-6-2 0 16,3 2 0-16,0-3 0 0,-2 1 0 0,-1 2 0 15,3 0 0-15,0-2 8 0,0 2 9 0,0-2 3 16,6-1 0-16,-3 1 0 0,3-1-20 0,-6-2-19 16,4-3 4-16,2 3 1 0,0-3 14 0,3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15,-5 5 0-15,-1 1 0 0,6-1 0 0,-3 0 0 16,0 3-27-16,0 3-1 0,3-3-1 0,-6 0 0 15,6-3-41-15,0-5-8 0,0 0-2 0,6 8-811 16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3969 1271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-296.808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31380.2946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38.96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24858 7454 172 0,'0'0'16'0,"0"0"-16"0,0 0 0 0,0 0 0 15,0 0 99-15,0 0 17 0,0 0 3 0,0 0 1 16,0 0-173-16,0 0-35 0,0 0-6 0,0-8-2 16,0 8 96-16,0 0 13 0,0 0 6 0,0 0 1 0,0 0 78 0,0 0 16 15,0 0 3-15,0 0 1 0,0 0-52 0,0 0-10 16,0 0-3-16,0 0 0 0,0 0-37 16,0 0-7-1,-9 4-1-15,4 4-8 0,1 0 0 0,-5 8 0 16,0-4 0-16,0 0 0 0,-5-4 0 0,1 4 0 15,4 4 0-15,-14 3 0 0,10 1 0 0,-5 4 10 0,0 0-10 0,-9 4 12 16,9 4 19-16,-14 0 4 0,1 12 1 0,-5 0 0 16,-5 4-36-16,-4 0 0 0,0 12 0 0,0-4 0 15,-8-4 0-15,4-4 0 0,0 8 0 0,-1-4 0 16,1-4 0-16,4 0 0 0,4-4 0 0,1-4 0 16,-1 4 0-16,1-4 12 0,4 0-4 0,4-8-8 15,-4 0 0-15,5-4 0 0,0 0 0 0,4-4 0 16,4 0 0-16,-4-4-16 0,5-4 2 0</inkml:trace>
  <inkml:trace contextRef="#ctx0" brushRef="#br0" timeOffset="-540614.9119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-538875.47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0,-6 0-1 0,2-4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0,2 4-10 16,-2-4 0-16,5-4-10 0,-4 4 0 0,4-4 0 31,-5-4-38-31,1 4-8 0,-5-4-2 0,0 4-570 0,4-4-113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33:32.63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4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1" timeString="2019-03-13T17:33:31.842"/>
    </inkml:context>
    <inkml:context xml:id="ctx2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2" timeString="2020-03-21T16:17:29.198"/>
    </inkml:context>
  </inkml:definitions>
  <inkml:traceGroup>
    <inkml:annotationXML>
      <emma:emma xmlns:emma="http://www.w3.org/2003/04/emma" version="1.0">
        <emma:interpretation id="{3F1798A5-6038-4162-A519-2BD06483C372}" emma:medium="tactile" emma:mode="ink">
          <msink:context xmlns:msink="http://schemas.microsoft.com/ink/2010/main" type="writingRegion" rotatedBoundingBox="6048,743 27618,-686 28742,16263 7172,17693"/>
        </emma:interpretation>
      </emma:emma>
    </inkml:annotationXML>
    <inkml:traceGroup>
      <inkml:annotationXML>
        <emma:emma xmlns:emma="http://www.w3.org/2003/04/emma" version="1.0">
          <emma:interpretation id="{A8DBEF24-E247-4A53-9C76-9145DCDBF20C}" emma:medium="tactile" emma:mode="ink">
            <msink:context xmlns:msink="http://schemas.microsoft.com/ink/2010/main" type="paragraph" rotatedBoundingBox="6058,661 20413,-118 20613,3566 6258,4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870629-DB69-4031-8EB1-00EFAAF6873D}" emma:medium="tactile" emma:mode="ink">
              <msink:context xmlns:msink="http://schemas.microsoft.com/ink/2010/main" type="line" rotatedBoundingBox="6058,661 20413,-118 20519,1831 6164,2611"/>
            </emma:interpretation>
          </emma:emma>
        </inkml:annotationXML>
        <inkml:traceGroup>
          <inkml:annotationXML>
            <emma:emma xmlns:emma="http://www.w3.org/2003/04/emma" version="1.0">
              <emma:interpretation id="{B8261506-D667-4775-932B-4F9B49893F5C}" emma:medium="tactile" emma:mode="ink">
                <msink:context xmlns:msink="http://schemas.microsoft.com/ink/2010/main" type="inkWord" rotatedBoundingBox="6069,864 11453,571 11535,2079 6151,2371"/>
              </emma:interpretation>
              <emma:one-of disjunction-type="recognition" id="oneOf0">
                <emma:interpretation id="interp0" emma:lang="" emma:confidence="1">
                  <emma:literal>KRUSKAL</emma:literal>
                </emma:interpretation>
                <emma:interpretation id="interp1" emma:lang="" emma:confidence="0">
                  <emma:literal>Kruskal</emma:literal>
                </emma:interpretation>
                <emma:interpretation id="interp2" emma:lang="" emma:confidence="0">
                  <emma:literal>KRuskAL</emma:literal>
                </emma:interpretation>
                <emma:interpretation id="interp3" emma:lang="" emma:confidence="0">
                  <emma:literal>KRusKAL</emma:literal>
                </emma:interpretation>
                <emma:interpretation id="interp4" emma:lang="" emma:confidence="0">
                  <emma:literal>KRusi&lt;AL</emma:literal>
                </emma:interpretation>
              </emma:one-of>
            </emma:emma>
          </inkml:annotationXML>
          <inkml:trace contextRef="#ctx0" brushRef="#br0">1844 908 864 0,'0'0'76'0,"0"0"-60"0,0 0-16 0,0 0 0 16,-3-3 0-16,3 3 8 0,0-5-8 0,0 5 0 16,3-6 29-16,0 4 0 0,-3 2 0 0,3-6 0 15,0 1 5-15,-3 5 1 0,0 0 0 0,6-3 0 16,-6-2-35-16,0 5 0 0,0 0-12 0,0 0 3 15,0 0 35-15,0 0 7 0,0 0 2 0,0 0 0 16,0 0 8-16,0 0 1 0,0 0 1 0,0 0 0 16,0 0-21-16,0 0-5 0,0 0-1 0,3-5 0 15,3 2 14-15,-6 3 4 0,0 0 0 0,0 0 0 16,0 0-18-16,0 0-3 0,0 0-1 0,0 0 0 16,0 0 10-16,0 0 3 0,0 0 0 0,0 0 0 15,0 0 8-15,0 0 1 0,0 0 1 0,0 0 0 0,0 0-13 16,0 0-2-16,0 0-1 0,0 0 0 0,0 0 8 0,0 0 2 15,0 0 0-15,0 0 0 0,0 0-31 0,0 8 0 16,0-3 0-16,0 3 0 0,0 6 0 0,0-6 0 16,0 5 12-16,0 5-3 0,-6 1-9 0,6-1 8 15,0 9-8-15,-3-6 8 0,3 5-8 0,0 6 0 16,0-5 0-16,0-1 0 0,0 6 12 0,0 0-2 16,0 2-1-16,3-2 0 0,3-1 5 0,-6-1 1 15,3 7 0-15,0 2 0 0,0-2 1 0,3 6 1 16,0-4 0-16,-6 4 0 0,0-4 7 0,0 1 0 15,3 0 1-15,-3-6 0 0,0 3-7 0,0 3-2 16,3-6 0-16,-3 6 0 0,0-3-5 0,0 3-2 0,3 5 0 16,0-11 0-16,0-2-9 0,3 0 10 0,-6-1-10 15,3-10 10-15,3 1-2 0,-3 1 0 0,0-9 0 0,3-1 0 16,3 0 2-16,-6 0 0 0,0-2 0 0,0 2 0 16,2-5-10-16,1 5 12 0,-3-7-12 0,3 2 12 15,-6 0-12-15,3-3 12 0,0 0-12 0,0 0 12 16,-3-5-12-16,0 8 0 0,3 6 0 0,-3-9 8 15,3 3-8-15,-3-6 0 0,0 4-10 0,0-1 10 32,0-5-36-32,0 0 0 0,0 0-1 0,0 0 0 0,-6 0-139 0,0-5-28 15,3 2-6-15</inkml:trace>
          <inkml:trace contextRef="#ctx0" brushRef="#br0" timeOffset="3311.7175">2395 1042 403 0,'0'0'36'0,"0"0"-36"15,0 0 0-15,0 0 0 0,0 0 59 0,6-5 5 16,-3 5 0-16,-3 0 1 31,0 0-81-31,3-8-16 0</inkml:trace>
          <inkml:trace contextRef="#ctx0" brushRef="#br0" timeOffset="4006.6039">2446 990 403 0,'0'0'17'0,"0"0"5"0,0 0-22 0,0 0 0 0,0 0 0 0,0 0 0 16,0 0 118-16,6 0 19 0,-3-6 4 0,2 1 1 31,-5 5-74-31,6-3-16 0,-6-2-2 0,3-3-1 0,0 8-18 0,6 0-4 0,-6-5-1 0,-3 5 0 16,0 0-3-16,0 0-1 0,0 0 0 0,0 0 0 31,0 0 9-31,0 0 1 0,0 0 1 0,6-5 0 0,-6 5-5 0,6-8 0 16,-6 8-1-16,3-6 0 0,-3 6-12 0,0 0-3 0,0 0 0 0,0 0 0 15,0 0-12-15,0 0 9 0,0 0-9 0,0 0 8 16,0 0 4-16,0 0 0 0,0 0 0 0,0 0 0 16,0 0-4-16,0 0 0 0,0 0 0 0,3 6 0 0,-6 2-8 15,0-3 8-15,3 8-8 0,-9 0 8 0,3 0 0 0,-3 1 0 16,3 4 0-16,-5 1 0 0,2 2 2 0,0-3 0 16,-3-4 0-16,3 7 0 0,-3-3-10 0,3 1 10 15,-3-3-10-15,0 2 10 0,6 1 11 0,-9 2 3 16,0-3 0-16,4-4 0 0,2 4-24 0,-6-5-15 15,-3 1 3-15,0 2 0 0,0-1 12 0,0 7 13 16,6-9-2-16,-5 5-1 0,-1 4-10 0,3-4 0 16,-3 3 0-16,0 3 0 0,3-8 0 0,3 2-11 31,0 1 3-31,-2-6 0 0,8 0 8 0,-3 1 0 0,-6-1 0 0,9-8 0 0,-3 3 0 0,3 0 0 16,0 3 0-16,0-6 0 0,3 3 0 0,-3-8 0 15,0 5 0-15,3 3 0 0,0-3 0 0,0-2 0 0,3 2 0 16,-6-2 0-16,3 0 0 0,0-1 0 0,0 4 0 15,3-6-8-15,0 0 8 0,0 0 0 0,0 0 0 16,0 0-8-16,0 0 8 0,0 0 0 0,0 0 0 16,0 0 0-16,0 0 0 0,0 0 11 0,0 0-3 0,0 0 0 15,0 0 3-15,0 0 0 0,0 0 0 0,0 0 0 16,0 0-11-16,0 0 8 0,0 0-8 0,0 0 8 16,0 0-8-16,0 0 0 0,0 0 0 0,0 0 0 15,3-8 8-15,-3 8-8 0,0 0 12 0,0 0-4 16,0 0 13-16,0 0 3 0,0 0 0 0,0 0 0 15,0 0-4-15,6-3 0 0,-6 3 0 0,0 0 0 16,6 3-8-16,3-3-1 0,-9 0-1 0,6 2 0 16,3 4 3-16,0-1 1 0,-3 3 0 0,6 0 0 15,-6 2 0-15,3-2 0 0,0-2 0 0,3 7 0 16,2 0 5-16,-5 0 1 0,6 0 0 0,-3 1 0 16,3-1-2-16,0-8 0 0,0 3 0 0,6 0 0 0,-1 3-4 15,-2 5-1-15,3-1 0 0,6 7 0 0,-3 4-13 16,0-5 11-16,-4 3-11 0,-2-3 10 0,-3 3-10 0,0-6 0 15,-3 4 0-15,0-1 0 32,0-3-54-32,-3 1-3 0,3-1-1 0,-4 4-599 15,1-7-120-15</inkml:trace>
          <inkml:trace contextRef="#ctx0" brushRef="#br0" timeOffset="5928.2346">2871 1109 900 0,'0'0'40'0,"-6"-8"8"16,6 2-39-16,0 6-9 0,-6-8 0 0,6 3 0 16,0-3 73-16,0 3 13 0,-3 0 2 0,3-1 1 15,0 4-18-15,-3-6-4 0,3 2-1 0,-3 1 0 16,3 0-30-16,-3 2-7 0,3 3-1 0,0-5 0 0,0 5-20 0,0 0-8 16,0-5 0-16,0 5 0 0,0 0 0 0,0 0 0 15,0 0 0-15,0 0 0 0,0 0 0 0,0 0 0 16,0 0 0-16,0 0 0 0,0 0 0 0,0 0 12 15,0 0 0-15,0 0 0 0,0 0 8 0,0 0 2 16,0 0 0-16,0 0 0 0,0 0 10 0,3 10 1 16,0-2 1-16,0 3 0 0,0-1-5 0,3 1-1 15,0 2 0-15,-3 6 0 0,3 2-10 0,0 0-2 16,0 8-1-16,0-2 0 0,-3 7 5 0,3-2 0 16,0-1 1-16,-3 4 0 0,3 10-1 0,-6-5-1 15,3 5 0-15,0-1 0 0,-3 4-10 0,3 2-1 16,0-7-8-16,0-1 12 0,-3 0-12 0,0 1 9 15,3 2-9-15,0 2 8 0,-3-7-8 0,3 5 0 0,-3-5 0 16,0-3 0-16,3-3 0 0,-3-7 8 0,0-1-8 16,3-2 0-16,-3-3 0 0,0-2 0 0,3-6 0 15,-3-5 0-15,0 2 0 0,0-2 0 0,0 0 0 0,0-8-11 32,0 0-25-32,0 0-4 0,0 0-2 0,0-13-862 0</inkml:trace>
          <inkml:trace contextRef="#ctx0" brushRef="#br0" timeOffset="6631.0695">2853 1244 1756 0,'-6'-6'78'0,"6"6"16"0,-3-5-75 0,3 5-19 16,-3 0 0-16,1-8 0 0,-1 3 30 0,3 5 2 15,-3-8 1-15,3 3 0 0,0-3-4 0,3 2-1 16,0-2 0-16,2-5 0 0,1 3-28 0,0 2-8 16,3 0-1-16,3-3 0 15,-3 3-15-15,3-5-4 0,0 2 0 0,3 3 0 0,0-5 11 0,3 0 1 16,-1 2 1-16,4 1 0 0,-3 4 15 0,0-7 0 16,6 8 0-16,-3-8 0 0,2 5 0 0,1 2 0 15,0-1 0-15,3 1 0 0,-9 1 0 0,3 2 0 16,-1 3 0-16,1-5 0 0,0 5 10 0,-3 5-2 15,0-5 0-15,-3 0 0 0,3 8-8 0,-4-2 0 0,1 7-12 16,0-5 12-16,-3 5 0 0,0 5 0 0,0-4 0 0,0-1 0 16,-3 5 0-16,-3-4 0 0,0 7 0 0,-3-3 0 15,0 1 11-15,-6 2-3 0,3 0-8 0,-3 3 12 16,-3-5-4-16,-3 2-8 0,-3-3 11 16,0-2-11-16,-3 3 0 0,0-1 0 0,-3-2 0 0,0 0 0 15,1 0 0-15,-1 2 0 0,-3-10-9 0,-3 5 9 16,3-2-11-16,0-3 11 0,-2 3-13 0,2-3 5 15,0-6 8-15,3 1 0 0,0-1 0 0,0-4-8 16,3 2 8-16,4-3 8 0,-1 1-8 0,3-4 11 16,-3 4 2-16,3-4 1 0,0 6 0 0,3-8 0 15,0 3-14-15,0 0 0 0,-3 5 8 0,6-6-8 16,3 6 0-16,-3-2 0 0,-3 2 0 0,6 0-10 16,0 0-5-16,0 0-1 0,-3-5 0 0,3 5 0 15,0 0 1-15,0 0 0 0,0 0 0 0,0 0 0 0,0 0 6 16,0 0 1-16,0 0 0 0,0 0 0 0,0 0 23 15,6 0 5-15,0 0 0 0,0 0 1 0,0-6 11 0,0 12 3 16,3-6 0-16,0 0 0 0,0 0 5 0,3 5 0 16,0-3 1-16,0 4 0 0,-3 2-9 0,-1 2-3 15,7-2 0-15,-3 5 0 0,0 1-3 0,0-1-1 16,3 5 0-16,0-4 0 0,-3 4-13 0,0-5-4 16,0 6 0-16,2-3 0 0,1 8-8 0,0-6 10 15,3 3-10-15,-3 0 10 0,3 3-10 0,6 5 12 16,-1 0-12-16,1-2 12 0,-3-1-12 0,3 1 0 15,-3-6 9-15,-6-10-9 0,-1-11 0 0,4-3-18 0,-3 6 3 16,-3-1 1 0,0 4-104-16,0-6-21 0,-3 5-4 0</inkml:trace>
          <inkml:trace contextRef="#ctx0" brushRef="#br0" timeOffset="7271.4586">3639 1228 2131 0,'0'-8'189'0,"-3"2"-151"16,0-1-30-16,0 1-8 16,3 4-32-16,3-4-7 0,0-2-1 0,-3 3-1 0,0 5 33 0,3-8 8 15,3 3 0-15,-6-3 0 0,0 8-15 0,6-5-1 16,-3 5 0-16,3-6 0 15,-6 6-37-15,6-2-8 0,-6 2-2 0,6 2 0 0,-6-2 39 0,6 6 7 16,-6-6 1-16,3 8 1 0,3 2 31 0,-3-2 5 16,0 5 2-16,0 6 0 0,-3-3-3 0,0 2-1 0,3 1 0 0,-3-1 0 15,3 3-9-15,3 6-2 0,-3-9 0 16,3 9 0-16,0-1 7 0,0 1 1 0,2-3 0 16,1 2 0-16,0 0 19 0,0 1 4 0,0-1 1 15,0 1 0-15,0-6-12 0,0 5-1 0,0-2-1 0,0-5 0 16,0 2-10-16,0-2-1 0,3-6-1 0,-6 0 0 15,-1 3-14-15,4 0 0 0,-3-3 0 0,3 0 0 16,-3-10 9-16,0 2-9 0,0 0 8 0,0-2-8 16,0-6 19-16,0-2-2 0,0-3 0 0,3 3 0 15,-3-8 17-15,-3-1 3 0,3 1 1 0,-3-8 0 16,3 3-1-16,0-1 0 0,-3-2 0 0,0-6 0 16,0 4-7-16,-3-4-2 0,3 1 0 0,-3-1 0 15,-3 1-4-15,3-1 0 0,-3 3-1 0,0-2 0 16,0 0-23-16,0-1 8 0,0 3-8 0,0 0 0 0,-3 6 0 15,0-14-18-15,3 6 3 0,-3-1 1 0,3 9-5 16,-3-3-1-16,3 2 0 0,0 6 0 16,-3 0-26-16,3-1-6 0,0 9 0 15,-3-3-684-15,3 3-136 0</inkml:trace>
          <inkml:trace contextRef="#ctx0" brushRef="#br0" timeOffset="7927.5591">4535 1016 2070 0,'-18'0'184'0,"15"-5"-148"0,-3-1-28 0,3 4-8 0,3 2 0 0,0 0 0 16,-6-6 0-16,0 1 0 0,1 5 0 0,-1 0-12 16,0-2 4-16,-3 4 0 15,0-2-32-15,0 0-5 0,0 5-2 0,0 1 0 16,0-4-5-16,-3 9 0 0,3-8-1 0,3 7 0 0,-3-2 37 0,0 3 16 15,0-1-12-15,1 1 12 0,2 2 0 0,0-8 13 16,3 9 0-16,0-6 0 0,0 0-13 0,3 2 0 16,0-2 8-16,0 3-8 0,6-3 0 0,0 5 0 15,3-8-9-15,-1 8 9 0,4-5 0 0,3 6 0 16,-3-9 0-16,0 8 10 0,3 0 6 0,0 0 0 0,3 1 1 16,3-1 0-16,-7 5 0 0,4-4 0 15,-3 2 0-15,0-1 0 0,-3 1-1 0,3 3-1 0,-6-1 0 0,0-2 0 16,-3 3-15-16,0-1 0 0,-3-4 8 0,-6 4-8 15,-3-2 0-15,-6 2 0 0,0-4 8 0,-6 4-8 16,-6-5 14-16,3 1 0 0,0-1 0 0,1 0 0 16,-4-5 12-16,3 3 2 0,-3 2 1 0,3-5 0 15,1 2-15-15,2 1-3 0,3 5-1 0,-3-3 0 16,3-5-10-16,-3 5-17 0,6-2 4 0,-3-1-601 16,6 1-120-16</inkml:trace>
          <inkml:trace contextRef="#ctx0" brushRef="#br0" timeOffset="8474.3082">4919 847 1382 0,'0'0'123'0,"0"0"-99"0,0 0-24 0,0 0 0 16,3-6 80-16,0-2 12 0,0 3 1 0,3 5 1 16,-6 0-54-16,6-8-10 0,6 3-2 0,-6 5-1 15,3-5 1-15,0 5 1 0,-3-3 0 0,0 3 0 16,3 3-29-16,-1 2 0 0,-5-5 0 0,3 5 0 15,-3 3 0-15,3 0 0 0,0 3 0 0,0 7 0 16,-6-2 24-16,3 8 6 0,-3 5 1 0,3 8 0 16,0 8-7-16,-3-3 0 0,3 9-1 0,0-4 0 0,-3-2 9 15,3 5 1-15,0-2 1 0,0 2 0 0,3-5-8 16,-3 3-2-16,3-3 0 0,-3 0 0 0,0-5-10 16,0-6-2-16,-3 3-1 0,3-5 0 0,-3-6-11 0,3 1 0 15,-3-9 0-15,0 3 0 0,0-2 0 0,0-6-14 16,-3 0 5-16,3-7 1 15,0-6-103-15,0 8-20 0,-3 5-4 0,3-5-762 16</inkml:trace>
          <inkml:trace contextRef="#ctx0" brushRef="#br0" timeOffset="9021.0544">5550 722 2012 0,'0'0'89'0,"0"0"19"0,3-5-87 0,-3 5-21 0,0 0 0 0,0 0 0 16,0 0 0-16,0 0 0 0,0 0 0 0,0 0 0 15,3 5 0-15,0 3 0 0,-3 5 0 0,-3 1 0 16,0-1-28-16,-6 5-11 0,-3 1-1 0,-6 2-1 15,-2-2 17-15,-1-1 3 0,0 9 1 0,3-6 0 16,0-3 0-16,-3 4 0 0,-5 1 0 0,5-2 0 0,3-2 32 16,-3-3 8-16,-3 2 0 0,6 1 1 0,4-6-21 0,2 0 0 15,-3 1 0-15,6-1 0 0,0-8 0 0,0-2 0 16,6 2 0-16,-3 0 0 0,6-5 40 16,0 0 3-16,0 0 1 0,0 0 0 0,0 0-13 0,0 0-3 15,0 0 0-15,0 0 0 0,0 0-20 0,0 0-8 16,0 0 0-16,0 0 9 0,0 0-9 0,0 0 0 15,0 0 0-15,0 0 0 0,0 0 0 0,0 6 0 16,0-6-14-16,0 8 5 0,0-3 9 0,0 3 0 16,3 0 0-16,-3-3 0 0,-3 3 0 0,6-3 11 15,0 3-3-15,0 3 0 0,0-3 8 0,0-3 2 16,0 3 0-16,0-3 0 0,3 3 8 0,-3 0 2 16,-3 3 0-16,3-6 0 0,6-2 2 0,0 2 1 15,-3 3 0-15,-3-3 0 0,5 0-3 0,1 3-1 0,6-2 0 16,-3 2 0-16,3-3-2 0,0 3 0 0,3 0 0 0,0 5 0 15,-3 0-13-15,2 3-4 0,4 5 0 0,-3-2 0 16,0-1-8-16,-3 4 0 0,3-1 9 16,0 2-9-16,-4-4 0 0,1 2 0 0,0-2 0 15,-3 2 0 1,0 0-19-16,0-2-8 0,-3-1-1 0,-3 1-1088 0</inkml:trace>
          <inkml:trace contextRef="#ctx0" brushRef="#br0" timeOffset="9635.9975">5943 1069 2156 0,'0'0'96'0,"0"0"19"0,0 0-92 0,0 0-23 0,0 0 0 0,0 0 0 15,0 0 14-15,0 0-2 0,3 5 0 0,-3 8 0 16,3 1-12-16,-3 7 11 0,3 0-11 0,-3 8 10 16,3 0-10-16,-3 8 0 0,3-5 0 0,0 8 0 15,0-1 8-15,3 6 4 0,0-10 0 0,0 2 0 16,0-8-24-16,0-3-4 0,0-2 0 0,0-5-1 15,-6 2 17-15,3-8 0 0,0 0 0 0,-3-5 0 16,0 3 0-16,0-11 0 0,0 0 9 0,0 0-9 16,0 0 14-16,0 0-2 0,0 0-1 0,0-8 0 15,-3 3 8-15,0-9 1 0,-3 1 1 0,0-5 0 16,3-4-11-16,-3 4-2 0,0-9-8 0,3 1 12 16,-3-6-2-16,0 1-1 0,3-1 0 0,0-3 0 0,6-4-9 0,-3-1 0 15,3-2 0-15,3-14-11 0,0 6-1 0,0 2 0 16,3 6 0-16,-3 7 0 15,3 1-31-15,0 2-6 0,-4 6-2 16,1-1 0-16,3 4 51 0,-3 1 0 0,0 4 0 0,0-3 0 0,3 8 27 0,-9 13-1 16,6-14 0-16,-6 14 0 0,0 0-26 0,0 0-9 15,0 0 0-15,12-5 0 0,-3 10 9 0,0 9-13 16,0-1 5-16,0 13 8 0,-3 1-12 0,3 4 12 0,5 12-10 16,1 2 10-16,-3 5 0 0,6 3 0 0,6 0 0 15,-3-3 0-15,0-2 0 0,2-3 0 0,4 0 0 0,-3-6 0 16,-6 6 9-16,0-5-9 0,-3-6 0 0,-3 3 9 31,-1-7-31-31,-5-1-6 0,0-3-2 0,0-5 0 16,0-2-172-16,-3-6-34 0,-3 3-8 0,0-5 0 0</inkml:trace>
          <inkml:trace contextRef="#ctx0" brushRef="#br0" timeOffset="9870.3154">5916 1336 1209 0,'-3'0'108'0,"3"0"-87"15,0 0-21-15,0 0 0 0,6 0 262 0,6 0 48 16,0-5 10-16,3 5 1 0,0 0-257 0,3-5-52 15,0 2-12-15,2 3 0 16,4-5-76-16,0-3-16 0,-3 8-4 0,3-6-547 16,-3-2-109-16</inkml:trace>
          <inkml:trace contextRef="#ctx0" brushRef="#br0" timeOffset="10338.955">6696 646 1670 0,'0'0'148'0,"-3"-8"-118"0,0 2-30 0,0-2 0 16,0 3 92-16,0 0 12 0,6 2 2 0,-3-2 1 15,-6 0-63-15,6 5-13 0,0 0-3 0,0 0 0 16,0 0 0-16,0 0 0 0,0 0 0 0,9 5 0 15,0 8-28-15,0 0 0 0,-6 6-11 0,6 7 11 16,-3 1 0-16,3 7 0 0,-3 3 0 0,-3 3 8 16,-3 0 0-16,0 5 0 0,0 0 0 0,3 0 0 15,0 2 4-15,-3-2 0 0,3 0 0 0,3-5 0 16,0 0-12-16,-3-6 0 0,0 3 0 0,0-5 0 16,0-1 0-16,0-1 0 0,-1 1 0 0,1-4 0 0,0-6 11 15,3 3-3-15,-3-6-8 0,3-5 12 0,0 6 5 16,0-6 1-16,0 0 0 0,0-2 0 0,0 0 8 0,0-3 2 15,-3 2 0-15,3-7 0 0,-3 2-7 0,0 0-1 16,-3-5 0-16,0 0 0 0,6 0-4 0,0 3 0 16,0 2-1-16,0-5 0 0,0 0-15 0,3 0 0 15,-3-5 0-15,0 2 0 0,5 3 22 0,4-5-2 16,-3 5 0-16,3-8 0 0,0 3-20 0,0 0 0 16,6-3 0-16,3-3 0 15,2 0-21-15,-2-2-9 0,3 0-2 0,3 2 0 16,8-2-103-16,-5-5-21 0,-3 2-4 0,0-3 0 0</inkml:trace>
        </inkml:traceGroup>
        <inkml:traceGroup>
          <inkml:annotationXML>
            <emma:emma xmlns:emma="http://www.w3.org/2003/04/emma" version="1.0">
              <emma:interpretation id="{8604E3D9-37D6-4A9E-96B5-B2FBD367C78F}" emma:medium="tactile" emma:mode="ink">
                <msink:context xmlns:msink="http://schemas.microsoft.com/ink/2010/main" type="inkWord" rotatedBoundingBox="12373,318 14122,223 14228,2173 12479,2268"/>
              </emma:interpretation>
              <emma:one-of disjunction-type="recognition" id="oneOf1">
                <emma:interpretation id="interp5" emma:lang="" emma:confidence="0">
                  <emma:literal>(6</emma:literal>
                </emma:interpretation>
                <emma:interpretation id="interp6" emma:lang="" emma:confidence="0">
                  <emma:literal>(G</emma:literal>
                </emma:interpretation>
                <emma:interpretation id="interp7" emma:lang="" emma:confidence="0">
                  <emma:literal>(a</emma:literal>
                </emma:interpretation>
                <emma:interpretation id="interp8" emma:lang="" emma:confidence="0">
                  <emma:literal>(b</emma:literal>
                </emma:interpretation>
                <emma:interpretation id="interp9" emma:lang="" emma:confidence="0">
                  <emma:literal>(c</emma:literal>
                </emma:interpretation>
              </emma:one-of>
            </emma:emma>
          </inkml:annotationXML>
          <inkml:trace contextRef="#ctx0" brushRef="#br0" timeOffset="14623.9417">8676 392 1378 0,'0'0'61'0,"0"0"13"0,3-3-59 0,-3-2-15 16,-3-1 0-16,3 4 0 0,0-9 48 0,0 8 6 15,-3-2 2-15,0 0 0 0,0-3-20 0,0 3-3 16,3-3-1-16,-3 2 0 0,0 6-32 0,0-7 0 16,3 1 0-16,0 1 0 0,0 2 0 0,0-2 0 0,-3 0 0 15,3 5-12-15,0 0 12 0,0 0 0 0,-3-3 0 0,3 3 0 16,0 0 0-16,0 0 0 0,0 0 12 0,-6 0-12 16,0 3 12-16,3 2-4 0,3-5 0 0,-6 5-8 15,0 3 13-15,-3 0-4 0,-3 3-1 0,0 2 0 16,0-5 4-16,-3 5 1 0,1 6 0 0,-1-6 0 15,-3 5 7-15,3 4 2 0,-6 1 0 0,0 4 0 0,0 7 7 0,-2-2 2 0,-1 8 0 16,3 5 0-16,0 0-9 0,-3 2-2 0,3-2 0 0,4 8 0 16,-1 5 0-16,3 1-1 0,-3-1 0 0,6 8 0 15,3-5 13-15,3 8 4 0,0-9 0 0,3 12 0 16,3-1-8-16,9 1 0 0,0-1-1 0,3 1 0 16,0-6 8-16,6 5 1 0,3 1 1 0,0-6 0 15,-1 0-37-15,1-11 0 0,0-4-14 0,0-9 4 16,3-10-12-16,-1-6-2 0,1 1-1 0,3-11 0 31,3-3-151-31,-6-3-31 0,41 6-5 0,-14-16-2 0</inkml:trace>
          <inkml:trace contextRef="#ctx0" brushRef="#br0" timeOffset="15373.7712">9574 696 1440 0,'9'-13'64'0,"-9"13"12"0,0-6-60 0,0-2-16 0,3 3 0 0,0 0 0 15,-3 0 73-15,0 5 12 0,3-3 3 0,-3-2 0 16,-3-3-53-16,3 2-11 0,0 1-1 0,0-3-1 16,-3 3-22-16,3-3 8 0,-3 3-8 0,0 2 0 15,-3-2 0-15,1-3-16 0,2 2 2 0,-3 6 1 16,-3-5 13-16,-3 5 0 0,6 0-10 0,-3 5 10 15,0-5-16-15,-3 6 2 0,-3 2 0 0,3-3 0 16,-3 8 25-16,0 0 5 0,1 1 0 0,-1 2 1 16,-3 2-17-16,3 1 0 0,-3 7 0 0,3-5 0 15,-3 8 19-15,1-2 0 0,2 2 0 0,3 3 0 16,0 5 1-16,3 2 0 0,3 1 0 0,0 5 0 0,0 3 10 0,0 2 2 16,6 3 1-16,0-6 0 0,3 4-5 0,3-6-2 15,0 0 0-15,3 2 0 0,3-12 2 0,3 2 0 16,0-6 0-16,5-1 0 0,1-4-28 0,3 3 0 15,0-8 0-15,0-2 0 0,2-6 10 0,1 0 3 16,-3-7 1-16,0 2 0 0,0-3-14 0,2-5 9 16,-2 0-9-16,-6 0 8 0,3 0 1 0,-3 0 0 15,3-5 0-15,-3-3 0 0,-1 2-1 0,1-4 0 16,-3-1 0-16,3-2 0 0,-6-3 0 0,0 3-8 16,0 0 12-16,-6-3-4 0,0 2-8 0,-3-4 8 15,-3-1-8-15,0-2 8 0,-3 8-8 0,-3-5 0 16,0-4-12-16,-3 6 12 0,-3 3-24 0,0 5 2 15,3-5 1-15,0 5 0 0,0-2 12 0,-3 2 9 16,0 0-12-16,0 2 12 0,1-2-9 0,2 6 9 0,-3-1 0 0,0-2-9 16,0 5 9-16,3 0 0 0,3 0 0 0,0 0 0 15,6 0 12-15,0 0 0 0,0 0 1 0,0 0 0 16,-6 5-4-16,6-5-1 0,0 0 0 0,0 0 0 16,6 0-8-16,3 5 0 0,3-2 9 0,3 2-9 15,0-5 0-15,3 3 0 0,2 0-10 0,1 5 10 16,3-14-26-16,3 6 2 0,0 0 0 0,-1 0 0 31,4-2-106-31,-3-1-21 0,0 0-4 0,0-2-693 0</inkml:trace>
        </inkml:traceGroup>
        <inkml:traceGroup>
          <inkml:annotationXML>
            <emma:emma xmlns:emma="http://www.w3.org/2003/04/emma" version="1.0">
              <emma:interpretation id="{F11FA2B5-F5A6-471B-8390-8EC1A8FF4DA6}" emma:medium="tactile" emma:mode="ink">
                <msink:context xmlns:msink="http://schemas.microsoft.com/ink/2010/main" type="inkWord" rotatedBoundingBox="14675,952 15262,920 15276,1175 14688,1207"/>
              </emma:interpretation>
              <emma:one-of disjunction-type="recognition" id="oneOf2">
                <emma:interpretation id="interp10" emma:lang="" emma:confidence="1">
                  <emma:literal>=</emma:literal>
                </emma:interpretation>
                <emma:interpretation id="interp11" emma:lang="" emma:confidence="0">
                  <emma:literal>_</emma:literal>
                </emma:interpretation>
                <emma:interpretation id="interp12" emma:lang="" emma:confidence="0">
                  <emma:literal>I</emma:literal>
                </emma:interpretation>
                <emma:interpretation id="interp13" emma:lang="" emma:confidence="0">
                  <emma:literal>E</emma:literal>
                </emma:interpretation>
                <emma:interpretation id="interp1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6014.2355">10453 1154 1587 0,'0'0'70'0,"0"0"15"0,0 0-68 0,0 0-17 16,0 0 0-16,0 0 0 0,0 0 81 0,6 2 13 16,-1 4 2-16,-2-1 1 0,-3-5-5 0,9 5-2 15,3-5 0-15,0 3 0 0,3 2-44 0,0-5-9 16,3 0-1-16,3 5-1 0,-1-5-23 0,1 0-12 15,0 3 12-15,0-3-12 0,3 5 0 0,0-5 0 16,-1 0-10-16,7-5 10 16,-3 5-121-16,0-3-17 0,0 3-3 0,-1-5-776 0</inkml:trace>
          <inkml:trace contextRef="#ctx0" brushRef="#br0" timeOffset="15671.2036">10622 945 1785 0,'0'0'159'0,"0"0"-127"16,0 0-32-16,0 0 0 0,0 0 135 0,0 0 21 16,0 0 4-16,0 0 0 0,6 0-100 0,0 0-21 15,0 0-4-15,3 0-1 0,3 0-34 0,0 0 0 16,3-6 0-16,0 6-12 0,5 0-7 0,7 0-1 0,-3 0 0 15,-3 0 0 1,-3 0-11-16,3 0-2 0,-1 0-1 0,1 0 0 0,-3 0 22 0,0 0 4 0,0-5 8 0,-3 5-13 31,-3-3-35-31,0 3-8 0,-4 0 0 0,4-5-1 16,-3 5-9-16,0 0-2 0,-3 0 0 0,0 0 0 16,0 0-83-16,0 0-17 0,-6 0-3 0,0 0-1 0</inkml:trace>
        </inkml:traceGroup>
        <inkml:traceGroup>
          <inkml:annotationXML>
            <emma:emma xmlns:emma="http://www.w3.org/2003/04/emma" version="1.0">
              <emma:interpretation id="{F57087A8-C2FA-41B9-B831-83FB5896FB52}" emma:medium="tactile" emma:mode="ink">
                <msink:context xmlns:msink="http://schemas.microsoft.com/ink/2010/main" type="inkWord" rotatedBoundingBox="16019,332 20424,93 20504,1547 16098,1787"/>
              </emma:interpretation>
              <emma:one-of disjunction-type="recognition" id="oneOf3">
                <emma:interpretation id="interp15" emma:lang="" emma:confidence="0">
                  <emma:literal>(vie))</emma:literal>
                </emma:interpretation>
                <emma:interpretation id="interp16" emma:lang="" emma:confidence="0">
                  <emma:literal>(Vie))</emma:literal>
                </emma:interpretation>
                <emma:interpretation id="interp17" emma:lang="" emma:confidence="0">
                  <emma:literal>(VEI)</emma:literal>
                </emma:interpretation>
                <emma:interpretation id="interp18" emma:lang="" emma:confidence="0">
                  <emma:literal>(VIE))</emma:literal>
                </emma:interpretation>
                <emma:interpretation id="interp19" emma:lang="" emma:confidence="0">
                  <emma:literal>(VIEI)</emma:literal>
                </emma:interpretation>
              </emma:one-of>
            </emma:emma>
          </inkml:annotationXML>
          <inkml:trace contextRef="#ctx0" brushRef="#br0" timeOffset="17185.8374">12170 487 1152 0,'0'0'51'0,"0"0"10"0,-3 0-49 0,-3-5-12 16,3-1 0-16,0 6 0 0,-3-2 98 0,3-4 17 15,-3 6 3-15,3-5 1 0,-3 5-63 0,0 0-13 16,0 0-3-16,3 0 0 0,-2 0-40 0,-1 0-11 16,0 5-1-16,0-5 0 0,0 6 20 0,-3-4 3 15,3 4 1-15,0-1 0 0,-3 3 6 0,0-3 2 16,-3 8 0-16,3 1 0 0,-3 1 3 0,0 9 1 15,-3 3 0-15,4 4 0 0,-4 4 31 0,0 2 6 16,-6 10 2-16,0-2 0 0,0 8-13 0,3 6-2 16,7 4-1-16,2-2 0 0,0 2-7 0,6-2-2 15,3-2 0-15,6-1 0 0,3 0-26 0,5-5-4 16,4 0-8-16,0-8 11 16,3-6-91-16,0-4-19 0,3-3-3 0,2-1-558 0,1-12-112 15</inkml:trace>
          <inkml:trace contextRef="#ctx0" brushRef="#br0" timeOffset="17623.3275">12590 757 2113 0,'6'-8'46'0,"-6"8"10"0,-3-6 1 0,3 6 3 0,3-7-48 0,-3 7-12 0,0 0 0 0,0 0 0 0,0 0 24 0,9 0 1 16,-3 0 1-16,-6 0 0 0,0 0-26 0,9 0 8 15,-1 7-8-15,1 7 0 0,3 4 0 0,-3 1 0 16,-3 2 0-16,3 5 0 0,0 6 15 0,-3 0-3 16,0 2 0-16,0 6 0 0,3-3-12 0,-3 3-8 15,-3-1 8-15,0 1-13 0,3-3 13 0,0-2 10 16,0-9-2-16,0 0 0 0,-4-2 9 0,1-3 2 15,0-7 0-15,0-1 0 0,0-3 20 0,0-2 4 16,3-2 1-16,-6-6 0 0,0 0-20 0,3 2-4 16,-3-2-1-16,9-2 0 0,-3-1 6 0,3-5 2 15,-3 0 0-15,3-5 0 0,0 0-4 0,0-6-1 0,3-2 0 16,-3-8 0-16,3 0-6 0,0-3-2 16,2-2 0-16,-2-3 0 0,6 2-14 0,-3-2 0 0,3-3 8 15,0 6-8-15,-3-3-15 0,3 3-5 0,-4-3-2 0,1 5 0 31,3 3-6-31,-6-3-2 0,0 0 0 0,0 6 0 16,0-1-24-16,3 1-5 0,0 2-1 0</inkml:trace>
          <inkml:trace contextRef="#ctx0" brushRef="#br0" timeOffset="17904.426">13640 833 2476 0,'0'0'220'16,"0"8"-176"-16,0 0-35 0,6 8-9 0,-3 5 8 0,0-2 0 15,-3 7 0-15,0 1 0 0,0-1-8 0,-3 6 0 16,-3 0-12-16,-2 2 12 0,-1-2-11 0,3 2 11 15,-3 3-8-15,0 3 8 0,-3-6-17 0,-3 6 1 16,-3-3 1-16,0 3 0 16,0 0-13-16,-2-9-4 0,5 1 0 0,-3-6 0 15,0 4-70-15,3-7-14 0,0-1-4 0,6-4-782 0</inkml:trace>
          <inkml:trace contextRef="#ctx0" brushRef="#br0" timeOffset="18185.6108">14093 632 2264 0,'0'0'201'0,"9"6"-161"0,-3 7-32 0,-9-5-8 0,0-3 0 15,6 8 28-15,0 1 4 0,3 4 1 0,-3-2 0 16,3 2-18-16,0 6-4 0,-3 5-1 0,0 3 0 16,-3 0-10-16,-3-6 0 0,0 9 0 0,-3 2 0 0,-3-5 0 15,-3 2-17-15,-3 0 4 0,0-2 1 16,0 0-74-16,3-6-14 0,-3-2-4 16,1-3-537-16,2-7-108 0</inkml:trace>
          <inkml:trace contextRef="#ctx0" brushRef="#br0" timeOffset="18451.1721">14075 611 1875 0,'30'-18'167'0,"-18"10"-134"16,-3 2-33-16,-9-1 56 0,0 1 4 0,6 1 0 0,3-3 1 15,-1-3-13-15,4 3-2 0,0 1-1 0,3-4 0 16,6 3-37-16,0-5-8 0,0 5 0 0,2 3 0 16,1-9 0-16,0 9 0 0,3-3 0 0,3 3 0 15,2-3 0-15,4-3 0 0,-3 9 12 0,3 2-3 16,-1-6-9-16,1 6 0 0,-3-5-10 0,-1 2 10 31,-5 3-63-31,-3 0-6 0,0-5-2 0,-3 5 0 16,-3-5-126-16,-1 2-26 0,-8 3-5 0</inkml:trace>
          <inkml:trace contextRef="#ctx0" brushRef="#br0" timeOffset="18732.9849">14185 810 1864 0,'0'0'41'0,"0"0"9"0,-6 10 2 0,3-2 0 0,0-3-42 0,-3 3-10 16,3-2 0-16,-3 2 0 0,6-8 28 0,0 0 4 16,0 0 1-16,0 0 0 0,3 5-33 0,0 0 0 15,3-5 0-15,3 3 0 0,0 2-8 0,6-5-9 16,0 0-2-16,3 0 0 0,-3 0 19 0,5-5 0 16,1 2 0-16,3 3 0 0,-3-5 10 0,0 0-10 15,3-1 10-15,-1 4-10 0,1-4 0 0,0 6 0 0,0-8 0 0,0 3 0 31,0 5-33-31,-4-8-7 0,1 3 0 0,-3 0-1 16,-3 2-110-16,-3-2-21 0,-3-1-5 0</inkml:trace>
          <inkml:trace contextRef="#ctx0" brushRef="#br0" timeOffset="18997.9762">13920 1095 1728 0,'0'0'76'0,"0"0"16"0,0 0-73 0,6 8-19 16,3-2 0-16,3 2 0 0,0 2 104 0,3-2 16 16,0-3 4-16,6 1 1 0,2 2-66 0,4-8-14 15,3 2-2-15,3 1-1 0,-1-3-34 0,7 0-8 16,-3 0 0-16,0 0 0 15,2 0-68-15,1-3-12 0,0 1-2 0,-1-4-1 16,1 4-162-16,0-4-33 0,26-12-6 0,-14-1-2 0</inkml:trace>
          <inkml:trace contextRef="#ctx0" brushRef="#br0" timeOffset="19333.0726">15185 357 1911 0,'0'-5'42'0,"3"-3"9"0,0-3 1 0,0 3 2 0,0 1-43 0,3 1-11 0,0-2 0 0,-3 3 0 0,3-3 28 0,-3 8 3 16,-3 0 1-16,6 0 0 0,0 0-16 0,3 8-4 15,-3-3 0-15,3 9 0 0,3-1-3 0,-3 8-1 16,0-3 0-16,-1 9 0 0,-2-1 12 0,0 6 3 16,-3 2 0-16,0 11 0 0,-6 0 22 0,-3 3 5 15,3 8 1-15,-3-3 0 0,-5 5-11 0,-1 3-3 16,0 2 0-16,0 3 0 0,-3-8-19 0,0 3-4 16,-3-2-1-16,-3-7 0 0,1-1-13 0,-1-6 0 0,-6-6 0 15,0 1-10 1,-3-8-104-16,1 0-21 0,-1-6-4 0,-3-5-845 0</inkml:trace>
          <inkml:trace contextRef="#ctx0" brushRef="#br0" timeOffset="19845.1008">15909 116 1843 0,'0'0'81'0,"0"0"18"0,0 0-79 0,9-8-20 16,2 8 0-16,-2 0 0 0,3 3 28 0,0 2 3 16,3 1 0-16,0 7 0 0,3-5 19 0,0 10 4 15,0 4 1-15,2 1 0 0,4 4-11 0,-3 7-3 16,3 3 0-16,-3 6 0 0,2 7-20 0,-8-2-4 0,0 15-1 0,-6 1 0 16,-6 2 16-16,-3 0 4 0,-9-3 0 15,-6 11 0-15,-3-2-22 0,-2-1-4 0,-7 1-1 16,-6-6 0-16,-6-3-1 0,-5 3-8 0,-4 1 12 15,-5-9-4 1,-4 0-70-16,0-5-14 0,-2-5-4 0,-7-3-971 0</inkml:trace>
        </inkml:traceGroup>
      </inkml:traceGroup>
      <inkml:traceGroup>
        <inkml:annotationXML>
          <emma:emma xmlns:emma="http://www.w3.org/2003/04/emma" version="1.0">
            <emma:interpretation id="{A9854508-B1C8-440E-B923-9B80793353AA}" emma:medium="tactile" emma:mode="ink">
              <msink:context xmlns:msink="http://schemas.microsoft.com/ink/2010/main" type="line" rotatedBoundingBox="6833,2921 12259,2448 12394,3997 6968,4470"/>
            </emma:interpretation>
          </emma:emma>
        </inkml:annotationXML>
        <inkml:traceGroup>
          <inkml:annotationXML>
            <emma:emma xmlns:emma="http://www.w3.org/2003/04/emma" version="1.0">
              <emma:interpretation id="{FF25F8A1-4A36-4B24-8A92-BE7EBD0623F6}" emma:medium="tactile" emma:mode="ink">
                <msink:context xmlns:msink="http://schemas.microsoft.com/ink/2010/main" type="inkWord" rotatedBoundingBox="6833,2921 10541,2597 10654,3895 6946,4218"/>
              </emma:interpretation>
              <emma:one-of disjunction-type="recognition" id="oneOf4">
                <emma:interpretation id="interp20" emma:lang="" emma:confidence="0">
                  <emma:literal>At</emma:literal>
                </emma:interpretation>
                <emma:interpretation id="interp21" emma:lang="" emma:confidence="0">
                  <emma:literal>AT</emma:literal>
                </emma:interpretation>
                <emma:interpretation id="interp22" emma:lang="" emma:confidence="0">
                  <emma:literal>AI</emma:literal>
                </emma:interpretation>
                <emma:interpretation id="interp23" emma:lang="" emma:confidence="0">
                  <emma:literal>ATT</emma:literal>
                </emma:interpretation>
                <emma:interpretation id="interp24" emma:lang="" emma:confidence="0">
                  <emma:literal>AZT</emma:literal>
                </emma:interpretation>
              </emma:one-of>
            </emma:emma>
          </inkml:annotationXML>
          <inkml:trace contextRef="#ctx0" brushRef="#br0" timeOffset="26443.8836">2871 3429 1440 0,'0'0'128'0,"0"0"-103"0,0-3-25 0,0 3 0 16,-6-5 33-16,3 2 2 0,3 3 0 0,0 0 0 15,-3-8-22-15,3 3-4 0,0 0-1 0,0 5 0 16,0 0-8-16,0 0-11 0,-3-5 3 0,3-1 0 16,0 6 8-16,0 0 0 0,0-5 0 0,0 5-8 15,0 0 8-15,0 0 0 0,0 0 0 0,0 0 0 16,0 0 28-16,0 0 8 0,0 0 2 0,0 0 0 16,0 0-13-16,0 0-2 0,0 0-1 0,0 0 0 15,0 0-2-15,0 0-1 0,0 0 0 0,0 0 0 16,0 0 7-16,-3 3 2 0,0-1 0 0,0 4 0 15,0 4-8-15,0-2 0 0,1 3-1 0,-1 2 0 16,-6 5-3-16,3 4 0 0,6 4 0 0,-9-5 0 16,3 8 4-16,0 3 0 0,3 5 0 0,-6-2 0 15,3-1 8-15,0-2 3 0,0-1 0 0,6 1 0 0,-6-5-31 16,0 4 0-16,3-1-13 0,0-4 4 0,0 0 9 0,3 1 8 16,-6 2-8-16,0 0 11 0,3-5-11 0,-3 2 0 15,3-2 0-15,0-3 0 0,0 1 0 0,-2-7 0 16,5 1 0-16,0-3 0 0,-3-2 0 0,3-3 0 15,3 0 0-15,-3-8 0 0,0 0 12 0,0 0-2 16,0 0-1-16,0 0 0 0,0 0-9 0,5-8 8 16,-5 0-8-16,0-3 8 0,6 4 12 0,-3-9 1 15,-3-3 1-15,3 1 0 0,-3-1 5 0,3-5 1 16,-3-5 0-16,0 0 0 0,3 3-28 0,0-6 0 16,3 0-14-16,-3-2 5 0,0-1 9 0,3 1 16 15,6-6-4-15,-6 1-1 0,3-4-25 0,3 1-5 0,-3 2-1 16,6-2 0-16,-6-3 5 0,5 3 1 0,-2-3 0 15,3 0 0-15,-6 0 1 0,3 2 0 0,0-4 0 0,6 10 0 32,-6-6-16-32,6 9-3 0,2 0-1 0,-5-1 0 0,0 3 17 0,6 3 3 0,-6 3 1 0,0 2 0 15,6 0 12-15,-6 6 0 0,-1 2 0 0,1 3 10 16,0 2 4-16,-3 6 1 0,-3-1 0 0,3 6 0 16,0 0-7-16,0 8-8 0,-3 0 11 0,0 5-11 15,0 1 0-15,-1 2 0 0,1 5 0 0,0 3 0 16,-6 2 0-16,6 3 0 0,-3 3 0 0,3 2 0 15,0 6 0-15,3-3 0 0,0 11 8 0,0-9-8 16,6 1 0-16,-3 2 0 0,2-2 0 0,1 0-12 16,3 5 20-16,0 2 4 0,0-2 0 0,0 8 1 0,2-10 5 15,1 4 1-15,-6 1 0 0,-6-6 0 0,0 0-7 16,-3-4 0-16,3-1-1 0,-6 0 0 0,0-3-11 16,0-2 0-16,0-3-10 0,-1 0 10 15,-2-8-96-15,-3 0-14 0,0-5-2 0,-3-5-828 16</inkml:trace>
          <inkml:trace contextRef="#ctx0" brushRef="#br0" timeOffset="26740.6891">3023 3604 1555 0,'-6'-3'138'0,"0"3"-110"0,3-5-28 0,-3 2 0 15,0 0 168-15,0-2 29 0,6 2 6 0,-3 1 1 16,0-1-160-16,3 3-31 0,0 0-13 0,0 0 11 16,0 0-11-16,6-2-9 0,3-1 9 0,0 0-13 15,6 1-9-15,-3 2-2 0,6 0 0 0,6 0 0 16,2 0 24-16,1 0 0 0,-3 0 0 0,6 0 0 15,3-3 11-15,-1-2-3 0,1 2-8 0,6-2 12 16,-4-1-88 0,7 1-19-16,0-3-3 0</inkml:trace>
          <inkml:trace contextRef="#ctx0" brushRef="#br0" timeOffset="27381.1628">5238 3077 1267 0,'0'0'56'0,"0"0"12"0,-3-3-55 0,3 3-13 0,0 0 0 0,0 0 0 16,-6 3 189-16,3 2 35 0,-3 3 8 0,0 0 0 15,0-2-194-15,-3 2-38 0,0-1-10 0,-3 4-1 16,0-3-32-16,-6 5-6 0,0 3-2 0,1-3 0 16,-4 3-21-16,0 3-5 0,-3-3-1 0,0-1 0 0,-2 1 62 0,5-2 16 15,0 4 0-15,-3-5 0 0,0 1 60 0,3-1 14 16,1 0 3-16,-1 0 1 0,3-2-24 0,0 2-5 15,0-5-1-15,3 5 0 0,0-5-29 0,0 0-7 16,1 0 0-16,2-3-1 0,-3 1 3 0,3-1 1 16,6-2 0-16,-3 2 0 0,3 0-7 0,6-5-8 15,0 0 11-15,0 8-11 0,0-8 15 0,3 8-4 16,3 0-1-16,3-3 0 0,0 6 1 0,6-3 0 16,3 2 0-16,5-4 0 0,4 4-3 0,3 1-8 15,3-1 12-15,5 4-4 0,7-1 16 0,0 0 4 16,-4 0 0-16,4-2 0 0,-3 5-4 0,-4 0 0 0,4-3 0 15,-6 0 0-15,0-5-24 0,-1 3 8 16,-2-3-8-16,0 2 0 16,-4-7-24-16,1 2-9 0,-3-2-3 0,0-3-672 0,-3-3-136 15</inkml:trace>
          <inkml:trace contextRef="#ctx0" brushRef="#br0" timeOffset="27771.6975">4913 3355 1152 0,'0'0'102'0,"0"0"-82"16,0 0-20-16,0 0 0 0,0 0 93 0,0 0 15 16,0 0 2-16,0 0 1 0,0 0-59 0,0 0-11 15,9 0-2-15,3-3-1 0,0 3 11 0,9 0 3 16,0 0 0-16,5 0 0 0,1-2-8 0,3-1-2 16,0 0 0-16,5 1 0 0,-2-4 2 0,9 4 0 15,0 2 0-15,5-6 0 0,1 4 0 0,2-1 0 16,1 1 0-16,-3 2 0 0,-1 0-4 0,1 0 0 0,2 5 0 15,4-5 0-15,3 2-25 0,-1 4-6 16,1-4-1-16,2-2 0 0,-2 0-8 0,-1 0-11 0,1 0 3 16,-1-2 0-1,-2 2-127-15,3 0-25 0,-4-6-4 0,4 4-776 0</inkml:trace>
        </inkml:traceGroup>
        <inkml:traceGroup>
          <inkml:annotationXML>
            <emma:emma xmlns:emma="http://www.w3.org/2003/04/emma" version="1.0">
              <emma:interpretation id="{10B145FE-81C0-4436-B6D1-9287195592E7}" emma:medium="tactile" emma:mode="ink">
                <msink:context xmlns:msink="http://schemas.microsoft.com/ink/2010/main" type="inkWord" rotatedBoundingBox="11556,2565 12264,2503 12394,3997 11686,4059"/>
              </emma:interpretation>
              <emma:one-of disjunction-type="recognition" id="oneOf5">
                <emma:interpretation id="interp25" emma:lang="" emma:confidence="0">
                  <emma:literal>of</emma:literal>
                </emma:interpretation>
                <emma:interpretation id="interp26" emma:lang="" emma:confidence="0">
                  <emma:literal>d</emma:literal>
                </emma:interpretation>
                <emma:interpretation id="interp27" emma:lang="" emma:confidence="0">
                  <emma:literal>0</emma:literal>
                </emma:interpretation>
                <emma:interpretation id="interp28" emma:lang="" emma:confidence="0">
                  <emma:literal>¢</emma:literal>
                </emma:interpretation>
                <emma:interpretation id="interp29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28287.2014">7756 3008 1670 0,'0'0'148'0,"-12"-2"-118"0,3-1-30 0,-3 0 0 0,-9 3 46 0,9 0 3 16,12 0 1-16,-9 6 0 0,-5-4-50 0,-1 4 0 16,0-1-12-16,3-2 3 0,3 2 0 0,-6 0 0 15,-3 3 0-15,3 3 0 16,6-3-23-16,-3 5-4 0,-5 0 0 0,2 6-1 0,6-4 37 0,-6 7 0 16,3-1 0-16,-6 5 0 0,3 1 31 0,3 2 13 15,6 3 4-15,-6-1 0 0,1-2-14 0,2 3-2 16,9 0-1-16,3 0 0 0,0-3-3 0,3 0-1 15,-1-3 0-15,4-2 0 0,6-3-12 0,0 3-3 16,-3-5 0-16,3-1 0 0,6-2 0 0,0-8 0 16,-3-3 0-16,5 1 0 0,1-4 28 0,0 1 4 0,6-8 2 15,-3-1 0-15,-1 1-8 0,7-3-2 0,3-3 0 16,-4 1 0-16,-2-1-3 0,-3-2-1 0,3 0 0 0,0-3 0 16,-4 0-10-16,-2 0-2 0,0 0-1 0,0-5 0 15,0 3 11-15,-7-4 2 0,-5-1 1 0,0 1 0 16,3 1-21-16,-9-2-4 0,-3-4 0 0,-3 3-8 15,0 3 9-15,0-8-9 0,-3 3 0 0,-6 2 9 16,-9-3-9-16,3 1-11 0,-2-6 3 0,-4 6 0 31,-6-1-24-31,-3 3-5 0,0-2-1 0,1 5 0 0,-1 2-42 0,-3 1-9 16,-3 4-2-16,7 4 0 0,5 7-127 0,0-5-26 16,-35-2-4-16,23 4-2 0</inkml:trace>
          <inkml:trace contextRef="#ctx0" brushRef="#br0" timeOffset="28724.6017">7803 2667 864 0,'0'0'76'0,"3"-5"-60"0,3-9-16 0,-3 7 0 16,-6 1 143-16,6-4 25 0,3-1 6 0,-3 1 1 31,0 2-175-31,-3 0-29 0,3-6-9 0,3 4-2 0,0 2 40 0,-6 3 0 0,0-6 0 0,3 3 0 16,3 3 0-16,-3 2 8 0,-6-2-8 0,3 5 12 16,0 0 38-16,0 0 8 0,0 0 2 0,0 0 0 15,-6 5 5-15,6-5 2 0,-3 5 0 0,3 3 0 16,-6 6-17-16,3-6-3 0,0 5-1 0,3 3 0 15,-3 5-6-15,0 5 0 0,0 1-1 0,0 4 0 16,0 9 10-16,-6 5 3 0,-3 8 0 0,1-3 0 16,2 6-7-16,0 7-1 0,-6-2 0 0,-3 3 0 15,6-1-9-15,0-2-3 0,3 0 0 0,0-3 0 16,3 0 2-16,0 1 0 0,6-1 0 0,-3 0 0 16,-3-2-20-16,6-6-4 0,3-3-1 0,3-2 0 15,0-5-9-15,-6 0 0 0,-3-8 0 0,3-1 0 16,6-4-16-16,-3-6-9 15,-6 0-2-15,0-8 0 0,3-2-191 0,-9-6-38 0</inkml:trace>
        </inkml:traceGroup>
      </inkml:traceGroup>
    </inkml:traceGroup>
    <inkml:traceGroup>
      <inkml:annotationXML>
        <emma:emma xmlns:emma="http://www.w3.org/2003/04/emma" version="1.0">
          <emma:interpretation id="{948DB932-8678-41BA-8BB7-4C1052CFD1DB}" emma:medium="tactile" emma:mode="ink">
            <msink:context xmlns:msink="http://schemas.microsoft.com/ink/2010/main" type="paragraph" rotatedBoundingBox="6353,4533 16682,3462 16792,4519 6463,55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BBDB83-4317-4BFE-A292-048F7EEB9767}" emma:medium="tactile" emma:mode="ink">
              <msink:context xmlns:msink="http://schemas.microsoft.com/ink/2010/main" type="line" rotatedBoundingBox="6353,4533 16682,3462 16792,4519 6463,5589"/>
            </emma:interpretation>
          </emma:emma>
        </inkml:annotationXML>
        <inkml:traceGroup>
          <inkml:annotationXML>
            <emma:emma xmlns:emma="http://www.w3.org/2003/04/emma" version="1.0">
              <emma:interpretation id="{6DC4CCE4-7396-49D3-9032-B2D89A1C35BB}" emma:medium="tactile" emma:mode="ink">
                <msink:context xmlns:msink="http://schemas.microsoft.com/ink/2010/main" type="inkWord" rotatedBoundingBox="6363,4626 8410,4414 8510,5377 6463,5589"/>
              </emma:interpretation>
              <emma:one-of disjunction-type="recognition" id="oneOf6">
                <emma:interpretation id="interp30" emma:lang="" emma:confidence="1">
                  <emma:literal>for</emma:literal>
                </emma:interpretation>
                <emma:interpretation id="interp31" emma:lang="" emma:confidence="0">
                  <emma:literal>For</emma:literal>
                </emma:interpretation>
                <emma:interpretation id="interp32" emma:lang="" emma:confidence="0">
                  <emma:literal>four</emma:literal>
                </emma:interpretation>
                <emma:interpretation id="interp33" emma:lang="" emma:confidence="0">
                  <emma:literal>fort</emma:literal>
                </emma:interpretation>
                <emma:interpretation id="interp34" emma:lang="" emma:confidence="0">
                  <emma:literal>form</emma:literal>
                </emma:interpretation>
              </emma:one-of>
            </emma:emma>
          </inkml:annotationXML>
          <inkml:trace contextRef="#ctx0" brushRef="#br0" timeOffset="30542.8357">2255 5061 1440 0,'0'0'64'0,"0"0"12"0,0 0-60 0,0 0-16 16,0 0 0-16,0 0 0 0,9 3 91 0,0-6 15 16,0 1 3-16,3-3 1 0,0-1-82 0,3 1-16 15,-3-3-3-15,2-3-1 0,4-2-8 0,-6 0 0 16,6-3 9-16,-3 3-9 0,0 0 0 0,0-3 0 15,0 3 0-15,-4-1-12 0,1-2 12 0,0 1 0 16,-3-1 0-16,0 0 0 0,0 0 10 0,-3 3 4 16,3-1 1-16,-3-1 0 0,-3 1-3 0,3 1-1 15,-6 0 0-15,0 0 0 0,0-1-11 0,0 1 0 0,0 3 9 16,0-4-9-16,0 1 19 0,-6 3-1 0,0 2 0 0,3-3 0 16,0 3-18-16,0 0-14 0,0 0 2 15,-3 3 1-15,6 2 11 0,-9-2 14 0,6 0-3 0,-3-1-1 16,3 4-10-16,-3 2 0 0,-3-5 0 0,3 5 0 15,3 0 0-15,0 5 0 0,0-5 0 0,-3 2 0 16,4 4-11-16,-1-4 3 0,0 4 0 0,-3-1 0 16,6 3 8-16,-6-3 0 0,3 3 0 0,0 3 0 15,0-3 0-15,-3 2 0 0,6 1 0 0,0 2 0 16,-3-2 0-16,3 5 9 0,0-1-1 0,0 4-8 16,3-1 25-16,0 4-1 0,-3-1-1 0,3 5 0 15,0 1 6-15,0 4 2 0,6-4 0 0,-6 5 0 16,3 5-2-16,5-3 0 0,-2 0 0 0,0 1 0 15,6-3-7-15,-3-1-2 0,0 1 0 0,0-3 0 16,0 0 7-16,-3-2 1 0,3 2 0 0,-3 0 0 0,0-3-28 16,2 4-16-16,-5-1 3 0,3-6 0 0,-3-4-5 0,0 0-1 15,-3-6 0-15,0 0 0 16,-6 0-61-16,0-2-12 0,-3-1-2 0,-6 1-864 16</inkml:trace>
          <inkml:trace contextRef="#ctx0" brushRef="#br0" timeOffset="30746.0306">2207 5366 2196 0,'0'0'97'0,"0"0"20"0,6-6-93 0,-3-1-24 0,3 1 0 0,3-2 0 15,9 3 34-15,0-6 2 0,3 3 1 0,6-5 0 16,-4 3-14-16,4-4-3 0,3 1-1 0,3 0 0 15,-1 0-19-15,4 0-9 0,0-3 1 0,3 5 0 32,-7 0-124-32,1 1-24 0,0 2-4 0,-3 0-2 0</inkml:trace>
          <inkml:trace contextRef="#ctx0" brushRef="#br0" timeOffset="31167.6918">3389 4974 2127 0,'0'0'94'0,"-6"0"20"0,0 0-91 0,0 3-23 15,0-1 0-15,-3 1 0 0,1 2 30 0,-4-2 2 16,3 0 0-16,0-1 0 0,-3 1-20 0,0 0-3 16,0-1-1-16,0 4 0 0,0 2-8 0,-3-1 0 15,0 4-10-15,1 0 10 16,2-1-37-16,-3 6-2 0,3 3 0 0,-6-1 0 0,3 1 39 0,3-1 0 15,6 1 0-15,0-3 0 0,-3 2 8 0,9 1 8 16,3-1 3-16,3-2 0 0,0 0-19 0,-3 0 10 16,3 0-10-16,3-3 8 0,0-5-8 0,3 0 0 15,0 0 0-15,3-6 0 0,0 1 8 0,0-6-8 16,-4 1 8-16,4-6-8 0,3 0 0 0,-3-3 0 16,0 1 0-16,0-6 0 0,3 0 9 0,-3 0 3 0,-1 0 1 15,1-2 0-15,-3 2-3 0,0-3-1 0,-3 1 0 16,0 2 0-16,-3-5 9 0,0 2 2 0,-3 1 0 0,3-1 0 15,-6 1-4-15,0-1 0 0,0 3 0 16,-3 0 0-16,0 0 4 0,-3 3 0 0,0 0 0 0,-3 2 0 16,0 6-35-16,0-3-6 0,-3 3-2 0,-3 2 0 31,-2 6-39-31,-4 2-8 0,0 0-2 0,-3 3-924 0</inkml:trace>
          <inkml:trace contextRef="#ctx0" brushRef="#br0" timeOffset="32026.8521">3761 4921 1825 0,'0'0'80'0,"0"0"18"0,0 0-78 0,0 0-20 16,0 0 0-16,0 0 0 0,0 0 24 0,0 0 0 15,0 0 1-15,0 0 0 0,0 0 11 0,0 0 3 16,0 0 0-16,0 0 0 0,0 0-28 0,0 0-11 16,9-2 8-16,0 2-8 0,-3 2 0 0,0 1 0 0,3 2 0 15,-3-2 0-15,0-1 36 0,3 4 1 0,-3 2 1 16,3 0 0-16,-3 2-10 0,0 3-3 0,0 1 0 0,2 2 0 15,-2 2-9-15,0 1-1 0,3 2-1 16,-3 0 0-16,-3 0 5 0,3-2 1 0,-3-1 0 16,6 1 0-16,-6-3-6 0,0-1-1 0,0-1 0 0,0-4 0 15,-3-10-5-15,3 8-8 0,3 0 11 0,-6-8-11 16,0 0 14-16,0 0-4 0,0 0-1 0,0 0 0 16,0 0 11-16,3-5 3 0,-3-3 0 0,6-3 0 15,-6 1 13-15,3-6 2 0,-3-3 1 0,0 1 0 16,0-3-15-16,0-3-4 0,6-3 0 0,-3 4 0 15,0-1-12-15,3 0-8 0,3-3 8 0,-3 4-8 16,2 1 0-16,1 4-16 0,3-1 2 0,3 4 1 16,3-4-24-16,3 3-5 15,3 0-1-15,0 3 0 0,5 0-82 0,-2 0-17 0,-3-1-3 16,3 1-877-16</inkml:trace>
        </inkml:traceGroup>
        <inkml:traceGroup>
          <inkml:annotationXML>
            <emma:emma xmlns:emma="http://www.w3.org/2003/04/emma" version="1.0">
              <emma:interpretation id="{ACA48157-E01C-4837-8671-9368573E12A3}" emma:medium="tactile" emma:mode="ink">
                <msink:context xmlns:msink="http://schemas.microsoft.com/ink/2010/main" type="inkWord" rotatedBoundingBox="9932,4384 11704,4201 11787,5005 10016,5189"/>
              </emma:interpretation>
              <emma:one-of disjunction-type="recognition" id="oneOf7">
                <emma:interpretation id="interp35" emma:lang="" emma:confidence="1">
                  <emma:literal>each</emma:literal>
                </emma:interpretation>
                <emma:interpretation id="interp36" emma:lang="" emma:confidence="0">
                  <emma:literal>Each</emma:literal>
                </emma:interpretation>
                <emma:interpretation id="interp37" emma:lang="" emma:confidence="0">
                  <emma:literal>Zach</emma:literal>
                </emma:interpretation>
                <emma:interpretation id="interp38" emma:lang="" emma:confidence="0">
                  <emma:literal>Bach</emma:literal>
                </emma:interpretation>
                <emma:interpretation id="interp39" emma:lang="" emma:confidence="0">
                  <emma:literal>Mach</emma:literal>
                </emma:interpretation>
              </emma:one-of>
            </emma:emma>
          </inkml:annotationXML>
          <inkml:trace contextRef="#ctx0" brushRef="#br0" timeOffset="34088.8652">5747 4839 1659 0,'0'0'73'0,"0"0"16"0,0 0-71 0,0 0-18 0,0 0 0 0,6 3 0 15,0 0 20-15,2-3 1 0,1 0 0 0,3 0 0 16,-3-3-5-16,3 0-2 0,-3-2 0 0,3 0 0 16,9-3-14-16,-3 2 0 0,2-2 0 0,1 1 0 15,0 1 0-15,3-2 0 0,-3-2 8 0,0-1-8 16,-3 1 21-16,-4-1 2 0,1-2 0 0,-3 2 0 15,0 3-5-15,0-2-1 0,0-4 0 0,-3 4 0 16,0-3-17-16,-3 2 0 0,0-2 8 0,0 2-8 16,-3 1 22-16,-3-1 1 0,3 0 0 0,-3 4 0 15,0-4-9-15,0 0-2 0,-3 3 0 0,0 0 0 16,-3 3 5-16,3 0 1 0,-3 0 0 0,3 2 0 16,-3-2-18-16,0 2 8 0,0 3-8 0,-3 0 0 15,3 0 0-15,0 3 0 0,-3-1 0 0,0 1 0 16,-3 0 0-16,3 5 0 0,-3 2 0 0,4 3 0 0,-7-2 12 15,0 2-4-15,0 3 0 0,0 3-8 0,0 2 19 16,0 0-3-16,0 3-1 0,3-3 0 0,4 3-2 0,-1 0 0 16,3-3 0-16,0 2 0 0,0-1-13 0,3 1 11 15,3 1-11-15,0-3 10 0,0-2-10 0,6 2 0 16,3-2 0-16,3-1 0 0,-1-2 0 0,4 0 0 16,3-3 0-16,0 0 0 15,0-5-40-15,-3-2-6 0,6-4-2 0,-4-4 0 16,4 2-128-16,-3-6-25 0,21-7-6 0,-9-5-1 0</inkml:trace>
          <inkml:trace contextRef="#ctx0" brushRef="#br0" timeOffset="34513.0043">6497 4813 1324 0,'0'0'118'0,"0"0"-94"0,0 0-24 0,0 0 0 15,0 0 116-15,0 0 18 0,0 0 4 0,0 0 1 16,0 0-95-16,-3-6-20 0,0 4-3 0,-3-1-1 15,3-2 12-15,-6 0 3 0,3 2 0 0,-3-2 0 16,3 2-27-16,-3 0-8 0,0-2 0 0,3 2 0 16,0-2 8-16,-3 3-8 0,0-1 9 0,1 0-9 15,-1 1 12-15,0 2-4 0,-3-3-8 0,3 3 12 16,0 0-12-16,0 0 0 0,0 0 0 0,3 0 0 16,3 3 0-16,-6 2 0 15,0 0-10-15,0 3 10 0,0 0 0 0,3 0 9 16,-3 3 0-16,4-4 0 0,-4 4-1 0,3 0 0 0,-6 2 0 0,6-3 0 0,0 4-8 15,0-1 0-15,3 0 0 0,0-2 0 16,0 2 0-16,3-2 0 0,0-1 0 0,6 1 0 0,-3-3-13 16,3-3 5-16,0 3 8 0,0-5-13 0,3-1 1 15,0-4 0-15,0-1 0 0,2-2 0 0,1-1 12 0,0-2-11 16,-3-2 11-16,3-1-10 0,0-2 10 0,3 0 0 16,-3 0 0-16,3-3 0 0,-3 2 12 0,-1 1-3 15,-2-3 0-15,0 6 0 0,0-1 19 0,0 3 3 16,-6 0 1-16,3 6 0 0,-6 2 1 0,0 0 1 15,0 0 0-15,0 0 0 0,6 5-18 0,0 5-3 16,0 4-1-16,0-1 0 0,0 3-12 0,0-3-13 16,0 6 2-16,0-4 1 15,3 1-126-15,0 3-24 0,0-3-6 0</inkml:trace>
          <inkml:trace contextRef="#ctx0" brushRef="#br0" timeOffset="35012.8995">6907 4657 1566 0,'3'-14'69'0,"-3"9"15"0,-3 0-68 0,3-6-16 0,-2 1 0 0,2 2 0 16,-3-3 85-16,3 3 14 0,-3 3 2 0,3 2 1 16,-3-2-29-16,3 5-5 0,-6 0-2 0,-3 3 0 15,3-1-34-15,-3 9-6 0,-3-1-2 0,0 4 0 16,3 2-24-16,-3-1 0 0,0 7 0 0,3-4 0 16,-3 6 8-16,3-3-8 0,4 0 8 0,-4 0-8 15,3 1 24-15,3-4-1 0,0-2 0 0,0 0 0 16,3 2-7-16,0-2 0 0,6-2-1 0,-3-1 0 15,3 0-15-15,-3-2-8 0,0-1 8 0,0 1-13 32,2-3-36-32,4 0-7 0,0 0-2 0,3-6 0 0,-3 1-175 15,3-1-35-15,15-4-8 0,-3-6 0 0</inkml:trace>
          <inkml:trace contextRef="#ctx0" brushRef="#br0" timeOffset="35700.5902">7140 4860 1728 0,'0'0'76'0,"0"0"16"0,0 0-73 0,0 0-19 16,0 0 0-16,0 0 0 0,9-2 48 0,0-1 7 15,-1-2 1-15,-2 0 0 0,-3-3-16 0,6 0-2 16,6-3-1-16,-6-2 0 0,-3 0-25 0,-3-1-4 16,3-4-8-16,3-1 11 0,3 1-11 0,-3-3-16 15,-3-1 4-15,3-1 1 0,6-4 11 0,-7 1 0 16,-5-1 0-16,3 1 0 0,3-1 0 0,3 1 0 15,-6-1 0-15,3 1 0 0,-6 2 0 0,6-2 0 16,0 2 0-16,-3 3 0 0,-6 0 0 0,0 5 8 0,6 0 0 16,0 3 0-16,-9-1 8 0,3 4 1 0,3 2 1 15,0 0 0-15,0 3-18 0,0-1 8 0,-3 6-8 0,0 0 0 16,3-2 0-16,0-4 0 0,-6 1 0 16,3 5 0-16,0 0 0 0,0 0 0 0,0 0-12 0,0-3 12 15,-9 1 0-15,9 2-9 0,0 0 9 0,0 0 0 16,-6 0 0-16,0-3 0 0,6 3 0 0,0 0 0 15,0 0 0-15,0 0 9 0,0 0-9 0,0 0 10 16,0 0-10-16,0 0 8 0,-6 8-8 0,0 0 8 16,6 0-8-16,0 0 12 0,-6 0-12 0,0 2 12 15,0 1-12-15,0 0 12 0,6 2-12 0,-6 0 12 16,-3 3-12-16,3-3 0 0,6 3 9 0,0 3-9 16,-6-1 12-16,3 3-1 0,3-2-1 0,3 2 0 15,0 3 1-15,-3 2 0 0,-3 3 0 0,6-2 0 16,0 2-3-16,-3 0 0 0,-3 0 0 0,0 3 0 0,0 0 0 15,0-3 0-15,0-3 0 0,-3 3 0 0,1-2 4 0,-1-1 0 16,6-2 0-16,0-3 0 0,-9 3 1 0,6-6 1 16,3-2 0-16,0 0 0 0,-6 0-4 0,0-5-1 15,6-1 0-15,3-2 0 0,3 0-9 0,-3-3 12 16,-3 1-12-16,0-6 12 0,9 5-12 0,-9-5 8 16,-6 0-8-16,6 0 8 0,0-8-8 0,0-2 0 15,-3-1 0-15,0-2 8 0,-3-3-8 0,6-3 0 16,6 1 0-16,-6-3 0 0,-9-1 0 0,3-4 0 0,12 0 0 15,0 2 0-15,3-3-10 0,-3 6 10 0,3 3 0 0,2 4-9 16,7-2 9-16,-3 6 0 0,-9-1 0 0,3 6-8 16,3 2 8-16,-3 3 0 0,-9 0 0 0,9 6 0 15,-3 4 0-15,6 1 0 0,0 2 0 0,-1 3 0 16,-5 2 0-16,3 1-15 0,6-1 3 0,-3 1 0 16,-6 0 12-16,6-1 0 0,3 1 0 0,0-4 0 31,0-1-90-31,0-1-15 0,-1-3-3 0</inkml:trace>
        </inkml:traceGroup>
        <inkml:traceGroup>
          <inkml:annotationXML>
            <emma:emma xmlns:emma="http://www.w3.org/2003/04/emma" version="1.0">
              <emma:interpretation id="{EC9A21F7-5739-4156-BE12-6A715472F010}" emma:medium="tactile" emma:mode="ink">
                <msink:context xmlns:msink="http://schemas.microsoft.com/ink/2010/main" type="inkWord" rotatedBoundingBox="12984,3846 16682,3462 16783,4437 13085,4821"/>
              </emma:interpretation>
              <emma:one-of disjunction-type="recognition" id="oneOf8">
                <emma:interpretation id="interp40" emma:lang="" emma:confidence="0">
                  <emma:literal>MEV</emma:literal>
                </emma:interpretation>
                <emma:interpretation id="interp41" emma:lang="" emma:confidence="0.5">
                  <emma:literal>u EV</emma:literal>
                </emma:interpretation>
                <emma:interpretation id="interp42" emma:lang="" emma:confidence="0">
                  <emma:literal>UEV</emma:literal>
                </emma:interpretation>
                <emma:interpretation id="interp43" emma:lang="" emma:confidence="0">
                  <emma:literal>NEV</emma:literal>
                </emma:interpretation>
                <emma:interpretation id="interp44" emma:lang="" emma:confidence="0">
                  <emma:literal>VEV</emma:literal>
                </emma:interpretation>
              </emma:one-of>
            </emma:emma>
          </inkml:annotationXML>
          <inkml:trace contextRef="#ctx0" brushRef="#br0" timeOffset="37153.0156">8798 4297 2174 0,'0'-8'48'0,"0"3"9"0,6-3 3 0,0-3 1 0,-1 3-49 0,4-5-12 0,3 0 0 0,0-1 0 15,3 1 0-15,0-3 0 0,0 0 0 0,0 1 0 16,3-1 0-16,2 3 0 0,-5-1-10 0,3 4 10 16,3 2-24-16,-3 0 0 0,0 5 0 0,-3 1 0 15,-3-1 9-15,-4 0 3 0,4 3 0 0,-3 3 0 16,0 0 12-16,0 2-9 0,-3 3 9 0,0 2-8 15,0 6 8-15,-6 3-10 0,-3 5 10 0,-3 2-10 16,3 0 10-16,-3 1 11 0,-3 5-3 0,0-1 0 16,0-1 1-16,3-4 0 0,0 3 0 0,0-5 0 15,1 0 11-15,-1 0 1 0,3-6 1 0,0 3 0 16,-3-2-3-16,6-1-1 0,0-2 0 0,0-3 0 16,0 1 2-16,3-6 0 0,3-3 0 0,0 0 0 15,0 3-8-15,2-5-2 0,1-3 0 0,3 0 0 16,0-3-10-16,3-2 10 0,3-1-10 0,-3 1 10 15,0-5-10-15,3-1 0 0,-1 3 0 0,4-5-11 0,-3 0 11 16,3-3 0-16,3 3 0 0,-3-3 0 0,2-6 0 16,-2 1 0-16,3 0 0 0,0 0 0 0,-3-5 8 15,3-4-8-15,-4 1 10 0,-2-2-10 0,0-1 0 0,-3 0 0 16,3 3 0-16,-3 5 0 0,3 3 0 16,-7 2 0-16,4 6 0 0,-3 3 0 0,-3 2 17 15,-3 2-2-15,0 4-1 0,3 4 0 0,-6 4 10 0,3 4 3 16,0 4 0-16,-3 4 0 0,3 3-15 0,-3 3-2 15,0 0-1-15,0 2 0 0,-3-2-9 0,3 3 0 16,0-1 0-16,0-2 0 0,6 2-9 0,-3 1-4 16,0-1-1-16,-1 1 0 15,4-1-26-15,-3-5-4 0,3 3-2 0,3-5-657 16,-3-4-131-16</inkml:trace>
          <inkml:trace contextRef="#ctx0" brushRef="#br0" timeOffset="37512.2892">10703 4045 2163 0,'0'0'96'0,"0"-5"20"0,3 0-93 0,0 0-23 0,-3 5 0 0,0-3 0 0,-3-2 16 0,0-1-2 15,0 4 0-15,-3-1 0 16,0 0-14-16,-3 1-15 0,-6 2 3 0,0 2 1 16,0 1-13-16,-3 5-2 0,0 0-1 0,-2 5 0 15,-1 3-4-15,-6 3-1 0,3 2 0 0,3 3 0 0,0 2 50 0,4 0 10 16,-1 4 1-16,3-1 1 0,0 0 19 0,0 0 4 16,3 0 1-16,3-3 0 0,3 1-20 0,0-3-4 15,3 0-1-15,3-3 0 0,0 0 3 0,6-3 1 16,0 1 0-16,0-3 0 0,3 0-33 0,0-3 0 15,0 3 0-15,3-6 0 16,3-2-18-16,6-2-10 0,-3-4-3 0,2 1 0 16,4-3-105-16,0-5-20 0,-3-1-5 0,3-2-1 0</inkml:trace>
          <inkml:trace contextRef="#ctx0" brushRef="#br0" timeOffset="37746.6205">10372 4363 2350 0,'0'0'52'0,"0"0"10"0,-3 0 2 0,3 0 3 0,0 0-54 0,0 0-13 0,-3 0 0 0,3 0 0 15,0 0-13-15,0 0-6 0,0 0-1 0,3-5 0 16,6 2 4-16,3-2 1 0,3-3 0 0,3 3 0 15,3-1-35-15,5 4-7 0,4-4-2 0,0 4 0 16,-3-4-1-16,3 1-1 0,-4 2 0 0,1-2-499 16,0-3-99-16</inkml:trace>
          <inkml:trace contextRef="#ctx0" brushRef="#br0" timeOffset="38215.2528">11346 3577 1036 0,'0'0'92'0,"0"0"-73"0,0 0-19 0,11 3 0 15,4-1 303-15,0 4 57 0,-3-1 11 0,3 6 2 16,3 2-275-16,0 0-55 0,0 0-11 0,-4 6-3 15,4-1-29-15,3 6 0 0,-3 3 0 0,3 4 0 16,-3-2 0-16,3 6 0 0,-1 5 0 0,-2 2 0 16,0 0 12-16,0 6-3 0,3-3-1 0,-3 2 0 15,-6-2 39-15,-1 0 7 0,1-5 2 0,0-3 0 16,3-2-31-16,0-4-5 0,-6-2-2 0,6-2 0 16,-3-3-18-16,0-3 0 0,-3-5 8 0,3 0-8 15,-4-3 0-15,1-3 8 0,0-2-8 0,0 0 0 16,-3-5 17-16,3 0-3 0,0-1-1 0,-3-2 0 15,-6 0 12-15,9-2 3 0,3-4 0 0,-3-2 0 16,0 0-2-16,0 0 0 0,3-5 0 0,-1 0 0 16,4-3-2-16,0-2-1 0,0-4 0 0,0-4 0 15,3-3 0-15,3-3 0 0,-1 0 0 0,4-7 0 16,3-1-23-16,0-2 0 0,0-1 0 0,-4 4 0 16,4-1-27-16,0 3-6 0,0-3-2 15,0 6 0-15,-7-1-19 0,1 4-4 0,0-1-1 0,-6 3 0 16,0 2-81-16,-3 4-17 0,-3 1-3 15,3 4-953-15</inkml:trace>
        </inkml:traceGroup>
      </inkml:traceGroup>
    </inkml:traceGroup>
    <inkml:traceGroup>
      <inkml:annotationXML>
        <emma:emma xmlns:emma="http://www.w3.org/2003/04/emma" version="1.0">
          <emma:interpretation id="{54D5EE47-A52B-419B-B1CC-05131021CF84}" emma:medium="tactile" emma:mode="ink">
            <msink:context xmlns:msink="http://schemas.microsoft.com/ink/2010/main" type="paragraph" rotatedBoundingBox="6643,5556 19900,4677 20001,6199 6744,70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7D9707-DE01-4E10-96E0-D5444FA175B9}" emma:medium="tactile" emma:mode="ink">
              <msink:context xmlns:msink="http://schemas.microsoft.com/ink/2010/main" type="inkBullet" rotatedBoundingBox="6648,5625 8741,5486 8752,5658 6659,5797"/>
            </emma:interpretation>
            <emma:one-of disjunction-type="recognition" id="oneOf9">
              <emma:interpretation id="interp45" emma:lang="" emma:confidence="0">
                <emma:literal>-</emma:literal>
              </emma:interpretation>
            </emma:one-of>
          </emma:emma>
        </inkml:annotationXML>
        <inkml:trace contextRef="#ctx0" brushRef="#br0" timeOffset="41716.0633">2416 5636 1267 0,'0'-8'56'0,"0"8"12"0,0-3-55 0,0 3-13 0,0 0 0 0,0 0 0 16,0 0 136-16,0 0 24 0,0 0 4 0,0 0 2 15,0 0-126-15,0 0-24 0,0 0-6 0,0 0-1 16,0 0-9-16,0 0 0 0,0 0 0 0,0 0 0 16,0 0 0-16,0 0 0 0,0 0 0 0,0 0-11 15,3 3 23-15,6-1 4 0,-3 1 0 0,0 0 1 16,3-1 21-16,-3-2 4 0,5 0 1 0,-2 0 0 16,0 3-19-16,3-3-3 0,3 3-1 0,0-3 0 0,6 2 8 15,0-2 2-15,2 0 0 0,4 3 0 0,3-3-7 0,0 0-2 16,3 3 0-16,2-1 0 0,7-2 19 0,3 3 4 15,2-1 1-15,7 1 0 0,11-3-15 0,4 0-3 16,2 0-1-16,4 3 0 0,-1-1 3 0,3 1 1 16,1-3 0-16,-1 3 0 0,-8-1-18 0,-1 4-3 15,-5-6-1-15,-4 2 0 0,1 1-8 0,-7-3 0 16,-5 0-12-16,2 0 12 0,-2 0-9 0,0 0 9 16,-1-3 0-16,-2 1 0 15,0-6-45-15,-1 0-3 0,4-3 0 0,-6 3 0 16,-1 3-104-16,1-3-20 0,0-3-5 0,-7 3-1 0</inkml:trace>
      </inkml:traceGroup>
      <inkml:traceGroup>
        <inkml:annotationXML>
          <emma:emma xmlns:emma="http://www.w3.org/2003/04/emma" version="1.0">
            <emma:interpretation id="{56C5CC01-283D-42A2-8640-1ECB57A98A0C}" emma:medium="tactile" emma:mode="ink">
              <msink:context xmlns:msink="http://schemas.microsoft.com/ink/2010/main" type="line" rotatedBoundingBox="9551,5363 19900,4677 20001,6199 9652,6886"/>
            </emma:interpretation>
          </emma:emma>
        </inkml:annotationXML>
        <inkml:traceGroup>
          <inkml:annotationXML>
            <emma:emma xmlns:emma="http://www.w3.org/2003/04/emma" version="1.0">
              <emma:interpretation id="{EA22F333-7133-44DC-83CE-E10C2AEE2383}" emma:medium="tactile" emma:mode="ink">
                <msink:context xmlns:msink="http://schemas.microsoft.com/ink/2010/main" type="inkWord" rotatedBoundingBox="9553,5398 10929,5307 11025,6744 9648,6835"/>
              </emma:interpretation>
              <emma:one-of disjunction-type="recognition" id="oneOf10">
                <emma:interpretation id="interp46" emma:lang="" emma:confidence="1">
                  <emma:literal>do</emma:literal>
                </emma:interpretation>
                <emma:interpretation id="interp47" emma:lang="" emma:confidence="0">
                  <emma:literal>d_0</emma:literal>
                </emma:interpretation>
                <emma:interpretation id="interp48" emma:lang="" emma:confidence="0">
                  <emma:literal>d_o</emma:literal>
                </emma:interpretation>
                <emma:interpretation id="interp49" emma:lang="" emma:confidence="0">
                  <emma:literal>oto</emma:literal>
                </emma:interpretation>
                <emma:interpretation id="interp50" emma:lang="" emma:confidence="0">
                  <emma:literal>oho</emma:literal>
                </emma:interpretation>
              </emma:one-of>
            </emma:emma>
          </inkml:annotationXML>
          <inkml:trace contextRef="#ctx0" brushRef="#br0" timeOffset="40200.5767">5779 6226 1324 0,'0'0'118'0,"0"0"-94"0,0 0-24 0,3-6 0 16,0 1 167-16,-3 0 29 0,0-1 5 0,3-1 2 0,0-1-147 15,0 2-28-15,-3-2-7 0,0 0-1 0,3 1-4 0,0-1 0 16,-3 0-1-16,0 0 0 0,0 2-15 0,-3-2 0 16,3 3-9-16,0-3 9 0,-6 0-22 0,3 0 2 15,3 0 0-15,-3 3 0 0,-6-3 6 0,0 6 2 16,1-4 0-16,-1 4 0 0,-3-1 12 0,0 0 0 15,0 3 0-15,-3 0 0 0,3 0 0 0,-3 3-11 16,-3 0 2-16,0 2 0 0,4 0 9 0,-4 3 0 16,-3-3 0-16,3 6 0 0,0 0 0 0,0-1-12 15,0 3 4-15,1 1 0 0,2-4 54 0,3 6 11 16,0 0 3-16,6 0 0 0,-3 2-48 0,3 1-12 16,6-1 0-16,-3 4 0 15,3-4-40-15,0 3-9 0,3-5-3 0,3 5 0 0,0 0 52 0,0 1 9 0,3-4 3 16,0-2 0-16,0 0-4 0,3-3 0 0,0 0 0 15,-1-5 0-15,1-2-8 0,-3-1 0 0,3-2 0 16,-3-6 0-16,3-2 0 0,0-3 12 0,0-3-12 0,3 0 12 16,-3-2-12-16,0 0 0 0,-1-3 0 0,1 0 8 15,3-5-8-15,0 0 0 0,-3 2 0 0,0-2 8 16,3 3-8-16,0-3 0 0,3-1 9 0,-4-1-9 16,-5-1 0-16,6 3 0 0,0-3 0 0,-6 0 0 15,0-2 8-15,0-1 1 0,3-2 0 0,-3 3 0 16,-6-1-9-16,3 1-12 0,0-4 2 0,0 1 1 15,-3 0 9-15,3 0 0 0,-9 0 0 0,6 0 0 16,2-5 0-16,-2 2 0 0,0 0-11 0,-3-2 11 16,6 2-9-16,-3 0 9 0,0 0-8 0,3 3 8 15,-3 3-24-15,3-3 0 0,0 2 0 0,0 6 0 16,0 0 24-16,0 5 0 0,0 3 0 0,0 0 0 0,0 2 16 16,-3 6 1-16,0-1 1 0,0 1 0 0,-3 5-10 15,0 0-8-15,0 0 12 0,3 11-12 0,-3-3 8 0,0 5-8 16,0 8 0-16,-3 3 0 0,3 2 8 0,-6 3-8 15,0 3 0-15,0 3 0 0,0 2 11 0,0 0-11 16,0 2 10-16,3 4-10 0,-3-1 29 0,0-2 0 16,6-3 0-16,-3 5 0 0,0 0-20 0,0 1-9 15,-3-1 8-15,0-2-8 0,3-1 11 0,0 1-3 16,-6-3-8-16,7-2 12 0,-1-4-12 0,0 1 0 16,-3-3-12-16,6 0 12 15,0-2-142-15,0-6-22 0,6-8-4 0,0-2 0 0</inkml:trace>
          <inkml:trace contextRef="#ctx0" brushRef="#br0" timeOffset="40591.1095">6333 5988 2235 0,'-9'2'99'0,"9"-2"21"0,0 0-96 0,0 0-24 0,-6-2 0 0,6 2 0 15,0 0 25-15,3 5 1 0,-6-3 0 0,0 6 0 16,3 0-35-16,-3 3-7 0,0 0-2 0,-3 2 0 16,3 3-1-16,-3-1 0 0,3 4 0 0,0 2 0 15,0 3 6-15,3-3 1 0,3 6 0 0,0-4 0 16,0-1 12-16,0 1 0 0,0 1 12 0,6-5-12 16,0-1 18-16,3-2-3 0,0-3-1 0,0 1 0 0,0 1-14 15,3-7 0-15,0 0 0 0,-4-2 0 0,4-4 0 16,0-2 9-16,0 0 1 0,-3-5 0 0,0-6-10 0,0-2 10 15,0 3-10-15,0-4 10 0,0 1 6 0,-4-3 0 16,1 3 1-16,-3-5 0 0,3-1 22 0,-3-2 4 16,-3-3 1-16,0 3 0 0,0-3-24 0,0 0-4 15,-3-2 0-15,-3 2-1 0,0 0-7 0,3 3 0 16,-3 0-8-16,-3 2 12 0,0 6-12 0,-6 0 0 16,0 5 0-16,1 0 0 0,-7 3-20 0,-3 5 0 0,-6 0 0 15,0 0 0 1,-8 0-157-16,-1 2-32 0</inkml:trace>
          <inkml:trace contextRef="#ctx0" brushRef="#br0" timeOffset="40887.9168">5413 6795 921 0,'6'10'40'0,"0"-10"10"15,3 0-40-15,6-3-10 0,0 6 0 0,3-6 0 16,6 3 272-16,2-7 53 0,1-1 11 0,6 0 1 16,0 2-245-16,5-2-48 0,7 0-11 0,3 1-1 15,2 4-4-15,7-2-1 0,-1-1 0 0,4 4 0 16,5 2 7-16,1 2 2 0,-4 1 0 0,1 0 0 0,2-3-14 15,-8 2-2-15,-1 1-1 0,-5 0 0 0,-6-3-35 0,-1 2-6 16,-2-2-2-16,-3 0 0 16,-4 0-160-16,-2-2-32 0,21-6-6 15,-19-8-2-15</inkml:trace>
        </inkml:traceGroup>
        <inkml:traceGroup>
          <inkml:annotationXML>
            <emma:emma xmlns:emma="http://www.w3.org/2003/04/emma" version="1.0">
              <emma:interpretation id="{7DAAE07C-CA5C-4F85-810F-3A32A7B94F14}" emma:medium="tactile" emma:mode="ink">
                <msink:context xmlns:msink="http://schemas.microsoft.com/ink/2010/main" type="inkWord" rotatedBoundingBox="12607,5160 17206,4855 17307,6378 12708,6683"/>
              </emma:interpretation>
              <emma:one-of disjunction-type="recognition" id="oneOf11">
                <emma:interpretation id="interp51" emma:lang="" emma:confidence="0">
                  <emma:literal>make-set</emma:literal>
                </emma:interpretation>
                <emma:interpretation id="interp52" emma:lang="" emma:confidence="0">
                  <emma:literal>make-sit</emma:literal>
                </emma:interpretation>
                <emma:interpretation id="interp53" emma:lang="" emma:confidence="0">
                  <emma:literal>Make-set</emma:literal>
                </emma:interpretation>
                <emma:interpretation id="interp54" emma:lang="" emma:confidence="0">
                  <emma:literal>make-get</emma:literal>
                </emma:interpretation>
                <emma:interpretation id="interp55" emma:lang="" emma:confidence="0">
                  <emma:literal>Make-get</emma:literal>
                </emma:interpretation>
              </emma:one-of>
            </emma:emma>
          </inkml:annotationXML>
          <inkml:trace contextRef="#ctx0" brushRef="#br0" timeOffset="44074.6669">8500 5937 1440 0,'0'0'128'15,"0"0"-103"-15,0 0-25 0,0 0 0 16,0 0 41-16,0 0 3 0,0 0 1 0,0 0 0 16,0 0-63-16,0 0-13 0,0 0-2 0,3 8-1 15,3 5 1-15,-6 3 0 0,3 0 0 0,0 5 0 16,-3 3 3-16,6 5 1 0,-6 0 0 0,0 6 0 0,0 2 40 0,0 5 8 16,0 0 1-16,-3 6 1 0,0 2 21 0,0-2 4 15,3-3 1-15,-3-3 0 0,0-2-19 0,0-6-3 16,0-5-1-16,0-5 0 0,0-3-24 0,0-5 0 15,3 0 0-15,-3-5 0 0,0-6 20 0,0 0-2 16,3-5 0-16,0 0 0 0,0 0 37 0,0 0 7 16,0-5 2-16,-3-5 0 0,0-1-14 0,0-2-2 15,3-3-1-15,0-3 0 0,0-5-11 0,0-2-1 16,0-6-1-16,6-2 0 0,-3-8-18 0,6-3-4 16,-6 0-1-16,6 0 0 0,3-3-11 0,-3 3 0 0,3-3 0 15,-3 3-11-15,2 0 1 0,-2 6 0 0,0 2 0 16,0 5 0-16,3 0 10 0,-3 3 0 0,3 0 0 15,-3 5-8-15,-3 3 8 0,0 5 9 0,3 0-1 0,0 6-8 16,-9 2 24-16,6 0-3 0,-6 8 0 0,0 0 0 16,0 0-21-16,6 8-10 0,3 5 1 0,-3 5 0 15,2 1 9-15,-2 7-10 0,3-2 10 0,-3 5-10 16,0 3 10-16,0 0-13 0,3 2 5 0,-3 3 8 16,6-2-12-16,0-4 12 0,0 4-10 0,0-6 10 15,0-5 0-15,0 0-9 0,-4-6 9 0,1-2 0 16,0 0 0-16,-3-6 0 0,-3 1 0 0,3-3 8 15,-3 0-8-15,0-3 0 0,-3-5 0 0,0 0 0 16,0 0 18-16,0 0-1 0,0 0 0 0,0 0 0 16,0-10 7-16,0-1 2 0,-3 3 0 0,3-5 0 15,-6-3-1-15,6 3 0 0,-3-6 0 0,3-2 0 16,-3 0-7-16,3-6-2 0,0-2 0 0,0 0 0 0,0-3-8 16,3-2-8-16,0 0 12 0,3-1-12 0,3 6 11 0,-3 0-11 15,3 3 10-15,0 4-10 0,3 7-10 0,-3 1-8 16,-3 4-2-16,3 4 0 0,0 1 20 0,-1 5-12 15,1 5 12-15,0 6-10 0,3 2 10 0,0 3-10 16,-3 5 10-16,3 3-10 0,-6 0 10 0,3 5 0 16,0 0 0-16,3 6 0 0,-3-1 0 0,3 0 0 15,-1 1-8-15,1-3 8 0,0-3-12 0,0-3 4 16,0 3 0-16,0-2 0 16,0-1-19-16,3 1-3 0,-6 2-1 0,0-6 0 15,3 1-145-15,-4-5-28 0,-2-1-7 0,0-4-1 0</inkml:trace>
          <inkml:trace contextRef="#ctx0" brushRef="#br0" timeOffset="45373.0886">9988 6117 1825 0,'0'0'80'0,"3"-2"18"0,0-4-78 0,3 4-20 0,0-4 0 0,3 1 0 16,-3-3 48-16,3-3 7 0,3 1 1 0,0-1 0 15,0-2-45-15,2 3-11 0,-2-4 0 0,3-2 0 16,0-2 8-16,0 2 0 0,0 3 0 0,-3-3 0 16,6 0-8-16,-6 0 0 0,5 3 0 0,-5-6-11 15,0 4 41-15,0-7 8 0,0 1 2 0,-3 0 0 16,0 0-9-16,-3-3-2 0,3 3 0 0,-3-3 0 16,0 0-19-16,0-5-10 0,-3 3 10 0,0-6-10 15,0 0 0-15,-3 3 0 0,0-3-13 0,0 6 4 16,0-3-5-16,0 5-1 0,-3 0 0 0,3 3 0 15,-3 2 15-15,0 6 10 0,0 3-2 0,0-1 0 16,-3 3-24-16,3 3-4 0,0 0-2 0,0 5 0 0,3 0 22 16,0 0 0-16,0 0 0 0,0 0 0 0,0 0 0 15,0 0 0-15,-3 5 0 0,3-5 0 0,0 0 0 0,0 0 0 16,-6 8 0-16,6-8 0 0,0 0 0 0,0 0 0 16,0 0 0-16,0 0 0 0,0 0 10 0,0 0 10 15,0 0 1-15,0 0 1 0,0 0-22 0,0 0 8 16,0 0-8-16,0 0 0 0,0 0 0 0,0 0-10 15,0 0 1-15,0 5 0 0,0-5 9 0,0 0 9 16,0 8-1-16,0-8-8 0,0 0 12 0,0 0-4 16,0 0 0-16,3 8-8 0,-3-8 9 0,3 8-9 15,-3-8 0-15,0 8 9 0,3-3-9 0,-3-5 8 16,3 8-8-16,-3-3 8 0,3 3-8 0,-3-2 0 0,0 2 0 16,0-8 0-16,0 0 0 0,0 0 0 0,0 0 0 15,0 0 0-15,0 7 0 0,0-7 0 0,0 0 0 0,0 0 0 16,0 0 0-16,0 0 12 0,0 0-12 0,0 0 12 15,-3 6-12-15,3-6 0 0,0 0 0 0,0 0 0 16,0 0 12-16,0 0-2 0,0 0-1 0,0 0 0 16,0 8-9-16,0-8 8 0,-3 5-8 0,3-5 8 15,0 0-8-15,0 8 0 0,-3-3 0 0,3-5 0 16,0 0 0-16,0 0 0 0,0 0 0 0,0 0 0 16,0 0 9-16,0 0 0 0,0 0 0 0,0 0 0 15,0 0-9-15,0 0-12 0,0 0 2 0,0 0 1 16,0 0 9-16,0 0 0 0,0 0 0 0,0 0 0 15,0 0-12-15,0 0 0 0,0 0 0 0,0 0 0 16,0 0-35-16,0 0-7 0,-6 3-2 16,0-1-600-16,0-2-121 0</inkml:trace>
          <inkml:trace contextRef="#ctx0" brushRef="#br0" timeOffset="50686.8487">9652 5921 990 0,'0'0'44'0,"0"0"8"0,0 0-41 0,0 0-11 0,0 0 0 0,0 0 0 16,0 0 44-16,0 0 6 0,0 0 2 0,6 0 0 15,0-5-33-15,-6 5-7 0,0 0 0 0,3-5-1 16,-3 5-11-16,3-5 0 0,-3-1 0 0,0 6 0 16,0 0 28-16,0 0 4 0,0 0 1 0,0 0 0 15,0 0-1-15,0 0 0 0,0 0 0 0,-3-5 0 16,0 5-1-16,3 0-1 0,-6-3 0 0,6 3 0 16,0 0-22-16,-3-2-8 0,-3 2 0 0,6 0 0 15,-3 0 0-15,3 0 0 0,-6 0 0 0,6 0 0 16,-6-3 22-16,6 3 5 0,-3-3 1 0,0 3 0 15,-3 0 5-15,6 0 2 0,0 0 0 0,-6-2 0 16,-3 2-19-16,3 0-4 0,0 0-1 0,0 0 0 0,0 2-11 16,0 1 0-16,-2 0 9 0,2-3-9 0,-3 0 0 15,0 2 0-15,3 1 0 0,-3 0 0 0,0-1 0 0,0 1 0 16,0 2 0-16,3 0 0 0,-3 3 0 0,0-2 0 16,3 2 0-16,0-6 0 0,-3 1 0 0,0-3 0 15,4 5 0-15,2-2 0 0,-3 2 8 0,0 3 6 16,0 0 2-16,0 0 0 0,3 0 10 0,0 0 2 15,-3 2 1-15,3 4 0 0,0-1-10 0,0 3-3 16,0 2 0-16,6-2 0 0,-3 0-16 0,6 0 0 16,-3 2 8-16,-3-2-8 0,3 0 0 0,0-3 0 15,3 1 8-15,-3-1-8 0,0 0 0 0,0-2 0 0,3-1 0 16,0-4 0-16,-6-6 0 0,8 2 0 0,-2-2 0 16,3-2 0-16,3 2 0 0,0-3 0 0,-3-2 0 0,-3-6 0 15,0 0 8-15,0-2 4 0,0 0 0 0,0 0 1 16,0 2 25-16,0-5 5 0,0 0 1 0,0-2 0 15,-3-1-28-15,0 1-6 0,0-3-1 0,3 2 0 16,-3 1 1-16,3 2 0 0,-4 5 0 0,4 3 0 16,0 3-10-16,-6 5 8 0,0 0-8 0,6 3 8 15,0 5 4-15,0 2 1 0,0 3 0 0,0 6 0 16,3-1-13-16,-3-2 0 0,3 3-9 0,-3-1 9 16,0 1-19-16,0-1 3 0,0 1 0 0,0-3-676 15,0 0-136-15</inkml:trace>
          <inkml:trace contextRef="#ctx0" brushRef="#br0" timeOffset="52201.4727">9982 6056 748 0,'0'0'67'0,"0"0"-54"0,0 0-13 0,0 0 0 0,0 0 107 0,0 0 18 16,0-5 4-16,0 5 1 0,3-5-44 0,-3-1-9 16,0 6-1-16,3-5-1 0,0-5-17 0,3 4-3 15,-3 1-1-15,0-3 0 0,6 0-44 0,-3-2-10 16,3-1 0-16,0 3 0 0,0 3 0 0,0-3 0 15,3 0 0-15,0-3 0 0,2 1 24 0,-2-4 6 16,0 1 1-16,0 3 0 0,0-4-11 0,0 4-1 16,-3-3-1-16,3-1 0 0,0-2-2 0,-3 3 0 15,3 0 0-15,-4 0 0 0,4 0 4 0,-3-3 0 16,0 0 0-16,0-3 0 0,0 1 0 0,-3 2 0 16,0-3 0-16,-3 1 0 0,3-3-20 0,-3 0-16 15,0-1 4-15,0 1 0 0,-3-3 12 0,3 1-9 0,-3 1 9 16,0-1-8-16,3-4 0 0,-3 1 0 0,3 5 0 15,-3-3 0-15,0-3 8 0,-3 6-10 0,3-3 10 0,0 3-10 16,3 0-1-16,-6 2 0 0,0 4 0 0,0 1 0 16,3 1 11-16,-3 2 0 0,0 1 0 0,0 2-8 15,-3 0 8-15,0 3 0 0,3-1 0 0,-3 1 0 16,0 3 0-16,3-1 8 0,-3 0-8 0,6 3 11 16,-3 0-11-16,3 0 0 0,0 0 0 0,-3 3-11 15,3-3 11-15,-6 5 0 0,3-2 0 0,3-3 0 16,0 0 0-16,-6 8 0 0,3-3 0 0,-3 0 0 15,6-5 0-15,-3 8 0 0,-3 0 0 0,1 0-8 16,-1 0 8-16,0 0 0 0,0 0 0 0,-3 0 0 16,3 2 0-16,0 1 0 0,0 0 0 0,0 2 0 15,-3 3 0-15,6 2 8 0,-6-2-8 0,3 3 11 0,3 7 4 16,0 1 1-16,-3 4 0 0,3 1 0 0,3 0 12 16,0-3 4-16,0 3 0 0,0-3 0 0,3 5 4 0,0-2 2 15,-3 0 0-15,3-1 0 0,-3-1-11 0,0 4-3 16,-3-2 0-16,3-1 0 0,-6 1-10 0,3 0-2 15,-3 0-1-15,-3 2 0 0,3-2 3 0,0 2 1 16,-2 1 0-16,2-4 0 0,0 4-15 0,0-1 0 16,0 1 0-16,0-1 0 0,3-5 0 0,-3 0-16 15,3 0 3-15,-3 0 1 0,0-5 35 0,3 0 7 16,0-8 2-16,-3 2 0 0,3-2-22 0,0-3-10 16,-3-5 10-16,6 0-10 0,-3 0 17 0,3-8-2 0,0 0-1 15,0 0 0-15,0 0-14 0,0 0 8 16,0 0-8-16,0 0 0 0,0 0 12 0,0 0-3 15,0-8-1-15,-3-2 0 0,0-6-8 0,0-3 0 0,6 1 0 0,0-3 8 16,-3 2-8-16,3-5 0 0,3 1 0 16,0-1 0-16,0-3 0 0,0 3 0 0,0 3 0 0,3 0 0 15,0 3-10-15,-3-1 10 0,0 1 0 0,3-1-9 16,3 3 1-16,-4-2 0 0,4 4 0 0,0-4 0 16,0-1 8-16,3 4-12 0,-3-7 12 0,0 4-12 15,3 2 12-15,0-3-8 0,0 1 8 0,2 2-8 16,-2 0 0-16,0 3 0 0,3 0 0 0,-6 2 0 15,0 3-14-15,0 0-2 0,3 3-1 0,-3 2 0 16,-1 1 17-16,-2 2 8 0,0 2-8 0,-3 1 8 16,0 0-8-16,3 2 8 0,-3 3-8 0,-3 0 8 15,6 0 0-15,-6 0 0 0,-3 0 0 0,-3 2-8 0,3 1 8 16,-3-3 0-16,-3 0 0 0,3 0 0 0,-3-1 0 16,3 4 0-16,-3-6 0 0,0 6-8 0,-3 2 8 15,0-5 0-15,-2 3 0 0,2-3 0 16,0-3-12-16,0 3 4 0,-3-3 0 0,3-2 0 0,0-1 8 0,0 1 0 15,0-3 0-15,0 3 0 0,0-3 0 0,3 0 0 16,-3 2 0-16,0-2 0 0,3 0 0 0,1 3 0 16,-4-3 0-16,3 5 0 0,-3-2 0 0,3 2 0 15,0 1 0-15,0-1 0 0,0 0-8 0,3 0 8 16,-3 1-8-16,3-1 8 0,3-5 0 0,0 0 0 16,0 0 0-16,0 0 0 0,0 0 0 0,0 0 0 15,0 0 0-15,0 0 11 0,0 0-11 0,0 0 0 16,0 0 9-16,0 0-9 0,9 0 16 0,0 3-2 15,0-1 0-15,0 1 0 0,0 0 11 0,0-1 3 0,-1 1 0 16,4 2 0-16,0 0-8 0,0 1 0 0,3-1-1 0,0 3 0 16,3 0 4-16,0 5 1 0,0 0 0 0,-1 1 0 15,1-1-4-15,0 0-1 0,-3 0 0 0,3 1 0 32,0 4-39-32,0-2-8 0,-1 0-2 0,1-3 0 15,-3-5-104-15,3 3-21 0,0-4-4 0,-6 1-837 0</inkml:trace>
          <inkml:trace contextRef="#ctx0" brushRef="#br1" timeOffset="3.2309E10">10494 6028 698 0,'0'0'31'0,"0"0"6"0,0 0-29 0,0 0-8 15,0 0 0-15,0 0 0 0,0 0 48 0,0 0 8 16,13 4 1-16,-13-4 1 0,0 0-2 0,0 0-1 16,9 0 0-16,-9 0 0 0,8 4-22 0,1-4-4 15,-9 0-1-15,13 0 0 0,-4 0 7 0,-9 0 1 16,0 0 0-16,0 0 0 0,13 0-16 0,1-4-2 15,-1 4-1-15,-5 0 0 0,1-4 7 0,0 0 0 16,-9 4 1-16,13-4 0 0,-4 0 3 0,0 0 0 16,-1-3 0-16,-8 7 0 0,0 0-18 0,9-4-10 15,4-4 12-15,-8 0-12 0,-5 8 24 0,4-8-1 16,1-7-1-16,-1 7 0 0,-4 8-4 0,9-8-1 16,-9-4 0-16,4 5 0 0,1-1-17 0,3-4 10 15,-3 0-10-15,-1 5 8 0,-4 7-8 0,9-8 0 0,-5-4 0 16,1 4 8-16,-1 0-8 0,-4 1 0 0,4-1 0 0,-4 0 0 15,0 8 0-15,0-8 0 0,-4 0 0 0,0-3 0 16,-1 7 0-16,1-4 8 0,-1 0-8 0,1 0 0 16,4 8 0-16,-4-3 8 0,-5-5-8 0,5 4 0 15,-1 0 12-15,1-4-4 0,-1 4 0 0,1-4 0 16,0 5-8-16,-1-1-11 0,5 4 3 0,0 0 0 16,-4-4 8-16,4 4 11 0,0 0-3 0,-9-4 0 15,0 0-8-15,5 4 0 0,4 0 0 0,0 0 0 16,0 0 0-16,-9 0 0 0,0 0 0 0,9 0 0 0,0 0 0 15,0 0 0-15,-8 4 0 0,8-4 8 0,0 0-8 0,0 0 0 16,-14 4 0-16,6 4 0 0,-1-5 0 0,9-3 0 16,0 0 0-16,-9 4 0 0,0 0 0 0,1 0 0 15,8-4 0-15,0 0 0 0,0 0 0 0,0 0 0 16,0 0 0-16,0 0 0 0,0 0 0 0,-5 8 0 16,5 4 0-16,0-12 0 0,-9 7 0 0,9-7 0 15,-4 8 0-15,4 4 0 0,0-12 0 0,-4 8 0 16,-5 0 0-16,4-1 0 0,1 5 0 0,0-4 0 15,-1 4 0-15,5-5 8 0,0 1 3 0,0 0 0 16,0-8 0-16,0 12 0 0,0 3-11 0,0 1 0 16,0-4 9-16,5 3-9 0,-5 1 13 0,0-5-1 15,0 1-1-15,0 4 0 0,0-1 13 0,0-3 2 16,4 4 1-16,-4-1 0 0,0-3-14 0,4 4-2 16,1-5-1-16,4 1 0 0,-5 4-10 0,-4-1 0 15,0 1 9-15,0-1-9 0,0-3 12 0,4 4-3 0,1-5 0 16,4-3 0-16,-1 8 6 0,1-1 1 0,-5-3 0 0,5 0 0 15,0-1 9-15,4-3 3 0,-4 0 0 0,0 0 0 16,4 0-28-16,0-1-14 0,-4-3 2 0,4 0 0 16,0-4-8-16,0 4 0 0,5-4-1 0,-1-4 0 15,5-4-164 1,-4 1-33-16</inkml:trace>
          <inkml:trace contextRef="#ctx0" brushRef="#br0" timeOffset="53248.1061">11000 5874 1670 0,'0'0'74'0,"0"0"15"0,0 0-71 0,0 0-18 16,0 0 0-16,0 0 0 0,-6 0 156 0,6 0 27 16,0 0 5-16,0 0 2 0,-6 0-154 0,6 0-36 15,0 0 0-15,0 0 0 0,0 0 0 0,0 0 0 16,0 0-9-16,0 0 9 0,0 0-13 0,6-3 3 16,-6 3 1-16,9 0 0 0,3-3 9 0,-3 3 0 15,3 0 0-15,0 3 0 0,3 2 17 0,0-2 6 16,3 0 1-16,-1-3 0 0,1 2-24 0,3-4 0 15,3 2 0-15,-3-3 0 16,0 3-31-16,-4 0-4 0,1-3-1 0,0-2-646 16,6 2-130-16</inkml:trace>
          <inkml:trace contextRef="#ctx0" brushRef="#br0" timeOffset="53841.8393">11884 5551 748 0,'0'0'33'0,"0"0"7"0,0-5-32 0,0 5-8 16,-3-6 0-16,3 1 0 0,0 0 268 0,3-3 51 15,-6 0 10-15,3 0 3 0,0 3-228 0,0-1-46 16,0 1-9-16,-3 0-1 0,0 0-20 0,0-1-4 16,0 4-1-16,0-1 0 0,-3 0-23 0,1 6-10 15,-1 0 1-15,-3-1 0 16,-3 1-17-16,0 5-3 0,0 0-1 0,-3 0 0 15,0 0-8-15,3-3-2 0,-3 3 0 0,0 2 0 16,1 1 7-16,2-3 1 0,0 3 0 0,3-1 0 0,0-2 32 0,3 0 0 0,0 0 0 0,3 0 0 16,0 0 19-16,0 0 10 0,0 0 3 0,3 2 0 15,0-2-12-15,0 0-1 0,3 0-1 0,0 0 0 16,3 0-18-16,0 0 0 0,0 0 0 16,3 0 0-16,3 0 0 0,3 0 0 0,-3 0-13 15,-1 5 5-15,1-3 8 0,3 1-12 0,-3 2 12 0,3-2-12 16,0 5 32-16,0-3 5 0,0 0 2 0,-3 3 0 15,0-3-12-15,-4 0-3 0,1 1 0 0,-3-1 0 16,-3-2 2-16,0-4 0 0,-3-7 0 0,0 8 0 16,-3 0-14-16,-3 0 0 0,-3-2 8 0,-2-1-8 15,-1 3 15-15,0 2 0 0,-3-2 0 0,0 0 0 16,-6 0 4-16,0 0 1 0,0 3 0 0,-2-3 0 16,-1-3-12-16,3 0-8 0,0 1 9 0,0-1-9 15,3-3-16-15,1 4-8 16,2-6-3-16,-3 0 0 0,3 2-165 0,3 1-32 0,-15 0-8 15,15-3-501-15</inkml:trace>
          <inkml:trace contextRef="#ctx0" brushRef="#br0" timeOffset="54698.2432">12366 5802 1825 0,'9'3'40'0,"-9"-3"8"0,3 0 1 0,3 5 3 0,3-5-41 0,-3-2-11 0,-3-1 0 0,6 0 0 16,-3 1 26-16,0-1 3 0,0-2 1 0,-3-1 0 16,0 1-3-16,3-3-1 0,-3 0 0 0,0 0 0 15,0 0-26-15,0-2 0 0,0 2 0 0,-3 0-11 16,0-3 11-16,3 1 0 0,-3-1 0 0,3 1 0 15,-3-4 14-15,0 1 2 0,0 0 0 0,0 0 0 16,3 2 3-16,-3 1 1 0,0-4 0 0,0 4 0 16,0-4 9-16,0 4 3 0,0 2 0 0,-3 0 0 15,0 0-32-15,0 3-13 0,3-3 1 0,-3 3 0 16,3-1 12-16,0 6-9 0,0 0 9 0,0 0-8 16,0 0-6-16,-6-2-1 0,3-1 0 0,3 3 0 15,0 0-1-15,0 0-1 0,-6 5 0 0,0 1 0 16,6-6 17-16,-6 2-10 0,3 6 10 0,0 0-8 15,-6 0 8-15,6 3 0 0,-3-3 0 0,3 5 0 16,-3 0 0-16,0 0 0 0,0 0 0 0,0 1 0 0,3-1 0 16,-3 0 0-16,1 0 0 0,-4-2 0 0,6 0 0 15,-3-1-10-15,3 1 10 0,0-1-10 0,3-2 10 0,3 3-10 16,0-1 10-16,3 1-10 0,-3 0 10 0,6 2 0 16,-1-5 0-16,4 2-8 0,-3-2 8 0,0 0 0 15,3-3 8-15,0 3-8 0,0-2 16 0,-3-1-2 16,3-2 0-16,3-1 0 0,-3 1 14 0,2-3 4 15,-2-3 0-15,3 1 0 0,3-4-4 0,0 1 0 16,0 0 0-16,-3-3 0 0,6 3-9 0,-7-6-3 16,1 3 0-16,0-3 0 0,-6-2-8 0,3 0-8 15,3-3 9-15,-3 0-9 0,-3-5 8 0,0 0-8 16,3-3 0-16,-3-2 9 0,-1-6-9 0,4-3 0 0,-3-2 0 16,3-2 0-16,0-4 0 0,0 4-14 0,-3-1 3 15,3-2 1-15,-3 2-1 0,3 0 0 0,-3 3 0 16,0 0 0-16,-4 0 11 0,4-2-12 0,3 7 12 0,-6 0-12 15,0 6 12-15,0 2 0 0,-3 3 0 0,0 2 0 16,0 3 0-16,0 0 12 0,-3 6-4 0,-3-3 0 31,3 5-8-31,0 0 8 0,-3 2-8 0,0 1 8 16,3 5-8-16,0 0 0 0,-6-3 0 0,3 6 0 16,-3-3 0-16,6 0-13 0,-6 5 5 0,0 3 8 0,0 0-12 0,0 5 12 0,1 3-12 0,-1 5 12 15,-6 6-9-15,6 5 9 0,-3 2 0 0,3 6 0 16,0-1 0-16,0 6 0 0,0 0 12 0,3 8-3 15,3 3 7-15,0 2 2 0,0 3 0 0,0-3 0 16,0-5-8-16,0 0-2 0,3-5 0 0,-3-3 0 16,-3-8-8-16,3 0 0 0,3 0 9 0,-3-8-9 15,0 0 0-15,3-8 0 0,-3 0 0 0,3-5 0 16,3-3-9-16,-3-5-7 0,-3-2 0 0,0-6-1 16,3 5-104-16,-3-5-21 0,0 0-4 0,6-8-754 15</inkml:trace>
          <inkml:trace contextRef="#ctx0" brushRef="#br0" timeOffset="54901.0024">12486 5241 2383 0,'0'0'105'0,"0"0"23"0,3 0-103 0,2-2-25 0,4-1 0 0,6 3 0 15,0 0 32-15,3 0 0 0,3-3 1 0,6 3 0 16,2-2-33-16,1 2 0 0,6-3 0 0,-3 3 0 16,-1 0 0-16,-2 3-19 0,3-3 3 0,-3 2 0 31,5-2-109-31,-2 0-22 0,6 0-4 0,0-2-783 0</inkml:trace>
        </inkml:traceGroup>
        <inkml:traceGroup>
          <inkml:annotationXML>
            <emma:emma xmlns:emma="http://www.w3.org/2003/04/emma" version="1.0">
              <emma:interpretation id="{F77D6262-0DBE-4997-A707-AF7A2604072F}" emma:medium="tactile" emma:mode="ink">
                <msink:context xmlns:msink="http://schemas.microsoft.com/ink/2010/main" type="inkWord" rotatedBoundingBox="17923,4907 19907,4775 19999,6166 18015,6297"/>
              </emma:interpretation>
              <emma:one-of disjunction-type="recognition" id="oneOf12">
                <emma:interpretation id="interp56" emma:lang="" emma:confidence="0">
                  <emma:literal>in)</emma:literal>
                </emma:interpretation>
                <emma:interpretation id="interp57" emma:lang="" emma:confidence="0">
                  <emma:literal>In)</emma:literal>
                </emma:interpretation>
                <emma:interpretation id="interp58" emma:lang="" emma:confidence="0">
                  <emma:literal>(n)</emma:literal>
                </emma:interpretation>
                <emma:interpretation id="interp59" emma:lang="" emma:confidence="0">
                  <emma:literal>121)</emma:literal>
                </emma:interpretation>
                <emma:interpretation id="interp60" emma:lang="" emma:confidence="0">
                  <emma:literal>(ne)</emma:literal>
                </emma:interpretation>
              </emma:one-of>
            </emma:emma>
          </inkml:annotationXML>
          <inkml:trace contextRef="#ctx0" brushRef="#br0" timeOffset="55322.9836">13813 5088 2095 0,'0'0'46'0,"0"0"10"0,0 0 1 0,0 0 2 0,0 0-47 0,0 0-12 16,0 0 0-16,-3 8 0 0,-3 0 21 0,0 5 3 15,0 3 0-15,3 2 0 0,-6 6-14 0,3 0-2 16,-3 8-8-16,4 0 12 0,-1 5 6 0,0 8 1 0,0 2 0 0,3 3 0 16,0-2 2-16,3 5 1 0,0-3 0 0,3-2 0 15,0-3 15-15,0 0 3 0,3 0 1 0,-3-5 0 16,3-3-26-16,-1-3-6 0,-2 0-1 0,3-5 0 31,0 1-52-31,-3-9-10 0,3 3-2 0,-3-6-660 0,3-2-131 0</inkml:trace>
          <inkml:trace contextRef="#ctx0" brushRef="#br0" timeOffset="55791.4012">14063 5577 2170 0,'3'-5'48'0,"3"-3"9"0,0-2 3 0,3-4 1 0,0-4-49 0,0-3-12 15,6-3 0-15,0 3 0 0,-1 0 0 0,4-1 0 16,0 4 0-16,-3-1 0 0,3 3 0 0,0 3 0 16,-3 0 0-16,3 5 0 0,-1 0-15 0,-2 5 1 15,3-2 0-15,-6 8 0 0,3-1 14 0,-3 4-12 16,0 4 12-16,-3 6-12 0,0 3 12 0,-3 7 0 15,-1 3 0-15,-2 6 0 0,-3 2-11 0,3 0 1 16,0 2 0-16,0 1 0 0,-3-5-2 0,0-1 0 16,3 0 0-16,0-7 0 0,0-1 20 0,3-2 3 15,-3-5 1-15,0-4 0 0,3 1 10 0,-3-2 2 0,-3-4 1 16,6-2 0-16,-6 0 11 0,6-3 3 0,0-2 0 16,-3 0 0-16,3-3-14 0,-3 0-2 0,3 0-1 0,0-3 0 15,3-5 16-15,0 0 3 0,0 0 1 0,3 0 0 16,-1-5-9-16,4 2-1 0,-3-2-1 0,0 0 0 15,3-3-3-15,0-2-1 0,-3-1 0 0,3-2 0 16,0 0-11-16,-1-3-3 0,4-8 0 0,0 0 0 16,0-2-13-16,0-3 0 0,3-3 0 0,-3 1 0 15,-1-4-48 1,1 6-2-16,0-2-1 0,-3 7 0 0,3 3-136 0,-6 5-27 16,-3 0-6-16</inkml:trace>
          <inkml:trace contextRef="#ctx0" brushRef="#br0" timeOffset="56150.6928">15373 4797 1785 0,'27'-3'79'0,"-15"3"17"0,5 3-77 0,1 0-19 0,6 2 0 0,-3 3 0 15,3 2 144-15,2 6 24 0,-2 3 6 0,-3 5 1 16,3 5-131-16,-3 8-25 0,0 5-6 0,-6 6-1 15,-1 5 7-15,-2 5 1 0,-3 3 0 0,-6 10 0 16,-3 8-4-16,-9 1 0 0,0 2 0 0,-6-3 0 16,1 3-16-16,-10 0 10 0,-3-2-10 0,0-6 8 31,-6-3-77-31,-2-2-16 0,-7-3-3 0,-6-2-1 0</inkml:trace>
          <inkml:trace contextRef="#ctx0" brushRef="#br0" timeOffset="217232.2932">14703 5353 403 0,'0'0'36'0,"0"0"-36"0,0 0 0 0,0 0 0 15,0 0-16-15,0 0-11 0,0 0-1 0,0 0-1 0,-3-3 54 0,3 3 11 16,3-5 3-16,-3 5 0 0,3-6-16 0,-3 6-3 16,0 0-1-16,3-5 0 0,0 0-19 0,-3 5-16 15,6-3 4-15,-3-2 0 0,3-1 23 0,-3 4 5 16,0-3 0-16,-3 5 1 0,3-6 21 0,3 4 4 16,-3-1 1-16,-3 3 0 0,6-3-7 0,-3 1 0 15,0-1-1-15,0-2 0 0,-3 5-4 0,0 0-1 16,6-3 0-16,0 0 0 0,-3 1-6 0,-3 2 0 15,0 0-1-15,0 0 0 0,3-5 21 0,-3 5 5 0,0 0 1 16,5-3 0-16,-2-2-5 0,-3 5-1 0,0 0 0 0,0 0 0 16,0 0-44-16,0 0-13 0,0 0-1 0,0 0 0 15,0 0 14-15,0 0 0 0,0 0 0 0,0 0-9 16,0-3 9-16,0 3-8 0,0 0 8 0,0 0-8 16,3-5-4-16,-3 5 0 0,0 0 0 0,0 0 0 15,3-6 20-15,-3 6 3 0,0 0 1 0,0 0 0 16,0 0-12-16,0 0 0 0,0 0 0 0,0 0 0 15,0 0 16-15,0 0 2 0,0 0 0 0,0 0 0 16,-6 0-18-16,6 0 8 0,0 0-8 0,-6 3 0 16,6-3 13-16,-5 3-4 0,-4 5-1 0,9-8 0 15,0 0 1-15,-3 5 0 0,-3 0 0 0,0-2 0 16,6-3 4-16,-6 5 1 0,3 0 0 0,-3 3 0 16,3-2 18-16,-3 2 3 0,3-3 1 0,0 3 0 15,-3 0 0-15,3-3 0 0,-3 0 0 0,3 1 0 0,-3-1-5 16,3 3-1-16,0 0 0 0,-3 0 0 0,3 0-11 0,3 0-3 15,-3 0 0-15,3-1 0 0,0 1-8 0,0 0-8 16,0 3 12-16,0-1-12 0,0-2 0 0,0 3 0 16,0-3 0-16,-3 3 0 0,3-4 8 0,0 1-8 15,0-8 0-15,0 6 0 0,0 2 16 0,0-8-4 16,0 5-1-16,0 3 0 0,-3 2 9 0,3-2 3 16,0 0 0-16,0 0 0 0,0 0-10 0,0-3-1 15,-3 3-1-15,3-2 0 0,0 2-3 0,-3 0 0 16,3-3 0-16,0 5 0 0,0-2 3 0,-3 3 0 15,3 0 0-15,0-1 0 0,0 1-11 0,3-1 0 16,0-2 9-16,0 3-9 0,0-1 8 0,0-2-8 16,3 0 10-16,0 3-10 0,-3-3 10 0,0 0-10 0,0 2 10 15,0-2-10-15,3-2 21 0,0-1-1 0,-3 5-1 0,3-2 0 16,-3 0-7-16,3 0-2 0,-3 0 0 0,3 0 0 16,-3-3-10-16,3 3 8 0,-3-2-8 0,3-1 8 15,-3 3-8-15,3-3 0 0,3 3 0 0,-1-3 8 16,1 1-8-16,0-4 0 0,-3 4 0 0,3-1 0 15,0-5-24-15,3 0 0 0,-3 0 0 0,0 0-974 16</inkml:trace>
        </inkml:traceGroup>
      </inkml:traceGroup>
    </inkml:traceGroup>
    <inkml:traceGroup>
      <inkml:annotationXML>
        <emma:emma xmlns:emma="http://www.w3.org/2003/04/emma" version="1.0">
          <emma:interpretation id="{CF348CCB-1223-4B7B-A584-D94F56A8E70A}" emma:medium="tactile" emma:mode="ink">
            <msink:context xmlns:msink="http://schemas.microsoft.com/ink/2010/main" type="paragraph" rotatedBoundingBox="6809,7232 23229,5749 23357,7163 6937,86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E0B739-521A-4339-9AE3-F1F8BA37FF52}" emma:medium="tactile" emma:mode="ink">
              <msink:context xmlns:msink="http://schemas.microsoft.com/ink/2010/main" type="line" rotatedBoundingBox="6809,7232 23229,5749 23357,7163 6937,8647"/>
            </emma:interpretation>
          </emma:emma>
        </inkml:annotationXML>
        <inkml:traceGroup>
          <inkml:annotationXML>
            <emma:emma xmlns:emma="http://www.w3.org/2003/04/emma" version="1.0">
              <emma:interpretation id="{750DAA45-5A18-4FED-A701-47D49BDE6205}" emma:medium="tactile" emma:mode="ink">
                <msink:context xmlns:msink="http://schemas.microsoft.com/ink/2010/main" type="inkWord" rotatedBoundingBox="6809,7232 9498,6989 9591,8015 6902,8258"/>
              </emma:interpretation>
              <emma:one-of disjunction-type="recognition" id="oneOf13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58556.384">3062 7564 1609 0,'0'0'71'0,"0"0"15"0,0 0-69 0,0-5-17 16,0 0 0-16,0 5 0 0,0 0 52 0,0-8 6 15,3 0 2-15,0 3 0 0,-6 2-43 0,3 3-8 16,3-5-1-16,3-1-8 0,-6 6 8 0,0 0-8 15,0-5 0-15,0 5 0 0,0-5 0 0,0 0 0 16,0 5 0-16,0 0 0 0,0 0 0 0,0 0 0 16,-9-3 0-16,3 3 0 0,-3 0 0 0,0 3 0 15,0-1-15-15,0 6 5 0,-9-3-9 0,3 3-1 16,3 3-1-16,-5 0 0 0,2-1 21 0,-3 3 15 16,3-2-3-16,0 0 0 0,-3 2-12 0,0-3-16 15,3 4 3-15,-2-1 1 0,8 3 20 0,-12-6 4 16,9 1 0-16,-3 2 1 0,0-2-13 0,3-1 0 15,0-2 0-15,-3 3 0 0,1 2 0 0,8-2 0 0,-6-1 0 16,3-2 0-16,3 0 0 0,6-8 0 0,0 11 0 0,3-3 0 16,-3 0 0-16,9-1 0 0,6 1 0 0,-6-2 0 15,5-1-23-15,4 0 3 0,0 1 0 0,3-1 0 16,3 3 0-16,0-3 1 0,-4 0 0 0,4 3 0 16,0-2 19-16,-3 2 0 0,0-3-8 0,3 3 8 15,-4-3 0-15,1 0 0 0,0 1 0 0,-9-1 0 16,0 3 16-16,-3-3 1 0,0 3 0 0,0 0 0 15,-9-3 8-15,0 1 2 0,0 4 0 0,0-2 0 16,-6 3-10-16,-6-1-1 0,-3 6-1 0,-3 0 0 16,3-3-3-16,-6 3-1 0,1 3 0 0,-1-1 0 15,-3 3-3-15,0 1 0 0,-3-1 0 0,-3-3 0 16,1-5-8-16,2 3-11 0,0-2 3 0,6-7 0 16,3 1-40-16,-2-2-8 0,2-1-2 0,6-2 0 15</inkml:trace>
          <inkml:trace contextRef="#ctx0" brushRef="#br0" timeOffset="59056.2576">3651 7625 1515 0,'0'0'67'0,"0"0"14"0,-6-2-65 0,6 2-16 0,-6 2 0 0,0 1 0 16,0 0 26-16,0-1 2 0,0 4 0 0,0-1 0 15,6-5-28-15,-6 8 0 0,4 2 0 0,-7 1 0 16,3-3 0-16,0 2-11 0,-3 6 11 0,0 0-12 15,3 5 12-15,0-2 8 0,-3 2-8 0,6 0 11 16,0 0 5-16,0 1 2 0,0-1 0 0,3-3 0 16,0 1-9-16,6-1-1 0,-3-4-8 0,9-1 12 15,-6-3-12-15,3 1 0 0,-6-6 8 0,6 0-8 16,0 1 22-16,6-4 2 0,-10-2 0 0,7 0 0 16,3-8 12-16,3 3 4 0,-9-3 0 0,3-2 0 15,3 2 3-15,0-5 1 0,0-1 0 0,-3 1 0 0,-4-3-13 16,4 0-3-16,-3-2 0 0,0 2 0 0,0-3-7 15,-3 6-1-15,-3-3-1 0,0 0 0 0,3-2-6 0,-6 2-1 16,0-3 0-16,-3 6 0 0,0 0-4 0,0-3-8 16,-3 6 11-16,0-4-11 0,0 6 0 0,0 0 0 15,-3 1 0-15,0 4 0 0,-3 0-15 0,1 1-6 16,-1 4-2-16,-3 1 0 16,0 5-53-16,-3 2-10 0,3 1-2 15,0 2-820-15</inkml:trace>
          <inkml:trace contextRef="#ctx0" brushRef="#br0" timeOffset="59462.6096">4014 7580 1796 0,'0'0'80'0,"0"0"16"0,0 0-77 0,0 0-19 0,0 0 0 0,3 6 0 15,0 2 33-15,0 2 3 0,3-2 1 0,0 3 0 16,0 5-28-16,3-1-9 0,0 1 0 0,3 0 0 16,0 3 11-16,0-3-11 0,0 2 10 0,2 1-10 0,-2-4 0 0,0 1 0 15,-3-2 0-15,0 1 0 16,0-1 16-16,-3-1-2 0,0-3-1 0,-3 1 0 0,0-6 11 15,-3-5 1-15,0 0 1 0,0 0 0 0,0 0-10 0,0 0-3 16,3 8 0-16,-3-8 0 0,0 0 39 16,0 0 8-16,0 0 2 0,0 0 0 0,0 0 6 0,-6 0 0 15,3-2 1-15,0-4 0 0,0 1-16 0,0 0-3 16,0-6-1-16,3 1 0 0,0-4-36 0,0-4-13 16,0-3 9-16,0 0-9 0,6-1 0 0,0-1 0 15,0-4 0-15,3 1 0 16,0-1-48-16,0 3-1 0,6-2-1 0,-4 2 0 15,4 6-102-15,-3 2-21 0,3 0-4 0</inkml:trace>
          <inkml:trace contextRef="#ctx0" brushRef="#br0" timeOffset="59814.7185">4592 7504 2026 0,'0'0'44'0,"0"0"10"0,0-6 2 0,0 1 1 0,0 5-45 0,0 0-12 0,6-3 0 0,0-2 0 15,3 0 26-15,2-3 3 0,1 3 1 0,3-1 0 16,3 1 3-16,3 0 1 0,0-6 0 0,6 6 0 16,-1-3-18-16,4 0-3 0,6-3-1 0,3 1 0 15,-1 2 12-15,7 0 1 0,-6-3 1 0,2 3 0 16,-2-2-18-16,-3-1-8 0,-1 1 8 0,-2-4-8 31,-3 4-116-31,3-3-28 0,-4-1-5 0,-5 1-771 0</inkml:trace>
          <inkml:trace contextRef="#ctx0" brushRef="#br0" timeOffset="60173.5059">4967 7017 1220 0,'0'0'54'0,"0"0"11"0,-6 0-52 0,6 0-13 15,0 0 0-15,0 0 0 0,0 0 48 0,0 0 6 16,0 0 2-16,0 0 0 0,0 0 3 0,6 0 1 16,-6 0 0-16,9 0 0 0,0 0-8 0,0 0-2 0,-1 5 0 0,1 0 0 15,3 3 3-15,0 6 1 0,-3-1 0 16,0 5 0-16,3 3 10 0,-3 6 3 0,-3 5 0 0,3 2 0 15,-3 3-21-15,0 3-4 0,3-1-1 0,-3 4 0 16,0-1-8-16,-1 3-1 0,1-3-1 0,3 6 0 16,-3 2-15-16,0-2-4 0,-3-3 0 0,0-3 0 15,0-2-24-15,0-6-6 0,-3-2-1 0,0-5 0 32,0-4-97-32,0-4-19 0,0-3-4 0</inkml:trace>
        </inkml:traceGroup>
        <inkml:traceGroup>
          <inkml:annotationXML>
            <emma:emma xmlns:emma="http://www.w3.org/2003/04/emma" version="1.0">
              <emma:interpretation id="{2D9C59CB-5DF6-4A90-A164-F7432095845A}" emma:medium="tactile" emma:mode="ink">
                <msink:context xmlns:msink="http://schemas.microsoft.com/ink/2010/main" type="inkWord" rotatedBoundingBox="10714,6938 13921,6648 14014,7673 10807,7963"/>
              </emma:interpretation>
              <emma:one-of disjunction-type="recognition" id="oneOf14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60813.9805">6553 7728 806 0,'0'0'72'0,"6"0"-58"0,-6 0-14 0,9 0 0 16,3 0 274-16,-3-2 52 0,3 2 10 0,3-5 3 15,0-1-273-15,3 1-54 0,-1-3-12 0,4 0 0 16,3-8 0-16,-3 3 0 0,3-3 0 0,-1 3 0 15,1 0-14-15,0-3-5 0,-3 3-1 0,-3-1 0 16,0 1 8-16,0 0 2 0,-4 2 0 0,-2-2 0 16,0 0 22-16,-3 2 4 0,0 1 0 0,-6-4 1 15,0 1 16-15,0 0 3 0,-3 2 1 0,-3 1 0 0,0-3-17 16,-3 2-4-16,0 0-1 0,-6 1 0 0,0 2-15 0,-3 0 0 16,4 3 8-16,-7 2-8 0,0 3 0 0,-3 0 0 15,3 0 0-15,0 3-10 0,3 5 10 0,1-3-12 16,-4 3 12-16,0 0-12 0,3 0 32 0,-3 2 5 15,0 1 2-15,3 2 0 0,3 3-1 0,3 2 0 16,-2 1 0-16,2 2 0 0,3 3-3 0,3 0-1 16,0 0 0-16,0 2 0 0,3 3 0 0,6 0 0 15,-3-5 0-15,6 3 0 0,3-4-22 0,-4 1 0 16,4-3 0-16,0-2 0 16,3-3-20-16,0 0-8 0,0-3-1 0,0 0-1 15,3-2-134-15,0-3-26 0,-1 0-6 0,7-3-663 0</inkml:trace>
          <inkml:trace contextRef="#ctx0" brushRef="#br0" timeOffset="61313.8636">7455 7527 1209 0,'15'-5'108'0,"-12"0"-87"0,-3 0-21 0,3-3 0 16,3 2 135-16,-3-2 22 0,-6-2 5 0,3 4 1 15,0-1-79-15,0 1-16 0,0 4-4 0,0-4 0 16,-6 1-30-16,0 2-6 0,6 3-2 0,-3-2 0 15,-9 2-26-15,3 2 0 0,0 1 0 0,0 2 0 16,0 3-10-16,-2 0 10 0,-4 3-13 0,3 2 5 16,3 6 8-16,-3 2 0 0,-9 5 0 0,6 1 0 15,6 2 0-15,0 2 0 0,0 1 0 0,-2 0 0 16,-1-8 0-16,6 0-8 0,9-1 8 0,-3-7-8 16,-6-2-4-16,6-7 0 0,9 1 0 0,0-2 0 0,-4 2 0 15,4-8 0-15,3 0 0 0,3-3 0 0,3-2 20 16,0-9 3-16,-3 1 1 0,3-5 0 0,2-1 0 15,1-2 0-15,-6-5 0 0,0 2 0 0,3-3-3 0,0 3 0 16,0 3 0-16,-6-3 0 0,-1-2 12 0,1-3 3 16,3-3 0-16,-3 3 0 0,-9-5 1 0,3-1 1 15,6-4 0-15,0-6 0 0,-6-3-10 0,0 3-3 16,0 3 0-16,3-3 0 0,3 2-13 0,-3 6 8 16,-12 0-8-16,6 0 0 0,8 0 0 0,-5 5 8 15,-9 3-8-15,0 8 0 0,3 5 0 0,0 3 11 16,0 2-11-16,-3 4 10 0,-5 7 6 0,8 0 2 15,0 0 0-15,-3 7 0 0,-12 4-18 0,6 8 0 0,6 4 0 16,0 4 0-16,3-1 0 0,-6 1 0 0,3 5 0 16,0 2 0-16,6 3 0 0,3 3 0 0,-9 2 0 0,9 3 10 15,0 3 4-15,3-3 1 0,-3-3 0 0,-3-2 0 16,-3-1-15-16,6-2 0 0,3 0 0 0,-7-2 0 31,-2-6-104-31,3 3-18 0,6-1-3 0,0-4-851 0</inkml:trace>
          <inkml:trace contextRef="#ctx0" brushRef="#br0" timeOffset="62360.499">8363 7408 1785 0,'0'0'159'0,"0"0"-127"16,3-5-32-16,-3 5 0 0,3-8 75 0,-3 0 9 15,0 0 1-15,0 3 1 0,0 5-67 0,-3-5-19 16,0-1 0-16,-3 1 8 0,0 0-16 0,-3-1-4 16,0 1-1-16,0 0 0 0,0 2-6 0,-3 1-1 15,1-6 0-15,-4 5 0 0,0 0 20 0,3 3 16 16,-3 0-4-16,-6 3 0 0,3 0-12 0,-3 2 0 16,7 0 0-16,-7 3 0 0,0 0 9 0,6 0-1 15,6 3 0-15,-3 2 0 0,-3-5-8 0,6 0-17 16,3 2 4-16,3 1 1 0,6-3 12 0,-3 0 0 0,-5-3 12 15,10 3-12-15,7-3 14 0,-3 1-4 0,-9-6-1 16,6 2 0-16,3 4 3 0,3-1 1 0,0 0 0 16,3-2 0-16,3 2-1 0,3 3-1 0,-1-3 0 0,1 3 0 15,-3 0-11-15,3 0 12 0,-6 3-12 0,3 2 12 16,-6-8-12-16,-1 8 0 0,-5 1 0 0,0-1 0 16,-3 3-27-16,-3-3 3 0,-6 3 0 0,-3 5 0 31,-2-2-8-31,-4 2-2 0,-6 0 0 0,-3-3 0 0,0 1 8 0,3-3 2 0,1-3 0 0,-1 0 0 15,-9-2 13-15,9-1 11 0,6-7-13 0,-3 2 5 16,1-2 25-16,2 0 6 0,3-3 1 0,3 0 0 16,0-6 8-16,3 6 3 0,-3-5 0 0,6 2 0 15,3-2-35-15,0 5 0 0,0-2 0 0,0-1 0 16,6-2 0-16,0-1 0 0,0 1 0 0,3 0 0 0,0-1 0 16,6 1 0-16,8-3-12 0,-2 3 3 0,0 0 9 0,6-1-8 15,6-2 8-15,-1 0-8 0,1-5 8 0,3 3 0 16,0-4 8-16,-1-1-8 15,4 1-23-15,0 1-9 0,-1-3-1 0,1 0-1 0,3 0 18 0,-4 1 4 16,1-1 1-16,-3 2 0 0,-3 1-3 0,-4 0-1 16,1 0 0-16,0 0 0 0,-6-1 15 0,0 1 0 15,-4 0 0-15,-2 0 10 0,0-3-10 0,-3 0 0 16,0 3 9-16,-3-3-9 0,0 0 24 0,-3-3 0 16,-1 6 0-16,-5 0 0 0,3-6 7 0,-3 4 1 15,-3-1 1-15,0 0 0 0,0 0-11 0,-3 0-2 16,0 3-1-16,0 0 0 0,0 5-7 0,-2 0-2 15,-1 2 0-15,0 1 0 0,-3 5-10 0,3 0 0 0,-3 3 0 16,0 2 8-16,0 3-8 0,0 3 0 0,0-1 0 16,-3 3-11-16,3 3 11 0,0 3 0 0,-3 2 0 0,1 3 0 15,-1-6 0-15,0 3 0 0,3 1 0 0,-3-1 0 16,-3 3 0-16,6-3 8 0,0-3-8 0,3 3 0 16,0 3 0-16,3-5 0 0,3-1 0 0,0-2 0 15,3 0 0-15,3-3-13 0,0-2 5 0,0-1 8 16,3-2-12-16,-3-5 12 0,3 0-10 0,-3-3 10 15,3 0 0-15,3-3 0 0,0 0 0 0,2-5 0 16,1 0 0-16,3-2 12 0,-3-1-3 0,6 1 0 16,0-3 10-16,3-1 1 0,2 1 1 0,-2-3 0 15,3-5-8-15,3 2-1 0,-3-2-1 0,5 0 0 16,-2-3 1-16,6-2 1 0,-6 5 0 0,2 0 0 16,1-1-13-16,3 1 0 0,-4 5 0 0,1 3 0 15,0 3 0-15,0 2 0 0,-1-3 0 0,-2 6 0 0,-3 5 8 16,0 2 3-16,-3-2 0 0,-1 6 0 0,-2 2-11 15,0 0 12-15,-3 2-12 0,0 1 12 0,0-1-12 0,-6 1 0 16,2 2 9-16,-2 0-9 0,0 1 31 0,-3-1 1 16,0 3 1-16,-3-3 0 0,-3 0-20 0,-3-2-4 15,0 2-1-15,0-2 0 0,-6-1 6 0,3 1 1 16,-6-3 0-16,0 2 0 0,-3 1-5 0,-3-3-1 16,1 2 0-16,-7-2 0 0,0 0 19 0,-3-3 3 15,0 1 1-15,-2-1 0 0,-7 0-32 0,-3-2 0 16,-3 0 0-16,1-3 0 15,2-3-30-15,-3 3-9 0,1-3-1 0,2 1-1 16,-3-6-140-16,-3 0-28 0</inkml:trace>
        </inkml:traceGroup>
        <inkml:traceGroup>
          <inkml:annotationXML>
            <emma:emma xmlns:emma="http://www.w3.org/2003/04/emma" version="1.0">
              <emma:interpretation id="{08A91D1E-C9A0-47C2-A45B-14557748B918}" emma:medium="tactile" emma:mode="ink">
                <msink:context xmlns:msink="http://schemas.microsoft.com/ink/2010/main" type="inkWord" rotatedBoundingBox="15380,6491 16091,6427 16216,7808 15505,7873"/>
              </emma:interpretation>
              <emma:one-of disjunction-type="recognition" id="oneOf15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64789.3672">11271 7067 914 0,'6'-8'40'0,"-6"8"9"0,0-5-39 0,0-3-10 0,3 0 0 0,0 0 0 16,-3 3 52-16,0-3 8 0,0 2 1 0,0 4 1 15,0-3 18-15,0-1 4 0,3-2 1 0,0 6 0 16,0-1-20-16,3-2-4 0,-6 5-1 0,0-6 0 15,0 1-18-15,3 0-4 0,0 0-1 0,0-1 0 16,-3 1 6-16,3 0 1 0,3 2 0 0,-3-2 0 16,-3-1 0-16,3 4 1 0,3 2 0 0,-6 0 0 0,0-8-20 0,0 3-4 15,0 5-1-15,0 0 0 0,0 0 0 0,0 0 0 16,0 0 0-16,0 0 0 0,0 0-33 0,-3 5-7 16,0 3-2-16,-3 2 0 0,-6 1 12 0,6 0 10 15,-3 2-13-15,0 3 5 0,0 0 8 0,0 2 8 16,0 1-8-16,3 2 11 0,-3-3 2 0,0 3 1 15,3 3 0-15,4-3 0 0,-4-2-3 0,6 2-1 16,0-2 0-16,0 2 0 0,0-5-10 0,3 0 0 16,0-6 0-16,-1 1 0 0,1-1 0 0,6-4-11 15,-6-1 3-15,6 0 0 0,-3-5-1 0,0 0 0 0,3-8 0 0,3 3 0 16,-6 2 18-16,0-2 4 0,3-6 1 0,0 3 0 16,3-5-14-16,0 3-13 0,-6 2 2 0,5-6 1 15,-2 1 10-15,0-3 11 0,-6 3-3 0,3-3 0 16,0 0 19-16,0 1 3 0,0-1 1 0,-3 0 0 15,0-3-3-15,-3 3 0 0,6 1 0 0,-3 1 0 0,-3 1-12 16,0 2-4-16,0 1 0 0,0-1 0 16,-3 3-12-16,3 3 0 0,-6 0 0 0,3-1 0 15,3 6-55-15,-6-2-4 0,-3-1-1 0,-3 3-640 16,0 3-129-16</inkml:trace>
          <inkml:trace contextRef="#ctx0" brushRef="#br0" timeOffset="65226.5853">11780 7146 1555 0,'-3'-2'138'0,"3"2"-110"0,0 0-28 0,6-8 0 16,0-5 99-16,3-1 14 0,0-2 3 0,3-2 1 15,-6-1-89-15,3 4-19 0,-3-4-9 0,0-2 10 16,-3-6-2-16,0 1 0 0,0 0 0 0,-3-1 0 16,3-5-8-16,-3 3 0 0,-3 3 0 0,3-6 0 15,0 0 12-15,-3 0 1 0,0 3 0 0,3-2 0 16,-3 2 18-16,3-1 3 0,0 4 1 0,0 0 0 16,-3 2-11-16,3 3-3 0,3 2 0 0,-3 3 0 15,-3 6-10-15,3-1-3 0,0 6 0 0,0 5 0 16,-3-6 0-16,3 6-8 0,0 0 12 0,0 0-4 15,0 0-8-15,0 0 8 0,0 0-8 0,6 8 8 0,-3 0 0 0,3 3-8 16,-6 5 12-16,3 0-4 0,-1 5 0 0,4-3 0 16,-3 6 0-16,0 5 0 0,0 3 1 0,0 2 0 15,0 3 0-15,0 6 0 0,-3 7 13 0,3 3 2 16,0 0 1-16,0 5 0 0,-3 0-1 0,0 0-1 16,0 9 0-16,0 1 0 0,0 1-23 0,0-3 0 15,0-2 0-15,0-6 8 0,0 3-8 0,-3-3-15 16,0-5 4-16,-3-3 1 15,0-5-37-15,0-5-7 0,-3-3-2 0,-2-8-1028 0</inkml:trace>
          <inkml:trace contextRef="#ctx0" brushRef="#br0" timeOffset="65414.028">11688 7392 2635 0,'0'0'58'0,"0"0"12"0,0 0 2 0,6 3 2 0,3-3-59 0,-3 0-15 0,3-3 0 0,0 3 0 16,2-2 9-16,-2 2-1 0,-3-3 0 0,0-2 0 31,3 2-35-31,0-2-7 0,3-3-2 0,3 0 0 16,0 3-186-16,0-3-38 0,20-11-7 0,1 1-590 0</inkml:trace>
        </inkml:traceGroup>
        <inkml:traceGroup>
          <inkml:annotationXML>
            <emma:emma xmlns:emma="http://www.w3.org/2003/04/emma" version="1.0">
              <emma:interpretation id="{06B0F17F-6C71-4FCC-8B03-7E57A5BED399}" emma:medium="tactile" emma:mode="ink">
                <msink:context xmlns:msink="http://schemas.microsoft.com/ink/2010/main" type="inkWord" rotatedBoundingBox="17139,6504 17939,6432 18019,7325 17220,7397"/>
              </emma:interpretation>
              <emma:one-of disjunction-type="recognition" id="oneOf16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65742.0794">13143 6757 288 0,'12'14'25'0,"-6"-9"-25"16,-6-5 0-16,0 5 0 0,3 3 498 0,0 0 94 16,0 3 20-16,0 2 3 0,-9 3-471 0,3 2-95 15,6 6-18-15,-3 0-4 0,0-8-17 0,-3 5-10 16,3 0 12-16,0 3-12 0,-3 2 0 0,6 1 0 0,3-3 0 16,-3 7 0-16,0 1 0 0,-6 3 0 0,0-1 0 0,0-2 0 15,0-3 0-15,0-3 12 0,0 1-3 16,-3-3 0-1,0-9-36-15,3-1-7 0,0-4-2 0,-3-2 0 16,0-2-132-16,6-6-26 0,0 0-6 0,-5-3 0 0</inkml:trace>
          <inkml:trace contextRef="#ctx0" brushRef="#br0" timeOffset="66007.6378">13072 6736 1782 0,'3'-10'79'0,"0"7"16"0,-3 3-76 16,3-5-19-16,3-1 0 0,0-1 0 0,0-1 109 0,0 2 19 16,3-4 3-16,0-1 1 0,-1 6-88 15,-2-6-16-15,0-2-4 0,0 0-1 0,6 2-7 0,0-2 0 16,6 2-1-16,0 1 0 0,0-3-15 0,3-1 0 16,-1 4-9-16,4-1 9 0,3 1-8 0,0 2 8 15,0 2 0-15,-1-2-9 0,1 1 9 0,3-1-10 16,0 0 10-16,-1 2-10 0,-5 1-6 0,0 0 0 15,0-3-1-15,-3 5 0 16,3 1-31-16,-4-4-7 0,-5 4-1 0,0-1 0 16,-6 3-21-16,0-3-5 0,-3-2-1 0</inkml:trace>
          <inkml:trace contextRef="#ctx0" brushRef="#br0" timeOffset="66257.5793">13212 6914 460 0,'-6'13'41'0,"3"-8"-33"0,3-5-8 0,-6 5 0 16,3 3 348-16,0-2 68 0,-3-4 14 0,6-2 2 15,-3 6-302-15,3-6-61 0,0 0-12 0,0 0-2 16,0 0-31-16,9-3-5 0,6 0-2 0,3 1 0 16,3-4-17-16,2 4 0 0,1-4-11 0,3-2 11 15,3 3 0-15,0-3 0 0,2 3 0 0,1-3 0 16,-3 3 0-16,-3-3 8 0,-1 2-8 0,-2 1 12 15,6 0-12-15,-6 0-8 0,-3-1 8 0,-1 4-13 16,-2-1-42 0,0 0-8-16,-6-2-1 0,0 2-1 0,-3 3-164 0,-3 0-33 15,-6 0-6-15,0 0-2 0</inkml:trace>
          <inkml:trace contextRef="#ctx0" brushRef="#br0" timeOffset="66491.91">13006 7345 1825 0,'0'0'40'0,"-5"5"8"0,-1-5 1 0,0 0 3 0,0 3-41 0,6-3-11 16,0 0 0-16,0 0 0 0,0 0 47 0,0 0 7 16,0 0 2-16,9-3 0 0,2 0-16 0,7-2-4 15,9 3 0-15,3-4 0 0,3 1-22 0,-1 0-5 0,4 2-1 0,3-2 0 16,-1-3-8-16,-2-3 0 0,3 6 0 0,-3-3 0 31,2 3-26-31,-2-1-4 0,0-2-1 0,-4 1-908 0</inkml:trace>
        </inkml:traceGroup>
        <inkml:traceGroup>
          <inkml:annotationXML>
            <emma:emma xmlns:emma="http://www.w3.org/2003/04/emma" version="1.0">
              <emma:interpretation id="{9C371246-F376-4FA1-86F7-2E2E77529926}" emma:medium="tactile" emma:mode="ink">
                <msink:context xmlns:msink="http://schemas.microsoft.com/ink/2010/main" type="inkWord" rotatedBoundingBox="18857,6494 19800,6408 19878,7275 18935,7360"/>
              </emma:interpretation>
              <emma:one-of disjunction-type="recognition" id="oneOf17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1" timeOffset="3.2309E10">14675 6582 759 0,'0'0'33'0,"0"0"8"0,0 0-33 0,0 0-8 16,0-8 0-16,0 0 0 0,0 4 77 0,0 4 14 15,0 0 2-15,0-8 1 0,4 1-38 0,1-1-8 16,-5 0-2-16,0 8 0 0,0 0-5 0,0 0-1 15,0-8 0-15,0 8 0 0,0-4-6 0,4-3-2 0,0 3 0 0,-4 4 0 16,0 0-8-16,0 0-1 16,0 0-1-16,0 0 0 0,-4-8-2 0,4 8 0 0,0 0 0 0,0 0 0 15,0 0 9-15,0 0 2 0,0 0 0 0,0 0 0 16,4-4-23-16,-4-4-8 0,0 8 0 0,0 0 0 16,0 0 12-16,0 0-4 0,0 0-8 0,0 0 12 15,0 0-12-15,0 0 0 0,0 0 8 0,0 0-8 16,0 0 10-16,0 0-1 0,0 0 0 0,0 0 0 15,0 0 7-15,0 0 0 0,0 16 1 0,0-1 0 16,5 1-5-16,-5 0-2 0,-5 3 0 0,5 1 0 16,0 7 6-16,0 0 2 0,-4 0 0 0,4 1 0 15,-4-1-6-15,4 0-2 0,0-3 0 0,-5 3 0 16,5-4 0-16,0 1 0 0,0-5 0 0,0 5 0 16,-4-5 0-16,4-3 0 0,4 7 0 0,-4-7 0 0,-4-1-10 15,4-3 8-15,4 0-8 0,-4-1 8 0,0-3 0 0,0-8 0 16,0 0 0-16,0 0 0 0,0 0 12 0,0 0 1 15,0 0 1-15,0 0 0 0,0 0-22 0,0 0 8 16,0 0-8-16,0 0 0 0,0 0 20 0,0 0 0 16,9-8 0-16,-5-3 0 0,1-1-12 0,-1 0-8 15,1-3 8-15,3 3-8 0,1-4 11 0,0 5-3 16,-5-5 0-16,5 1 0 0,4 7-8 0,-4-4 0 16,4 0 0-16,-4 1-11 0,4 3 11 0,0 0 0 15,0-4 0-15,5 5 0 0,-5-5 0 0,0 8-8 16,5-4 8-16,-1 4 0 0,1-7-12 0,-1 3 4 15,-3-4 0-15,3 4 0 0,1 1 0 0,-1-5 0 16,-8 4 0-16,4 0 0 0,-13 8 8 0,0 0 0 16,13 0-9-16,-13 0 9 0,0 0 0 0,14 4 0 15,-1-4-9-15,-5 8 9 0,6 4 0 0,-6-5-8 0,-3 1 8 0,4 4 0 16,-5 4 0-16,0-1 0 0,-4 1 0 0,0-1 0 16,5 1 0-16,-5-4 0 0,-5 3 0 0,1 1 0 15,0-4 0-15,-1-1 0 0,5 1 8 0,-4 0-8 16,-5-1 14-16,0-3-3 0,0 4-1 0,1-4 0 15,-5-1-10-15,-1 1 12 0,1 0-12 0,0 0 12 16,0 0-12-16,0-1 10 0,-5 1-10 0,5 0 10 16,0-4-10-16,-5 4 0 0,1-4 9 0,-1 3-9 15,-4-3 0-15,0 0 0 0,-4 0 0 0,4 0 0 16,0 0 0-16,0 0-13 0,5 4 1 0,-1-5 1 0,1-3-7 16,3 0-2-16,6 0 0 0,3 4 0 15,5-4-153-15,0 0-31 0,0 0-7 0,0 0-1 0</inkml:trace>
          <inkml:trace contextRef="#ctx0" brushRef="#br1" timeOffset="3.2309E10">15315 6699 748 0,'0'0'67'0,"-4"-8"-54"16,-5-4-13-16,9 1 0 0,9 3 107 0,-5 0 18 15,-8-4 4-15,4 12 1 0,0 0-20 0,0 0-4 0,0 0-1 0,0 0 0 16,-9-4-33-16,9 4-6 0,0 0-2 0,0 0 0 16,0 0-40-16,0 8-8 0,5 4-1 0,-1 0-1 15,-4-1 10-15,4-3 1 0,-4-8 1 0,0 8 0 16,9 4-11-16,-4-5-3 0,-1 5 0 0,-4-12 0 15,9 4-3-15,-5 0-1 0,-4-4 0 0,0 0 0 16,0 0 0-16,0 0 0 0,13 4 0 0,-13-4 0 16,0 0-8-16,0 0 8 0,0 0-8 0,13 0 8 15,-13 0-8-15,0 0 8 0,0 0-8 0,14-4 8 16,-1-4-8-16,-4 0 0 0,-1 0 0 0,1 5 0 16,4-5 0-16,-4 0 0 0,-9 8 0 0,13-12 0 15,-13 12 0-15,5-4 0 0,-5 4 0 0,0 0 0 0,0 0 0 16,8-11 0-16,1-1 0 0,0 4 0 0,-9 8 0 15,0 0 0-15,0 0-8 0,13 0 8 0,-4 0 0 16,-9 0 0-16,9-4-9 0,-1 4 9 0,1 4 0 16,4 4 0-16,-8 0-8 0,-1 3 8 0,5-3 0 0,0 0 0 15,-9-8 0-15,4 16 0 0,0 3 0 0,-4 1 0 16,9-1 0-16,-4 1 0 0,-5 3 0 0,0-3 0 16,4-1 10-16,0 4-2 0,-4 1 1 0,0-1 1 15,-4-3 0-15,4-1 0 0,0 5 4 0,0-5 1 16,-4-3 0-16,-1 3 0 0,1 1-4 0,-1-1-1 15,-3-3 0-15,-1 3 0 0,4 1-2 0,-3-5-8 16,-1 1 12-16,-4 0-4 0,-5-1-8 0,5 1 10 16,0-1-10-16,0-3 10 0,-5 0 1 0,5-1 0 15,-5 1 0-15,5-4 0 0,5 4-1 0,-6-5 0 16,-3-3 0-16,4 0 0 0,13-4 0 0,-9 0 0 16,-9 4 0-16,10-4 0 0,8 0 26 0,-5-8 6 0,5 1 1 15,-9-1 0-15,1 0-27 0,8 0-4 0,8 0-2 0,-3-3 0 16,-10 3-10-16,5-8 0 0,9 1 9 0,0-5-9 15,4 1 0-15,5 3 0 0,4-3 0 0,0-1 0 16,4 1-8-16,0-5-7 0,-8 5-1 0,4-1 0 31,4 1-105-31,0 3-22 0,-8 4-4 0</inkml:trace>
        </inkml:traceGroup>
        <inkml:traceGroup>
          <inkml:annotationXML>
            <emma:emma xmlns:emma="http://www.w3.org/2003/04/emma" version="1.0">
              <emma:interpretation id="{E483C0DF-48E9-40ED-87A7-E2DA7750881B}" emma:medium="tactile" emma:mode="ink">
                <msink:context xmlns:msink="http://schemas.microsoft.com/ink/2010/main" type="inkWord" rotatedBoundingBox="20641,5999 23230,5765 23320,6758 20731,6991"/>
              </emma:interpretation>
              <emma:one-of disjunction-type="recognition" id="oneOf18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1" timeOffset="3.2309E10">16460 6566 824 0,'0'0'36'0,"0"0"8"0,0 0-35 0,0 0-9 0,0 0 0 0,0 0 0 16,0 0 72-16,0 0 12 0,0 0 2 0,0 0 1 15,0 0-23-15,0 0-5 0,5-4-1 0,-5 4 0 0,0 0 2 16,0 0 1-16,0 0 0 0,0 0 0 0,0 0-26 16,0 0-6-16,0 0-1 0,4 8 0 0,1 4-7 0,-1 3-1 15,-8-3-1-15,8 8 0 0,-4-1-9 0,0 1-2 16,0-5 0-16,0 1 0 0,0-1-8 0,4 1 12 16,-4 0-12-16,0-5 12 0,0 5-12 0,0-4 0 15,5 3 0-15,4-3 0 0,-9-12 0 0,0 0 8 16,-5 15-8-16,5-15 0 0,9 8 0 0,-9-8 0 15,-4 12 0-15,4-12 0 0,0 0 10 0,8 8-10 16,-8-8 12-16,0 0-12 0,0 0 0 0,0 0 0 16,0 0 0-16,0 0 0 0,0 0 17 0,0 0-3 15,0 0-1-15,0 0 0 0,0 0 6 0,0 0 1 16,9-8 0-16,0 0 0 0,0 0-6 0,-5 4-1 16,0-3 0-16,1 3 0 0,8-4-1 0,-9 4-1 15,-4-8 0-15,0 8 0 0,0 4-11 0,0 0 0 0,0 0-12 16,5-7 12-16,-10-1 0 0,10 0 0 0,8 0 0 15,-13 8 0-15,0 0 0 0,0-4 0 0,9-3 8 0,-1-1-8 16,-8 8 0-16,0 0 0 0,5-4 0 0,4 4 0 16,-1-8 0-16,-8 8 0 0,0 0 0 0,0 0 0 15,9 0 0-15,-9 0 0 0,0 0 0 0,0 0 0 16,0 0 0-16,5-8 0 0,-5 8 0 0,0 0 0 16,-5-4 12-16,5 4-2 0,5-7-1 0,-5 7 0 15,0 0-9-15,0 0 0 0,0 0 0 0,0 0 0 16,0 0 0-16,0 0 0 0,0 0 0 0,0 0 0 15,8 0 0-15,-8 0 0 0,0 0 0 0,0 0 0 0,-4-8 0 16,4 8 0-16,0 0 0 0,0 0 0 0,-4-8 0 0,4 8 8 16,0-12-8-16,4 4 8 0,-4 8-8 0,0 0 0 15,0 0 0-15,9-3 0 0,4-9 0 0,-9 4 0 16,-4 8 0-16,9-4 0 0,0-4 0 0,-5 1 0 16,-4 7 0-16,5-8 0 0,8 0 12 0,-9-4 0 15,1 4 0-15,-1-3 0 0,-4 3-4 0,0-4 0 16,4 1 0-16,-4-1 0 0,0 4 18 0,9 0 3 15,-5 0 1-15,1-3 0 0,-5 11-22 0,4-8-8 16,1 4 0-16,3-4 0 0,-3 8 0 0,-5 0 0 16,0 0 0-16,0 0 0 0,9 0 0 0,-9 0 0 15,0 0 0-15,0 0 0 0,0 0 0 0,0 0 0 16,0 0 0-16,0 0 0 0,-5 8 0 0,5 4 0 16,5-1 0-16,-5 1 0 0,-5-4 0 0,5 4 0 0,0-1 0 15,0 5 0-15,5 0 0 0,-1-5 0 0,-4 1 0 16,4 0 0-16,1-1 0 0,3 1 0 0,-8 0 0 15,5-1 0-15,4-3 0 0,-9-8 0 0,0 0 0 0,0 12 0 16,0 0 0-16,4-1 0 0,-4-11 0 0,0 0 0 16,0 0 0-16,9 12 0 0,-5-4 0 0,5 4 0 15,-9-12 0-15,0 0 0 0,0 0 0 0,13 7 0 16,0-3 12-16,-13-4-3 0,0 0-1 0,9 8 0 16,4-8 6-16,-13 0 1 0,9-4 0 0,4 0 0 15,-4 0 21-15,0-3 4 0,0-1 0 0,4 4 1 16,-9-4-32-16,5-4-9 0,-5 1 0 0,5-1 0 15,0 0 11-15,-9 1-3 0,9-5 0 0,-5 4 0 16,-4 12-8-16,4-11 8 0,-4-9-8 0,5 8 8 0,-1-3-8 0,0 3 0 16,-4-4 9-16,5 5-9 0,-5-1 0 0,4 4 0 15,1 0 0-15,-1-3 0 0,-4 11 0 0,0-8-10 16,0 8 1-16,4-8 0 16,-4 4-97-16,0 4-19 0,0 0-4 0</inkml:trace>
          <inkml:trace contextRef="#ctx0" brushRef="#br1" timeOffset="3.2309E10">17268 6718 403 0,'0'0'36'0,"0"0"-36"0,4 0 0 0,5-4 0 16,-5 0 188-16,1 1 30 0,3-5 6 0,1 0 2 16,0-4-103-16,0 4-21 0,-5-3-4 0,9-1-1 15,-4 0-27-15,0-3-6 0,4-1 0 0,-4 1-1 16,4 7-43-16,0-4-9 0,-4 0-2 0,0-3 0 16,-1 3-9-16,1 0 0 0,-4-3 0 0,-1-1 8 15,0 4 1-15,-4 1 0 0,0-1 0 0,0 0 0 16,0 1 9-16,0-1 2 0,-4-4 0 0,4 5 0 0,0 3 4 0,0 0 0 15,0-4 1-15,-4 5 0 0,4 3-25 0,0 4 0 16,-5-8 0-16,5 0 0 16,0 8 9-16,-4-4 0 0,-5 4 0 0,9 0 0 0,0 0-9 0,-4 0 0 15,-5 4 0-15,0 0 0 0,0-4 0 0,1 4 0 16,3 4 0-16,-4-1 0 0,5 1 0 0,-5 0-11 16,5 0 3-16,-5 4 0 0,5-5 8 0,-5 5 11 15,5-4-3-15,-1 4 0 0,-4-1-8 0,1 1 8 16,3-4-8-16,1 11 8 0,-1-3 4 0,1-1 0 15,4 1 0-15,4 4 0 0,-4-1 0 0,5 1 0 16,4-1 0-16,-5 1 0 0,5 3 12 0,0-4 4 16,-1-3 0-16,5 0 0 0,-4-1-28 0,0 1 0 15,4-1 0-15,0 1 0 0,-4-8 11 0,4 4-3 16,0-1-8-16,-4-3 12 16,4 4-42-16,-4-4-9 0,4-1-1 0,0 1-612 15,1-8-121-15</inkml:trace>
          <inkml:trace contextRef="#ctx0" brushRef="#br1" timeOffset="3.2309E10">17689 6551 345 0,'0'0'15'0,"0"0"4"0,0 0-19 0,0 0 0 0,-4-4 0 0,4 4 0 16,0 0 234-16,0 0 43 0,0 0 9 0,0 0 2 16,-5-4-151-16,5 4-29 0,0 0-7 0,0 0-1 15,0 0-45-15,0 0-10 0,-4 8-1 0,-1-1-1 16,5 1-11-16,0 4-3 0,-4 0 0 0,0-1 0 15,4 1-8-15,0 4-1 0,0-5-1 0,0 5 0 16,4-8-19-16,-4 3 10 0,0-3-10 0,4 4 8 16,1-4-32-16,-5 3-6 0,0-11-2 0,9 8-862 15</inkml:trace>
          <inkml:trace contextRef="#ctx0" brushRef="#br1" timeOffset="3.2309E10">17834 6270 1508 0,'-5'-16'67'0,"5"8"13"0,0 1-64 0,0 3-16 16,0-4 0-16,0 8 0 0,0 0 15 0,0 0-1 15,0 0 0-15,0 0-470 16,0 0-93-16</inkml:trace>
          <inkml:trace contextRef="#ctx0" brushRef="#br1" timeOffset="3.2309E10">18207 6414 1414 0,'0'0'31'0,"0"0"6"0,0 0 2 0,4-4 1 0,0 0-32 0,1-4-8 0,-5 8 0 0,0-7 0 16,0 7 112-16,4-8 21 0,-4 0 4 0,0 8 1 15,0 0-61-15,0 0-12 0,0 0-2 0,0 0-1 16,0 0-17-16,-4-4-3 0,-1-4-1 0,5 8 0 16,-4-4-22-16,4 4-5 0,0 0-1 0,-13 0 0 15,4 0-13-15,0 0 9 0,-4 4-9 0,4 0 8 0,1-4-8 16,-6 4 0-16,1 4 0 0,0 0 0 0,0 3 0 0,4 1 0 16,-4 0 0-16,0 0 0 0,-5-1 0 0,9 5 0 15,1-1 0-15,3 5 0 0,-3-4 0 0,3-1 0 16,1-3 0-16,-1 3 0 0,5 1 0 0,0-4 0 15,0-1 0-15,0-3 0 0,0-8 0 0,0 0 0 16,0 0 0-16,0 0 0 0,0 8 0 0,0-8 0 16,0 0 0-16,0 0 0 0,0 0 0 0,14-4 0 15,-6-4 10-15,5 1-10 0,1-5 10 0,-1 0-10 16,4 0 8-16,-3-3-8 0,3-1 0 0,1 5 0 16,4-5 0-16,-5 0 0 0,1 5 0 0,-1-1 0 15,-4 4 0-15,5 0 0 0,-5 1 0 0,-4 3 0 16,0 0-14-16,-9 4 5 0,0 0 9 0,8 4 0 15,-8-4 0-15,9 11-8 0,0 1 8 0,-5 0-10 0,1 3 10 0,-5 1-10 16,0-4 10-16,0 3 0 16,-5 1 0-16,1-1 0 0,0 5 0 0,-1-1 0 0,-4 1 0 0,-4-1 0 15,0 1 0-15,-4-4 9 0,3 3-9 0,-3 1 0 16,-1-9 8-16,1 5-8 0,-5-1 0 0,4 1 0 16,-4 0 8-16,5-1-8 0,-1-3 0 0,5 0 0 15,0-1-10-15,4-3-6 0,0 0 0 0,1 0-1 16,8-8-140-1,0 0-28-15,0 0-6 0,0 0-1 0</inkml:trace>
          <inkml:trace contextRef="#ctx0" brushRef="#br1" timeOffset="3.2309E10">18461 6145 1472 0,'0'0'32'0,"0"0"8"0,0 0 0 0,0 0 1 0,0 0-33 0,0 0-8 0,0 0 0 16,0 0 0-16,9 4 56 0,4-4 8 0,0-4 3 0,5 4 0 15,-1 4-27-15,5-4-4 0,5 8-2 0,3-8 0 16,-3 0-21-16,8 4-4 0,0-4-1 0,4 3 0 16,1-3-21-16,-1 4-5 0,-4 0-1 0,5 4 0 15</inkml:trace>
          <inkml:trace contextRef="#ctx0" brushRef="#br1" timeOffset="3.2309E10">18558 5833 979 0,'17'-12'87'0,"-12"4"-70"16,3 5-17-16,-8 3 0 0,5-8 99 0,-5 8 16 16,0 0 3-16,0 0 1 0,0 0-27 0,0 0-6 15,8 8-1-15,1 3 0 0,-4 9-34 0,-5-1-7 16,4 5-2-16,0 7 0 0,-4-4 2 0,0 8 1 16,-4 0 0-16,4 4 0 0,-4 0-23 0,-1 0-5 15,1 0-1-15,-1 4 0 0,-3-8 4 0,3 0 0 16,-3-3 0-16,3-5 0 0,1 0 6 0,-1-3 2 0,1-5 0 15,0 1 0-15,-1-5-28 0,5 1-12 0,0-4 0 0,0-1 1 16,0-11 11-16,0 8 9 0,0-8-1 0,0 0-8 16,0 0 15-16,0 0-4 0,0 0-1 0,0 0 0 15,0 0-2-15,0 0 0 0,0 0 0 0,0 0 0 16,5-16 1-16,-1 5 0 0,5-9 0 0,0 5 0 16,-1 3-9-16,1-4 0 0,4 1 0 0,-4 3 8 15,4 0-8-15,-4 1 0 0,0 3 0 0,-1 4 0 16,-8 4-9-16,5-8 9 0,-5 8 0 0,0 0 0 15,0 0-12-15,0 0 12 0,0 0-12 0,9 16 12 16,-1-5-11-16,-3 9 11 0,-5-8-10 0,4 7 10 16,-4 1 0-16,5-5 0 0,-5 1 0 0,4-1 0 15,0 1 0-15,-4 0 0 0,0-5 0 0,5 1 0 0,-5-12 0 0,0 0 0 16,0 8 0-16,0-8 0 0,0 0 0 0,0 0 0 16,0 0 0-16,9 8 0 0,-1-8 8 0,1 4-8 15,4-8 9-15,-13 4-9 0,9-4 11 0,0-4-11 16,0-4 12-16,-1 1-12 0,5 3 14 0,-4-4-4 15,0-4-1-15,4-3 0 0,0 3-9 0,1-7 0 16,-10 0 0-16,9-5 0 0,0 1 0 0,-4 0 0 16,0-12 0-16,4 4 0 0,0-4 0 0,-4 0 0 15,0-4 0-15,4 4 0 0,-9 0 0 0,5 4 0 16,-5-4 0-16,5 3 0 0,-4 5 0 0,-1 8 0 16,-4-1 0-16,4 5 0 0,1 7 8 0,-5 4-8 15,0-3 12-15,0 11-4 0,0 0-8 0,0 0 0 16,0 0 0-16,0 11 0 0,-5 5 0 0,5 0-9 15,-4 7 9-15,0 8-10 0,4-3 10 0,-5 3 0 16,1-4 0-16,-1 12 0 0,1-8 0 0,0 8 0 16,-1-4 0-16,5 4 0 0,0-4 0 0,0-3 0 0,0 3 0 0,0 0 0 15,0-4 0-15,0 0 0 0,5-3 0 0,-1 3 0 16,0-4-12-16,-4 0 4 0,5 1 0 0,-1 3 0 31,1-8-132-31,-1-3-27 0</inkml:trace>
        </inkml:traceGroup>
      </inkml:traceGroup>
    </inkml:traceGroup>
    <inkml:traceGroup>
      <inkml:annotationXML>
        <emma:emma xmlns:emma="http://www.w3.org/2003/04/emma" version="1.0">
          <emma:interpretation id="{3CEB4693-BF84-412B-BE6F-7FCB702E0FBF}" emma:medium="tactile" emma:mode="ink">
            <msink:context xmlns:msink="http://schemas.microsoft.com/ink/2010/main" type="paragraph" rotatedBoundingBox="6746,8715 26675,7204 26789,8704 6859,10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4ADEF3-5C6A-42C3-8740-68C531CDDCA1}" emma:medium="tactile" emma:mode="ink">
              <msink:context xmlns:msink="http://schemas.microsoft.com/ink/2010/main" type="line" rotatedBoundingBox="6746,8715 26675,7204 26789,8704 6859,10215"/>
            </emma:interpretation>
          </emma:emma>
        </inkml:annotationXML>
        <inkml:traceGroup>
          <inkml:annotationXML>
            <emma:emma xmlns:emma="http://www.w3.org/2003/04/emma" version="1.0">
              <emma:interpretation id="{BC23D62D-10EA-47B4-A7FB-AAC6D8A8D755}" emma:medium="tactile" emma:mode="ink">
                <msink:context xmlns:msink="http://schemas.microsoft.com/ink/2010/main" type="inkWord" rotatedBoundingBox="6751,8786 8758,8634 8867,10062 6859,10215"/>
              </emma:interpretation>
              <emma:one-of disjunction-type="recognition" id="oneOf19">
                <emma:interpretation id="interp67" emma:lang="" emma:confidence="1">
                  <emma:literal>for</emma:literal>
                </emma:interpretation>
                <emma:interpretation id="interp68" emma:lang="" emma:confidence="0">
                  <emma:literal>fort</emma:literal>
                </emma:interpretation>
                <emma:interpretation id="interp69" emma:lang="" emma:confidence="0">
                  <emma:literal>fore</emma:literal>
                </emma:interpretation>
                <emma:interpretation id="interp70" emma:lang="" emma:confidence="0">
                  <emma:literal>four</emma:literal>
                </emma:interpretation>
                <emma:interpretation id="interp71" emma:lang="" emma:confidence="0">
                  <emma:literal>font</emma:literal>
                </emma:interpretation>
              </emma:one-of>
            </emma:emma>
          </inkml:annotationXML>
          <inkml:trace contextRef="#ctx0" brushRef="#br0" timeOffset="75233.0877">2821 9300 403 0,'0'0'17'0,"0"0"5"0,0 0-22 0,0 0 0 15,0 0 0-15,0 0 0 0,0 0 342 0,0 0 64 16,0 0 13-16,0 0 2 0,0 0-323 0,0 0-65 15,0 0-13-15,3-5-2 0,0 0-18 0,0-1 0 0,3 4 0 0,-1-4 0 16,1 1 0-16,3 0-17 0,-6-1 3 0,3 1 1 16,0 0 13-16,0-3-12 0,-3 0 12 0,3 0-12 15,0 0 12-15,-3 0 13 0,0 0-2 0,0-5-1 16,-3 2-10-16,3-2 10 0,0 0-10 0,-3 2 10 16,0-2-10-16,-3 0 10 0,3 0-10 0,0-3 10 15,0-5 1-15,0 2 0 0,-3 1 0 0,3-4 0 16,3 1-11-16,0 3 0 0,-3-1 0 0,0 3 8 15,0 0-8-15,3 3 0 0,-3 0 0 0,0 0 0 16,0 2 0-16,0 1 0 0,0 4 0 0,0-2 8 16,-3-2-8-16,3 2 0 0,-3 3 9 0,0-3-9 15,0 2 0-15,0 1 0 0,-3 2 0 0,3-2 0 16,0 0 0-16,-3 2 0 0,0 1 0 0,0-1 0 16,0 3-12-16,0-3 2 0,0 3 1 0,-2 0 0 0,-1-2 9 15,3-1 0-15,3 0 0 0,-6 3 0 0,3 0 0 16,0 0 0-16,6 0 10 0,0 0-10 0,-3 0 12 0,-3-2-3 15,0 4-1-15,0 1 0 0,3-3-8 16,-3 5 0-16,-3-2 0 0,3 2-11 0,0-2 11 0,3 2 0 16,-3 0 0-16,-3 3-8 0,3-2 8 0,0-1 0 15,1-2 0-15,-1 2 0 0,0 0 0 0,3-2 0 16,3-3 0-16,0 0 8 0,0 0 0 0,0 8 1 16,0-8 0-16,0 0 0 0,0 8-9 0,0 0 10 15,3 0-10-15,3-1 10 0,0 4-2 0,-1 2-8 16,1 1 12-16,0-1-4 0,3 8 5 0,-3-3 1 15,3 6 0-15,-3 0 0 0,3 3 5 0,-3-1 1 0,3 3 0 16,-6-2 0-16,0-1 2 0,0-2 1 0,3 5 0 16,0-3 0-16,0 1-3 0,3-1 0 0,-3 3 0 0,0 1 0 15,5-1 2-15,-5 0 0 0,6 0 0 0,-3 3 0 16,3 5 0-16,0-3 0 0,-3-2 0 0,-3 0 0 16,0-1-7-16,0 1-2 0,-3-3 0 0,0 3 0 15,-6 0-13-15,0-3 0 0,3 0 0 0,-6 3 0 31,-3 2-35-31,-3-2-6 0,0-1-2 0,0 1 0 16,-9-3-180-16,1-2-36 0,-1-6-7 0,0-5-2 0</inkml:trace>
          <inkml:trace contextRef="#ctx0" brushRef="#br0" timeOffset="75498.6515">2577 9522 2296 0,'0'0'102'0,"0"0"21"0,0 0-99 0,0 0-24 16,-3-5 0-16,3 5 0 0,0 0 50 0,0 0 5 16,0 0 1-16,12 0 0 0,2 0-27 0,4-3-5 15,3 1 0-15,0-1-1 0,3 0-15 0,6 1-8 16,-1-3 8-16,4 2-8 0,0-2 0 0,-1-3 8 15,1 2-8-15,3-2 0 16,0-5-28-16,-1 5-11 0,7-2-1 0,-3-4-1076 0</inkml:trace>
          <inkml:trace contextRef="#ctx0" brushRef="#br0" timeOffset="76014.1986">3708 9300 2250 0,'0'0'100'0,"-6"0"20"16,0 0-96-16,-3 0-24 0,3 3 0 0,0-3 0 16,0 0 0-16,0 0 8 0,0-3-8 0,0 3 0 15,-6-3-15-15,3 1-7 0,3 2-2 0,0-3 0 0,-3 3 12 0,3 0 3 16,4 0 0-16,-10 0 0 0,6 3 9 0,-3-3 0 15,3 2-9-15,-3 1 9 0,0 2 0 0,3 1 0 16,-3-1 12-16,0 3-4 0,3 0 0 0,-3 0-8 16,-3 0 12-16,6 2-4 0,-6-2-8 0,4 5-9 15,-1 1 9-15,0-1-13 0,3 0 13 0,0 0 0 16,-3 3 0-16,6 0-9 0,0-3 9 0,3 6 12 16,0-1-2-16,6 1-1 0,0-6-1 0,0 3 0 15,3 3 0-15,3-1 0 0,-3-2 0 0,2-3-8 16,4 0 12-16,0-2-4 0,-3 0-8 0,3-3 0 15,-3-3 0-15,3-3 0 0,-3 1 0 0,0-3 8 16,-1-5-8-16,1-3 8 0,6 3-8 0,-3-6 0 0,0-5 0 16,0 0 0-16,-3-2 14 0,0-3 1 0,3 2 0 15,-4-2 0-15,-2-3 5 0,0 0 0 0,0 0 1 16,-6 1 0-16,3-1-5 0,-6-3-2 0,0 1 0 0,-3 2 0 16,3 3-4-16,-6 0-1 0,0 2 0 15,0 3 0-15,0 3 9 0,-3 3 2 0,-2-1 0 0,-1 3 0 16,-3 3-20-16,-3-1 10 0,0 4-10 0,0-1 8 15,0 6-26-15,0-1-6 0,1 1 0 0,-4 2-1 32,0 3-107-32,0-2-22 0,3 2-4 0</inkml:trace>
          <inkml:trace contextRef="#ctx0" brushRef="#br0" timeOffset="76451.5524">4035 9070 1267 0,'0'0'112'0,"0"0"-89"16,0 0-23-16,6 5 0 0,-6-2 246 0,6 2 45 15,-3 0 9-15,3 1 1 0,0 4-237 0,0 1-48 16,0-1-16-16,-3 4 9 0,6-4-9 0,-3 9-16 15,3-3 4-15,-3 2 1 0,2 3 3 0,-2 3 0 16,3 3 0-16,0-1 0 0,0 1 8 0,0-1 0 16,0 0 0-16,0 4 0 0,0-4 12 0,-3-5 5 15,0 0 1-15,3 1 0 0,-3-4 10 0,-3-2 3 16,0-3 0-16,0-2 0 0,-3-3-31 0,0-3 0 0,0 0 0 16,0-5 0-16,0 0 19 0,0 0-3 0,0 0 0 0,-3-2 0 15,-3-4 24-15,0-4 5 0,0-1 1 0,3 1 0 16,-6-1-14-16,6-5-2 0,-3 3-1 0,3-6 0 15,0 1 3-15,3-3 1 0,0 0 0 0,0-3 0 16,0 3-14-16,3-3-3 0,3-3-1 0,0 1 0 16,6-3-15-16,0 0-10 0,3 0 2 0,2-3 0 31,4 0-20-31,0 6-3 0,0 2-1 0,3 0 0 0,0 0 5 0,-1 6 1 16,1 4 0-16,3 1 0 0,0 5-100 15,0 3-20-15,-1 5-4 0,-2 0-571 0,-3 3-115 0</inkml:trace>
          <inkml:trace contextRef="#ctx0" brushRef="#br0" timeOffset="77092.0336">2764 10171 1209 0,'0'0'108'0,"-3"0"-87"16,-3 0-21-16,0 0 0 0,3 0 134 0,-3 0 22 15,6 0 5-15,0 0 1 0,0 0-131 0,0 0-31 16,0 0 0-16,0 0 0 0,6 5 10 0,3-2 1 16,6-1 0-16,-6 1 0 0,6-1 27 0,0-2 6 15,3 3 0-15,2-3 1 0,4 0 21 0,3 0 4 16,3 0 1-16,9 0 0 0,2-3 4 0,4-2 1 15,5 3 0-15,7-4 0 0,0-2-16 0,2 0-4 16,10 0 0-16,-4-5 0 0,1 0-38 0,-1-3-8 16,-3 0-2-16,1 0 0 0,-6-2-8 0,-1-1 0 15,-2-2 0-15,-7 5 0 0,-2 3 0 0,0 0-14 16,-4 2 3-16,-2 3 1 16,-3 3-22-16,2 0-5 0,-8-1-1 0,0 4 0 0,0-1 13 15,-6 3 2-15,5 0 1 0,-8 0 0 16,0-3-112-16,-3 3-22 0,0 0-5 0</inkml:trace>
        </inkml:traceGroup>
        <inkml:traceGroup>
          <inkml:annotationXML>
            <emma:emma xmlns:emma="http://www.w3.org/2003/04/emma" version="1.0">
              <emma:interpretation id="{5A195A47-8651-4A26-8A61-ED5CA2CE1710}" emma:medium="tactile" emma:mode="ink">
                <msink:context xmlns:msink="http://schemas.microsoft.com/ink/2010/main" type="inkWord" rotatedBoundingBox="9973,8623 12106,8462 12179,9424 10046,9585"/>
              </emma:interpretation>
              <emma:one-of disjunction-type="recognition" id="oneOf20">
                <emma:interpretation id="interp72" emma:lang="" emma:confidence="1">
                  <emma:literal>each</emma:literal>
                </emma:interpretation>
                <emma:interpretation id="interp73" emma:lang="" emma:confidence="0">
                  <emma:literal>Each</emma:literal>
                </emma:interpretation>
                <emma:interpretation id="interp74" emma:lang="" emma:confidence="0">
                  <emma:literal>Zach</emma:literal>
                </emma:interpretation>
                <emma:interpretation id="interp75" emma:lang="" emma:confidence="0">
                  <emma:literal>Bach</emma:literal>
                </emma:interpretation>
                <emma:interpretation id="interp76" emma:lang="" emma:confidence="0">
                  <emma:literal>Mach</emma:literal>
                </emma:interpretation>
              </emma:one-of>
            </emma:emma>
          </inkml:annotationXML>
          <inkml:trace contextRef="#ctx0" brushRef="#br0" timeOffset="79279.0197">5863 9247 1324 0,'0'0'118'0,"0"0"-94"16,0 0-24-16,0 0 0 0,0 0 109 0,0 0 18 15,3 5 3-15,-3-5 1 0,0 0-99 0,9 0-19 0,3 0-4 16,-1 0-1-16,-2-5-17 0,3 3-4 0,3-1-1 15,0-2 0-15,0-3 14 0,-3 0 0 0,3-3 0 16,0 3 0-16,-1-5 16 0,-2 0-4 0,3 0-1 0,-3-1 0 16,3 1 10-16,0 0 3 0,-3-3 0 0,0 0 0 15,-3 0-11-15,3 0-1 0,2 3-1 0,-8 0 0 16,3-3-11-16,-3 5 0 0,-3 1 0 0,3-1 0 16,-3 1 21-16,-6-1-1 0,0 1 0 0,0 2 0 15,0 0-20-15,0 0 0 0,-3 2 0 0,-3-2 0 16,6 3 20-16,-5 0-1 0,-1 0 0 0,0-3 0 15,0 5-11-15,0-2-8 0,-3 5 9 0,0-3-9 16,0 0 0-16,0 1 0 0,-3 4-13 0,3 1 4 16,-2 2 1-16,-1 3 0 0,-3 0 0 0,6-2 0 15,0 4 8-15,0 1 0 0,-3 2 0 0,0-2 0 16,3 4 0-16,-3 4 9 0,4-1 0 0,-4 4 0 0,-3-1-9 16,0 0 10-16,9 3-10 0,-3-3 10 15,3 3 17-15,0 0 3 0,6-1 1 0,3 1 0 0,3-5 3 16,0 4 1-16,3-1 0 0,3-1 0 0,3-3-15 15,0 1-4-15,-3 2 0 0,3-2 0 0,6 2-16 0,0-5 8 16,-1-3-8-16,4-3 0 0,0 1-11 0,-3-3-9 16,3-3-1-16,3 3-1 15,-4-5-125-15,4-1-25 0,3-2-4 0</inkml:trace>
          <inkml:trace contextRef="#ctx0" brushRef="#br0" timeOffset="79796.6931">6657 9125 1983 0,'0'0'88'0,"-3"-5"18"0,-2 3-85 0,2-1-21 0,3 3 0 0,0 0 0 15,-6-3 40-15,3 3 4 0,-3-2 1 0,3 2 0 16,3 0-29-16,-6 0-7 0,0 2-1 0,3 1 0 16,-3 0 8-16,3-3 2 0,-3-3 0 0,3 0 0 15,-3 6-4-15,3-3-1 0,-3 3 0 0,3-3 0 16,-3 0-1-16,0 0 0 16,0 0 0-16,0 0 0 0,-3 0-12 0,0 0 0 0,0 5 0 0,1-3 0 15,-1 4 0-15,3 2 0 0,-3-3 0 0,0 3-10 16,-3 3 10-16,3-4 0 0,-3 7 0 0,3-1 8 15,-3 5 0-15,3 1 0 0,0-1 0 0,3 1 0 16,-3 0-8-16,4 2 8 0,-4-3-8 0,6-2 8 16,-3-3-8-16,3 1 0 0,3-1 0 0,-3 0 0 15,3-5 0-15,0-3 0 0,0-5 0 0,9 6 0 0,0-4 0 0,0-2-8 16,2-5 8-16,-2-3-8 0,6-3-14 0,0 1-2 16,-3-6-1-16,6 0 0 0,-6-5 25 0,3 5 0 15,-3 0 0-15,-1-2-8 0,1-4 8 0,0 1 0 16,-3 3 0-16,0-1 0 0,-3 3 0 0,0 3 9 15,0 0-1-15,0 2-8 0,0 3 32 0,0 3-1 16,-6 5 0-16,0 0 0 0,3 3 2 0,0 5 1 16,0 2 0-16,0 3 0 0,0 3-24 0,-3 3-10 15,3-1 8-15,-3 4-8 16,3-4 0-16,0 1-9 0,0-1 0 0,3 1 0 31,-6-3-111-31,6-1-21 0,0 1-5 0</inkml:trace>
          <inkml:trace contextRef="#ctx0" brushRef="#br0" timeOffset="80140.2801">7244 9017 1728 0,'15'-3'76'0,"-9"1"16"0,3-4-73 0,-6 6-19 16,-3 0 0-16,0 0 0 0,9-8 141 0,-7 1 25 15,-7 1 5-15,2 1 1 0,3-3-133 0,0 3-27 16,3-1-4-16,-9 4-8 0,-9-3 0 0,6-1 0 16,0 6 0-16,0 0 0 0,-9 0-11 0,6 6 11 15,0-4-10-15,3 3 10 0,-3 6 0 0,-2-3 0 16,-1 5 0-16,0 0 10 0,0 3 22 0,3 3 4 16,-3 2 0-16,3 3 1 0,0 0-23 0,3 2-5 15,-3 1-1-15,3-1 0 0,1 3-8 0,5-2 8 16,-3 2-8-16,3-3 8 0,-3-2-8 0,6-3 0 0,0-2 0 15,3-4 0-15,0 4 0 0,3-6 0 0,3-2 0 16,-1-3 0 0,-2 0-39-16,6 0-9 0,-3-6-3 0,6-4 0 15,3-4-150-15,0-2-31 0,12-18-5 0,-1 2-2 0</inkml:trace>
          <inkml:trace contextRef="#ctx0" brushRef="#br0" timeOffset="80608.955">7408 8538 2026 0,'11'-10'90'0,"-11"10"18"15,-3-3-86-15,3-5-22 0,3 3 0 0,0-3 0 16,-3 2 54-16,0 6 6 0,0 0 2 0,0 0 0 0,6-2-40 16,-6 2-8-16,0 0-2 0,0 0 0 0,0 0-12 0,6 5 0 15,-6 0 8-15,3 6-8 0,0 5 0 0,0 5 0 16,3 0 8-16,-6 8-8 0,0 3 17 0,3 0 1 15,3 5 0-15,0 2 0 0,-6 4 30 0,3 2 7 16,3 5 1-16,0 0 0 0,3 1-13 0,-3-4-3 16,0 1 0-16,0-3 0 0,3-5-32 0,0-6-8 15,-6-2 0-15,0-3 0 0,3-3 0 0,-3-2 0 16,-3-3 0-16,0-2 0 0,0-1 0 0,0-5 0 16,2-5 0-16,-2 3 0 15,-5-3-24-15,5-8-6 0,0 0-2 0,0 0 0 0,0 0 32 16,0 0 10-16,0-8 0 0,3 0 0 0,2-3 10 0,-2-2 1 15,0-3 1-15,3-2 0 0,6-6-22 0,0-2 0 0,-3-1 0 16,3-2 0-16,3 0 0 0,3 0 0 0,0 0 0 16,-3 2 0-1,-1 3-24-15,-5 3-8 0,3 3-3 0,-6 5 0 0,-3 5 35 0,0 5 0 0,9 3 0 0,-3 3 0 16,3 5 0-16,-3 5 0 0,0 3 0 0,0 5 0 16,6-3 28-16,-4 6 4 0,-5 3 0 0,3-1 0 15,6 1-32-15,-3 2 0 0,-3-3 0 0,3-2 0 31,-3 2-36-31,3-2-12 0,-3-3-4 0,0 0 0 0,0-7-121 0,2 2-25 0,1-6-5 0,0-5-1 0</inkml:trace>
        </inkml:traceGroup>
        <inkml:traceGroup>
          <inkml:annotationXML>
            <emma:emma xmlns:emma="http://www.w3.org/2003/04/emma" version="1.0">
              <emma:interpretation id="{50D007E5-16DF-49A7-90F9-029F8176F521}" emma:medium="tactile" emma:mode="ink">
                <msink:context xmlns:msink="http://schemas.microsoft.com/ink/2010/main" type="inkWord" rotatedBoundingBox="13123,8511 18074,8136 18155,9197 13204,9572"/>
              </emma:interpretation>
              <emma:one-of disjunction-type="recognition" id="oneOf21">
                <emma:interpretation id="interp77" emma:lang="" emma:confidence="0">
                  <emma:literal>cuin)EE</emma:literal>
                </emma:interpretation>
                <emma:interpretation id="interp78" emma:lang="" emma:confidence="0">
                  <emma:literal>(Un) EE</emma:literal>
                </emma:interpretation>
                <emma:interpretation id="interp79" emma:lang="" emma:confidence="0">
                  <emma:literal>(Up) EE</emma:literal>
                </emma:interpretation>
                <emma:interpretation id="interp80" emma:lang="" emma:confidence="0">
                  <emma:literal>cup)EE</emma:literal>
                </emma:interpretation>
                <emma:interpretation id="interp81" emma:lang="" emma:confidence="0">
                  <emma:literal>(up) EE</emma:literal>
                </emma:interpretation>
              </emma:one-of>
            </emma:emma>
          </inkml:annotationXML>
          <inkml:trace contextRef="#ctx0" brushRef="#br0" timeOffset="82405.3663">9122 8721 1652 0,'0'0'73'0,"0"0"15"0,-3-6-70 0,0 4-18 0,3 2 0 0,-3-6 0 16,0 1 52-16,0 0 8 0,3 0 0 0,-3-1 1 15,0 4-52-15,-3-1-9 0,0 0 0 0,3 1 0 0,0-1-15 0,-3-2 5 16,0-1 1-16,-2 4 0 0,-1-1 1 0,3 1 0 15,0 2 0-15,0 0 0 0,0-3 8 16,-3 0 11-16,3 1-3 0,0 2 0 0,-3 0 12 0,9 0 1 16,0 0 1-16,-6 0 0 0,0 2 2 0,6-2 1 15,-6 3 0-15,0 2 0 0,0 0-3 0,3 1-1 16,-3-1 0-16,0 6 0 0,0-1 0 0,3 1 0 16,-3 5 0-16,3 0 0 0,-2 5-3 0,-1 5-1 15,3 1 0-15,0-1 0 0,3 3 7 0,0 3 0 16,3 2 1-16,3 1 0 0,0-1-2 0,2 1-1 15,4 2 0-15,0-6 0 0,0 1-9 0,3-3-1 16,3 3-1-16,0-6 0 0,3 1-11 0,-4-3 10 16,1-3-10-16,0 3 10 15,0-3-38-15,0 0-7 0,0 0-1 0,-3-2-1 16,0-3-127-16,-1-3-26 0,-2 0-5 0</inkml:trace>
          <inkml:trace contextRef="#ctx0" brushRef="#br0" timeOffset="83045.8449">9536 8874 1152 0,'0'0'102'0,"0"-5"-82"0,0 2-20 0,-3-2 0 0,3 0 129 0,-3-3 22 16,0 0 4-16,0 0 1 0,6-3-68 0,3 1-14 15,-6-4-2-15,3 4-1 0,-3-3-28 0,3-1-6 16,6 1-1-16,0-3 0 0,0 3-20 0,-1 0-5 16,4 0-1-16,0 2 0 0,-3 6-10 0,3 2 10 15,0-2-10-15,0 2 10 0,0 3-10 0,0 0 10 16,0 3-10-16,0 2 10 0,-4 3-10 0,4 0 0 15,-3 3-10-15,0 2 10 0,-3 0-17 0,0 3 2 16,0 2 1-16,0 4 0 0,-3-1 4 0,0 5 1 16,0 1 0-16,0-1 0 0,-3 1 9 0,3 2 0 15,3 2 8-15,-3-2-8 0,3-5 0 0,0 0 9 0,3-3-9 16,-3 0 0-16,3-5 0 0,-3 0 0 0,2 0 0 0,1-5 0 16,0-1 0-16,3 1 0 0,-3-6 0 0,0-2 0 15,3-3 0-15,-3 0 0 0,3-6 0 0,-3 1 0 16,3-3 11-16,-3-2-11 0,-3 2 10 0,3-6-10 15,-1 1 0-15,4-3 0 0,-3-2 0 0,3-1 0 32,0-2 0-32,-3-5 0 0,0-1 0 0,0 1 0 0,0-1 0 0,0-2 0 0,0 3 0 0,0-3 0 15,-3 0 0-15,-1-1 0 0,1 4 0 0,0 2 0 16,-3 0 8-16,3 3-8 0,-3 0 0 0,0 8 0 16,0 2 20-16,0 6-3 0,-3 5 0 0,0 0 0 15,0 0 11-15,0 0 1 0,6 11 1 0,-3 2 0 16,-3 5-9-16,3 3-1 0,-3 1-1 0,0-1 0 15,0 0-7-15,0 5 0 0,3-2-1 0,0 0 0 16,0-3-11-16,3 3 10 0,0-3-10 0,0 0 10 16,0-2-10-16,0-1 0 0,0 4 0 0,0-4 0 15,3-5-45-15,-3-2-2 0,0 2 0 16,3-2 0-16,-4 2-162 0,1-5-33 0,0 5-6 16,-6-13-496-16</inkml:trace>
          <inkml:trace contextRef="#ctx0" brushRef="#br0" timeOffset="83280.2886">10723 8885 2530 0,'0'0'56'0,"0"0"11"0,3 8 2 0,0 0 3 0,0-3-58 0,0 8-14 0,0 0 0 0,-3 3 0 16,0 3 9-16,0 2-1 0,0 3 0 0,-3 2 0 15,-3 1-8-15,0 2 0 0,0 0 0 0,-2-3 0 16,-4 3 0-16,3 1-17 0,0-1 4 0,-3-3 1 16,0 1 3-16,0-4 1 0,3 4 0 0,-3-9 0 31,0 1-98-31,0-1-19 0,1-4-4 0,-4-1-847 0</inkml:trace>
          <inkml:trace contextRef="#ctx0" brushRef="#br0" timeOffset="83701.9371">10926 8890 864 0,'15'3'38'0,"-15"-3"8"0,0 0-37 0,6-3-9 16,0-2 0-16,3 2 0 0,-6-5 336 0,5 3 66 15,-2-3 13-15,3 0 2 0,0 0-349 0,0-5-68 16,0 2-19-16,3 1-1 0,0-1-4 0,-3 3 0 15,0-2-1-15,-3 4 0 16,3 1-1-16,-3 5 0 0,-6 0 0 0,6 3 0 0,0 2 26 0,-3 3 0 16,0 2 0-16,-1 4 8 0,-2-1 19 0,0 3 4 15,0 2 1-15,3 3 0 0,0 1-18 0,-3-1-3 16,6 0-1-16,-3-3 0 0,3 4-10 0,0-4 0 0,-3-2 0 16,3 0 0-16,3-3 0 0,-3 0 0 0,3-7 0 15,-3 2 0-15,3-6 8 0,0 1 0 0,3 0 0 16,-3-6 0-16,3-2 14 0,2-3 2 0,-2 0 1 0,3 0 0 15,-3-5 5-15,0 2 1 0,6 0 0 0,-6-2 0 16,-3 0-6-16,-3-3-1 0,0 0 0 0,6 0 0 16,-1-2 11-16,1-1 1 0,-3 1 1 0,3-1 0 15,0 1-25-15,0-1-12 0,-6 1 10 0,3-1-10 32,-3 3-18-32,0 0-10 0,-3-2-1 0,0 2-1 15,-3 5-26-15,0-2-4 0,0 0-2 0,0 2-682 0,-3-2-137 0</inkml:trace>
          <inkml:trace contextRef="#ctx0" brushRef="#br0" timeOffset="84030.5502">11655 8414 2091 0,'15'5'92'0,"-6"-5"20"0,3-3-89 0,0 6-23 0,3 0 0 0,-1 2 0 15,1 0 69-15,3 3 10 16,0 3 1-16,3 2 1 0,0 3-41 0,0 5-9 16,-1 3-2-16,-2 5 0 0,-3 3-29 0,0 5 0 0,0 0 0 0,-3 3 0 15,-3 4 18-15,0 1-2 0,0 3-1 0,-3 2 0 16,-3 1 27-16,0-4 6 0,0 1 0 0,-3-3 1 15,0-3-39-15,-3-5-10 0,-3 0 0 0,0-5 0 32,0-3-32-32,-6-2-9 0,-3-9-2 0,-6 1 0 15,0-6-110-15,-3-3-23 0,4-2-4 0,-1-2-778 0</inkml:trace>
          <inkml:trace contextRef="#ctx0" brushRef="#br0" timeOffset="84467.3789">12780 8509 1688 0,'0'0'75'0,"0"0"15"0,0 0-72 0,-6 0-18 0,-3 0 0 16,0 0 0-16,0-3 50 0,1 6 6 0,-4-3 2 0,-3 3 0 15,3 2-41-15,-3-2-8 0,-3 2-1 0,0 0-8 16,0 3 17-16,4 3-3 0,-4-3-1 0,0 0 0 15,3 2 3-15,-3 1 0 0,6-1 0 0,0 4 0 16,-3-1 16-16,3 5 3 0,4-2 1 0,-1 3 0 16,0 2 5-16,0 3 2 0,3 2 0 0,0 3 0 15,3 0-11-15,0-2-3 0,3 2 0 0,0 3 0 16,3-3 3-16,3 0 0 0,0 0 0 0,3-3 0 16,3-2-16-16,2 0-4 0,1-3 0 0,3 0 0 15,-3-5-20-15,6-3-5 0,3 1-1 0,-3-9 0 31,-1-5-109-31,1-3-21 0,3-2-5 0,0-3-823 0</inkml:trace>
          <inkml:trace contextRef="#ctx0" brushRef="#br0" timeOffset="84686.5349">12364 8834 1843 0,'0'0'164'0,"0"0"-132"16,0 0-32-16,0 0 0 0,0 0 111 0,0 0 15 15,0 0 3-15,0 0 1 0,11 0-117 0,1-2-23 16,0-6-5-16,3 3-1 16,3 2-30-16,3-2-6 0,3-1-2 0,-1-2 0 15,4 3-34-15,0 0-6 0,6 0-2 0</inkml:trace>
          <inkml:trace contextRef="#ctx0" brushRef="#br0" timeOffset="85058.9676">13233 8334 1555 0,'9'-10'138'0,"-6"5"-110"0,0-1-28 0,3 1 0 0,-1 0 144 0,1 2 24 0,-6 3 5 0,0 0 1 16,6-5-98-16,-6 5-20 0,9 0-4 0,-3 5-1 15,0 3-32-15,-3 5-7 0,6 0 0 0,-3 6-1 16,0 5-2-16,0 2 0 0,-3 11 0 0,3-2 0 0,0 4 15 0,0 4 2 15,-3 2 1-15,3 2 0 0,-3-4 19 0,3-1 4 16,-3-5 1-16,3 0 0 0,3 3-25 0,-4-6-5 16,1-5-1-16,0 0 0 0,-3-5-20 0,0 0-15 15,0-6 3-15,0-2 0 16,-3-5-32-16,0-3-5 0,0 2-2 0,0-4 0 16,0-6-91-16,0 0-18 0,0 0-4 0</inkml:trace>
          <inkml:trace contextRef="#ctx0" brushRef="#br0" timeOffset="85371.3991">13245 8292 1555 0,'0'0'138'16,"6"-8"-110"-16,-3 0-28 0,2 0 0 0,1 0 119 0,0 0 18 0,0 0 4 0,3 0 1 16,0-2-110-16,3 2-21 0,3 0-11 0,0 0 10 15,3-2-10-15,3-1 0 0,2 6 0 0,1-1-11 16,0 4 11-16,6-1 8 0,-3 0-8 0,-1 1 11 16,1 2 27-16,-3 0 6 0,6 0 0 0,-6 0 1 15,2 0-29-15,-5 0-5 0,3-8-2 0,-3 8 0 16,-3 0-36-16,-3 2-7 0,-1-2-2 0,1 0 0 15,-3-2-188-15,0 2-39 0,6 0-7 0,-6 0-2 0</inkml:trace>
          <inkml:trace contextRef="#ctx0" brushRef="#br0" timeOffset="85605.7509">13331 8594 460 0,'9'-3'41'0,"0"-2"-33"0,0 2-8 0,3 0 0 15,2 1 426-15,1-3 83 0,3-1 17 0,3 4 3 16,0-6-390-16,3 2-79 0,0 1-15 0,-1-3-3 16,-2 0-28-16,3 3-6 0,0-6 0 0,3 3-8 31,-1 6-17-31,1-4-11 0,-3 4-1 0,-3-4-1 15,3 1-119-15,-7 3-24 0,1-4-5 0,0 4-435 0,-3-1-87 0</inkml:trace>
          <inkml:trace contextRef="#ctx0" brushRef="#br0" timeOffset="85855.6518">13402 8864 1382 0,'0'0'61'0,"-3"5"13"0,3-5-59 0,0 0-15 16,0 8 0-16,0-8 0 0,0 0 144 0,0 0 27 15,0 0 5-15,3 5 0 0,-3-5-128 0,6 0-25 16,0 0-6-16,6 0-1 0,0-5 12 0,3 2 3 16,3 0 0-16,6-4 0 0,-4-1-10 0,4 2-1 15,-6 1-1-15,3 0 0 16,6-3-36-16,0 0-7 0,-1 3-2 0,-2-1 0 15,3-2-102-15,0 0-21 0,-3 0-4 0,-1 1-1 0</inkml:trace>
        </inkml:traceGroup>
        <inkml:traceGroup>
          <inkml:annotationXML>
            <emma:emma xmlns:emma="http://www.w3.org/2003/04/emma" version="1.0">
              <emma:interpretation id="{90353BAE-D417-4452-B8FC-858C4B822028}" emma:medium="tactile" emma:mode="ink">
                <msink:context xmlns:msink="http://schemas.microsoft.com/ink/2010/main" type="inkWord" rotatedBoundingBox="19257,7978 20294,7900 20356,8711 19319,8790"/>
              </emma:interpretation>
              <emma:one-of disjunction-type="recognition" id="oneOf22">
                <emma:interpretation id="interp82" emma:lang="" emma:confidence="1">
                  <emma:literal>in</emma:literal>
                </emma:interpretation>
                <emma:interpretation id="interp83" emma:lang="" emma:confidence="0">
                  <emma:literal>'in</emma:literal>
                </emma:interpretation>
                <emma:interpretation id="interp84" emma:lang="" emma:confidence="0">
                  <emma:literal>'In</emma:literal>
                </emma:interpretation>
                <emma:interpretation id="interp85" emma:lang="" emma:confidence="0">
                  <emma:literal>inn</emma:literal>
                </emma:interpretation>
                <emma:interpretation id="interp86" emma:lang="" emma:confidence="0">
                  <emma:literal>"in</emma:literal>
                </emma:interpretation>
              </emma:one-of>
            </emma:emma>
          </inkml:annotationXML>
          <inkml:trace contextRef="#ctx0" brushRef="#br0" timeOffset="88214.4795">15120 8361 288 0,'0'0'25'0,"0"0"-25"0,0 0 0 0,0 0 0 16,0 0 198-16,0 0 34 0,0 0 8 0,0 0 0 16,0 0-115-16,0 0-23 0,0 0-5 0,0 0-1 15,0 0-31-15,0 0-6 0,0 0-2 0,0 0 0 16,0-5-24-16,0 5-5 0,-3-3 0 0,3 3-1 16,0 0-8-16,0 0-2 0,0 0 0 0,-3-5 0 0,0-1-8 15,3 1-1-15,0 5-8 0,0 0 12 0,0 0-12 0,0 0 0 16,0 0 8-16,0 0-8 0,-6 0 0 0,6 0 11 15,-6 5-11-15,3 3 10 0,-3 0 10 0,3 3 1 16,-3-1 1-16,3 4 0 0,0 4 14 0,3 3 4 16,-6 0 0-16,6 3 0 0,-3 5-1 0,6-2 0 15,-3 2 0-15,3-3 0 0,0 1-12 0,0-1-3 16,0-2 0-16,3-3 0 0,-3-2-12 0,3-3-4 16,0-3 0-16,0 0 0 0,-3-2-16 0,0-3-4 15,0 0-1-15,0 0 0 16,-3-8-42-16,0 0-8 0,0 0-1 0,0 0-592 15,9 2-119-15</inkml:trace>
          <inkml:trace contextRef="#ctx0" brushRef="#br0" timeOffset="88402.149">15221 7964 2271 0,'0'0'100'0,"0"0"22"0,0 0-98 0,0 0-24 0,9 0 0 0,-3 0 0 16,-6 0 20-16,0 0 0 0,6 5-1 0,-6-5 0 16,6 6-181-16,-3-1-36 0,-3 8-7 15,-3-5-2-15</inkml:trace>
          <inkml:trace contextRef="#ctx0" brushRef="#br0" timeOffset="88808.0821">15638 8422 921 0,'0'0'82'0,"0"0"-66"15,0 0-16-15,6 5 0 0,-3 3 278 0,3 3 52 16,-6 2 10-16,3 0 3 0,-3 3-267 0,3 5-54 15,0-2-10-15,-3 2-3 0,-3 5-18 0,3 1-4 0,0-6-1 16,-3 3 0-16,3-3-7 0,0 0-2 0,0-5 0 0,0-3 0 31,0 0-5-31,0-5-2 0,0 0 0 0,0-8 0 0,0 0 42 0,0 0 8 0,0 0 1 0,0 0 1 16,0 0 1-16,3-3 0 0,0-2 0 0,0 0 0 16,0-3 12-16,2-5 2 0,1 0 1 0,0-3 0 15,0-6-19-15,3 1-4 0,0 0-1 0,0-3 0 16,3 1-4-16,0-1-1 0,0-3 0 0,6 3 0 15,0 3-9-15,2 3 0 0,1-1 0 0,0 3 0 16,-3 6 0-16,0 2-14 0,0 0 5 0,-3 5 1 16,2 6 8-16,1 2 11 0,-3 0-3 0,0 6 0 15,-3 5-8-15,3 0 0 0,-3 0 9 0,0 2-9 16,0 9 0-16,-1-1 0 0,-2 1 0 0,0-1 0 16,3-2-39-16,-3 0-2 0,-3-1-1 0,3 1-622 15,0-3-124-15</inkml:trace>
        </inkml:traceGroup>
        <inkml:traceGroup>
          <inkml:annotationXML>
            <emma:emma xmlns:emma="http://www.w3.org/2003/04/emma" version="1.0">
              <emma:interpretation id="{FB9B0C93-9E17-4D76-B05B-2ED440FC0A82}" emma:medium="tactile" emma:mode="ink">
                <msink:context xmlns:msink="http://schemas.microsoft.com/ink/2010/main" type="inkWord" rotatedBoundingBox="21786,7729 24633,7514 24710,8533 21864,8748"/>
              </emma:interpretation>
              <emma:one-of disjunction-type="recognition" id="oneOf23">
                <emma:interpretation id="interp87" emma:lang="" emma:confidence="1">
                  <emma:literal>order</emma:literal>
                </emma:interpretation>
                <emma:interpretation id="interp88" emma:lang="" emma:confidence="0">
                  <emma:literal>orda</emma:literal>
                </emma:interpretation>
                <emma:interpretation id="interp89" emma:lang="" emma:confidence="0">
                  <emma:literal>Order</emma:literal>
                </emma:interpretation>
                <emma:interpretation id="interp90" emma:lang="" emma:confidence="0">
                  <emma:literal>ordo</emma:literal>
                </emma:interpretation>
                <emma:interpretation id="interp91" emma:lang="" emma:confidence="0">
                  <emma:literal>orde</emma:literal>
                </emma:interpretation>
              </emma:one-of>
            </emma:emma>
          </inkml:annotationXML>
          <inkml:trace contextRef="#ctx0" brushRef="#br0" timeOffset="91256.1319">17811 8194 2026 0,'0'0'44'0,"0"0"10"0,0 0 2 0,0 0 1 0,0 0-45 0,0 0-12 15,0 0 0-15,0 0 0 0,0 0 21 0,0 0 3 16,0 0 0-16,0 0 0 0,0 0-16 0,0 0-8 16,0 0 8-16,0 0-8 0,-6-2 0 0,-3 2 0 15,0 0-12-15,9 0 4 0,-6 5-8 0,-3 0 0 16,-3-2-1-16,6 2 0 0,6-5 17 0,-12 8 0 15,0 0-8-15,0 2 8 0,6 4 0 0,0-1 0 16,-2 3 0-16,-4 0 0 0,-3 0 18 0,6 2-2 16,0-2-1-16,3 0 0 0,-6-3-3 0,6 3-1 15,0 0 0-15,3-3 0 0,3 3-11 0,-6 0 0 16,3 0 0-16,3 0 8 0,3-3-8 0,0-3 0 0,-3 1 0 16,3 0 0-16,3 2-17 0,0-5 4 0,0 0 1 15,0-3 0-15,0 3 12 0,3-3-12 0,0-2 12 0,3 2-12 16,-6-5 12-16,8 3-9 0,4-1 9 0,0-2-8 15,-3 0 8-15,0 0-8 0,0 0 8 0,0-2-8 16,3 2 8-16,-6-3 9 0,-1 3-1 0,4-5-8 16,-3 0 22-16,0-1-2 0,-3 1-1 0,0-3 0 15,0 0 9-15,0 0 3 0,0 0 0 0,-3-2 0 16,3-4-3-16,-6 4 0 0,0-1 0 0,3-2 0 16,-6 2-16-16,3-2-3 0,-3 0-1 0,3 0 0 15,-6-1-8-15,0 1 0 0,-3 0 0 0,0-3 0 16,3-2 0-16,-6-1 0 0,0 1 0 0,-3 2 0 15,3 0-16-15,0 3 5 0,-3-1 1 0,0 4 0 16,3-1-10-16,-3 3-1 0,0 0-1 0,-2 3 0 16,-1 5-118-16,-3 3-24 0,3-1-5 15,-3 4-661-15</inkml:trace>
          <inkml:trace contextRef="#ctx0" brushRef="#br0" timeOffset="91662.2861">18269 8181 1094 0,'9'8'48'0,"-9"-8"11"0,6-3-47 0,-3 3-12 0,-3 0 0 0,0 0 0 15,6 0 222-15,-6 0 42 0,6 6 9 0,0-4 2 16,-6-2-227-16,3 11-48 0,0-1 0 0,-3 4-12 15,0 1 2-15,-3 1 1 0,0 3 0 0,0-1 0 16,0 4-1-16,-3-7 0 0,0 1 0 0,0 0 0 16,3-3 10-16,-3-2 0 0,3-3 0 0,0 0 0 15,0 0 0-15,0 0 14 0,3-3-3 0,0-5-1 16,0 0 3-16,0 0 1 0,0 0 0 0,0 0 0 16,0 0 29-16,0 0 5 0,0 0 2 0,0 0 0 15,0 0 1-15,0 0 0 0,0 0 0 0,0 0 0 16,0 0-10-16,3-5-1 0,0-1-1 0,3 1 0 15,3 0-14-15,-3-3-2 0,0-3-1 0,0-2 0 16,6 0-6-16,0 0-2 0,0-3 0 0,2 0 0 16,1-5-14-16,0 0-12 0,0-3 3 0,0 3 0 15,0 2-29-15,0-2-6 16,0 2 0-16,-4-2-1 0,1 0-37 0,-3 5-7 16,6 0-2-16,-6 0 0 0,0 1-152 0,3-1-30 0</inkml:trace>
          <inkml:trace contextRef="#ctx0" brushRef="#br0" timeOffset="92771.3988">19302 8263 1825 0,'0'0'80'0,"0"0"18"0,-3-8-78 0,0 3-20 0,3 5 0 0,-3-6 0 16,-3-4 57-16,3-1 8 0,-3-2 2 0,0 2 0 15,0 1-48-15,0-1-10 0,0 1-1 0,0-4-8 16,-3 4 8-16,3-1-8 0,-3 1 0 0,4-1 0 16,-1 6 0-16,-3-3 0 0,0 3 0 0,0-1 0 15,-3 6 0-15,0-2 0 0,-3-4 0 0,0 4 0 16,3 2 0-16,0 0-9 0,-2 0 9 0,-4 2 0 15,0 4-11-15,0-1 11 0,6 0-13 0,-6 3 5 16,6 3 8-16,-6 2 0 0,7 3 0 0,-4 0 0 16,3 0 0-16,0 2 0 0,0 1 0 0,0-1 0 15,3 3 0-15,0-2 0 0,3-1 0 0,3-2 0 0,0 0 0 16,6 0 0-16,0-3 8 0,3 0-8 0,0-2 8 16,0 0-8-16,6-3 10 0,-3 0-10 0,6-3 12 15,0-3-3-15,3 1-1 0,-1 0 0 0,-2-3 7 0,3-3 1 16,3 0 0-16,0-2 0 0,0-3-16 0,2 0 0 15,-2 0 0-15,0-2 0 0,3-1 0 0,-6 1 0 16,0-4 0-16,-3 1 0 0,2-5 0 0,-2-1 9 16,-3-5-9-16,3 0 8 0,-3 1 7 0,0-4 1 15,0-5 0-15,3 3 0 0,-6 0 1 0,0 0 1 16,-4-3 0-16,4 3 0 0,0 0-18 0,0-5 0 16,-3 2 0-16,3-2 0 0,3-3 0 0,-6 0-11 15,3 2 2-15,0 1 0 16,-3 7-19-16,3 4-4 0,-3 1-1 0,-3 4 0 0,3 2 20 0,-6 3 4 0,0 2 1 15,0 6 0-15,-3-3 17 0,0 3 4 0,3 5 1 16,0 0 0-16,-3 0 2 0,0 0 1 0,-3 5 0 16,-3 3 0-16,0 5-17 0,-3 3 0 0,0 0 8 0,0 8-8 15,-3 5 0-15,3 0 0 0,0 0 8 0,4 3-8 16,-4-3 0-16,3 3 0 0,3-1 0 0,-3 1 0 16,3 0 0-16,0 2-9 0,3 6 1 0,0 2 0 15,0-2 8-15,3 2 0 0,3 3 0 0,0-8 0 16,0-2 0-16,6-6 9 0,-3-3-9 0,3 1 0 15,3-4 16-15,0-4-3 0,-1 0-1 0,7-6 0 16,3 5-12-16,0-4 0 0,3-1-9 0,0-3 9 16,-1-4-13-16,4-4 3 0,6-2 1 0,-3 0 0 15,-3 0 9-15,2 0-12 0,-2-8 12 0,3 0-12 16,-6 0-1-16,2-5-1 0,1 0 0 0,-3 0 0 16,-3 0 30-16,0-6 7 0,0 0 1 0,-1-2 0 0,1 0-13 15,-3-3-3-15,-3-2 0 0,0-1 0 0,0 4 8 16,-6-4 2-16,0 1 0 0,-3 2 0 0,-1 3-18 15,-2 2 8-15,-3-2-8 0,-3 3 0 0,1 4 0 0,-1 1 0 16,-3 2 0-16,0 6-9 0,0-3 9 0,-3 6-13 16,0 2 5-16,3 0 8 0,-6 0-11 0,0 2 11 15,0 4-8-15,3-1 8 0,-3 5 0 0,0-2 0 16,-2 3 0-16,2 2 0 0,0 3 0 0,0 3 0 16,-3 2 0-16,3 0 0 0,3-3-12 0,0 4 2 15,0-1 1-15,0 0 0 0,3 0-3 0,-3 0-1 0,6-2 0 16,0-3 0-16,0-3-3 0,1-3-1 15,2-2 0-15,0 3 0 0,0-3 17 0,0-8 0 0,8 5 0 16,1-2 0-16,3 2 0 0,0-2 9 0,3-6 1 0,-3 3 0 16,6-3-2-16,3 1 0 0,-3-3 0 15,2-3 0-15,4 2 8 0,3-2 0 0,-3-2 1 0,6-1 0 16,-4-2 3-16,1-3 1 0,3 3 0 0,0-3 0 16,-4 0 3-16,4 3 1 0,0 5 0 0,-3-3 0 15,0 3-5-15,-1 3-2 0,1 3 0 0,-3 2 0 16,-3 5-2-16,0 3 0 0,-7 8 0 0,4-1 0 15,-6-1-16-15,0 7 0 0,-3-3 0 0,0 6 0 16,-3-3 0-16,0 1 0 0,3-1-12 0,-6 0 12 16,-3 0-19-16,6 0 3 0,-3 0 0 0,3-2 0 15,-3-3-168-15,-3-3-34 0,3 3-6 0,3-8-2 16</inkml:trace>
        </inkml:traceGroup>
        <inkml:traceGroup>
          <inkml:annotationXML>
            <emma:emma xmlns:emma="http://www.w3.org/2003/04/emma" version="1.0">
              <emma:interpretation id="{1E15CEB5-F9D3-435C-B50C-F9C1EF6032C9}" emma:medium="tactile" emma:mode="ink">
                <msink:context xmlns:msink="http://schemas.microsoft.com/ink/2010/main" type="inkWord" rotatedBoundingBox="25741,7275 26675,7204 26777,8554 25844,8625"/>
              </emma:interpretation>
              <emma:one-of disjunction-type="recognition" id="oneOf24">
                <emma:interpretation id="interp92" emma:lang="" emma:confidence="1">
                  <emma:literal>of</emma:literal>
                </emma:interpretation>
                <emma:interpretation id="interp93" emma:lang="" emma:confidence="0">
                  <emma:literal>off</emma:literal>
                </emma:interpretation>
                <emma:interpretation id="interp94" emma:lang="" emma:confidence="0">
                  <emma:literal>oft</emma:literal>
                </emma:interpretation>
                <emma:interpretation id="interp95" emma:lang="" emma:confidence="0">
                  <emma:literal>Of</emma:literal>
                </emma:interpretation>
                <emma:interpretation id="interp96" emma:lang="" emma:confidence="0">
                  <emma:literal>oof</emma:literal>
                </emma:interpretation>
              </emma:one-of>
            </emma:emma>
          </inkml:annotationXML>
          <inkml:trace contextRef="#ctx0" brushRef="#br0" timeOffset="93365.0106">21817 7932 979 0,'0'0'43'0,"0"0"9"0,-6-2-41 0,6 2-11 0,0 0 0 0,0-6 0 15,-3-2 173-15,0 3 33 0,-6 0 6 0,9-3 2 16,-6 3-168-16,0-3-34 0,3 5-12 0,-3-2 9 15,0-1-1-15,3 4-8 0,-5-1 12 0,2 3-4 16,0-3-8-16,-3 3 0 0,0 3 0 0,0 0 0 16,-3-1 23-16,3 1 2 0,0 0 1 0,0 2 0 15,-3 3 21-15,0 0 4 0,3 2 1 0,-2 1 0 16,-1 2-31-16,0 0-5 0,3 3-2 0,0 3 0 0,3-3-4 16,0 2-1-16,0 3 0 0,3 1 0 0,3-1-9 15,0 0 10-15,0 3-10 0,3-8 10 0,0-3 10 0,3 0 3 16,3-2 0-16,-3-1 0 0,0 1-23 0,0-3-16 15,6-3 2-15,0-2 1 0,-1-3 1 0,4-3 0 16,3 3 0-16,0-3 0 0,-3-2-2 0,3-3 0 16,0-2 0-16,-3 2 0 0,-1 0 14 0,-2 2 0 15,3-4 0-15,-3-1 0 0,0 3 20 0,-3-5 1 16,0 0 0-16,3 0 0 0,-3-1 25 0,0 4 5 16,-3-6 1-16,0 5 0 0,-4-2-11 0,1 3-1 15,-3-4-1-15,0 4 0 0,-3-1-24 0,1 3-5 16,-7-2-1-16,0-1 0 0,-3 6-9 0,-3-1-16 15,0 4 4-15,-3-1 1 16,0 1-93-16,0-4-20 0,-5 4-3 0</inkml:trace>
          <inkml:trace contextRef="#ctx0" brushRef="#br0" timeOffset="93927.3876">22150 7938 345 0,'9'0'31'0,"0"0"-31"0,0-3 0 0,3 0 0 0,3 1 442 16,-3-1 82-16,3-2 17 0,-3-3 3 0,-3 0-407 0,3 0-81 15,-4 0-17-15,4-3-3 0,-3-2-36 0,0 0 0 16,3-3-10-16,-3 3 10 0,0-3-20 0,0 3 4 15,3-3 1-15,0-3 0 0,-3 3 6 0,0-2 1 16,0-3 0-16,-1 2 0 0,1-2 19 0,0 0 4 16,-3 0 1-16,3-1 0 0,-3 1 10 0,0 0 2 15,-3-5 1-15,3 2 0 16,-6-3-46-16,3-2-10 0,-3 0-1 0,0 3-1 0,-3-1 9 16,0 3 1-16,0 1 1 0,0 2 0 0,0 5 18 0,0 0 0 15,0 0-8-15,0 3 8 0,-6 5 0 0,9 2 16 16,0 6-4-16,0-5 0 0,-3-3 0 0,0 3 0 15,3 5 0-15,0 0 0 0,-3-3-12 0,-3 6 9 16,0 0-9-16,1 2 8 0,-1-3-8 0,0 1 0 0,3 0 0 16,-6 5 0-16,9-3 0 0,-3 3 0 0,-3-3 0 15,0 6 0-15,3 5 0 0,0 5 0 0,-3 0 0 0,3 0 0 16,0 3 9-16,-3 0 0 0,0 2 0 0,0 3 0 16,6 0-1-16,0 3 0 0,0 8 0 0,0 2 0 15,0 6 10-15,0 5 2 0,0 2 0 0,6 1 0 16,-3-3 6-16,0 0 2 0,0 2 0 0,0 4 0 15,-3-1-16-15,0-3-4 0,0 4 0 0,-3-9 0 16,0-8-8-16,0 0 0 0,0-2 0 0,-3-5 0 16,6-4 12-16,0 1 0 0,-3-8 0 0,-3 0 0 31,0-6-41-31,-3-2-8 0,0-5-2 0,3-1 0 0,0-2-34 16,-2-8-7-16,-1 0-2 0,0-8 0 0,-3-2-148 0,-3-4-30 15,-9-20-5-15,0 2-2 0</inkml:trace>
          <inkml:trace contextRef="#ctx0" brushRef="#br0" timeOffset="94083.6316">21984 8221 2530 0,'9'0'56'0,"0"2"11"0,3 4 2 0,2-4 3 0,4-2-58 0,6 3-14 16,0-1 0-16,6-2 0 0,5 0 0 0,4 0 0 15,-3-2 0-15,0-1-10 16,-1 1-38-16,1-4-8 0,-6-2-2 0,2 0-1002 0</inkml:trace>
        </inkml:traceGroup>
      </inkml:traceGroup>
    </inkml:traceGroup>
    <inkml:traceGroup>
      <inkml:annotationXML>
        <emma:emma xmlns:emma="http://www.w3.org/2003/04/emma" version="1.0">
          <emma:interpretation id="{1AB131A7-6F89-456E-AD05-9254864C4CB8}" emma:medium="tactile" emma:mode="ink">
            <msink:context xmlns:msink="http://schemas.microsoft.com/ink/2010/main" type="paragraph" rotatedBoundingBox="9154,9845 20835,8923 20925,10064 9244,109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F8E1C7-36C3-4B8F-B5FA-031E813569BB}" emma:medium="tactile" emma:mode="ink">
              <msink:context xmlns:msink="http://schemas.microsoft.com/ink/2010/main" type="line" rotatedBoundingBox="9154,9845 20835,8923 20925,10064 9244,10985"/>
            </emma:interpretation>
          </emma:emma>
        </inkml:annotationXML>
        <inkml:traceGroup>
          <inkml:annotationXML>
            <emma:emma xmlns:emma="http://www.w3.org/2003/04/emma" version="1.0">
              <emma:interpretation id="{71BFE1C1-ABA8-435A-ADEF-1C607C4A4867}" emma:medium="tactile" emma:mode="ink">
                <msink:context xmlns:msink="http://schemas.microsoft.com/ink/2010/main" type="inkWord" rotatedBoundingBox="9192,9989 10800,10015 10789,10682 9181,10656"/>
              </emma:interpretation>
              <emma:one-of disjunction-type="recognition" id="oneOf25">
                <emma:interpretation id="interp97" emma:lang="" emma:confidence="1">
                  <emma:literal/>
                </emma:interpretation>
              </emma:one-of>
            </emma:emma>
          </inkml:annotationXML>
          <inkml:trace contextRef="#ctx0" brushRef="#br0" timeOffset="98338.0203">4955 10268 806 0,'3'-2'72'0,"-3"2"-58"0,0 0-14 0,0-5 0 15,6-3 146-15,-6 2 26 0,3-2 6 0,0-2 1 16,3 2-79-16,0-3-15 0,0 1-3 0,0-1-1 15,5-2-27-15,-2 0-6 0,3-1 0 0,-3 1-1 16,3 0-31-16,0 0-5 0,-3 0-2 0,0-1 0 16,3 1 0-16,0 0 0 0,-3 0 0 0,3 2 0 15,-4 3-9-15,1 0 0 0,-3 0 0 0,3 0 8 16,3 6-8-16,0-4 0 0,-3 6 0 0,0 3-11 16,-3 2 2-16,6 3 0 0,-3 5 0 0,0 3 0 15,0 3 0-15,0 5 0 0,2 2 0 0,-2 3 0 16,3 6 9-16,-3 2 0 0,0 0 0 0,3 2-8 0,0 1 8 15,0 0 0-15,-6-3 0 0,0-3 0 0,0 1 0 0,0-9 0 16,0 0 0-16,-3-2 0 0,-3 0 0 0,3-5 0 16,-3-1 8-16,0-2-8 0,-3-3 13 15,-3-2-1-15,3-3-1 0,3 0 0 0,0-8 1 0,0 0 0 16,0 0 0-16,0 0 0 0,0 0 10 0,0 0 2 16,0-8 1-16,3 0 0 0,3-5-9 0,-3-1-1 15,3-4-1-15,-3-1 0 16,2-4-60-16,1-4-12 0,-3 1-2 0,3-6-1 0,3 0 98 15,0-2 20-15,0-3 4 0,-3 5 1 0,3 3-62 0,0 2 0 16,0 4-12-16,-3 1 2 0,3 4 10 0,-3 2-10 16,0 3 10-16,0 2-10 0,0 6 10 0,0 0 0 0,-4-1 8 15,-2 6-8-15,0 0 0 0,9 6 0 0,-3-1 0 16,3 5 0-16,-3 4 0 0,0 2 0 0,-3 2 0 0,3 6 0 16,-3 0 0-16,3 0 0 0,-3 2 0 0,0 0-8 15,0-2-1-15,0 3 0 0,0-6 0 0,0 5 0 31,0-2-107-31,0 0-22 0,-3 0-4 0</inkml:trace>
          <inkml:trace contextRef="#ctx0" brushRef="#br0" timeOffset="98790.992">5809 10250 1954 0,'3'-8'87'0,"0"5"17"0,0-2-83 0,-3 0-21 16,0-3 0-16,0 0 0 0,3-3 53 0,0 3 7 15,-3 3 0-15,3 0 1 0,-3 5-61 0,0 0 0 16,0 0-9-16,0 0 0 0,0 0 9 0,0 0 0 16,-3 5 0-16,-3 6-8 0,3-1 0 0,0 6 0 15,3-3 0-15,3 9 0 0,-6-1 8 0,3 3 0 16,3-1 0-16,0 1 0 0,-3-3 11 0,6 0-3 15,-3-2 0-15,0-3 0 16,0-3-54-16,3 0-11 0,-3-2-3 0,3-3 0 0,3-3 100 0,0 0 19 16,3 1 4-16,-3-4 1 0,2-4-52 0,-2 2-12 0,3-3 0 15,-3-2 0-15,3-3 0 0,-3 3 0 0,0-6 0 16,3 0 0-16,-3 1 10 0,0-1-1 0,-3-2 0 16,3 0 0-16,-3 2 10 0,-3 1 1 0,2-1 1 15,-2-2 0-15,3-3 3 0,-3 0 1 0,0 3 0 0,-3-3 0 16,0 0-4-16,0 3-1 0,0 0 0 0,0-1 0 15,-3 1-2-15,0 3-1 0,-3-1 0 0,3 0 0 16,-2 1-25-16,-1 2-6 0,-3 0-1 0,0 3 0 16,-3-1 3-16,3 4 1 0,-3-1 0 0,0 3 0 15,0 3-12 1,0-1-2-16,0 4-1 0,0-4 0 0,1 4-43 0,-1 2-9 16,-3-1-2-16,3 1-862 0</inkml:trace>
          <inkml:trace contextRef="#ctx0" brushRef="#br0" timeOffset="99197.1464">6166 10136 2019 0,'0'0'44'0,"0"0"10"0,0 0 2 0,9 3 0 0,0-1-44 0,0 1-12 15,0 2 0-15,3 1 0 0,-3 4 11 0,3 1 0 16,3 2 0-16,-3 0 0 0,-4 6-3 0,1-1-8 16,3 1 12-16,-6 2-4 0,0 0 8 0,0 0 2 15,0 1 0-15,3-4 0 0,-3-2-8 0,-3-3-2 0,0 3 0 16,3-3 0-16,-3-2-8 0,0-6 0 0,-3-5 9 0,0 0-9 16,3 5 10-16,-3-5-2 0,0 0-8 0,0 0 12 15,0 0 0-15,0 0-1 0,3-5 0 0,0-3 0 16,3-2 15-16,-3-6 3 0,3-3 1 0,-6 1 0 15,6-3 3-15,0-1 1 0,0-1 0 0,0-1 0 16,2 0-34-16,1 0 0 0,0 3-10 0,3 2 10 16,-3 1 0-16,3-1 0 0,-3 6 0 0,0 5 0 15,-3 0 0-15,0 3 0 0,-6 5 0 0,9 5 0 16,0 3-13-16,0 0 5 0,-3 5 8 0,0 3-13 16,-1 3-11-1,1 2-1-15,0 0-1 0,0 3 0 0,0 0-127 0,-3 0-26 16,3 5-5-16</inkml:trace>
        </inkml:traceGroup>
        <inkml:traceGroup>
          <inkml:annotationXML>
            <emma:emma xmlns:emma="http://www.w3.org/2003/04/emma" version="1.0">
              <emma:interpretation id="{F5B363EC-CF30-4EDE-94C4-DFE92799CE95}" emma:medium="tactile" emma:mode="ink">
                <msink:context xmlns:msink="http://schemas.microsoft.com/ink/2010/main" type="inkWord" rotatedBoundingBox="11251,9679 16345,9278 16435,10418 11341,10820"/>
              </emma:interpretation>
              <emma:one-of disjunction-type="recognition" id="oneOf26">
                <emma:interpretation id="interp98" emma:lang="" emma:confidence="1">
                  <emma:literal/>
                </emma:interpretation>
              </emma:one-of>
            </emma:emma>
          </inkml:annotationXML>
          <inkml:trace contextRef="#ctx0" brushRef="#br0" timeOffset="100070.9118">7541 10157 1771 0,'6'-10'78'0,"-3"4"17"0,-3-1-76 0,-3-4-19 0,-3 3 0 0,4-3 0 16,-1 4 72-16,0-4 10 0,-6-2 2 0,0 2 1 16,3 1-30-16,0-1-7 0,-6 0 0 0,0 1-1 15,3 2-20-15,-3 0-4 0,3 3-1 0,0-1 0 16,-6 6-22-16,1 0 0 0,2 0 0 0,0 6 8 15,-3-1-16-15,0 3-4 0,-3 2 0 0,0 6 0 32,3-2-38-32,-5 4-8 0,-7 1-2 0,6 2 0 15,0 0 7-15,-3 3 1 0,-3 2 0 0,7-2 0 0,-1 0 39 0,6-3 13 0,0 0 0 0,3-2-10 16,3-1 24-16,6-2 5 0,3 0 1 0,3 0 0 16,-3 0-1-16,9-3 0 0,3-3 0 0,3 1 0 15,0-3-8-15,3-3-2 0,-1-2 0 0,7-3 0 16,-3 0-1-16,0 0-8 0,-9-5 12 0,9-3-4 15,6 0 16-15,-4-5 4 0,-8-3 0 0,3 0 0 0,0-3 4 16,3-5 0-16,3 1 1 0,-10-1 0 0,-2 0-18 16,3-2-4-16,0-1-1 0,0 1 0 0,-6-1-10 15,3-2 0-15,0-3 9 0,0 1-9 0,-3-1 0 16,0 0 0-16,-7 3 0 0,4-3 0 0,3 6 8 16,-9-3-8-16,0 0 10 0,-3 5-10 0,0 3 20 0,3-3-1 15,-3 0-1-15,-3 3 0 0,1 5-4 0,-1-3-1 16,3 4 0-16,0 4 0 0,-3 3-5 0,0 3-8 15,6-1 11-15,0 6-11 0,-6 3 13 0,6-3-4 16,-6 8-1-16,3 0 0 0,3 5-17 0,-3 0-4 16,0 1-1-16,0 4 0 0,6 1 14 0,-3 2 0 15,-3 0 0-15,0 3-9 0,0 0 9 0,3 5 0 16,0-3 0-16,0 9 0 0,-3-1 0 0,3 0 0 0,3-2 0 16,0 0 0-16,-3 0 0 0,3-1 0 0,3-2 0 0,3-2 0 15,-3-3 0-15,3 0 0 0,0-3 0 0,3 0 0 16,5-3 0-16,-2-2 0 0,-6-2 0 0,9-1 0 15,3-5 0-15,-3-3-8 0,-6-5 8 0,0 0-8 16,8-5 8-16,-2-3 0 0,3-3 0 0,0-2 0 16,-3-3 0-16,0 0 0 0,5 0 0 0,-5-5 8 15,-3 3-8-15,-3-4 0 0,3 1 0 0,-6 0 0 16,0 0 0-16,-3 0 12 0,3 0 0 0,-6-3-1 16,6 3-3-16,-6-1 0 0,-6 4 0 0,3 2 0 15,-3 3 4-15,3 0 1 0,-9 2 0 0,3 0 0 16,0 6 3-16,0 0 1 15,0 2 0-15,-3 3 0 0,-3 3 7 0,0 2 2 16,3 0 0-16,-3 6 0 0,3 5-46 16,-3 0-10-16,-2 2-2 0,5 6 0 0,6-3 32 0,-3 3 13 0,0-3-1 0,3 3 0 15,9-3-12-15,-3 3 0 0,-3-3 0 0,0 0 0 0,9-2 0 16,0-1 0-16,0-2 0 0,2 0 0 16,-2-3-33-16,6 1 0 0,3-1 0 15,0-5 0-15,0 0-107 0,3 0-22 0,0-3-4 16</inkml:trace>
          <inkml:trace contextRef="#ctx0" brushRef="#br0" timeOffset="100492.6885">8458 9932 1382 0,'0'-5'123'0,"0"0"-99"0,0 2-24 0,-3-5 0 16,0 3 152-16,3 0 24 0,-3-3 6 0,3 0 1 15,0 3-108-15,-3-1-22 0,0 1-4 0,0 0-1 16,-3-1-38-16,3 4-10 0,1-4 0 0,-1 4 0 16,-3 2-20-16,3 0-7 0,-3 0-1 0,0 2 0 0,0 4 18 0,-3-4 10 15,3 4-12-15,-3 2 12 16,-3 0 0-16,3-1 20 0,-3 1-2 0,3 3-1 16,-3 2 13-16,0 6 2 0,1 2 1 0,-1 0 0 0,6 3-9 15,-6 2-3-15,3 3 0 0,0-2 0 0,6-1-13 16,0 1-8-16,0-1 10 0,3 1-10 0,3-6 0 0,0 3 0 15,6 0 0-15,-3-3 0 16,0-3-25-16,3 1-2 0,0-6 0 16,3 0-993-16</inkml:trace>
          <inkml:trace contextRef="#ctx0" brushRef="#br0" timeOffset="100851.9846">8625 9887 2516 0,'0'0'112'0,"0"0"22"0,0 0-107 0,0 0-27 0,6 8 0 0,-3 3 0 16,0 0 13-16,6 4-2 0,-3 4-1 0,3 2 0 16,-3 0-10-16,0 0-14 0,3 3 3 0,-4 3 1 15,1-1-8-15,3-2-2 0,0-3 0 0,-3 3 0 16,-3-5 0-16,3-1 0 0,-3-5 0 0,0 1 0 15,0-4 32-15,0 1 7 0,-3-6 1 0,0-5 0 16,0 0-20-16,0 0 10 0,0 0-10 0,0 0 8 16,0 0 15-16,0 0 2 0,0-5 1 0,0-3 0 15,3 0 22-15,0-3 4 0,-3-2 0 0,0 0 1 16,0-3-16-16,3-3-3 0,3-2-1 0,0 0 0 0,0 0-8 16,3-3-1-16,0-2-1 0,0 2 0 0,3 0-34 0,-1 3-6 15,-2 5-2-15,3-3 0 16,0 6-13-16,-3 0-4 15,3 2 0-15,-3 3 0 0,3 3-28 0,-3 2-7 0,-3 3-1 0,3 3-698 16,3 0-140-16</inkml:trace>
          <inkml:trace contextRef="#ctx0" brushRef="#br0" timeOffset="101273.7512">9191 10118 2268 0,'0'0'50'0,"0"0"10"0,2-6 3 0,4 1 0 0,3 0-51 0,-3-6-12 0,6 1 0 0,0-4 0 16,0 1 0-16,0 0 0 0,-3-6 0 0,3 4 0 15,0-1 0-15,3 0-8 0,-4 0-1 0,1 0 0 16,-3-2 9-16,0-1 0 0,0 0 0 0,0 6-8 16,-3-3 8-16,0 1 12 0,0 1-2 0,-3 1-1 15,0 0 19-15,-3 2 4 0,0-2 1 0,0 2 0 16,-6 1-3-16,3 2-1 0,-3-3 0 0,0 6 0 16,0 2-29-16,-6 3-21 0,0 0 3 0,0 0 1 0,-2 3 17 0,-1 2-12 15,-3 6 12-15,0-1-10 0,3 4 10 0,-3 2 0 16,3-1 0-16,-3 4 0 0,4 5 20 15,2 2 0-15,0 3 0 0,3 3 0 0,0 5-20 0,6-5 0 16,0 0 0-16,6-3 0 0,0 0 0 0,3 0 0 16,0-5 0-16,3 0 0 15,6-3-70-15,-3 0-18 0,2-5-4 0,4 0-589 16,0-6-118-16</inkml:trace>
          <inkml:trace contextRef="#ctx0" brushRef="#br0" timeOffset="101679.9031">9881 9848 921 0,'0'0'82'0,"0"0"-66"0,0 0-16 0,0 0 0 16,-6 0 309-16,0-5 59 0,0 2 11 0,0-2 2 16,-3 2-292-16,0 0-58 0,-3 3-12 0,1 0-3 15,-4 3-16-15,0 2 0 0,-3 1-8 0,3 1 8 16,-3 1-14-16,0 6 3 0,3 1 1 0,-2 7 0 15,2 1 10-15,0 4-13 0,0 5 5 0,3-1 8 16,0 1 0-16,0 0 0 0,0 0 0 0,6-3 0 16,0-3 0-16,3-5 0 0,0 1 0 0,1-4 0 15,-1-5-29-15,3 1 1 0,0-1 1 16,3-5 0-16,-3 0-12 0,0-8-2 0,0 0-1 0,0 0 0 0,5-6 42 0,1-2 0 16,0-2 11-16,3-3-3 15,-3-1 39-15,3-1 7 0,0-4 2 0,3-2 0 0,-6 0-14 16,6-3-2-16,0-3-1 0,-3 1 0 0,3-1-1 15,0 1 0-15,-1 0 0 0,1 2 0 16,-3 3-20-16,3 5-4 0,-3 2-1 0,0 7 0 0,-3-1-5 16,0 5-8-16,3 0 11 0,-3 6-11 0,-3 2 0 0,3 6 0 15,0 2 0-15,0 6 0 16,-3-1-30-16,6 3-3 0,-1 0-1 0,-2-2 0 16,0-3-105-16,3 0-21 0,-3 0-4 0</inkml:trace>
          <inkml:trace contextRef="#ctx0" brushRef="#br0" timeOffset="102070.4812">10232 9731 2012 0,'0'0'44'0,"0"0"10"0,3-8 2 0,-3 3 0 0,0 0-45 0,0-3-11 0,-3 0 0 0,3 0 0 16,-3 0 15-16,0 3 1 0,3 2 0 0,-3-2 0 16,-3 0 0-16,0 2 0 0,1 3 0 0,-1 3 0 15,0-1-16-15,-3 4 0 0,-3 1 0 0,3-1-10 16,0 2 10-16,-3 0 0 0,0 2 0 0,3 1 0 16,0-1 0-16,0 4 0 0,0-4 0 0,0 6 0 15,3 0 0-15,1 0 9 0,2 0-1 0,-3 0-8 16,6-1 16-16,0 1-3 0,6 0-1 0,-3 0 0 15,5 0 11-15,1-3 1 0,0 0 1 0,3-2 0 0,0 5 1 16,-3-3 0-16,3-2 0 0,0-1 0 0,-3 1 16 0,0-1 3 16,0 1 1-16,-3 0 0 0,0-1-27 0,0 1-6 15,-3-3-1-15,-1 2 0 0,1 4-12 0,-3-4 0 16,-3 1 0-16,3-1 0 16,-2-2-18-16,-1 3-6 0,0-6-2 0,0 0 0 15,0 1-114-15,0-1-24 0,-6-2-4 0,3-1-765 0</inkml:trace>
          <inkml:trace contextRef="#ctx0" brushRef="#br0" timeOffset="102398.4801">10589 9887 2523 0,'0'0'56'0,"0"0"11"0,0 0 2 0,0 0 2 15,3 6-57-15,3-1-14 0,0-2 0 0,3-1 0 0,-3-2 12 16,3 0 0-16,0 0 0 0,0 3 0 0,3 5-1 15,-3-3-1-15,0-2 0 0,0 5 0 16,-3 2-10-16,3 4-11 0,0-1 3 0,-3 0 0 0,-1 3-4 16,1-3-1-16,-3-2 0 0,0-1 0 15,0-2-118-15,-3-2-23 0,0-6-5 0</inkml:trace>
          <inkml:trace contextRef="#ctx0" brushRef="#br0" timeOffset="102539.0708">10679 9628 2300 0,'0'0'51'0,"0"0"10"0,0 0 3 0,0 0 0 0,0 0-52 16,0 0-12-16,0 0 0 0,0 0-679 0,0 0-138 0</inkml:trace>
          <inkml:trace contextRef="#ctx0" brushRef="#br0" timeOffset="102914.0227">10991 9702 2354 0,'6'11'52'0,"3"-3"10"0,-3 0 2 0,6 0 3 0,-3 2-54 0,3 3-13 0,0 3 0 0,0 0 0 0,0 0 0 15,0-3 11-15,-1 6-11 0,-2-1 10 0,3 1-10 0,-3-1 0 16,0-2 9-16,-3 0-9 0,-3-3 0 0,3 3 0 16,-3-2 0-16,0-4 8 0,-3 1-20 0,0-3-3 15,0-8-1-15,0 0 0 0,0 5 16 0,0-5 0 16,0 0 0-16,0 0 0 0,0 0 13 0,0-11-4 16,-3 1-1-16,3-3 0 0,0-3 27 0,3-6 5 15,0 4 0-15,3-3 1 0,0-3-16 0,9 0-3 16,0 0-1-16,-1 1 0 0,4-1 11 0,-3 3 3 15,0 2 0-15,6 3 0 0,0 3-15 0,0 5-4 16,-6 0 0-16,-1 5 0 0,1 3-6 0,-3 3-2 16,0 0 0-16,-3 5 0 0,3 2-8 0,-3 1 0 15,0-1 0-15,0 4-11 0,-3 1-7 0,0-1-2 16,3 2 0-16,-3-1 0 16,-1 1-140-16,1 0-29 0,-3 0-6 0</inkml:trace>
          <inkml:trace contextRef="#ctx0" brushRef="#br0" timeOffset="103523.2147">12018 9689 2318 0,'0'0'51'0,"0"0"10"0,0 0 3 0,0 0 1 15,0-8-52-15,-3 0-13 0,0 0 0 0,0-2 0 16,0 4 11-16,-3-2-1 0,3 3 0 0,-3-3 0 0,3 3-10 0,-2 0 12 16,2-1-12-16,-3 4 12 0,-3-1-12 0,3 3 0 15,-3 3 0-15,-3-1 0 0,0 1 0 0,0 2-9 16,-3 1 9-16,-3 1 0 0,0 4-13 0,1-3 4 16,-1 5 1-16,0-2 0 15,6 2-15-15,0 0-2 0,0 1-1 0,3 1 0 0,3-1 5 16,0-1 1-16,3 0 0 0,0 0 0 0,3-5 10 0,0 0 10 15,0-8-13-15,3 3 5 0,3 2 8 0,0-5 9 16,-6 0-1-16,9-5-8 0,3 0 8 0,3-3-8 16,-3 0 0-16,3-3 0 0,3 3 15 0,-1-5-4 15,1-3-1-15,0 0 0 0,0 3 8 0,0-3 2 16,-3 0 0-16,3 0 0 0,2 3 4 0,-5 0 0 0,3 2 1 16,0 1 0-16,-6 2 7 0,3 2 0 0,0 1 1 15,-3 5 0-15,0 5-33 0,-1 3 0 16,1 6-15-16,-6 1 5 0,3 4 10 0,-6 5 12 0,0 2-2 15,-3 6-1-15,-3 5-9 0,0 3-17 0,-6 2 4 16,-3 6 1-16,4 2 3 0,-4 0 1 0,0-5 0 0,-3 0 0 16,0 0-4-16,0-5-1 0,-3 0 0 0,0-3 0 15,-3-3-5-15,1-2-1 0,-1-6 0 0,0 1 0 16,-3-9 9-16,3-5 2 0,1 3 0 0,2-5 0 16,0-3 38-16,6-3 8 0,0 0 2 0,6-2 0 15,-3-3 38-15,0 0 8 0,3-3 2 0,0 3 0 16,3-5-27-16,0 0-5 0,3-3 0 0,0-3-1 15,3-2-15-15,3-5-4 0,0-4 0 0,6-1 0 16,3-4-28-16,9-2-8 0,0-3 0 0,2 3 0 16,1-3-24-16,-3 3-7 15,3 3-1-15,0-3 0 0,-1 2-117 0,1 3-24 16,0 3-5-16,0-3-952 0</inkml:trace>
        </inkml:traceGroup>
        <inkml:traceGroup>
          <inkml:annotationXML>
            <emma:emma xmlns:emma="http://www.w3.org/2003/04/emma" version="1.0">
              <emma:interpretation id="{256A46D6-D64A-4806-94A0-90F59839F260}" emma:medium="tactile" emma:mode="ink">
                <msink:context xmlns:msink="http://schemas.microsoft.com/ink/2010/main" type="inkWord" rotatedBoundingBox="17372,9286 20584,9033 20644,9796 17432,10049"/>
              </emma:interpretation>
              <emma:one-of disjunction-type="recognition" id="oneOf27">
                <emma:interpretation id="interp99" emma:lang="" emma:confidence="1">
                  <emma:literal/>
                </emma:interpretation>
              </emma:one-of>
            </emma:emma>
          </inkml:annotationXML>
          <inkml:trace contextRef="#ctx0" brushRef="#br0" timeOffset="106366.4727">13164 9599 1036 0,'0'0'92'0,"3"-5"-73"16,3 0-19-16,-6-3 0 0,3-3 233 0,0 3 43 15,0-3 9-15,3 4 2 0,-3-4-198 0,3 0-39 16,0 1-8-16,-3 2-2 0,3 0-24 0,-3 0-6 15,-3 0-1-15,6 0 0 0,-3 5-1 0,-3 3 0 16,0-5 0-16,0 0 0 0,0 5-8 0,0 0 0 16,0 0-12-16,0 0 12 0,0 0 0 0,0 0 0 0,0 0 0 0,0 5 12 15,0 3-12-15,0 3-17 0,0-3 4 0,0 5 1 16,0 5 12-16,0 4 0 0,-3 4 0 0,3 0 0 16,0 1 0-16,0 2 0 0,0 3 12 0,3-3-12 15,0 3 17-15,3-1-3 0,-3 1-1 0,0-3 0 16,3-2-13-16,0-4 11 0,-1-1-11 0,1-4 10 15,3-2-10-15,-3-5 0 0,0-1 0 0,3-4 0 16,-3-4 0-16,3-4-11 0,0-4 11 0,0 1-8 16,0-3-1-16,0-3 0 0,0-7 0 0,0 2 0 15,3 0 9-15,-3-2 12 0,-1-4-2 0,1 1-1 16,-3-3 13-16,3 1 2 0,0-4 1 0,0-2 0 16,-3 3-5-16,0-1 0 0,0 1-1 0,0-1 0 15,-3 6-7-15,3 3-2 0,-3 7 0 0,3-2 0 0,-3 5 9 16,-3 8 1-16,0 0 1 0,0 0 0 0,3 8-21 15,-3 8 8-15,3 2-8 0,-3 3 0 0,0 3 0 16,0 0 0-16,3 2 0 0,-3 1-12 0,3-1 12 0,3-2 0 16,0 0-9-16,0-3 9 0,-1-5 0 0,1 0-11 15,3-6 11-15,0-2-8 0,0 0 8 0,0-5 0 16,3 2 8-16,-3-7-8 0,-3-4 17 0,6 1-1 16,-3-6 0-16,6 4 0 0,-3-1-4 0,-1-3-2 15,1-2 0-15,3 0 0 0,-3-1 7 0,-3 1 2 16,3-5 0-16,-3-1 0 0,0 1-19 0,3-1-9 15,-6-2 1-15,3 0 0 16,0-1-24-16,0 4-4 0,-1-3 0 0,-2 2-1 16,0 3-139-16,0-2-27 0,-3-1-5 0</inkml:trace>
          <inkml:trace contextRef="#ctx0" brushRef="#br0" timeOffset="106928.7121">14129 9708 864 0,'12'10'76'0,"-12"-10"-60"15,0 0-16-15,0 0 0 0,3 5 264 0,-3-5 51 16,0 0 9-16,5 6 3 0,1-4-239 0,0 4-48 16,3-6-10-16,-3 0-2 0,3 0-28 0,0 0 0 15,0-3 0-15,3 0 0 0,-3-2 0 0,3 0-8 16,0-3 8-16,0 3-13 0,-1-3 2 0,1 0 1 16,-3 0 0-16,0-3 0 0,3 3 10 0,0-2 12 15,-6-1-2-15,6-2-1 0,-3 0 7 0,0 2 2 16,0-2 0-16,-3-3 0 0,-3-3 5 0,0 1 1 15,3 5 0-15,-3-1 0 0,0-4-3 0,-3 5 0 16,0-3 0-16,0 3 0 0,0-3-8 0,-3 2-1 16,0 4-1-16,-3 2 0 0,3 0-11 0,0 3 0 0,-6-1 0 15,3 4 0-15,3-4 0 0,-6 6 0 0,0 0 0 0,-3 0 0 16,3 3 0-16,-3 0 0 0,0 2 14 0,0 3-4 16,-2 3-10-16,2 2 0 0,-3 0 0 0,3 3 0 15,0 2 0-15,0 1 8 0,-3 2-8 0,6 3 12 16,0-6 2-16,0 4 1 0,0-4 0 0,3 1 0 15,3 2 4-15,1-5 1 0,-4-3 0 0,6 0 0 16,0 0-9-16,3 1-2 0,0-4 0 0,-1-2 0 16,1-3-9-16,0 3 0 0,6 0 0 0,0 0 0 15,3 0-15-15,3-3 2 0,0 3 0 0,3-2 0 16,0-1-24-16,3 0-5 16,-1 1-1-16,-2-1 0 0,3-2-82 0,-3-1-17 0,-3-2-3 0</inkml:trace>
          <inkml:trace contextRef="#ctx0" brushRef="#br0" timeOffset="107194.2772">14569 9565 1728 0,'0'0'153'0,"0"0"-122"15,0 0-31-15,3 2 0 0,3 1 129 0,-6-3 20 16,0 0 4-16,0 0 1 0,6 5-123 0,-6-5-31 16,6 3 0-16,-3 5 0 0,0 0 0 0,3 0 0 0,-3 5 0 15,3-2 0-15,-3 2 14 0,3 0-3 0,0 0-1 0,3 0 0 16,0 1 9-16,-3-1 1 0,-1-2 1 0,4-4 0 16,-3 1-29-16,0-2-7 0,-6-6-1 0,6 2-684 15,3-2-136-15</inkml:trace>
          <inkml:trace contextRef="#ctx0" brushRef="#br0" timeOffset="107335.5619">14816 9303 2444 0,'0'0'54'0,"0"0"11"0,0 0 3 0,0 0 0 0,0 0-55 0,0 0-13 0,0 0 0 0,-3 5 0 16,-3-2-13-16,-3 2-6 0,-3 0-1 0,4 1-692 15,-4-1-138-15</inkml:trace>
          <inkml:trace contextRef="#ctx0" brushRef="#br0" timeOffset="107959.7293">15138 9628 842 0,'9'-5'37'0,"-9"5"8"0,3-3-36 0,0-2-9 0,3 0 0 0,-4-3 0 15,1 2 14-15,3-1 1 0,-3 1 0 0,0-2 0 16,0 0 41-16,0-2 8 0,0 2 1 0,3 0 1 15,-6 3 27-15,3-1 6 0,0 1 1 0,-3-3 0 16,3 0-7-16,-3-2-1 0,0 2 0 0,3 2 0 16,-3 1-20-16,0 0-4 0,0 5 0 0,-3-6-1 15,3 1-31-15,0 3-5 0,-3-4-2 0,3 6 0 16,-6-2-29-16,6 2 0 0,-6-3 0 0,0 3 0 16,6 0 0-16,-6 3 0 0,0-3 0 0,0 2 0 15,-2 1 25-15,2 2-1 0,0 0 0 0,0 1 0 16,0-1-12-16,-3 0-4 0,3 1 0 0,0 2 0 15,-3-3-8-15,3 3 0 0,0 0 0 0,-3 2 0 0,3 4 0 16,0-4 0-16,0 3 0 0,3-2 0 0,-3 0 0 0,6-6 0 16,0 3 8-16,3-3-8 0,-3 3 0 0,3-3 0 15,-3-5-10-15,0 0 10 0,0 0-17 0,6 3 2 16,0-3 1-16,3-3 0 0,-3-2 14 0,6 2 0 16,-3-2-10-16,3 0 10 0,0-3 0 0,0 3 15 15,0-3-3-15,-1 0 0 0,1 0 11 0,0 2 1 16,0 1 1-16,-3 0 0 0,0 0 11 0,0 5 3 15,-3-3 0-15,0 6 0 0,0-1-31 0,-3 3-8 16,-3 3 0-16,0 0 0 0,0 6 0 0,-3 1 0 16,-3 4 0-16,0 2 0 0,-3 0 0 0,0 0 0 15,0 1 0-15,0-4 0 0,-3 3 0 0,0 0 0 16,-2-2 0-16,2 0 0 16,-3-1-21-16,0-2-6 0,0 0-1 0,0-3 0 15,0 0-23-15,-3 0-5 0,0-2 0 0,4-3-1 16,2-8-166-16,0 0-33 0,-9-8-6 0,6-3-2 0</inkml:trace>
          <inkml:trace contextRef="#ctx0" brushRef="#br0" timeOffset="108381.7285">15608 9144 518 0,'6'0'46'15,"0"0"-37"-15,0-3-9 0,-3 1 0 16,3 2 394-16,-6 0 77 0,6 0 15 0,-6 0 3 16,6 0-375-16,0 2-75 0,-3 4-15 0,0-1-4 0,0 6-20 0,0-1 0 15,0 6 0-15,-3 5-8 0,2 0 8 0,1 3 0 16,-3 8 0-16,3-3 0 0,-3 0 0 0,-3 0 0 16,3 6 0-16,-3-4 0 0,1 4 11 0,-1-4 4 15,0-1 1-15,-3-4 0 0,0 3-16 0,0-5 11 16,0 0-11-16,0-3 10 0,-3-5-10 0,3-3 0 15,-3-2-10-15,0-1 10 0,3-2-8 0,0-5 8 16,0 2 0-16,3-5-9 0,-3 0 9 0,6 0 0 16,0 0 10-16,-3-5-10 0,3-3 29 0,3 0 0 15,0-3 0-15,0-2 0 0,6 3 0 0,0-4 0 16,0 4 0-16,0-4 0 0,3 1 0 0,-3 3 0 16,3 2 0-16,-3 2 0 0,0 4-29 0,-1-1 0 15,1 1 0-15,-3 2 0 0,0 2 0 0,3 3 0 0,-3 1 0 16,3 4 0-1,-3-2-16-15,0 0-8 0,-3 0-3 0,3 0 0 16,0 0-10-16,-3 0-3 0,0-3 0 0,0 3 0 16,-3-8-172-16,0 0-34 0,0 0-7 0,0 0-593 0</inkml:trace>
          <inkml:trace contextRef="#ctx0" brushRef="#br0" timeOffset="109068.8447">15870 9549 288 0,'0'0'12'0,"0"0"4"0,9 5-16 0,-9-5 0 0,0 0 0 0,0 0 0 15,9 3 285-15,3 2 55 0,-12-5 10 0,9 0 2 16,0-3-222-16,-1 1-45 0,-2-1-9 0,3-2-1 16,-3 2-44-16,-6 3-9 0,0 0-2 0,9-5 0 15,-3-3-7-15,0 0-1 0,0 0-1 0,0 0 0 16,-3 0-11-16,3 0 8 0,-3 0-8 0,0-2 8 15,3 2-8-15,0-3 0 0,-3 3 0 0,3 0-11 16,0-2 19-16,0-1 4 0,0-2 1 0,3 0 0 16,-1-1 19-16,-2-1 3 0,3 1 1 0,0-1 0 15,0 1-4-15,-3-4-1 0,3-1 0 0,-3 3 0 0,0-5-9 16,0 3-2-16,0-1 0 0,0 1 0 0,0-4-3 0,-3 4-1 16,3 2 0-16,-3-2 0 0,0-1-8 0,0 3-8 15,-3 3 12-15,3 5-12 0,-3 0 8 0,0 3-8 16,0 5 0-16,0 0 0 0,0 0 21 0,0 0-2 15,0 10-1-15,0 4 0 0,3 4 4 0,0 3 1 16,-3 6 0-16,0 2 0 0,3-3 0 0,0 3 0 16,0 6 0-16,0-1 0 0,2 1 5 0,-2 2 0 15,3 0 1-15,0 2 0 0,0-2-17 0,0-2-3 16,0-3-1-16,3-1 0 0,0-4-25 0,-3-3-6 16,0-3-1-16,0-3 0 15,-3-5-153-15,0-2-31 0,0-6-7 0</inkml:trace>
          <inkml:trace contextRef="#ctx0" brushRef="#br0" timeOffset="109997.2263">15900 9160 1555 0,'0'0'138'0,"12"3"-110"0,-1-3-28 0,1 0 0 0,0 0 212 0,3 0 38 16,3-3 7-16,0 3 2 0,3-3-174 0,0 3-34 15,-1 0-7-15,4 0-2 0,-3 3-42 0,6 0 0 16,-3 2 0-16,2 0 0 15,4-2-36-15,0 5-4 0,3-3 0 0,-4 0 0 16,1-2-161-16,0-3-33 0</inkml:trace>
        </inkml:traceGroup>
        <inkml:traceGroup>
          <inkml:annotationXML>
            <emma:emma xmlns:emma="http://www.w3.org/2003/04/emma" version="1.0">
              <emma:interpretation id="{DC0B23D0-B450-488D-8A07-67B7F9DE0D6A}" emma:medium="tactile" emma:mode="ink">
                <msink:context xmlns:msink="http://schemas.microsoft.com/ink/2010/main" type="inkWord" rotatedBoundingBox="20537,9180 20854,9155 20891,9625 20575,9649"/>
              </emma:interpretation>
              <emma:one-of disjunction-type="recognition" id="oneOf28">
                <emma:interpretation id="interp100" emma:lang="" emma:confidence="1">
                  <emma:literal>S</emma:literal>
                </emma:interpretation>
                <emma:interpretation id="interp101" emma:lang="" emma:confidence="0">
                  <emma:literal>s</emma:literal>
                </emma:interpretation>
                <emma:interpretation id="interp102" emma:lang="" emma:confidence="0">
                  <emma:literal>5</emma:literal>
                </emma:interpretation>
                <emma:interpretation id="interp103" emma:lang="" emma:confidence="0">
                  <emma:literal>$</emma:literal>
                </emma:interpretation>
                <emma:interpretation id="interp104" emma:lang="" emma:confidence="0">
                  <emma:literal>.</emma:literal>
                </emma:interpretation>
              </emma:one-of>
            </emma:emma>
          </inkml:annotationXML>
          <inkml:trace contextRef="#ctx0" brushRef="#br1" timeOffset="3.23091E10">16596 9191 230 0,'14'0'20'0,"-14"0"-20"0,0 0 0 0,0 0 0 15,0 0 112-15,0 0 19 0,4-8 3 0,5 4 1 16,-9 4-77-16,0 0-15 0,0 0-3 0,0 0-1 16,-5-12 0-16,5 12 0 0,0 0 0 0,0 0 0 15,0 0 9-15,-8 0 1 0,-6-4 1 0,6 0 0 16,8 4-11-16,-9 4-3 0,-13 0 0 0,4 0 0 15,1 4-18-15,4 0-4 0,0 0-1 0,-1-5 0 0,-3 9-13 0,4-4 9 16,4 0-9-16,0 0 8 0,-4-1-8 0,4 1 0 16,0-4 0-16,5 4 8 0,0 0 0 0,-1-1-8 15,1 1 12-15,-5 0-4 0,9-8-8 0,-4 8 12 16,-5-4-12-16,9-4 12 0,0 0-12 0,0 0 0 16,-4 8 0-16,4-8 0 0,0 0 0 0,4 11 0 15,-4-11 0-15,9 12 0 0,-5 0 0 0,9-5 0 16,5 1 0-16,-1-4 8 0,-3 4 2 0,3-4 0 15,1 0 0-15,-1 4 0 0,5-8-10 0,-4 7 0 16,-5-3 0-16,0 4 8 0,5 0-8 0,-5 0-11 16,-5-4 3-16,1 3 0 0,-9-7 32 0,9 12 6 15,-5-4 2-15,-4-8 0 0,-8 12-7 0,3-5-1 16,10 5 0-16,-10 0 0 0,-4-1 14 0,1-3 2 16,3 0 1-16,-3 0 0 0,3 0-24 0,1 3-5 0,-5-7 0 15,0 4-1-15,9-8 7 0,-9 8 2 0,1 0 0 0,-6-4 0 16,6 3-8-16,-1 1 0 0,0-4-1 0,-4 0 0 15,4 0-11-15,0 0 0 0,1 0 9 0,-1 0-9 16,0-1 0-16,0-3 8 0,1 4-8 0,3-4 0 16,-4 4 0-16,1 0 0 0,-1-4 0 0,0 4-12 15,9-4-14 1,-9 0-3-16,1 4-1 0,-6-4 0 0,14 0-34 0,0 0-8 16,-4 4 0-16</inkml:trace>
        </inkml:traceGroup>
      </inkml:traceGroup>
    </inkml:traceGroup>
    <inkml:traceGroup>
      <inkml:annotationXML>
        <emma:emma xmlns:emma="http://www.w3.org/2003/04/emma" version="1.0">
          <emma:interpretation id="{0D78D7D6-185D-4FE0-83C9-44CFF82ED7B7}" emma:medium="tactile" emma:mode="ink">
            <msink:context xmlns:msink="http://schemas.microsoft.com/ink/2010/main" type="paragraph" rotatedBoundingBox="9294,10633 23574,9693 23764,12578 9483,135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4EB0347-6FB0-4CB8-9E01-57DE3C95AC14}" emma:medium="tactile" emma:mode="ink">
              <msink:context xmlns:msink="http://schemas.microsoft.com/ink/2010/main" type="line" rotatedBoundingBox="9294,10633 23574,9693 23691,11471 9411,12410"/>
            </emma:interpretation>
          </emma:emma>
        </inkml:annotationXML>
        <inkml:traceGroup>
          <inkml:annotationXML>
            <emma:emma xmlns:emma="http://www.w3.org/2003/04/emma" version="1.0">
              <emma:interpretation id="{5C350E0C-6C21-46FB-A613-BE5A9B607864}" emma:medium="tactile" emma:mode="ink">
                <msink:context xmlns:msink="http://schemas.microsoft.com/ink/2010/main" type="inkWord" rotatedBoundingBox="9298,10692 12891,10455 12974,11719 9381,11955"/>
              </emma:interpretation>
              <emma:one-of disjunction-type="recognition" id="oneOf29">
                <emma:interpretation id="interp105" emma:lang="" emma:confidence="1">
                  <emma:literal>do</emma:literal>
                </emma:interpretation>
                <emma:interpretation id="interp106" emma:lang="" emma:confidence="0">
                  <emma:literal>dog</emma:literal>
                </emma:interpretation>
                <emma:interpretation id="interp107" emma:lang="" emma:confidence="0">
                  <emma:literal>don</emma:literal>
                </emma:interpretation>
                <emma:interpretation id="interp108" emma:lang="" emma:confidence="0">
                  <emma:literal>dot</emma:literal>
                </emma:interpretation>
                <emma:interpretation id="interp109" emma:lang="" emma:confidence="0">
                  <emma:literal>dos</emma:literal>
                </emma:interpretation>
              </emma:one-of>
            </emma:emma>
          </inkml:annotationXML>
          <inkml:trace contextRef="#ctx0" brushRef="#br0" timeOffset="112047.8564">5514 11332 2102 0,'0'-3'46'0,"3"-2"10"0,-3-3 1 0,3 0 3 0,-3 0-48 0,0-2-12 0,3-1 0 0,-3 1 0 15,3-1 48-15,-3 0 8 0,3 1 2 0,0-1 0 16,-3 3-36-16,3 0-7 0,-3 0-2 0,0 1 0 16,0 7-13-16,0 0 0 0,0 0 0 0,0 0 0 15,-3-6 0-15,3 6 0 0,0 0 0 0,-6-2 0 16,0-1-9-16,-6 3 9 0,4 3 0 0,-7-3-9 15,6 5 9-15,-6-2 0 0,0-1 0 0,0 3 0 16,-3 1 0-16,0 2 0 0,-2-3 0 0,-1 6-8 16,0-1 8-16,0 3-10 0,3 1 10 0,0-1-10 15,-3 3 1-15,4-3 0 0,-1 3 0 0,3 0 0 16,0 0 9-16,3 2-13 0,-3 1 5 0,3-1 8 16,3 3 0-16,0 0 8 0,3 1 2 0,1 1 0 15,5 7 2-15,0-4 1 0,3 6 0 0,-1-3 0 16,4 5-13-16,0-5 0 0,3-2 0 0,0-1 0 15,0-5 0-15,3-2 0 0,-3-1 0 0,3-4 0 0,9-1 0 16,0-8 0-16,-7 1 0 0,4-6 0 0,3 0 16 0,0-6-4 16,0-2 0-16,-3-2 0 0,3-1 13 0,-1-5 3 15,-2 0 0-15,0-5 0 0,0 0-16 0,0-3-4 16,-3 0 0-16,-3-2 0 0,0-3-8 0,2 2 0 16,-2-4 0-16,-3-4 0 0,0 1 0 0,-3-6 0 15,3-5 8-15,0-2-8 0,0-1 0 0,0 0 0 16,-3 3 0-16,0 3 0 0,3 0 0 0,-3 5 0 15,0 2-9-15,-3 3 9 0,3-2 0 0,-6 8 0 16,2 2 0-16,-2 5 0 0,0 3 0 0,0 3 0 16,-2 0 0-16,2 5 0 0,-3 0 0 0,0 5 11 15,0-2-11-15,3 5 10 0,-6-2-10 0,0 2 0 16,0-3 0-16,0 0 0 0,-3 3-9 0,3 3 9 16,0 2-12-16,0-2 12 0,0-1 0 0,6-2 0 0,-3 3 0 15,3-3 0-15,-6 3 0 0,6-3 0 0,-3 2 0 16,3-2 0-16,0 0 0 0,-3 8 0 0,0 3 0 0,3 2 0 15,0 3 0-15,3 3 0 0,-3 2 0 0,3 3 0 16,-3 2 0-16,3 6 0 0,0-1 0 0,0 7 0 16,0 1 0-16,3 4-8 0,3-1 8 0,0 3 0 15,3-3-8-15,0-2 8 0,3-3-12 0,-4-5 12 32,1-1-44-32,0-4-3 0,0-3 0 0,0-1 0 0,-3-4-127 15,0-3-26-15</inkml:trace>
          <inkml:trace contextRef="#ctx0" brushRef="#br0" timeOffset="112235.4616">6211 11142 820 0,'0'0'18'0,"0"0"4"0,0 0 1 0,-3 2 0 0,-3 1-23 0,0-3 0 16,6 0 0-16,0 0 0 0</inkml:trace>
          <inkml:trace contextRef="#ctx0" brushRef="#br0" timeOffset="112797.6859">6131 11192 1267 0,'0'0'112'0,"0"0"-89"0,3-5-23 0,-3-1 0 15,3 1 152-15,0 0 25 0,-3-3 6 0,3 2 1 16,-3-1-126-16,0 1-25 0,0-2-5 0,0 3 0 15,-3 0-16-15,3 5-2 0,0 0-1 0,0 0 0 0,0 0 14 16,0 0 2-16,0 0 1 0,0 0 0 0,0 0-3 0,0 0-1 16,-3 2 0-16,-3 4 0 0,3-1-5 0,-3 3-1 15,3-3 0-15,-3 6 0 0,0-1-8 16,0 1-8-16,0 0 12 0,0-1-12 0,0 3 10 0,0 1-10 16,0 1 8-16,3 1-8 0,0 0 15 0,0 0-3 15,3 0 0-15,-3 2 0 0,0-2-4 0,3 3 0 16,-3-3-8-16,3 0 12 0,0-1-12 0,0 1 0 15,0 0 0-15,0 0 0 0,3 3 0 0,0-3 0 16,3-3 0-16,0 0 0 0,0-2 0 0,0-1 0 16,0-2 0-16,0-3 0 0,0-2-9 0,6 0-5 15,-3-3-1-15,3-3 0 0,2 0-5 0,1-2-2 16,3-3 0-16,3-2 0 0,-3-1 8 0,3-2 2 16,0-3 0-16,-1 0 0 0,-2-3 20 0,-3-4 4 0,3 1 0 15,-6 1 1-15,-3-2 13 0,3 1 2 0,-3 1 1 16,-3-5 0-16,0-1 13 0,0 3 2 0,-3 3 1 0,-6-3 0 15,0 1-25-15,0-1-6 0,-3 3-1 0,-3 0 0 16,-6-1-5-16,6 1 0 0,-3 5-8 0,3-2 12 16,0 2-12-16,-3 3 0 0,0 2 8 0,0 1-8 15,0 2 0-15,-2 0 0 0,2 2 0 0,-3 4 0 16,0 2 0-16,3 2-16 0,0 4 3 0,0 2 1 16,-3 2-92-16,3 1-17 15,1 5-4-15,-4-1-890 0</inkml:trace>
          <inkml:trace contextRef="#ctx0" brushRef="#br0" timeOffset="113375.6658">5247 11888 172 0,'0'0'16'0,"0"0"-16"0,0 0 0 0,0 0 0 15,0 0 322-15,0 0 62 0,6 0 12 0,-1 0 2 16,7 0-224-16,-3 0-45 0,3 0-9 0,-3-3-1 16,6 3-47-16,-3 0-10 0,0 3-2 0,3-3 0 15,-3 0-48-15,3 2-12 0,2 1 0 0,4 0 0 16,-3-1 12-16,3 1 2 0,3 0 1 0,0 2 0 15,-1-2 5-15,-2-1 0 0,6 1 1 0,0-1 0 16,-3 1 15-16,5-3 2 0,7-3 1 0,3 1 0 16,-4-1-14-16,7-5-2 0,6 0-1 0,-4-2 0 15,1-1 10-15,0 1 1 0,2-4 1 0,-2 4 0 0,6-3-18 16,-1-1-4-16,-2 4-1 0,-1-1 0 0,1 3-2 16,-6 3 0-16,-4 0 0 0,-2-1 0 0,-3 4-9 0,-3-1 0 15,-1 3 0-15,-2 3 0 0,-3-3 0 0,-3 2 0 16,0 1 0-16,0 2 0 0,-1-2-9 0,-2 0-4 15,-6 2-1-15,0-3 0 16,3 4-25-16,-6-4-5 0,0 4 0 0,-3-4-1 16,0-2-99-16,-3 3-20 0,3 2-4 0,-6-5-809 0</inkml:trace>
          <inkml:trace contextRef="#ctx0" brushRef="#br0" timeOffset="115030.2946">7613 11160 1382 0,'-6'0'123'0,"6"0"-99"16,0-5-24-16,0 5 0 0,0-5 161 0,0 2 27 16,3-2 6-16,3 2 1 0,0-2-108 0,-6 5-22 15,0 0-4-15,6-6-1 0,6 4-32 0,-6-1-8 16,-6 3 0-16,0 0-1 0,0 0-19 0,0 0 0 16,0 0 0-16,0 11 0 0,-3 2 0 0,3 0 0 15,6 6 8-15,-6 2-8 0,0 5 28 0,0-2 3 16,-6 5 0-16,6 0 0 0,-3-2-20 0,3-1-11 15,3-2 12-15,0-3-12 0,3-2 0 0,0-1-12 16,-9-2 0-16,9-3 0 16,5-2-17-16,-2-3-3 0,-9-8-1 0,0 0 0 15,0 0-31-15,0 0-5 0,0 0-2 0,0 0-581 0,-9 0-117 16</inkml:trace>
          <inkml:trace contextRef="#ctx0" brushRef="#br0" timeOffset="116386.0584">6282 10893 1695 0,'0'0'37'0,"0"0"8"0,0 0 2 0,0 0 1 0,0 0-39 0,0 0-9 0,0 0 0 0,0-5 0 16,6-1 37-16,-6 6 6 0,-6-5 1 0,6 5 0 16,0-5-31-16,-3-1-5 0,-6 4-8 0,4-1 11 15,2 1-11-15,-3-1 0 0,0 0 0 0,0 3 0 16,-3 0 0-16,6 0 12 0,-3 0-12 0,0 0 12 15,-3 6-12-15,0 1 0 0,3 1 0 0,0 3 0 16,-6 2-20-16,0 6 0 0,-3 2 0 0,4 3 0 31,-7 5-68-31,3 0-12 0,-3 3-4 0,0 5-600 0</inkml:trace>
          <inkml:trace contextRef="#ctx0" brushRef="#br0" timeOffset="117229.6089">7411 11761 1796 0,'5'-3'40'0,"1"-2"8"0,-6 5 1 0,3-5 1 0,0-6-40 0,6 0-10 15,0-2 0-15,-3 3 0 0,0-4 8 0,3 6 0 16,3-2 0-16,-3 2 0 0,0-3 5 0,0 3 1 16,3 3 0-16,-3 0 0 0,3 2 20 0,-1 0 4 15,-5 3 1-15,6 0 0 0,6 6 0 0,-3-4 0 16,-3 4 0-16,3 2 0 0,3-3-6 0,-3 3-1 0,-9-3 0 16,8 0 0-16,7 1-14 0,0-4-3 0,0 4-1 15,0-4 0-15,0-2-3 0,2 0-1 0,7 0 0 0,3 0 0 16,-3-2 21-16,5-4 4 0,4 4 1 0,3-1 0 15,5-5-15-15,-5 3-2 0,3 0-1 0,-1-1 0 16,-2 1 6-16,0 0 2 0,-4 2 0 0,1-2 0 16,-3-1-26-16,0 1 0 0,-4 0 8 0,1 0-8 15,0-1 0-15,-1 4 12 0,-5-4-12 0,3 1 12 16,-3 2-12-16,-6-2 0 0,-1 2 0 0,-2-2 0 16,-6 3-25-16,0-1 2 0,-6 3 1 0,-6 0 0 15,0 0-13-15,0 0-2 16,0 0-1-16,0 0 0 0,0 0-2 15,0 0 0-15,-3 5 0 0,-3 0 0 0,-6 3-148 0,-3-2-31 16,-14 7-5-16,5-5-2 0</inkml:trace>
          <inkml:trace contextRef="#ctx0" brushRef="#br0" timeOffset="115168.0397">7702 10874 864 0,'-12'-8'76'0,"12"8"-60"0,0 0-16 0,0 0 0 0,-3-7 341 0,3 7 66 0,6-6 13 0,0 1 2 15,0 0-264-15,-6 5-53 0,0 0-10 0,0 0-3 32,9 0-92-32,0 0-32 0,-9 0 0 0,0 0-755 0,6 5-150 0</inkml:trace>
          <inkml:trace contextRef="#ctx0" brushRef="#br0" timeOffset="115823.6863">7922 11322 1324 0,'0'0'59'0,"0"0"12"0,0 0-57 0,0 0-14 15,0 0 0-15,0 0 0 0,0 0 280 0,9-3 54 16,-3 0 10-16,3-2 3 0,0-3-287 0,3 3-60 16,6-3 0-16,-3 2-17 15,-3-1-115-15,3 1-24 0,6-4-4 0,-1 2-804 0</inkml:trace>
          <inkml:trace contextRef="#ctx0" brushRef="#br0" timeOffset="115651.8571">8003 11102 345 0,'0'0'31'0,"0"0"-31"15,0 0 0-15,0 0 0 0,12-5 459 0,0 2 85 16,-9-5 18-16,6 0 3 0,5-2-453 0,-2-1-92 15,-6-2-20-15,0-1 0 0,0-1 0 0,0-4-12 16,0 3 4-16,-3-2 0 0,-3-3 8 0,6 2 0 16,0 0 0-16,0 1 0 0,-6-1 0 0,0 1 8 15,3-6-8-15,3 6 0 0,0-4 32 0,-3 1 1 16,-9 0 1-16,3 0 0 0,3 2-20 0,0 1-4 16,-9-1-1-16,3 1 0 0,6 2-9 0,0 0 0 15,-6 0 0-15,-3 3 0 0,0 0-14 0,0 0-5 16,6-1-1-16,-3 4 0 0,-6-1 10 0,6 3 2 0,6 0 0 15,0 6 0-15,-2-4 21 0,-1 4 5 0,3 2 1 16,0 0 0-16,3-3-19 0,-3 3-9 0,-6 3 1 16,6-3 0-16,0 0 8 0,0 0 12 0,-3 8-2 15,0 2-1-15,0 1-9 0,0-1 0 0,6 6 0 0,-6-3 0 16,0 6-9-16,3 2 9 0,6 0-12 0,0 6 12 16,-3 2 0-16,3 3 19 0,-1 5-3 0,4 0 0 15,-3 0-1-15,3 5-1 0,-6-2 0 0,6 2 0 16,6 0-2-16,-9-2 0 0,-12 0 0 0,6 2 0 15,12-2-3-15,-3 0-1 0,-6-1 0 0,3-4 0 16,0-1-16-16,0-8-4 0,3 1-1 0,-6-3 0 16,-3-6-10-16,-3 1-1 0,6-3-1 0,-6-6 0 15,0-2-132 1,0 0-27-16,0-3-4 0</inkml:trace>
        </inkml:traceGroup>
        <inkml:traceGroup>
          <inkml:annotationXML>
            <emma:emma xmlns:emma="http://www.w3.org/2003/04/emma" version="1.0">
              <emma:interpretation id="{62858A57-81A4-45D7-9449-BF56FDDB3F9E}" emma:medium="tactile" emma:mode="ink">
                <msink:context xmlns:msink="http://schemas.microsoft.com/ink/2010/main" type="inkWord" rotatedBoundingBox="14326,10582 17319,10385 17378,11286 14385,11483"/>
              </emma:interpretation>
              <emma:one-of disjunction-type="recognition" id="oneOf30">
                <emma:interpretation id="interp110" emma:lang="" emma:confidence="0">
                  <emma:literal>Find-setout</emma:literal>
                </emma:interpretation>
                <emma:interpretation id="interp111" emma:lang="" emma:confidence="0">
                  <emma:literal>Find. setout</emma:literal>
                </emma:interpretation>
                <emma:interpretation id="interp112" emma:lang="" emma:confidence="0">
                  <emma:literal>Find. stint</emma:literal>
                </emma:interpretation>
                <emma:interpretation id="interp113" emma:lang="" emma:confidence="0">
                  <emma:literal>Find-setouts</emma:literal>
                </emma:interpretation>
                <emma:interpretation id="interp114" emma:lang="" emma:confidence="0">
                  <emma:literal>Find. Setout</emma:literal>
                </emma:interpretation>
              </emma:one-of>
            </emma:emma>
          </inkml:annotationXML>
          <inkml:trace contextRef="#ctx0" brushRef="#br0" timeOffset="119627.1942">10179 10890 1267 0,'0'0'56'0,"0"0"12"0,0 0-55 0,0 0-13 0,0-5 0 0,0-3 0 16,0 0 168-16,0 0 32 0,0 0 5 0,3-2 2 16,0-1-144-16,-3 3-29 0,0-2-6 0,0-1 0 15,3 3-28-15,0 0 0 0,-3 0-12 0,0 8 12 16,0 0-13-16,0 0 5 0,3-5 8 0,-3 5-13 15,0 0 13-15,0 0 0 0,0 0 0 0,0 0 0 16,6 5 16-16,0 3-4 0,-4 5-1 0,1 1 0 16,0 4 15-16,0 3 3 0,0 6 1 0,0-1 0 15,-3 3 7-15,3 0 2 0,-6 0 0 0,3 3 0 16,0 0-9-16,0 5-2 16,0-3 0-16,0 3 0 0,0 0-6 0,3 1-2 0,0-7 0 15,0 1 0-15,-3-3-20 0,0-2 0 0,3-6 0 16,-3-5 0-16,3 2-20 0,-3 1-1 0,0-6-1 15,0-3 0 1,0-2-15-16,0 0-3 0,0-8-1 0,-3 6 0 16,3-6-106-16,0 0-21 0,-6 0-4 0</inkml:trace>
          <inkml:trace contextRef="#ctx0" brushRef="#br0" timeOffset="119908.3763">10116 10930 2250 0,'0'0'49'0,"0"0"11"0,6-5 1 0,-6-3 3 0,3 0-52 0,3 0-12 16,0-3 0-16,0 1 0 0,3-4 0 0,0 4 0 16,3-3 8-16,0-1-8 0,0 1-8 0,2 0-5 15,4 2-1-15,3-2 0 0,3 3 23 0,-3-1 5 16,0 0 1-16,5 1 0 0,7-1 20 0,0 1 4 15,0 2 1-15,-1 0 0 0,-2 0-18 0,0 0-3 16,0 0-1-16,-4 3 0 0,1-3-34 0,-3 2-6 16,0-2-2-16,-3 3 0 15,0-3-36-15,-4 3-7 0,1 0-1 0,-3-1-1 16,0 1-139-16,-6 0-27 0,6-3-5 0,-15 8-2 0</inkml:trace>
          <inkml:trace contextRef="#ctx0" brushRef="#br0" timeOffset="120127.0867">10140 11081 1843 0,'0'0'81'0,"0"0"18"0,0 0-79 0,0 0-20 0,0 0 0 0,0 0 0 15,3 5 147-15,6-2 25 0,0-1 6 0,0 1 1 16,3-3-159-16,0-3-31 0,2 3-6 0,4-2-2 15,3-1 31-15,3-2 5 0,3 2 2 0,0 0 0 16,-4-2-19-16,7 3 0 0,0-4 0 0,0 1 0 16,2 0-46-16,-2-1-3 0,-3 1-1 15,-3-3-654-15,-3-2-130 0</inkml:trace>
          <inkml:trace contextRef="#ctx0" brushRef="#br0" timeOffset="120421.0097">10872 11091 1785 0,'3'14'159'0,"-3"-6"-127"15,0-1-32-15,0 4 0 0,0 0 137 0,0 4 22 16,0 1 4-16,0 3 1 0,0 2-101 0,3-2-20 16,0 2-4-16,0-3-1 0,-3-2-38 0,6 0-10 15,-3 0-1-15,0-3 0 16,0-2-15-16,3-3-3 0,0 0-1 0,0-3 0 16,-6-5-103-16,9 0-21 0,0-3-4 0,0-2-1 0</inkml:trace>
          <inkml:trace contextRef="#ctx0" brushRef="#br0" timeOffset="120592.7085">11000 10795 2509 0,'0'0'111'0,"0"0"23"15,0 0-107-15,0 0-27 0,0 0 0 0,0 0 0 16,0 0 10-16,0 0-10 0,0 0 12 0,0 0-758 15,-6 3-151-15</inkml:trace>
          <inkml:trace contextRef="#ctx0" brushRef="#br0" timeOffset="121013.9637">11221 10938 1324 0,'0'0'118'0,"0"0"-94"0,5 8-24 15,4-3 0-15,-3 3 199 0,0 3 35 0,6-1 7 16,-3 1 2-16,0 2-173 0,3 0-34 0,-3 0-8 0,0 3 0 16,-6 0-16-16,0 0-4 0,3 0 0 0,-3 3 0 15,3-4-8-15,-3 1 0 0,0-3 0 0,0 1 0 16,0-1 0-16,-3-2 0 0,0-4 0 0,3 1 0 15,-3-8-12-15,0 0-2 0,0 0 0 0,0 0 0 16,0 0 14-16,0 0 0 0,0 0 0 0,0 0-9 16,6-8 17-16,-4-2 4 0,1-1 1 0,3 1 0 15,0-4 15-15,0-1 4 0,3-1 0 0,0-3 0 16,-3 3-9-16,6-2-2 0,0-1 0 0,0 3 0 16,0 1-7-16,0 1-2 0,0 1 0 0,-1 5 0 15,-2 0-12-15,-3 6 11 0,3-1-11 0,-3 3 10 16,3 3-10-16,-3 5 0 0,-3 2-10 0,3 3 10 15,0 3-8-15,0 5 8 0,0 1 0 0,-3 1-9 0,3 1 9 0,-3 0-13 16,0 2 5-16,0-2 8 16,0 0-122-16,3-3-17 15,0-5-3-15</inkml:trace>
          <inkml:trace contextRef="#ctx0" brushRef="#br0" timeOffset="121591.9524">12182 11004 403 0,'0'0'17'0,"3"0"5"0,3 0-22 0,-6 0 0 0,0 0 0 0,0-3 0 16,3-5 414-16,-3-2 78 0,-3-1 16 0,0 1 4 16,-3-1-427-16,3 1-85 0,-3-1-16 0,0 0-4 15,0 1 20-15,-3-1 0 0,3 6 8 0,0 0-8 16,-3 2 20-16,0 0-2 0,3 1 0 0,-2-1 0 15,-1 3-7-15,0 3-2 0,-3-1 0 0,0 4 0 16,0 2-9-16,0-1 0 0,-3 1 0 0,3 3 0 16,-3 2 0-16,3 0-12 0,-2 3 2 0,2 0 1 15,-3 0-2-15,3 3 0 0,3-1 0 0,0 1 0 16,0 2 19-16,3-3 3 0,0 4 1 0,3-1 0 16,3-3-12-16,0 3-12 0,0-2 2 0,0-3 1 15,3-3 1-15,3 0 0 0,-3-2 0 0,3-6 0 16,0 0-6-16,-6-5-1 0,9 0 0 0,0-2 0 15,0-1 3-15,3-2 0 0,-3-3 0 0,3 0 0 16,-4 0 12-16,4-3 0 0,0 1 0 0,0-3 10 16,0-1 24-16,0-2 5 0,3 1 1 0,-3-4 0 0,0 1-14 15,0-4-2-15,3 1-1 0,-1-5 0 0,1-6 13 16,-3 0 2-16,3-2 1 0,-3-6 0 0,0-2-28 0,0 0-11 16,3 2 8-16,-9 0-8 0,0 0 11 0,-3 3-3 15,3 6-8-15,2-1 12 0,1 3-4 0,0 5-8 16,-3 0 11-16,-3 6-11 0,3 2 28 0,-3 3 0 15,-3 2-1-15,3 3 0 0,0 3-7 0,-3 2-2 16,-3-2 0-16,3 5 0 0,0 0-18 0,0 0 0 16,-3 10 0-16,-3 4 0 0,-3 2 0 0,0 5 8 15,6 0-8-15,0 8 0 0,0 3 8 0,3 5-8 16,0 5 0-16,3 6 0 0,-6 5 0 0,3 0 0 16,0-1 0-16,0 1 0 0,9-5 16 0,0 2 0 0,-3-2 0 15,3 0 0-15,0-1-16 0,0 1-9 0,-3-6 1 16,-3-2-810-16,-3-1-162 15</inkml:trace>
          <inkml:trace contextRef="#ctx0" brushRef="#br0" timeOffset="123169.7159">12664 11110 2170 0,'0'0'96'0,"0"0"20"0,0 0-92 0,0 0-24 16,0 0 0-16,0 0 0 0,0 0 44 0,0 0 4 15,0 0 0-15,9-3 1 0,-3 1-49 0,0-1-16 16,-6 3 0-16,0 0 0 0,12-3 8 0,0 1 8 0,0-1-13 0,-3 3 5 15,6 0 8-15,-1-3 0 0,4 3 0 0,0 0 0 16,0 0 12-16,3-2-1 0,3 2-1 0,-1 0 0 16,4 0-10-16,0 0 10 0,0 0-10 0,3-3 10 31,-1 0-50-31,4 1-11 0,-6-4-1 0,3 1-605 0,-10 0-121 0</inkml:trace>
        </inkml:traceGroup>
        <inkml:traceGroup>
          <inkml:annotationXML>
            <emma:emma xmlns:emma="http://www.w3.org/2003/04/emma" version="1.0">
              <emma:interpretation id="{541D37B2-D6B3-4D49-8430-E29D29C65259}" emma:medium="tactile" emma:mode="ink">
                <msink:context xmlns:msink="http://schemas.microsoft.com/ink/2010/main" type="inkWord" rotatedBoundingBox="17831,10071 21330,9841 21431,11377 17932,11607"/>
              </emma:interpretation>
            </emma:emma>
          </inkml:annotationXML>
          <inkml:trace contextRef="#ctx0" brushRef="#br0" timeOffset="123763.6064">13983 10660 1612 0,'0'0'72'0,"0"0"14"0,3-3-69 0,3 1-17 16,-3-1 0-16,-3 3 0 0,0-5 99 0,-3 0 16 0,0-1 3 0,-3 1 1 31,0 0-132-31,-6-3-27 0,0 2-4 0,-3 4-2 16,0-3 14-16,-3 5 2 0,-2 0 1 0,-1 0 0 0,-3 0 15 0,3 5 3 0,0-3 1 15,3 4 0-15,1-4 26 0,-1 4 6 0,0-4 1 0,3 1 0 16,0 2 25-16,3 1 4 0,0-4 2 0,3 3 0 16,3 1-24-16,0-4-5 0,6-2-1 0,0 0 0 15,0 0-16-15,0 8-8 0,0-2 0 0,6-1 8 16,0 6-8-16,3-1-17 0,3 1 4 0,3-1 1 15,0 6 0-15,3 0 1 0,0 3 0 0,-1-1 0 32,4 3-13-32,0 0-2 0,-3 3-1 0,3 0 0 0,-3-3 43 0,0 0 9 0,-1-2 2 0,1-1 0 15,-6 4-6-15,0-4-1 0,-3 1 0 0,0-1 0 16,-6 1-6-16,3-1-2 0,-6 1 0 0,-3 2 0 16,0 0-12-16,-6 0-10 0,3 0 2 0,-6-2 0 15,3-3-7-15,-6 2-1 0,0-2 0 0,1 0 0 0,-4-3 3 16,0 0 0-16,0-5 0 0,0 0 0 0,0 0 13 15,0-5 0-15,4 0 0 0,-1-1-9 0,0-4-13 16,0-1-2-16,0 0-1 0,3-2-553 16,0-3-110-16</inkml:trace>
          <inkml:trace contextRef="#ctx0" brushRef="#br0" timeOffset="233126.8373">14060 10885 752 0,'0'0'33'0,"0"0"7"0,0 0-32 0,0 0-8 0,0 0 0 0,0 0 0 16,3-5 84-16,-3 5 14 0,0 0 3 0,0 0 1 16,6 0-59-16,-6 0-12 0,0 0-3 0,3-3 0 15,3 3 13-15,0 0 3 0,0 0 0 0,0 0 0 16,0 0 6-16,3 0 2 0,-3 0 0 0,0 0 0 16,0 0-8-16,0 0 0 0,3 0-1 0,-4 0 0 15,1 0-8-15,3 0-2 0,0 0 0 0,0 0 0 16,-3 0-22-16,3 0-11 0,0-3 10 0,0 1-10 15,0-1 8-15,0 0-8 0,0-2 0 0,0 3 0 16,0-4 10-16,2-2-10 0,-2 0 10 0,0 0-10 16,3-2 22-16,0-1-2 0,3 1 0 0,-3-1 0 15,0-2 2-15,3 0 0 0,0-1 0 0,0 4 0 16,-1-3-22-16,4-1 8 0,-3 4-8 0,0-3 0 16,-3 2 0-16,-3 0 0 0,0 3 0 0,-3-2 0 15,3 2 0-15,0 3-12 0,-6-1 12 0,0 1-12 16,-3-3 12-16,0 3 0 0,0-3 8 0,0 3-8 15,-3-3 11-15,3 2-3 0,3 1 0 0,-9 2 0 0,3-5-8 16,-3 3 0-16,6 0-12 0,-3-3 12 0,3 0 0 0,-3 3 0 16,-3-3 0-16,0 0 8 0,0 3-8 0,0-6 8 15,0 3-8-15,0 3 8 0,-3-1-8 0,3 4 0 16,-3-1 0-16,0-2 0 0,3 5 11 0,0-3-3 16,0 1-8-16,-3-1 12 0,4 3-12 0,-1 0 0 15,0-3 0-15,6 3 0 0,-6 0-8 0,6 0-5 16,-9 3-1-16,9-3 0 0,0 0-2 0,0 0 0 15,0 0 0-15,-3 3 0 0,3-3 16 0,0 0 0 16,0 0 0-16,0 0 0 0,-6 8 0 0,6-8 0 16,0 0 0-16,-6 5 0 0,3 0 11 0,3-5-2 0,0 0 0 15,0 0 0-15,-6 11-9 0,3-3 10 0,3 0-10 16,-3-1 10-16,3-1-10 0,-3 2 0 0,0 0 0 16,3 2 8-16,0-2-8 0,0 0 0 0,-3 3 0 15,0-1 0-15,0-2 0 0,0 5 0 0,0-5 0 0,-3 3 0 16,0 2 0-16,0-2 0 0,3-1 0 0,-3 1 0 15,0-3 0-15,3 5 0 0,0-5 12 0,3 3-4 16,-3-3 7-16,0 2 1 0,3-2 0 0,0 3 0 16,-3-1-8-16,1 1 0 0,2-3-8 0,-3 2 12 15,3 1-12-15,0 0 0 0,0 2 0 0,3-3 0 16,-3-2 0-16,0 0 0 0,2 3 0 0,1-1 0 16,0-4 19-16,0 2 1 0,0-3 0 0,3 3 0 15,-6-8-3-15,6 5 0 0,0 0 0 0,0 1 0 0,-6-6-17 16,6 8 10-16,0-3-10 0,3-2 8 0,0 2 3 15,-3-2 0-15,0 2 0 0,3-3 0 0,3-2-1 0,-3 3 0 16,3-3 0-16,-1 0 0 0,-2-3 3 0,6 1 1 16,-3 2 0-16,0-3 0 0,0 3 1 0,0-2 0 15,-3 2 0-15,3 0 0 0,-3 0-5 0,3-3-1 16,-1 3 0-16,-2-5 0 0,0 2 0 0,0-2 0 16,3-1 0-16,-3 1 0 0,0 0-9 0,-3-3 8 15,0-3-8-15,0 1 8 0,0 2-8 0,0-5 0 16,-3 2 0-16,0-2 0 0,3-1 12 0,-3 1 1 15,0 0 0-15,3-3 0 0,0 0-13 0,0 3 0 16,-1-3 0-16,1 0 0 0,-3 0 16 0,3 1 3 16,0-1 1-16,3 0 0 0,0 0-8 0,-3 3-2 15,0-1 0-15,0-1 0 0,3-1-10 0,-3-3 0 16,0 3 0-16,3 0 0 0,-3-2 0 0,0-3 0 0,-3 2 0 0,3-2 0 16,-3 0 0-16,3-3 0 0,-3 0 0 0,2 3 8 15,1-3-8-15,0-2 0 0,0 5 0 0,0-1 0 16,3 1-23-16,-3 0 0 0,0-3 0 0,0 3 0 15,3 3 15-15,-3-1 8 0,-3 1-10 0,0 2 10 16,0 3-11-16,0-1 11 0,-3 4-12 0,3 2 12 16,-3 0 0-16,0 0 0 0,3 0 0 0,-3 3 0 15,0-3 0-15,0 8 0 0,3-6 0 0,-3-2 0 16,0 1-10-16,-3 1 10 0,3 6-8 0,0 0 8 16,6-5-16-16,-6 5 1 0,0 0 1 0,0 0 0 15,0-8 14-15,0 8-9 0,0 0 9 0,0 0-8 16,0 0 8-16,0 0 0 0,0 0 8 0,0 0-8 15,-6 5 0-15,3 6 8 0,0-1-8 0,-3 1 0 0,0 0 0 0,0 2 0 16,0-3 0-16,0 6 8 0,0 3-8 16,-3 2 0-16,3-2 0 0,0 2 0 0,-3 0 0 0,3 3 0 15,0 2 0-15,1 1 0 0,2 4 0 0,-3 4 0 16,3-1 0-16,-3 3 0 0,3 3 0 0,0-6 0 16,0 1 0-16,3-1 8 0,0 0 2 0,0 1 1 15,3-3 0-15,-3-1 0 0,3 1 3 0,0-3 1 16,3 0 0-16,3 0 0 0,-3-5-15 0,-1 0 8 15,1-5-8-15,0-4 0 0,3 1 0 0,-6-5-20 16,-3-11 4-16,6 5 0 16,-6-5-109-16,9 0-22 0,-3-2-4 0,0-6-847 0</inkml:trace>
          <inkml:trace contextRef="#ctx0" brushRef="#br0" timeOffset="233642.3313">14572 10266 1594 0,'0'0'71'0,"0"0"14"0,0 0-68 0,0 0-17 15,0 0 0-15,0 0 0 0,0 0 64 0,-3 8 8 0,3-8 3 16,0 0 0-16,0 0-18 0,0 0-3 0,0 0-1 0,0 0 0 16,0 0-20-16,0 0-4 0,0 0-1 0,6 2 0 15,3 1 9-15,0-3 2 0,0-3 0 0,0 1 0 16,3 2 17-16,6-3 4 0,-1 0 1 0,4 1 0 15,6-1-38-15,3 1-8 0,0 2-2 0,5-6 0 16,1 4 6-16,6-4 1 0,-1-2 0 0,1 0 0 16,0 1-36-16,-1-1-8 0,-5 0 0 0,0 2-1 31,0-2-188-31,2 0-38 0</inkml:trace>
          <inkml:trace contextRef="#ctx0" brushRef="#br0" timeOffset="126025.9428">15876 10306 864 0,'0'0'38'0,"0"0"8"0,0 0-37 0,-6 5-9 16,-3 0 0-16,3-2 0 0,-3 2 129 0,0 0 24 16,-3-2 5-16,3 2 1 0,0 1-95 0,0-1-20 15,1-2-3-15,2 2-1 0,0 3 16 0,-3-3 2 16,6 0 1-16,-6-2 0 0,3 2-48 0,6-5-11 15,0 0 0-15,-3 6 0 0,3-6 0 0,-6 2 0 16,6-2 0-16,0 0 0 0,0 0 11 0,0 0-11 0,-3 5 12 0,0 3-12 16,3-8 32-16,0 0-1 0,-6 8 0 0,3 0 0 15,0 0 6-15,0 0 2 0,0 3 0 0,-3-3 0 16,0 0-1-16,0 0 0 0,0 5 0 0,0-3 0 16,-3 6-7-16,3 3-2 0,1-1 0 0,-1 3 0 15,0 1 1-15,-3 4 0 0,3 1 0 0,0 4 0 16,0 1-5-16,3 5-1 0,3 0 0 0,-3 3 0 15,0 0-24-15,3-3 0 0,0-3 8 0,3-2-8 16,-3-3 0-16,0-3 0 0,3-2 0 0,0-3 8 31,0-2-106-31,0-3-22 0,0 0-4 0,3-6-869 0</inkml:trace>
          <inkml:trace contextRef="#ctx0" brushRef="#br0" timeOffset="126572.1682">16162 10676 2181 0,'0'0'48'0,"0"0"9"0,0 0 3 0,-3-5 2 0,0-1-50 0,0-2-12 16,3 0 0-16,0-2 0 0,0-3 0 0,3-1 0 15,-3 1 0-15,6-3 0 0,0 0-10 0,0 1 2 16,2 1 0-16,1-2 0 0,0 6-11 0,0-1-1 16,0 6-1-16,0-3 0 0,0 5 21 0,0 1 15 15,3-1-3-15,0 3 0 0,-3 0 23 0,0 3 4 0,0 2 1 16,-1 6 0-16,-2 2-32 0,0 5-8 0,-3 1 0 0,3 5 0 16,-3 2-18-16,0 3-5 0,0 0-1 0,0 6 0 15,-3-1 24-15,6 1 0 0,-3-1 0 0,0-2 0 16,0 0 0-16,0-6 0 0,0 0 0 0,6-2 0 15,-3-3 11-15,3-2-3 0,-3-3-8 0,3-3 12 16,-3-2 8-16,0-1 0 0,0-2 1 0,0-3 0 16,-6-5-4-16,6 3-1 0,2-3 0 0,1-3 0 15,0 1-16-15,-3-4 0 0,3-1 0 0,0-4 0 16,0 0 0-16,-3-4 0 0,6-1 8 0,-3-6-8 16,3 1 15-16,0-3-1 0,0-5 0 0,-1 0 0 15,4-2 9-15,0-1 1 0,-3 0 1 0,3 0 0 16,-3 1-25-16,0-1 0 0,0 0 0 0,-3 3 0 15,0 2 0-15,-3 1 0 0,2 7 0 0,-2 4 0 0,0 4 12 16,-3 3-4-16,0 5 0 0,-3 3 0 0,0 0-8 16,3 8 8-16,0 6-8 0,0 1 8 0,3 7-8 0,-3 1 0 15,-3 1 0-15,0 5 0 0,0 3 0 0,0 0 0 16,0 5 0-16,-3 3 0 0,3-3 0 0,0 2 0 16,6-2 0-16,-3 0-11 15,-6 0-33-15,6-2-8 0,-3-6 0 0,3-3-662 16,-3-2-132-16</inkml:trace>
          <inkml:trace contextRef="#ctx0" brushRef="#br0" timeOffset="126853.3491">16936 10295 1497 0,'0'0'133'0,"8"8"-106"0,1-3-27 0,3 6 0 16,-3-3 185-16,0 2 32 0,3 9 7 0,-3 2 0 16,6 5-162-16,0 4-33 0,-3 1-6 0,3 6-2 15,-1 0 7-15,1 3 0 0,-3 8 1 0,0-1 0 16,0 6 28-16,0 3 6 0,0-1 1 0,-3 1 0 16,-3-1-16-16,0-7-4 0,0 0 0 0,-3-1 0 15,-9 1-19-15,3-3-4 0,0-5-1 0,0-6 0 16,-6-2-51-16,0-6-10 0,-3-2-3 0,3-5 0 15,0-6-119-15,-6-5-24 0,-3-3-5 0,3-5-855 16</inkml:trace>
        </inkml:traceGroup>
        <inkml:traceGroup>
          <inkml:annotationXML>
            <emma:emma xmlns:emma="http://www.w3.org/2003/04/emma" version="1.0">
              <emma:interpretation id="{DF82120D-5145-4898-9A54-F04185211D5D}" emma:medium="tactile" emma:mode="ink">
                <msink:context xmlns:msink="http://schemas.microsoft.com/ink/2010/main" type="inkWord" rotatedBoundingBox="22464,9910 23584,9836 23691,11471 22571,11545"/>
              </emma:interpretation>
            </emma:emma>
          </inkml:annotationXML>
          <inkml:trace contextRef="#ctx0" brushRef="#br0" timeOffset="128774.7781">18275 10578 288 0,'0'0'12'0,"0"0"4"0,0 0-16 0,0 0 0 16,0 0 0-16,0 0 0 0,0 0 168 0,0 0 30 16,0 0 6-16,0 0 2 0,9-3-141 0,-9 3-28 15,0 0-5-15,0 0-2 0,6-2-30 0,-6 2 0 16,6-3 0-16,-6 3 0 0,0 0-14 0,0 0 4 16,0 0 1-16,0 0 0 0,0 0 20 0,0 0 4 15,0 0 1-15,0 0 0 0,0 0 31 0,0 0 6 16,0 0 2-16,0 0 0 0,0 0 5 0,0 0 0 0,0 0 1 15,0 0 0-15,0 0-2 0,0 0-1 0,0 0 0 16,0 0 0-16,0 0-3 0,9 0-1 0,-3 0 0 0,-6 0 0 16,9 0-8-16,0 3-2 0,-1-3 0 0,4 0 0 15,0 0 3-15,3 2 0 0,3-2 0 0,6 0 0 16,3 0 2-16,2-2 1 0,7 2 0 0,0-3 0 16,6 0-13-16,2 3-2 0,-2-2-1 0,-3-1 0 15,-1 1-18-15,1 2-4 0,-3-6-1 0,-1 6 0 16,-5-2-11-16,3-1-14 0,0 0 3 0,-4 1 1 15,-2-1-8-15,-3 0-2 0,3 1 0 0,-3 2 0 16,-1-3-41 0,-2 3-9-16,0 0-2 0,0 0 0 0,-3 0-41 0,0-3-9 15,-4 3-2-15,1 0 0 0,0-2-36 0,-6 2-7 16,9 0-1-16,-18 0-1 0</inkml:trace>
          <inkml:trace contextRef="#ctx0" brushRef="#br0" timeOffset="129087.2064">18474 10933 2041 0,'0'0'90'0,"0"0"19"0,6 2-87 0,-3 1-22 0,3-6 0 0,0 3 0 16,0-2 61-16,3 2 8 0,6-6 2 0,-3 4 0 16,3-4-47-16,0 1-8 0,3 0-3 0,2-1 0 15,7 1-3-15,0 0-1 0,0 2 0 0,5-2 0 16,-2 2-9-16,6 1 0 0,0-1 0 0,2 0 0 16,7 1 0-16,0 2 0 0,2-3 0 0,-2 0 8 15,3 3-19-15,-4-2-4 0,1-3-1 0,-3 2 0 16,-1-5-157-1,-5 0-32-15,35-5-7 0,-23-6-608 0</inkml:trace>
          <inkml:trace contextRef="#ctx0" brushRef="#br0" timeOffset="129681.0127">19031 9880 518 0,'-3'0'46'0,"-3"0"-37"0,6 0-9 0,-6-3 0 16,0 3 190-16,0-3 36 0,0 1 7 0,-3-1 2 15,6-2-135-15,3 5-28 0,0 0-4 0,0 0-2 16,-6-3-10-16,6 3-3 0,0 0 0 0,0 0 0 15,0 0-26-15,0 0-6 0,0 0-1 0,0 0 0 16,0 0 20-16,0 0 3 0,-3 8 1 0,3 0 0 16,0-8-8-16,0 5-2 0,0 3 0 0,0 0 0 15,0 0 4-15,0 0 1 0,0 3 0 0,0-1 0 16,-3 1-22-16,0 5-4 0,1 5-1 0,-4 3 0 16,0 7 0-16,-3 6-1 0,-3 8 0 0,-3 8 0 0,3 5-1 15,0 9 0-15,0 7 0 0,-3 0 0 0,3 0 26 16,0 3 4-16,1-1 2 0,-4-2 0 0,6 0 9 15,-6-5 1-15,3-3 1 0,0-5 0 0,0 3-31 16,-3-3-6-16,3-6-2 0,-5-2 0 0,2-5-14 0,0-3-10 16,-3-6 2-16,6-4 0 15,0-6-24-15,3-3-4 0,-3-7 0 0,3-3-1 16,3-6-12-16,0-4-3 0,3-1 0 0,3-5 0 16,-6-3-154-16,3-5-31 0,1-15-7 0,-1-7 0 0</inkml:trace>
        </inkml:traceGroup>
      </inkml:traceGroup>
      <inkml:traceGroup>
        <inkml:annotationXML>
          <emma:emma xmlns:emma="http://www.w3.org/2003/04/emma" version="1.0">
            <emma:interpretation id="{EBA0DABD-F2FF-4971-938B-EF5C7B4F40CD}" emma:medium="tactile" emma:mode="ink">
              <msink:context xmlns:msink="http://schemas.microsoft.com/ink/2010/main" type="line" rotatedBoundingBox="15475,11682 22356,11434 22401,12677 15519,12924"/>
            </emma:interpretation>
          </emma:emma>
        </inkml:annotationXML>
        <inkml:traceGroup>
          <inkml:annotationXML>
            <emma:emma xmlns:emma="http://www.w3.org/2003/04/emma" version="1.0">
              <emma:interpretation id="{61EF03B8-BA43-4475-93CB-9CD924FED3BC}" emma:medium="tactile" emma:mode="ink">
                <msink:context xmlns:msink="http://schemas.microsoft.com/ink/2010/main" type="inkWord" rotatedBoundingBox="15475,11682 22356,11434 22401,12677 15519,12924"/>
              </emma:interpretation>
              <emma:one-of disjunction-type="recognition" id="oneOf31">
                <emma:interpretation id="interp115" emma:lang="" emma:confidence="0">
                  <emma:literal>Find-seta)</emma:literal>
                </emma:interpretation>
                <emma:interpretation id="interp116" emma:lang="" emma:confidence="0">
                  <emma:literal>Find-set (2)</emma:literal>
                </emma:interpretation>
                <emma:interpretation id="interp117" emma:lang="" emma:confidence="0">
                  <emma:literal>Find-set (4)</emma:literal>
                </emma:interpretation>
                <emma:interpretation id="interp118" emma:lang="" emma:confidence="0">
                  <emma:literal>Find-set(s)</emma:literal>
                </emma:interpretation>
                <emma:interpretation id="interp119" emma:lang="" emma:confidence="0">
                  <emma:literal>Find-set (2</emma:literal>
                </emma:interpretation>
              </emma:one-of>
            </emma:emma>
          </inkml:annotationXML>
          <inkml:trace contextRef="#ctx0" brushRef="#br0" timeOffset="135200.1061">11283 12017 1551 0,'0'0'68'0,"0"0"16"0,0 0-68 0,0 0-16 15,0 0 0-15,0 0 0 0,0 0 58 0,0 0 8 16,0 0 2-16,0 0 0 0,3-2-36 0,-3 2-6 0,6-6-2 16,-6 6 0-16,0 0 13 0,0 0 3 0,0 0 0 15,6-2 0-15,-6 2-10 0,0 0-2 0,0 0 0 0,0 0 0 16,0 0 1-16,0 0 0 0,0 0 0 0,0 0 0 16,6 5-9-16,0-2-1 0,0 2-1 0,-3 3 0 15,-6 0-8-15,3 5-2 0,3 3 0 0,-3 0 0 16,-3 2 4-16,0 6 0 0,0-3 0 0,3 6 0 15,-3-3 16-15,0-1 4 0,0 4 1 0,3-1 0 16,0 1-33-16,0-1 0 0,-3-2 0 0,0 3 0 16,3-4 0-16,-3-1 0 0,3 1 0 0,0-1-9 15,-3-4-5-15,6-2-1 0,0 0 0 0,-3-3 0 16,-3-2-7-16,0-1-2 0,3-2 0 0,0-8 0 16,0 0-24-16,-3 5-4 15,3-5-2-15,0 0 0 0,0 0-147 0,-6 6-30 16,0-6-5-16</inkml:trace>
          <inkml:trace contextRef="#ctx0" brushRef="#br0" timeOffset="135503.0162">11277 12020 1267 0,'0'0'112'0,"0"0"-89"0,0 0-23 0,3-5 0 15,3-1 128-15,0 1 22 0,3-3 4 0,-3 0 1 16,-6 0-85-16,9 0-17 0,3 0-3 0,3 1-1 16,2-1 2-16,4-3 0 0,0 0 0 0,0 3 0 15,3-2 1-15,0-1 1 0,-1 1 0 0,4-1 0 16,-3 1-8-16,3-1-1 0,0 0-1 0,-1 1 0 15,4-1-27-15,-6 3-4 0,-3-2-2 0,0 2 0 16,-1 0-36-16,-2-3-7 0,0 6-2 0,0-3 0 16,-6 5-105-16,0 1-20 0,-3 2-5 0,-3-3-459 15,-6 3-91-15</inkml:trace>
          <inkml:trace contextRef="#ctx0" brushRef="#br0" timeOffset="135737.3518">11292 12216 1728 0,'0'0'153'0,"0"0"-122"0,0 0-31 0,0 0 0 16,0 0 93-16,0 0 13 0,0 0 2 0,0 0 1 16,0 0-66-16,9 0-14 0,0 0-2 0,3-3-1 15,3 1-14-15,2-1-2 0,1 0-1 0,3 1 0 16,0-4 5-16,0 4 1 0,0-4 0 0,-3 1 0 15,2 0-15-15,1-1 0 0,-3-1-9 0,3 1 9 32,0 1-141-32,3-3-23 0</inkml:trace>
          <inkml:trace contextRef="#ctx0" brushRef="#br0" timeOffset="136081.003">12042 12160 288 0,'0'0'12'0,"0"0"4"0,0 0-16 0,0 0 0 15,0 0 0-15,0 0 0 0,0 0 492 0,0 0 95 16,3 8 19-16,0 0 4 0,-3-8-493 0,0 8-98 16,3 0-19-16,-3 0 0 0,0 5-17 0,3-2 2 0,-3 2 1 15,3 0 0-15,-3 3 4 0,0 0 1 0,0 2 0 16,0-2 0-16,0 0 9 0,0 3 0 0,0-3 0 0,0 0-8 16,0-1 8-16,3-1 0 0,0-4 0 0,0 1 0 31,0-3-37-31,0 0-6 0,3-6-1 0,-6-2-633 0,6 3-127 0</inkml:trace>
          <inkml:trace contextRef="#ctx0" brushRef="#br0" timeOffset="136237.5703">12218 11906 2368 0,'0'0'105'0,"0"0"22"16,0 0-102-16,-6-2-25 0,0-1 0 0,6 3 0 0,0 0 68 0,0 0 9 15,-6-5 2-15,0-1 0 16,3 1-143-16,3 5-28 0,0 0-5 0,0 0-630 16,-9 0-125-16</inkml:trace>
          <inkml:trace contextRef="#ctx0" brushRef="#br0" timeOffset="136815.2043">12384 12179 1728 0,'6'2'76'0,"-3"1"16"0,-3-3-73 0,3 3-19 0,3-1 0 0,-3-2 0 16,3 6 179-16,0-4 32 0,0-2 6 0,3-2 2 15,0 4-175-15,-3 1-36 0,0-3-8 0,-3 3 0 16,6-3 0-16,-3 5-11 0,-3-2 3 0,0-1 0 31,3 3-20-31,-6-5-3 0,3 8-1 0,-3-8 0 0,0 11 32 0,0 0 0 0,0-1-8 0,0 1 8 16,0-3 0-16,-3 0 0 0,3-8 0 0,0 0 0 16,0 0 0-16,0 8 0 0,0-8 0 0,0 0 0 15,0 0 0-15,0 0 0 0,0 0 0 0,0 0 0 16,6 2 0-16,-6-2 0 0,0 0 0 0,0 0 10 15,3 0 6-15,2 0 0 0,1-2 1 0,0-4 0 16,-3 1 6-16,0 0 1 0,3-3 0 0,0 2 0 0,-3-4-12 0,3-1-3 16,0-2 0-16,0 2 0 0,3 1-9 0,-3-1 0 15,3-2 0-15,-3 2 0 0,3 1 0 0,0-1-14 16,0 3 2-16,0-2 0 0,-3 2 12 0,2 0-9 16,1 3 9-16,-3-1-8 0,0 4 0 0,0-4 0 15,3 1 0-15,-3 2 0 0,0 1 16 0,-6 2 3 16,0 0 1-16,6 0 0 0,3 0 0 0,-9 0 0 15,0 0 0-15,6 5 0 0,3-2-12 0,0 5 10 16,-3-3-10-16,0 3 10 0,0 3-10 0,-3-1 0 16,3 3-10-16,-1 1 10 0,-2 1 0 0,3 1 0 15,0-2 0-15,0-1 0 0,-3-3 0 0,3 1 0 16,-3-3 0-16,3 0 0 0,-3 0-9 0,0-3-3 16,-3-5 0-16,0 0 0 15,0 0-92-15,0 0-20 0,0 0-3 0,0 0-869 0</inkml:trace>
          <inkml:trace contextRef="#ctx0" brushRef="#br0" timeOffset="137455.8694">13245 12094 172 0,'0'0'16'16,"0"0"-16"-16,0 0 0 0,0 0 0 16,-3-5 322-16,3 5 62 0,0-5 12 0,-3-1 2 0,0 1-237 15,-3 0-47-15,6 5-10 0,-3-6-1 0,-3 4-38 0,3-1-7 16,-3 0-2-16,6 3 0 0,0 0-23 0,-6 0-5 16,-3 0 0-16,6 0-1 0,3 0-27 0,0 0 0 15,-9 3 8-15,9-3-8 0,0 0 0 0,0 0 0 16,-3 5 0-16,-6 3 0 0,0-2 0 0,0 2 0 15,0-1 0-15,3 1 0 0,-3-2-15 0,1 2-1 16,-1 5-1-16,0 0 0 0,3 0 17 0,-3 3 0 16,3 0-8-16,-3 0 8 0,6 2 8 0,-3 1 4 15,3 0 2-15,0-4 0 0,0-1-14 0,3-1 11 16,3 3-11-16,3-6 10 0,-3 1-10 0,3-3-16 0,3 0 4 0,0 0 1 16,0-6-9-16,0 4-1 0,3-6-1 0,-1-3 0 15,-2 0-2-15,3-5-1 0,3 0 0 0,0-2 0 16,0-3 14-16,0-6 11 0,3 3-13 0,-3-2 5 15,-1-3 8-15,1-3 14 0,-3 3-3 0,0-3-1 16,0 3 7-16,-3-1 2 0,3-1 0 0,-3 1 0 16,-6-1 6-16,3 1 2 0,0 1 0 0,-3 0 0 15,0 0-3-15,-3-3 0 0,0-2 0 0,-3-1 0 16,3-2-1-16,-3 0-1 0,0 0 0 0,0 0 0 16,0 0 6-16,0 2 2 0,0 1 0 0,0 5 0 15,0 2-30-15,0 3 0 0,3 6 0 0,-3-1 0 16,0 6 0-16,3 5 9 0,0 0-9 0,0 0 12 15,0 0-12-15,-6 5 0 0,3 6 9 0,0 2-9 16,3 5 9-16,0 1-9 0,-3 2 12 0,3 3-12 16,3 0 13-16,-3 2-4 0,0 1-1 0,-3-4 0 15,6-1 2-15,-3 1 0 0,3-1 0 0,0-1 0 0,3 3-10 16,0-3 12-16,0 0-12 0,0 3 12 16,0-3-12-16,0 5 0 0,3 1 0 0,0-1-11 15,-3-2-28-15,-1 3-5 0,4-4-2 0,-3 1-707 16,0 0-142-16</inkml:trace>
          <inkml:trace contextRef="#ctx0" brushRef="#br0" timeOffset="137799.3499">13718 12240 2336 0,'0'0'52'0,"0"0"10"0,0 0 2 0,0 0 1 0,0 0-52 0,0 0-13 0,6-3 0 0,3 0 0 16,0-2 36-16,0 0 4 0,3-3 0 0,2 3 1 16,1-3-33-16,3-3-8 0,0 6 0 0,0-3 0 15,0 2-22-15,0-1-6 0,-4 1-2 0,4 4 0 16,0-1-98-16,3 0-20 0,0-2-4 0,-3 2-752 16</inkml:trace>
          <inkml:trace contextRef="#ctx0" brushRef="#br0" timeOffset="138283.6084">14641 11822 288 0,'6'-8'25'0,"-6"8"-25"0,3-6 0 0,-3 1 0 16,2-3 320-16,-2 0 60 0,0 0 11 0,0 3 2 15,-2-3-246-15,2 3-50 0,0 5-9 0,-3-3-3 16,3 3-23-16,-3-5-5 0,-3 5-1 0,0-3 0 16,0 1-26-16,-3 2-6 0,0 2 0 0,0 1-1 15,-3 2-23-15,-3 0-18 0,0 3 3 0,0 3 1 16,3-1-9-16,1 1-1 0,-1-3-1 0,0 5 0 15,0 0-3-15,3 1 0 0,0 2 0 0,0 2 0 16,0-5 7-16,3 3 1 0,3 0 0 0,0-3 0 16,-3 1 20-16,6-1 0 0,3-3 0 0,3 1 0 15,3 0 0-15,0-4 8 0,3 7 0 0,0-4 0 16,0-2 10-16,0 0 2 0,3 0 0 0,-1 3 0 16,1-3 11-16,0 2 2 0,-3 1 1 0,3-1 0 0,-3 4 2 15,3-1 0-15,-6 0 0 0,6 0 0 0,-6 3 4 16,-1-3 2-16,1-2 0 0,-3 0 0 0,3 2-27 0,-6 0-6 15,3-2-1-15,-3-3 0 0,0 2-8 0,-3-2-11 16,-3 0 3-16,3-3 0 16,-6 3-20-16,0-3-3 0,-6 1-1 0,-3-1 0 15,4-2 8-15,-10 2 0 0,0-2 1 0,-3 2 0 16,3-5-120-16,-3 0-24 0,1 0-5 0,2 0-672 16</inkml:trace>
          <inkml:trace contextRef="#ctx0" brushRef="#br0" timeOffset="139064.6732">14971 12203 633 0,'0'0'56'0,"6"5"-44"0,-3 0-12 0,6 0 0 16,-3 1 283-16,3-4 54 0,0 1 11 0,3 0 3 15,-1-1-268-15,1-2-54 0,-3 3-10 0,3-6-3 16,3 1-16-16,-3-4 0 0,0 1 0 0,0 0 0 16,0-3 20-16,3 0 0 0,-3-3 0 0,2 1 0 0,-2-3-10 0,0-3-2 15,0 0 0-15,0 0 0 0,0 0 4 0,0-2 0 16,-3 2 0-16,0-6 0 0,3 7-12 0,-3-1 0 15,-1-3 0-15,-2 3 0 0,0-2 0 0,0-1 0 16,0 3 0-16,-3 1-11 0,-3-1 20 16,0 0 4-16,0 0 1 0,0 3 0 0,-3 2 6 0,0 1 2 15,3 2 0-15,-3 0 0 0,0 2-3 0,0 1-1 16,-3 2 0-16,6 3 0 0,-6 0-5 0,1 0-1 16,-4 6 0-16,-3-1 0 0,3-2-12 0,0 5 0 15,0 2 8-15,0-2-8 0,-3 3 0 0,0-1 9 16,3 4-9-16,3 1 8 0,-3 4-8 0,3-1 0 15,3 4 9-15,-3 1-9 0,6 4 0 0,-3-1 0 16,3 1 0-16,3 2 0 0,-3-3 0 0,3 3 0 0,0-2 0 16,0-3 0-16,3 0 0 0,3-6 0 0,-3-2 0 15,0-3 0-15,0-2 0 0,3-3 0 0,0 0 0 0,-3-6 0 16,6 1 0-16,3-3 0 0,3-5 0 0,-4 2 0 16,4-5-9-16,0 0 9 0,3-2-10 0,-3-4 10 15,0 1-16-15,0 0 4 0,-1-3 0 0,4 3 0 16,-3-3 12-16,0 3 0 0,-3-6 9 0,0 1-9 15,0-1 27-15,-3 1-1 0,-4-1 0 0,4-2 0 16,-3 2 10-16,3-4 1 0,-3-4 1 0,0 1 0 16,0-6-21-16,0-3-4 0,0 1-1 0,-3-3 0 15,0 0-3-15,0 3-1 0,0 2 0 0,-3 5 0 16,0 1-8-16,0 2 0 0,0 3 0 0,0 2 0 16,0 4 34-16,0 1 5 0,-3 1 1 0,3 2 0 0,-3 1-20 15,0 5-3-15,0 5-1 0,0 0 0 0,0 0-6 0,0 0-2 16,0 0 0-16,0 0 0 0,0 0-8 0,0 0 0 15,0 8 0-15,0 2 0 0,0 6 0 16,0 5-11-16,0 6 3 0,-3 7 0 0,3 3 8 0,3 8 0 16,-3 0 0-16,5 0 0 0,-2 3 0 0,3-6 0 15,0 3 0-15,0-3 0 0,6 3 0 0,-3-2 0 16,3-1 0-16,-3-2 0 0,0-9-10 0,3 4-6 16,-3-9-2-16,0 1 0 15,-3-6-128-15,0-5-26 0,0-6-4 0,-1-2-867 16</inkml:trace>
          <inkml:trace contextRef="#ctx0" brushRef="#br0" timeOffset="139423.9681">15456 11544 633 0,'0'0'56'0,"0"0"-44"0,0 0-12 0,0 0 0 16,0 0 168-16,0 0 32 0,0 0 7 0,0 0 1 16,0 0-126-16,0 0-25 0,0 0-5 0,0 0 0 15,0 0 8-15,0 0 3 0,0 0 0 0,0 0 0 0,0 0 7 0,0 0 2 16,6 8 0-16,-6-8 0 0,6 2 0 0,-3 4 0 15,-3-6 0-15,6 5 0 0,3-2-20 0,0-1-3 16,-3 1-1-16,6-3 0 0,0 3-48 16,0-3 0-16,2 2-16 0,1-2 4 0,0 0 3 0,3 0 1 15,0 0 0-15,3-2 0 16,-3 2-16-16,2-3-2 0,1 0-1 16,0 1 0-16,0-1-171 0,0-2-34 0</inkml:trace>
          <inkml:trace contextRef="#ctx0" brushRef="#br0" timeOffset="139857.7462">16444 11538 2127 0,'0'0'94'0,"0"0"20"0,0 0-91 0,0 0-23 0,0 3 0 0,-6 0 0 16,3-1 26-16,0-2 1 0,-5 3 0 0,-1 0 0 15,0-1-27-15,0 1 0 0,-3 5 0 0,0-3 0 16,0 3 0-16,0 3 0 0,0 2 0 0,-3 3 0 16,3 2 19-16,1 9 8 0,-4 5 1 0,0 7 1 15,3 1 24-15,0 8 5 0,0-1 1 0,0 3 0 16,3 3-6-16,3 3-1 0,3 2 0 0,3-2 0 0,0-6-22 16,6 0-5-16,3-2-1 0,3-3 0 0,0-3-24 0,0 1 0 15,3-9 0-15,3 0-11 16,-1-5-84-16,1-2-17 0,-3-3-3 0,3-6-641 15,0-7-128-15</inkml:trace>
          <inkml:trace contextRef="#ctx0" brushRef="#br0" timeOffset="140342.9175">16897 11935 1152 0,'0'0'51'0,"0"0"10"0,12 0-49 0,-6-5-12 0,-6 0 0 0,3-1 0 15,6-4 288-15,-3 2 54 0,2-5 11 0,1 0 3 16,-3-3-291-16,3 2-57 0,3-4-8 0,-3 2-10 15,0 5-3-15,-3 1-1 0,6 2 0 0,-6 3 0 16,0-1-17-16,3 4-3 0,-3 7-1 0,0 0 0 16,3 6 5-16,-6 5 1 0,-3 2 0 0,3 9 0 15,0 2 12-15,-3 3 2 0,-3 5 1 0,0 2 0 16,-3 6 0-16,3 0 0 0,0 0 0 0,0-2 0 16,-6-1 14-16,6-8 0 0,3-2 0 0,0-6 0 0,-3-4 0 15,0-4 16-15,6 1-3 0,0-6-1 0,0-2 10 16,-3-1 2-16,3-5 0 0,3 3 0 0,0-5 9 0,0 0 3 15,3-3 0-15,-1-3 0 0,4 0-5 0,-3 1-1 16,3-6 0-16,0 0 0 0,0 0 12 0,3-3 2 16,3 1 1-16,0-4 0 0,-6-1-3 0,2-1-1 15,4-3 0-15,3 1 0 0,-3-6-13 0,3-3-4 16,0-2 0-16,2 0 0 0,1 0-16 0,0 0-8 16,-9 0 8-16,3 0-8 0,0 0 0 0,-6 2-14 15,-6-2 2-15,-1 3 0 31,1-1-102-31,-3 1-20 0,0-1-4 0,-3 3-950 0</inkml:trace>
          <inkml:trace contextRef="#ctx0" brushRef="#br0" timeOffset="140731.5797">17742 11615 979 0,'21'-2'87'0,"-12"2"-70"0,0-3-17 0,0 3 0 0,-3-3 251 0,6 1 46 15,0-4 10-15,2 4 1 0,-2-1-215 0,3 6-43 16,3-3-9-16,-3 2-1 0,3 4 13 0,0 4 3 16,0-2 1-16,2 8 0 0,-2 3 14 0,3 4 2 15,0 1 1-15,0 11 0 0,0 2-5 0,-1 5-1 16,-2 3 0-16,-6 3 0 0,3 7-37 0,-9 3-8 16,0 6-2-16,-9 2 0 0,-3-3-11 0,-3 4-2 15,-9-4-8-15,-3-5 12 16,-5 1-86-16,-7-7-18 0,-6 1-3 0,-2-8-1 15,-4-5-128-15,-9-6-25 0</inkml:trace>
        </inkml:traceGroup>
      </inkml:traceGroup>
    </inkml:traceGroup>
    <inkml:traceGroup>
      <inkml:annotationXML>
        <emma:emma xmlns:emma="http://www.w3.org/2003/04/emma" version="1.0">
          <emma:interpretation id="{BA823F7E-9E30-4D40-8290-E19E74226F0E}" emma:medium="tactile" emma:mode="ink">
            <msink:context xmlns:msink="http://schemas.microsoft.com/ink/2010/main" type="paragraph" rotatedBoundingBox="14009,12714 28613,12494 28671,16355 14067,1657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0F01EAF-8509-45EC-8F3A-1898A285120E}" emma:medium="tactile" emma:mode="ink">
              <msink:context xmlns:msink="http://schemas.microsoft.com/ink/2010/main" type="line" rotatedBoundingBox="14009,12714 28613,12494 28671,16355 14067,16575"/>
            </emma:interpretation>
          </emma:emma>
        </inkml:annotationXML>
        <inkml:traceGroup>
          <inkml:annotationXML>
            <emma:emma xmlns:emma="http://www.w3.org/2003/04/emma" version="1.0">
              <emma:interpretation id="{BAA55838-5E27-4646-92CC-C24DAE345E26}" emma:medium="tactile" emma:mode="ink">
                <msink:context xmlns:msink="http://schemas.microsoft.com/ink/2010/main" type="inkWord" rotatedBoundingBox="14012,12900 16455,12863 16472,13985 14029,14022"/>
              </emma:interpretation>
              <emma:one-of disjunction-type="recognition" id="oneOf32">
                <emma:interpretation id="interp120" emma:lang="" emma:confidence="1">
                  <emma:literal/>
                </emma:interpretation>
              </emma:one-of>
            </emma:emma>
          </inkml:annotationXML>
          <inkml:trace contextRef="#ctx0" brushRef="#br0" timeOffset="144702.6661">9786 13346 864 0,'0'0'38'0,"0"0"8"0,0 0-37 0,0 0-9 16,0 0 0-16,0 0 0 0,0 0 188 0,0 0 35 15,0 0 7-15,3 2 2 0,-3-2-163 0,0 0-32 16,0 0-6-16,0 0-2 0,9 0-18 0,-3-2-11 16,0-1 12-16,-6 3-12 0,6-3 0 0,0 1 0 15,-6 2 0-15,5-3 0 0,-5 3 0 0,0 0 18 16,3-3-2-16,-3 3-1 0,0 0 17 0,9 0 3 16,-3 0 1-16,-6 0 0 0,0 0-8 0,9 0 0 15,0 3-1-15,-3-3 0 16,3 3-14-16,-3-3-2 0,0 0-1 0,0 2 0 15,3-2-10-15,0 3 12 0,3-3-12 0,-3 3 12 16,0-3 1-16,2 2 1 0,4-2 0 0,3 0 0 16,3 0 7-16,3 0 2 0,-3 0 0 0,5 0 0 15,-5-2-8-15,3 2-2 0,0-3 0 0,0 0 0 16,0 1-13-16,-4-1-13 0,4 0 2 0,-3 3 1 16,-3-2-9-16,0-1-1 0,0-2-1 0,-6 2 0 15,-4 3-11 1,1 0-1-16,3-3-1 0,-3 1 0 0,-3 2-46 0,3-3-10 0,-3 1-2 0,0-1-747 0</inkml:trace>
          <inkml:trace contextRef="#ctx0" brushRef="#br0" timeOffset="144905.7412">10134 13279 806 0,'0'0'72'0,"0"0"-58"16,0 0-14-16,0 0 0 0,0 0 183 0,3-2 33 15,0-3 8-15,3-1-599 0,0 1-119 0</inkml:trace>
          <inkml:trace contextRef="#ctx0" brushRef="#br0" timeOffset="145233.7902">10176 13195 1105 0,'0'0'24'0,"0"0"4"0,0 0 2 0,0 0 2 0,0 0-32 0,0 0 0 0,0 0 0 0,0 0 0 16,0 0 68-16,0 0 6 0,0 0 2 0,0 0 0 0,0 0-4 0,0 0 0 0,0 0 0 0,0 0 0 31,0 0 0-31,0 0 0 0,0 0 0 0,0 0 0 15,0 0-4-15,0 0 0 0,0 0-1 0,0 0 0 16,0 0-15-16,0 0-4 0,6 8 0 0,-6-8 0 16,0 0-8-16,3 5-3 0,3 3 0 0,-3 3 0 0,0-4-17 0,3 7-4 0,-3-1-1 0,-1 5 0 0,1 4-4 15,0 1-1-15,-3 1 0 0,0 5 0 0,0 6-10 0,-3-4 0 16,0 7 9-16,1-4-9 0,-1 0 0 0,0 1 0 16,-3-4 0-16,3-1 0 0,-3-1 0 0,0-3 0 15,3-2 0-15,0 2-8 31,-3-7-31-31,3 2-5 0,0-5-2 0,0-3 0 0,0 0-125 0,-3-2-25 0,3 0-4 0,-3-6-2 0</inkml:trace>
          <inkml:trace contextRef="#ctx0" brushRef="#br0" timeOffset="146410.388">10560 12938 864 0,'0'0'38'0,"0"0"8"0,0 0-37 0,0 0-9 16,0-3 0-16,0 3 0 0,6-7 230 0,0 1 44 15,-3 1 9-15,0 0 1 0,3-1-204 0,-1 1-40 16,1 2-9-16,0 1-2 0,-3-3-6 0,3 2-2 16,-6 3 0-16,0 0 0 0,0 0 3 0,0 0 0 15,6 0 0-15,-6 0 0 0,0 0 4 0,6 5 0 16,-3 3 1-16,3 0 0 0,0 0-6 0,0 5-2 0,-3 0 0 0,3 3 0 15,0 5-12-15,-3-2-9 16,3 2 12-16,-3 6-12 0,0 2 8 0,0 2-8 0,3 4 0 16,-3-1 0-16,0 1 8 0,0 2-8 0,-3 2 0 0,3 1 0 15,-3-3 0-15,0 3 0 0,0 2 0 0,-3-5 0 16,0 0 0-16,-3-2 0 0,3-6 0 0,-3-3-9 16,0-2 9-16,0-5-8 0,0-1 8 0,-3-5-8 15,3-5 8-15,3 3 0 0,-3-3 0 0,3-3 0 16,0-2 0-16,3-3 0 0,0 0 10 0,0 0-10 15,-6-3 8-15,3-2-8 0,3-1 0 0,3-2 0 16,-3-2 0-16,3-3 0 0,0-3 0 0,3 0 0 16,3 0 0-16,0-5 0 0,0 0 0 0,3 0 0 15,-3 2 0-15,3 1 11 0,-3 2-3 0,0 0-8 16,-1 3 0-16,4-1 0 0,-3 6 0 0,-3 3-9 0,0 2-8 16,3 6-2-16,0 2 0 0,3 6 0 0,-3 2 11 15,3 3 8-15,3 5-12 0,0 3 12 0,2 0-11 16,1 0 11-16,6-6-10 0,-3-2 10 15,3-3-31-15,-3-2 0 0,-1-3 0 0,4-6 0 16,-3 4 17-16,0-6 3 0,0-3 1 0,0-2 0 0,-4-3 10 0,1 0 0 16,3 0 0-16,-3 0 0 0,3 0 15 0,-3-2 1 15,0-4 1-15,-1 4 0 0,-2-1 9 0,3-2 2 16,-3 0 0-16,0-1 0 0,-3 4-16 0,0-6-2 16,-3 0-1-16,3 0 0 0,-3 3-9 0,-4-3 0 15,1 3 0-15,-3 0 0 0,3-3 0 0,-3 3 0 16,-3-3-10-16,-3 0 10 0,0 0-8 0,-3 0 8 0,0 3 0 0,1-3-9 15,-1 0 9-15,0 3 0 0,0 0 0 0,0 2-8 16,-3 0 8-16,3 6 0 0,-3-3 0 0,3 6 8 16,-3-1-8-16,0 3-8 0,0 3 8 0,3-3-12 15,0 2 12-15,-3 4 11 0,3-1-3 0,-3 3 0 16,3 0 4-16,1 2 1 0,2 4 0 0,0-1 0 16,-3 3 0-16,6-1 0 0,0 4 0 0,0 0 0 15,0 2-13-15,3 0 0 0,3 3 0 0,-3-1 0 16,2-4 0-16,1 2 0 0,3-2 0 0,0-1 0 15,0-5 0-15,3 1 0 0,0-4 0 0,0-2 0 16,-3-3-11-16,0-2 2 0,0 0 0 0,3-6 0 16,3 0 9-16,-1-2 0 0,-2-5-9 0,3 2 9 15,-3 0 0-15,3 0 10 0,-3-3-1 0,0 1 0 16,-3-4 3-16,3 1 0 0,0 0 0 0,-4-3 0 16,4-2 8-16,0 4 1 0,0-2 1 0,3 3 0 15,-3 0-2-15,3 2-1 0,-3 3 0 0,3 3 0 16,0 0-3-16,-4 2 0 0,1 3 0 0,3 3 0 0,-3 5-16 15,3 2 0-15,-3 4 0 0,0-1 0 0,3 3 0 0,-3 0-16 16,2 2 5-16,-5 1 1 0,-6-1 2 0,6 1 0 16,-6-6 0-16,3 3 0 0,0 0 8 0,-3 0-12 15,-3-6 12-15,3 1-12 0,0-3 2 0,-3-8 0 16,0 0 0-16,0 0 0 0,0 0 10 0,0 0 0 16,0 0-9-16,0 0 9 0,0 0 0 0,0 0 8 15,6-11 0-15,-3 3 0 0,3-5 5 0,0 0 1 16,3-3 0-16,0 0 0 0,3 3-14 0,0-1 11 15,3 1-11-15,-4 5 10 0,4 0 22 0,-3 6 5 16,0-4 1-16,0 4 0 0,0 4-22 0,0 4-5 0,-3 4-1 16,0 1 0-16,0 2-10 0,-3 3-11 0,0 0 3 15,-1 0 0 1,4 2-36-16,-6-2-6 0,0-3-2 0,3 1-722 0,-3-1-145 0</inkml:trace>
          <inkml:trace contextRef="#ctx0" brushRef="#br0" timeOffset="147176.3359">9958 13946 2070 0,'-8'5'92'0,"8"-5"18"0,0 0-88 0,0 0-22 0,3 6 0 0,-3-6 0 15,0 0 66-15,0 0 9 0,0 0 1 0,0 0 1 16,0 0-57-16,0 0-11 0,0 0-9 0,0 0 12 16,0 0-12-16,0-6 0 0,-3 1 0 0,0-3 0 15,6 3 28-15,2-3 1 0,1 3 0 0,6-1 0 16,-3 1 7-16,6 0 2 0,3 0 0 0,0-1 0 16,3 4-7-16,3-1-2 0,2 0 0 0,1 3 0 15,0 0-13-15,3 0-4 0,-1 0 0 0,7 3 0 0,-3 0 0 0,3-1-1 16,8-2 0-16,4 3 0 0,2 0 1 0,4-1 0 15,0 4 0-15,5-4 0 0,4 1 0 0,2 2 0 16,4-2 0-16,-1-1 0 0,-2-2 3 0,2 0 1 16,0 3 0-16,-2-3 0 0,-4 3-16 0,1-3 0 15,-3 0 0-15,-1-3 0 0,-8 3 0 0,2 3 12 16,-5-3 0-16,-4 0 0 0,4 0 0 0,-3 0 0 16,-4-3 0-16,1 3 0 0,0 0-12 0,-4 0 11 15,-2 0-11-15,-3 0 10 0,0 0-10 0,-4 0 0 16,1 5 0-16,-3-2 0 0,0 0 0 0,0 2 0 15,-1 0-10-15,-2 0 10 0,-6 1-9 0,-3-1 9 16,-3 0-8-16,-3 1 8 0,3-1-10 0,-6-2 10 16,-6-3-12-16,9 5 12 0,-3-5-22 0,-6 0 2 15,0 0 1-15,0 0 0 16,0 0-24-16,0 0-5 0,0 0 0 0,0 0-1 16,0 0-162-16,0-3-32 0,-3-7-6 0</inkml:trace>
        </inkml:traceGroup>
        <inkml:traceGroup>
          <inkml:annotationXML>
            <emma:emma xmlns:emma="http://www.w3.org/2003/04/emma" version="1.0">
              <emma:interpretation id="{B281C179-BE2F-4FD3-A0B1-882E53F6873E}" emma:medium="tactile" emma:mode="ink">
                <msink:context xmlns:msink="http://schemas.microsoft.com/ink/2010/main" type="inkWord" rotatedBoundingBox="17992,12915 21184,12867 21202,14056 18010,14104"/>
              </emma:interpretation>
              <emma:one-of disjunction-type="recognition" id="oneOf33">
                <emma:interpretation id="interp121" emma:lang="" emma:confidence="1">
                  <emma:literal/>
                </emma:interpretation>
              </emma:one-of>
            </emma:emma>
          </inkml:annotationXML>
          <inkml:trace contextRef="#ctx0" brushRef="#br0" timeOffset="148941.0438">13819 13314 2242 0,'0'0'100'0,"0"0"20"16,0 0-96-16,6 0-24 0,0 0 0 0,0-3 0 15,0 1 43-15,0-1 4 0,0-2 1 0,0 2 0 16,0-2-68-16,0 2-12 0,-3 0-4 0,3-2 0 16,-6 5 2-16,0 0 0 0,0 0 0 0,0 0 0 0,0 0 21 0,3 8 4 15,-3 0 1-15,0 3 0 0,0 7 16 0,0 3 4 16,-3 6 1-16,0 7 0 0,-3 6 7 16,0 7 0-16,0 4 1 0,-3 2 0 0,-3 2-13 0,3-5-8 15,0 1 8-15,0-1-8 0,3-5 11 0,0-3-3 16,0-2 0-16,0-6 0 0,3-2-8 0,0-8 0 15,0-3 0-15,3-5 0 0,0-3 0 0,-3-2 0 16,3-6 0-16,0-5-11 0,0 0 19 0,0 0 3 16,0 0 1-16,0 0 0 0,0 0 22 0,0 0 5 15,3-5 1-15,3-3 0 0,-3 0-7 0,3-8-1 16,0 0 0-16,0-5 0 0,0-3-12 0,3-5-4 16,-3 0 0-16,0-3 0 0,6-2-16 0,-3-1-16 15,0-4 4-15,3-6 0 0,0 0 12 0,-1-5 0 0,-2-1 0 16,3 1 0-16,-3 5 0 0,3-3 0 0,0 3 0 0,0 3 0 15,0 2-10-15,-3 1 10 0,0 2-10 0,3 0 10 16,2 2 0-16,-2 3 0 0,0 3 0 0,0 3 0 16,6-3 0-16,-6 2 10 0,0 6-10 0,0 0 12 15,0 2-2-15,0 6 0 0,-3 0 0 0,-1 0 0 16,1 2 8-16,0 3 2 0,0 0 0 0,-3 6 0 16,3-1-20-16,-6 3-16 0,6 3 4 0,-3-1 0 15,0 6 12-15,3 3 0 0,-3 2 0 0,3 3 0 16,0 5 0-16,3 3 10 0,-1 5-2 0,1 3 0 15,3 2 6-15,0 3 1 0,-3 0 0 0,3 6 0 16,3 2 1-16,0 0 1 0,0 2 0 0,2 9 0 16,-2 2-17-16,3 0 0 0,0 0 0 0,-3-5 0 15,-3 0 0-15,2-3 0 0,4-2 0 0,-3-3 0 0,0-3 0 16,0-2 0-16,-6-6-8 0,0-2 8 0,-3-8-24 0,-3 0 0 16,-3-8 1-16,0 0 0 15,-3-3-107-15,-3-5-22 0,-6-3-4 0,-3-2-895 16</inkml:trace>
          <inkml:trace contextRef="#ctx0" brushRef="#br0" timeOffset="149175.3544">14010 13729 921 0,'0'0'40'0,"0"0"10"0,6 6-40 0,-6-6-10 0,0 0 0 0,5-3 0 16,1 3 308-16,6-3 59 0,0 3 12 0,3 0 2 16,3 0-289-16,6 0-57 0,0 0-12 0,5 0-3 15,4 3-10-15,0 0-2 0,6-1-8 0,2 1 12 16,1-1-12-16,0 1 0 0,-1-3 0 0,1 0 0 31,3-3-167-31,-7 1-29 0,31-14-7 0,-19-3-1 0</inkml:trace>
          <inkml:trace contextRef="#ctx0" brushRef="#br0" timeOffset="150346.9596">15733 13171 979 0,'0'0'87'0,"6"5"-70"15,-6-5-17-15,6 6 0 0,-3 1 363 0,-3-7 69 16,6 6 13-16,-6-1 3 0,0 3-332 0,0-3-66 16,0 3-14-16,0 0-2 15,-6 0-50-15,-3 0-9 0,3 3-3 0,-3-1 0 0,-6 3 20 0,3 1 8 16,-3-1-8-16,1 0 8 0,-1 0 0 0,0 3-8 16,-3-3 8-16,3 1 0 0,0-1 0 0,0 0 0 15,-3-2 0-15,3 2 0 0,1-2 0 0,-1-1 0 16,3-2 0-16,-3 0 0 0,6 0 0 0,3-3 0 15,-3 1 0-15,3-4 0 0,0 3 28 0,3 1 0 0,3-6 1 0,-6 2 0 16,3 1-29-16,3-3 0 0,0 5 0 0,3 3 0 16,0 0 0-16,3 0 0 0,0-3-8 0,0 6 8 15,6 2 0-15,-3 0 0 0,3 1 12 0,0-1-3 16,3 3 0-16,3 2 0 0,-1 1 0 0,1-1 0 16,0 1-9-16,0 2 0 0,0-2 0 0,3 4 0 15,-3-1 0-15,2 1 0 0,-2-4 0 0,3 2 0 31,-6-5-43-31,0-3-10 0,0 0-3 0,-3-2 0 16,-3-3-174-16,2-3-35 0,4-2-7 0,-6-8-585 0</inkml:trace>
          <inkml:trace contextRef="#ctx0" brushRef="#br0" timeOffset="150716.8144">15423 13589 979 0,'6'11'43'16,"-6"-11"9"-16,0 0-41 0,0 0-11 0,0 0 0 0,0 0 0 16,0 0 325-16,0 0 63 0,0 0 13 0,0 0 3 15,6-6-338-15,0 1-66 0,-3-3-16 0,9 3-1 0,3-3 0 0,6 0 0 16,0 3 0-16,6-1 0 0,-1 4 17 0,4-4 9 16,3 4-1-16,3 2 0 0,2 2 12 0,4 1 1 15,3 2 1-15,5 1 0 0,1 4 22 0,-1-2 4 16,-2 0 0-16,3 3 1 0,-1-3-1 0,4 0-1 15,-4-3 0-15,1 0 0 0,3 3-29 0,-1-3-6 16,-5-2 0-16,-1 2-1 0,-2-2-11 0,-3 0 0 16,-1-6 0-16,4 3 0 0,0-3 0 0,-4-2 0 15,-14 2 0-15,3 1 0 0,0-1-24 0,-4 0 4 16,-2-2 0-16,-3 0 0 16,-6 0-15-16,0-1-2 0,0 1-1 0,-3 2 0 15,-3-2-14-15,-1 2-2 0,4-2-1 0,-6 2 0 16,-6 3-83-16,3-5-17 0,0 0-3 0</inkml:trace>
        </inkml:traceGroup>
        <inkml:traceGroup>
          <inkml:annotationXML>
            <emma:emma xmlns:emma="http://www.w3.org/2003/04/emma" version="1.0">
              <emma:interpretation id="{57D68B8D-D770-4931-BB98-451AC74B6216}" emma:medium="tactile" emma:mode="ink">
                <msink:context xmlns:msink="http://schemas.microsoft.com/ink/2010/main" type="inkWord" rotatedBoundingBox="22052,12989 23861,12961 23877,14027 22068,14054"/>
              </emma:interpretation>
              <emma:one-of disjunction-type="recognition" id="oneOf34">
                <emma:interpretation id="interp122" emma:lang="" emma:confidence="1">
                  <emma:literal/>
                </emma:interpretation>
              </emma:one-of>
            </emma:emma>
          </inkml:annotationXML>
          <inkml:trace contextRef="#ctx0" brushRef="#br0" timeOffset="151545.0868">17962 13213 2170 0,'9'11'96'0,"-6"-3"20"0,-3 0-92 0,0 2-24 0,0 1 0 0,-3 5 0 15,0 2 27-15,-3 6 1 0,-2 3 0 0,-1 12 0 16,-3 6-41-16,0 3-8 0,-3 0-2 0,3 4 0 16,0-1 37-16,0-4 7 0,6-4 2 0,0-4 0 15,0-2 13-15,0-5 4 0,3-3 0 0,3-5 0 16,-3 0-10-16,0-8-2 0,0 0 0 0,6-6 0 15,0-5-28-15,-3 3-21 0,0-8 3 0,0 0 1 16,0 0 5-16,0 0 0 0,0 0 1 0,6-8 0 16,-3-2 29-16,3 2 6 0,0-8 0 0,-3 3 1 15,0-3 1-15,3-3 0 0,0 1 0 0,3-3 0 16,-3 0 6-16,3-6 0 0,3 1 1 0,-3-3 0 16,3-1-20-16,0-7-4 0,-1-2-1 0,1-1 0 0,3 0 1 15,-3 1 0-15,0-1 0 0,3 0 0 0,0 1-9 16,3 2 0-16,0 2 0 0,2 1 0 0,-2 2 0 15,3 0 0-15,0 3 0 0,0 3 8 0,0 5-8 0,-1-1 0 16,1 4 0-16,0 2 0 0,0-3 0 0,0 6 0 16,-3 0 0-16,-1 2 0 0,-2-2 8 0,0 5-8 15,0 0 8-15,0 3-8 0,-3 0 0 0,0-1 8 16,-3 6-8-16,0 0 0 0,-3 3 10 0,3 2-10 16,-1 3 12-16,-2 3-12 0,3 2 0 0,-3 0 0 15,0 6 0-15,0 2 0 0,3 3 0 0,-3 5 0 16,0 0 0-16,0 5 0 0,-3 6 0 0,3 3 0 15,-3 1 0-15,3 7 0 0,-3 4 0 0,3 4 0 16,0-4 0-16,-3 3 0 0,0 1-14 0,3-4 3 16,0 1 1-16,0-6 0 0,-3-5-6 0,0-3-2 0,-3-7 0 15,0-4 0 1,-6-4-38-16,-3-9-8 0,0-2-2 0,0-5 0 16,0-6-150-16,-3-5-31 0,-3-5-5 0</inkml:trace>
          <inkml:trace contextRef="#ctx0" brushRef="#br0" timeOffset="151763.4423">17980 13555 1728 0,'6'10'153'0,"-6"-10"-122"0,0 0-31 0,3 5 0 16,3 3 175-16,-3-2 29 0,-3-6 5 0,0 0 2 0,6 2-150 0,0 4-29 15,3-4-7-15,0 1-1 0,3-3 13 0,0 3 3 16,3-3 0-16,2 2 0 0,4 1-32 0,0-3-8 15,6 0 0-15,0 0 0 0,2 0-16 16,4 0-5-16,-3-3-1 0,0 1 0 16,0 2-88-16,-4-6-18 0,4-2-3 0</inkml:trace>
          <inkml:trace contextRef="#ctx0" brushRef="#br0" timeOffset="152263.3233">19114 13171 2473 0,'6'11'109'0,"-6"-11"23"0,0 0-105 0,0 0-27 0,0 0 0 0,0 0 0 15,0 0 25-15,0 7 0 0,3-1 0 0,0 2 0 16,-3 0-25-16,0 0-9 0,0 0 0 0,0-1 0 16,0 4 9-16,0 2 0 0,0 1 0 0,3 4 8 15,0 6-8-15,-3 0 12 0,3 5-4 0,0 3 0 16,3 5 1-16,0 0 1 0,-3 0 0 0,0 0 0 16,3-3 15-16,0-2 3 0,0 0 1 0,0-6 0 15,3 0-29-15,-3-2-13 0,3-3 1 0,0 1 0 16,0-4 12-16,2 1 0 0,1-3-10 0,0-3 10 0,0-3 10 15,0 1 6-15,0 0 2 0,3-4 0 0,-6-1-18 16,6-1 0-16,-3-5 0 0,-1 0 0 0,4 0 0 16,-3-5 0-16,3 2 0 0,0-2 0 0,-3 0 16 15,0-3 0-15,3 0 0 0,-3 0 0 0,3-6-6 16,-4 4-2-16,4-3 0 0,-3-3 0 0,-3 0 16 0,0-3 4 16,0-4 0-16,3-1 0 0,-3-3-8 0,0-4 0 15,0-4-1-15,-3-2 0 0,6 0-19 0,-7 0 0 16,-2-5 8-16,3 2-8 0,0 3 0 0,-3 0-11 15,0-3 2-15,-3 6 0 16,0 2-26-16,3 3-5 0,0 5 0 0,-6 3-1 16,0 5-84-16,-3 3-17 0,0 2-3 0,-3 6-954 0</inkml:trace>
        </inkml:traceGroup>
        <inkml:traceGroup>
          <inkml:annotationXML>
            <emma:emma xmlns:emma="http://www.w3.org/2003/04/emma" version="1.0">
              <emma:interpretation id="{B3679665-6D4E-4E69-AE22-BCADC5431D5D}" emma:medium="tactile" emma:mode="ink">
                <msink:context xmlns:msink="http://schemas.microsoft.com/ink/2010/main" type="inkWord" rotatedBoundingBox="24580,12554 28526,12495 28584,16356 24638,16416"/>
              </emma:interpretation>
              <emma:one-of disjunction-type="recognition" id="oneOf35">
                <emma:interpretation id="interp123" emma:lang="" emma:confidence="1">
                  <emma:literal/>
                </emma:interpretation>
              </emma:one-of>
            </emma:emma>
          </inkml:annotationXML>
          <inkml:trace contextRef="#ctx0" brushRef="#br0" timeOffset="154184.7429">20495 12930 874 0,'0'0'39'0,"0"0"8"0,0 0-38 0,0 0-9 15,3-5 0-15,0 2 0 0,-3-2 52 0,0 5 8 16,0 0 1-16,0-5 1 0,3 2 10 0,-3 3 1 15,3-5 1-15,-3 5 0 0,6-6-5 0,-6 6-1 16,-3-2 0-16,3 2 0 0,3-5-12 0,-3 5-4 16,3-3 0-16,-3 3 0 0,0 0-4 0,0 0-2 15,0 0 0-15,0 0 0 0,0 0-7 0,0 0-2 16,0 0 0-16,0 0 0 0,3-5-17 0,-3 5-3 16,0 0-1-16,0 0 0 0,0 0-16 0,0 0 0 15,0 0 0-15,0 0 0 0,0 0 0 0,-6 5 0 0,-3 0 0 16,0 0-12-16,4 3 12 0,-4 0 0 0,6 6 0 0,-6-4 0 15,-3 3 0-15,3 3 0 0,-3 0 0 0,0 0 0 16,3 0 29-16,0 0 3 0,0 0 0 0,3 2 0 16,0-2-22-16,3 0-10 0,6 5 10 0,0-2-10 15,0-1 8-15,3 3-8 0,0-2 0 0,3 2 0 16,0 0-9-16,3 0-8 0,-3 3-2 0,3-3 0 16,-6 3 19-16,3 0 0 0,-3-3-8 0,0 0 8 15,-6 0 0-15,0 1 0 0,-3-1 0 0,0-3 0 16,-3 1 0-16,3-3 0 0,-3 0 0 0,0-3 0 15,-6-3-24-15,3 1-2 16,0-6 0-16,0 0 0 0,3-2 2 0,-3-3 0 0,0 0 0 0,3-3 0 16,0-2-4-16,0 0-1 0,3 0 0 0,-2-1 0 0,2 1 46 0,3 5 10 15,3-8 1-15,-1 0 1 0,-2 0-17 0,6 3-3 16,3-3-1-16,0 0 0 0,-3 3 0 0,3-1 0 16,3 4 0-16,-3-1 0 0,-9 3 4 0,6 5 0 15,0-2 0-15,3 5 0 0,0 3-4 0,-3 7-8 16,0 1 12-16,0 4-4 0,-3 4-8 0,3 2 10 15,-3 3-10-15,0 5 10 0,-3 3 6 0,3 2 2 16,2 5 0-16,-2 1 0 0,3 0 26 0,-3-3 6 16,6 0 1-16,0-3 0 0,3-5-1 0,0-3 0 15,0-2 0-15,3-5 0 0,-3-6-50 0,0 0 0 16,0-5 0-16,2-3 0 16,-2 0-135-16,3-5-21 0,0-2-4 0,3-6-826 0</inkml:trace>
          <inkml:trace contextRef="#ctx0" brushRef="#br0" timeOffset="155200.1299">21198 13012 576 0,'0'0'51'0,"0"0"-41"0,0 0-10 0,0 0 0 16,0 0 251-16,0 0 48 0,-3 8 9 0,3-8 3 15,0 0-222-15,0 5-44 0,-3 1-9 0,3-6-1 16,0 0 18-16,0 0 4 0,-3 5 1 0,0-2 0 16,3-3-20-16,-6 8-4 0,6-8-1 0,-3 5 0 15,3-5 3-15,0 0 1 0,0 0 0 0,0 0 0 16,0 5-25-16,-3 0-12 0,3-5 10 0,0 0-10 16,-3 6 0-16,0-1 0 0,0 3 0 0,0 0 0 15,0-3 0-15,0 3 8 0,0 0-8 0,0 3 0 16,-3-1 18-16,0 4 1 0,3-1 0 0,-3 5 0 15,-2 1 7-15,2 5 2 0,0-1 0 0,0 4 0 16,0 2-7-16,3 3-1 0,-3 2 0 0,3 6 0 16,3 5-5-16,0 0-2 0,0-3 0 0,0 3 0 15,3 0-3-15,3-3-1 0,0-2 0 0,0-3 0 16,3 0-9-16,0-5 8 0,-1 0-8 0,4-6 8 16,-3-5-28-16,0-2-7 15,3-3-1-15,0-3 0 0,-6-5-132 0,3 0-28 0,6-6-4 16</inkml:trace>
          <inkml:trace contextRef="#ctx0" brushRef="#br0" timeOffset="155769.5559">21490 13282 2282 0,'0'0'50'0,"0"0"10"0,3-5 3 0,-3 2 1 0,3-2-51 0,0-3-13 0,0 0 0 0,0 0 0 16,2-3 37-16,1 4 5 0,0-4 1 0,0 3 0 16,0-3-35-16,6 3-8 0,0-2 0 0,0-1 0 15,0 6-12-15,0 0 0 0,3-3-1 0,0 3 0 31,-6 2 1-31,2 3 1 0,4 3 0 0,-3 2 0 0,-3 0 11 0,3 3 0 16,-6 5 0-16,3 0 0 0,-3 6 0 0,0 2 0 16,-3 0-12-16,-3 6 4 15,0 2-23-15,0 0-4 0,-3 0-1 0,0 0 0 16,0 0 4-16,0-5 0 0,0 3 0 0,0-6 0 0,3-3 24 0,0 1 8 16,-3-6 0-16,3 0 0 0,3-2 11 0,-3-3 9 15,3-3 1-15,-3-5 1 0,6 3 5 0,-6-3 1 16,9 0 0-16,-3 0 0 0,6-3-16 0,0-5-4 0,2 0 0 15,-2-2 0 1,3-6-35-16,0 0-7 0,-3 3-2 0,6-6 0 16,-3 1 2-16,0-4 0 0,-3 1 0 0,2 0 0 0,-2 0 34 0,0 0 0 0,-3 0 0 0,3-1 0 15,-3-1 20-15,0 1 10 0,0 1 2 0,-3 0 1 16,3 3 3-16,-3 2 0 0,0-3 0 0,0 6 0 16,0 5-1-16,0-3 0 0,-6 6 0 0,0 5 0 15,0 0 1-15,0 0 1 0,0 0 0 0,0 0 0 16,6 8-25-16,-4 5-4 0,1 3-8 0,3 5 11 15,-3 6-11-15,6 2-12 0,-3 0 2 0,3 0 1 16,-3 3 9-16,3 0-8 0,3-3 8 0,0 2-8 16,-6-4-2-16,3-3 0 0,-3 0 0 0,0-6 0 15,0-2-136-15,0-5-27 16,-3-1-6-16</inkml:trace>
          <inkml:trace contextRef="#ctx0" brushRef="#br0" timeOffset="156019.4879">22433 13287 1843 0,'15'19'81'0,"-9"-11"18"0,3 2-79 0,0 4-20 15,-6 2 0-15,12 2 0 0,-6 1 195 0,0 2 35 0,0 3 7 0,0 5 2 16,-1 5-198-16,-2 0-41 0,0-2 0 0,-3 3-11 31,-3-1-28-31,0 0-5 0,0 1-2 0,-3-3 0 16,-3-1-3-16,0 1-1 0,-2-6 0 0,2-2 0 15,-6-3-104-15,3-2-21 0,0-3-4 0,-6-6-1 0</inkml:trace>
          <inkml:trace contextRef="#ctx1" brushRef="#br0">22726 16366 0</inkml:trace>
          <inkml:trace contextRef="#ctx0" brushRef="#br0" timeOffset="156441.2661">22808 13282 1670 0,'0'0'148'0,"6"0"-118"16,0 3-30-16,3-6 0 0,-3-2 170 0,3 0 28 15,-3-1 6-15,6-2 0 0,-3-2-155 0,0-1-31 16,0 3-6-16,0 0-2 0,-6 0-10 0,8 3 0 15,-5 2 0-15,0 1 0 0,-6 2 0 0,6 5 0 16,0 0 0-16,0 3 0 0,-3 5 0 0,0 1-9 16,0-1 0-16,-3 3 0 0,9 2-7 0,-3 6 0 15,-3-3-1-15,0 3 0 0,3-3 1 0,-3-2 1 16,6-1 0-16,-6-2 0 0,6 0 15 0,0-5 0 16,-3-3 0-16,3 0 0 0,-3-1 0 0,-1-1 12 15,4-4-1-15,-3 1 0 0,3-3 5 0,0 0 0 16,-3 0 1-16,0-3 0 0,9 3 4 0,-9-5 1 15,3 2 0-15,-3-2 0 0,3 3-11 0,-3-4-3 0,3 1 0 16,0-3 0-16,-6 3 16 0,8-3 2 0,-5 2 1 16,0-1 0-16,0 1-1 0,6-2 0 0,-3-5 0 0,0 0 0 15,0 2-14-15,-6-5-2 0,6 1-1 0,0-4 0 32,-3 0-33-32,0-2-6 0,0 0-2 0,0-5 0 15,0-1-90-15,-3 1-18 0,-3 2-4 0,9-2-873 0</inkml:trace>
          <inkml:trace contextRef="#ctx0" brushRef="#br0" timeOffset="156831.7983">23517 12965 345 0,'9'2'31'0,"3"1"-31"0,-1 0 0 0,-2 2 0 15,3 0 449-15,3 0 84 0,0 1 17 0,3-1 3 16,-6 0-399-16,6 1-80 0,0 2-16 0,-4 2-3 16,1 1-39-16,-3 5-8 0,3-3-8 0,-6 5 11 15,9 9-11-15,-15 5-9 0,6 5 9 0,-3 5-13 16,-3 3 5-16,-3 2 8 0,-9 4-13 0,9 7 5 16,-12 0 8-16,3-2-8 0,-6-6 8 0,0-2-8 15,-6-6 8-15,1-8-12 0,-1-2 12 0,-3-8-12 31,-12-6-165-31,6-4-34 0</inkml:trace>
          <inkml:trace contextRef="#ctx0" brushRef="#br0" timeOffset="157409.7884">23788 12732 2354 0,'0'0'104'0,"0"0"22"0,0 0-101 0,8-6-25 16,-2-1 0-16,9-1 0 0,-3-3 26 0,0-5 0 15,0-2 0-15,9-4 0 16,-3 1-60-16,0 0-12 0,-1 3-2 0,1 2-1 0,0-3 25 0,0 6 4 0,0 0 2 0,-3 2 0 16,3 3 18-16,0 3 0 0,-4 5 0 0,4 0 0 15,-6 0 13-15,-3 5 0 0,0 3 0 0,0 3 0 16,-3 2-5-16,-3 8-8 0,3 8 11 0,-6 3-11 16,0 5 10-16,0-3-10 0,0 6 8 0,6 0-8 15,-3 2 19-15,0-2-2 0,-3 2 0 0,3-5 0 16,3 0-8-16,3-2-1 0,-3-6-8 0,-1-3 12 15,4-2-12-15,-3-3 0 0,0-5-9 0,0-3 9 16,-3-2-15-16,3-3 3 0,-3 0 1 0,6-3 0 16,-9-5 3-16,3 0 0 0,6 0 0 0,-9 0 0 15,6-3 8-15,0-2 0 0,3 0 0 0,-3 0 0 16,3-1 0-16,-3 1 16 0,-6 0-4 0,0 5-1 16,9-6 13-16,-9 6 4 0,0 0 0 0,0 3 0 15,9 2 24-15,-6 3 4 0,0 3 2 0,-3 5 0 16,0 7-10-16,0 4-1 0,0-1-1 0,0 9 0 0,0 2-14 15,-3 3-2-15,3 7-1 0,0 1 0 0,-3 2-5 16,0-2-2-16,-3-1 0 0,6-2 0 0,-3-5-22 0,-3 0 0 16,6-6 0-16,0-2 0 15,-3-3-47-15,0-3-7 0,-3-4-2 16,-3-4 0-16,3-5-136 0,-3 1-28 0,0-9-6 16</inkml:trace>
        </inkml:traceGroup>
        <inkml:traceGroup>
          <inkml:annotationXML>
            <emma:emma xmlns:emma="http://www.w3.org/2003/04/emma" version="1.0">
              <emma:interpretation id="{2B895255-8FB3-4F9C-BFCC-4693F6565C3B}" emma:medium="tactile" emma:mode="ink">
                <msink:context xmlns:msink="http://schemas.microsoft.com/ink/2010/main" type="inkWord" rotatedBoundingBox="28652,16047 28666,16046 28667,16061 28652,16062"/>
              </emma:interpretation>
              <emma:one-of disjunction-type="recognition" id="oneOf36">
                <emma:interpretation id="interp124" emma:lang="" emma:confidence="0">
                  <emma:literal>.</emma:literal>
                </emma:interpretation>
                <emma:interpretation id="interp125" emma:lang="" emma:confidence="0">
                  <emma:literal>,</emma:literal>
                </emma:interpretation>
                <emma:interpretation id="interp126" emma:lang="" emma:confidence="0">
                  <emma:literal>\</emma:literal>
                </emma:interpretation>
                <emma:interpretation id="interp127" emma:lang="" emma:confidence="0">
                  <emma:literal>`</emma:literal>
                </emma:interpretation>
                <emma:interpretation id="interp128" emma:lang="" emma:confidence="0">
                  <emma:literal>'</emma:literal>
                </emma:interpretation>
              </emma:one-of>
            </emma:emma>
          </inkml:annotationXML>
          <inkml:trace contextRef="#ctx2" brushRef="#br1">24419 16047 0</inkml:trace>
        </inkml:traceGroup>
      </inkml:traceGroup>
      <inkml:traceGroup>
        <inkml:annotationXML>
          <emma:emma xmlns:emma="http://www.w3.org/2003/04/emma" version="1.0">
            <emma:interpretation id="{B497739F-E572-43AF-B596-C3E87E6110F6}" emma:medium="tactile" emma:mode="ink">
              <msink:context xmlns:msink="http://schemas.microsoft.com/ink/2010/main" type="line" rotatedBoundingBox="14335,14525 22454,14321 22484,15494 14364,15698"/>
            </emma:interpretation>
          </emma:emma>
        </inkml:annotationXML>
        <inkml:traceGroup>
          <inkml:annotationXML>
            <emma:emma xmlns:emma="http://www.w3.org/2003/04/emma" version="1.0">
              <emma:interpretation id="{991BF3B4-88F5-4059-A840-E4993F271049}" emma:medium="tactile" emma:mode="ink">
                <msink:context xmlns:msink="http://schemas.microsoft.com/ink/2010/main" type="inkWord" rotatedBoundingBox="14335,14532 17416,14455 17442,15471 14360,15548"/>
              </emma:interpretation>
              <emma:one-of disjunction-type="recognition" id="oneOf37">
                <emma:interpretation id="interp129" emma:lang="" emma:confidence="1">
                  <emma:literal>union</emma:literal>
                </emma:interpretation>
                <emma:interpretation id="interp130" emma:lang="" emma:confidence="0">
                  <emma:literal>Union</emma:literal>
                </emma:interpretation>
                <emma:interpretation id="interp131" emma:lang="" emma:confidence="0">
                  <emma:literal>unions</emma:literal>
                </emma:interpretation>
                <emma:interpretation id="interp132" emma:lang="" emma:confidence="0">
                  <emma:literal>unison</emma:literal>
                </emma:interpretation>
                <emma:interpretation id="interp133" emma:lang="" emma:confidence="0">
                  <emma:literal>uniron</emma:literal>
                </emma:interpretation>
              </emma:one-of>
            </emma:emma>
          </inkml:annotationXML>
          <inkml:trace contextRef="#ctx0" brushRef="#br0" timeOffset="162002.8583">10110 14838 921 0,'0'0'82'0,"0"0"-66"0,0 0-16 0,0 0 0 16,0 0 147-16,0 0 25 0,0 0 6 0,0 0 1 0,0 0-127 0,0 0-26 15,3-5-5-15,-3 5-1 0,0 0-8 16,0 0-1-16,0 0-1 0,3-6 0 0,-3 6 18 0,0 0 4 15,0 0 1-15,3-8 0 0,-3 8-10 0,3-5-3 16,0 0 0-16,-3 5 0 0,0 0 20 0,0 0 4 16,0-6 1-16,0 6 0 0,0 0-8 0,0 0-1 15,0 0-1-15,0 0 0 0,0 0-11 0,0 0-1 16,0 0-1-16,0 0 0 0,0 0 0 0,0 0 0 16,0 0 0-16,0 0 0 0,0 0 3 0,6 11 1 15,-3 0 0-15,0-1 0 0,0 1 1 0,0 5 0 16,-3 0 0-16,0-3 0 0,3 5-10 0,-3-2-1 15,0 0-1-15,3 0 0 0,0 2-15 0,0 1 0 16,-3-1 8-16,3 4-8 0,0-4 0 0,0 3 0 16,-3 0 0-16,3 6 0 0,-3-3 0 0,3 5 0 0,0 0 0 15,0 0 0-15,3 3 0 0,-3 0 0 0,0-6 0 0,3 3 0 16,-3-5 0-16,3 2 0 0,-1-4 0 0,1-4 0 16,0 1 0-16,0-1 0 0,0-5 0 0,3 1 0 15,-3-4 0-15,0-2 0 0,0 0 0 0,3 0 0 16,-3-3 0-16,3-5 0 0,0 0 0 0,3 0 0 15,0 0 0-15,0-2 0 0,-1-9-9 0,4 6 9 16,-3-3-8-16,0-3 8 0,0-2 0 0,3 0-9 16,0-3 9-16,3-3 0 0,-3-2 10 0,-1 3-10 15,-2-3 11-15,0-3-11 0,-3 3 12 0,0-3-12 16,0 3 22-16,-6-3-2 0,0 3-1 0,0-3 0 16,-3 0 1-16,0 0 1 0,0-2 0 0,0 2 0 15,3 3-10-15,-3-6-3 0,-3 3 0 0,3 1 0 16,3-4-8-16,-3 3 0 0,0-5 0 0,3 3 0 15,0-1-32-15,0 1-1 0,0 2-1 0,0 3 0 16,0 0-2-16,3 5 0 0,0 0 0 0,0 3 0 16,0 2-169-16,0-2-35 0,0 2-6 0</inkml:trace>
          <inkml:trace contextRef="#ctx0" brushRef="#br0" timeOffset="163502.5071">10875 15010 403 0,'0'0'36'0,"0"0"-36"0,0 0 0 0,0 0 0 16,0 0 160-16,0 0 24 0,0 0 6 0,0 0 1 15,0 0-93-15,0 0-18 0,0 0-4 0,0 0-1 16,0 0 3-16,0 0 1 0,0 0 0 0,0 0 0 15,-3 0-11-15,3 0-1 0,0 0-1 0,-3-5 0 0,0-1-2 0,3 6 0 16,0-5 0-16,0 0 0 0,3-1-1 0,0-2-1 16,-3 3 0-16,3-3 0 0,0 0-12 0,3 0-2 15,0 0-1-15,0 0 0 0,0-2-30 0,3 2-5 16,-3 0-2-16,0 0 0 0,3-3-10 0,0 4 0 16,-3 1 0-16,3 4 0 0,-9 2 0 0,0 0 0 15,9-3 0-15,-4 0 0 0,-5 3 0 0,9 8 8 16,0-2-8-16,-3 7 0 0,3 0 0 0,-3 3 0 15,0 2 8-15,0 6-8 0,0-3 0 0,0 6 0 16,0 2-12-16,-3 0 12 0,0-3-22 0,0 6 3 16,0-5 1-16,-3 2 0 0,0 0-2 0,0-3 0 15,0-2 0-15,0 0 0 0,-3-5-3 0,0-1-1 16,3-5 0-16,-3 0 0 0,3-2 8 0,-3-3 2 0,0 0 0 16,3-8 0-16,0 5 14 0,0-5-11 0,0 0 11 15,0 0-10-15,0 0 10 0,-3-8 0 0,3 0 0 0,-3-5 8 16,3-3 3-16,3 0 1 0,-3-5 0 0,3-3 0 15,0-2 1-15,3-1 1 0,3-2 0 0,-3-2 0 16,3-1 2-16,0 0 1 0,6-5 0 0,-4 5 0 16,1-5-5-16,3 3-2 0,0 2 0 0,0 3 0 15,3 0 2-15,-3 8 0 0,-3 2 0 0,0 6 0 16,-1 2-12-16,1 4 0 0,-3 1 0 0,0 4 0 16,0 2 17-16,0 5-1 0,0 3-1 0,0 0 0 15,-3 5-6-15,0 0-1 0,-6 3 0 0,3 5 0 16,3 0-8-16,0 3 0 0,0 5-10 0,-3-2 10 15,3-1-12-15,-3 3 12 0,0-2-13 0,0-1 5 16,2 1-5-16,-2-1-1 0,0 1 0 0,0-4 0 16,0 1-26-16,0-3-6 0,0-2-1 15,0-3-660-15,-3-6-132 0</inkml:trace>
          <inkml:trace contextRef="#ctx0" brushRef="#br0" timeOffset="163830.5514">11634 14878 345 0,'3'5'31'0,"0"3"-31"0,-3 0 0 0,0-3 0 16,0-5 461-16,3 8 87 0,-3-3 16 0,3 3 4 16,0 0-427-16,3 0-85 0,-3-3-18 0,3 3-3 15,0 0-20-15,3 3-4 0,-3 2-1 0,6 0 0 16,-3 3 10-16,6 0 3 0,-1 3 0 0,-5 2 0 16,0 0 0-16,0 0 0 0,0 0 0 0,3-2 0 15,0 2-47-15,-3-3-8 16,0-2-3-16,-3-3 0 0,6-2-142 0,-6-8-29 15,-6-3-6-15,0 0 0 0</inkml:trace>
          <inkml:trace contextRef="#ctx0" brushRef="#br0" timeOffset="164002.3787">11756 14491 2937 0,'0'0'64'0,"0"0"14"0,6 8 2 0,-6 0 4 0,0-8-68 0,0 5-16 16,0-5 0-16,0 0 0 16,0 0-130-16,0 0-30 0,0 0-5 0</inkml:trace>
          <inkml:trace contextRef="#ctx0" brushRef="#br0" timeOffset="164593.3029">12182 14880 2134 0,'0'0'95'0,"0"8"19"0,-3-3-91 0,3-5-23 15,-6 6 0-15,6-6 0 0,-3 5 22 0,0-2 0 16,-3 2 0-16,0 0 0 15,0 1-50-15,0 1-11 0,3 1-1 0,0 3-1 0,-3 2 30 0,3 0 11 16,3 1 0-16,-3 2-9 0,0-3 9 0,3 3 16 16,3 0-4-16,0-1-1 0,0 1 9 0,3-3 1 15,0 1 1-15,3-1 0 0,0-2-12 0,3-4-2 16,-3 4-8-16,6-6 12 0,-6 3-27 0,0-5-5 16,3 0-2-16,2-6 0 15,-2 3-10-15,3-5-1 0,0-1-1 0,3-2 0 0,-6 0 34 0,6-2 0 0,-6-1 0 16,3 1 0-16,-4-4 20 0,1 1 12 0,0 3 1 15,-3-4 1-15,0 4 23 0,-3-3 5 0,0-1 1 16,0 1 0-16,-3 0 0 0,0 0 0 0,-3-3 0 0,0 0 0 16,0 0-9-16,0-2-2 0,-3 2 0 0,-3-3 0 15,3 6-25-15,-3 0-6 0,0 2-1 0,-3 1 0 16,0 4-20-16,-3-2 0 0,3 3 0 0,-5 0 0 16,-4 2 0-16,-3 6-8 0,3-1 0 0,-3 4 0 15,3-1-36 1,0 0-8-16,-2 6 0 0,-1-1-1 0,6 1-117 15,-3 0-23-15,6-1-5 0</inkml:trace>
          <inkml:trace contextRef="#ctx0" brushRef="#br0" timeOffset="165061.9413">12667 14780 2408 0,'15'10'53'0,"-9"-4"11"0,-6-6 3 0,6 5 0 0,0 0-54 0,6 0-13 16,0 1 0-16,0-1 0 0,-3 0 17 0,2-2 1 16,1 2 0-16,-3 3 0 0,0 0-18 0,3 5-9 15,-6 1 1-15,3 1 0 0,-3 4 16 0,3-1 3 16,-6 4 1-16,3-1 0 0,-3-3-12 0,0 1 0 15,0 2 0-15,0-2 0 0,-6-4 0 0,3-1 0 16,0-4 0-16,0 1 0 31,3-3-25-31,-3-8-7 0,0 0-2 0,0 0 0 0,0 0 34 0,0 0 0 0,0 0 0 0,0 0 0 16,0 0 0-16,0 0 0 0,0 0 12 0,9-6-3 0,0-2 21 0,-3 1 4 0,-1-4 1 0,1-2 0 16,0-3 16-16,3-5 3 0,-3-3 1 0,3-3 0 15,0-2-39-15,3-2-8 0,0-6-8 0,3 5 11 16,3 0-11-16,0 6 0 0,-1-1 0 0,-2 6 8 31,0 5-8-31,0 5-16 0,-6 1 4 0,3 7 1 16,-3 3 11-16,3 6 0 0,-3 1 0 0,0 7 0 0,-3 4 0 0,2 9 0 0,1-1 0 0,-3 9 0 15,-6-4 0-15,6 4 0 0,0-1 0 0,3-5 8 16,-6 0-39 0,3-2-7-16,0-3-2 0,0-3 0 0,0 0-143 15,-3-5-29-15</inkml:trace>
        </inkml:traceGroup>
        <inkml:traceGroup>
          <inkml:annotationXML>
            <emma:emma xmlns:emma="http://www.w3.org/2003/04/emma" version="1.0">
              <emma:interpretation id="{FEB28E46-2D3F-4BCE-A4D2-391055299F31}" emma:medium="tactile" emma:mode="ink">
                <msink:context xmlns:msink="http://schemas.microsoft.com/ink/2010/main" type="inkWord" rotatedBoundingBox="18184,14429 22454,14321 22484,15494 18213,15601"/>
              </emma:interpretation>
              <emma:one-of disjunction-type="recognition" id="oneOf38">
                <emma:interpretation id="interp134" emma:lang="" emma:confidence="0">
                  <emma:literal>(UN)</emma:literal>
                </emma:interpretation>
                <emma:interpretation id="interp135" emma:lang="" emma:confidence="0">
                  <emma:literal>(MN)</emma:literal>
                </emma:interpretation>
                <emma:interpretation id="interp136" emma:lang="" emma:confidence="0">
                  <emma:literal>(un)</emma:literal>
                </emma:interpretation>
                <emma:interpretation id="interp137" emma:lang="" emma:confidence="0">
                  <emma:literal>(UJV)</emma:literal>
                </emma:interpretation>
                <emma:interpretation id="interp138" emma:lang="" emma:confidence="0">
                  <emma:literal>(412)</emma:literal>
                </emma:interpretation>
              </emma:one-of>
            </emma:emma>
          </inkml:annotationXML>
          <inkml:trace contextRef="#ctx0" brushRef="#br0" timeOffset="166691.6233">14075 14563 1976 0,'0'0'88'0,"0"0"17"0,0 0-84 0,0 0-21 0,0 0 0 0,0 0 0 16,0 0 53-16,0 0 7 0,0 0 0 0,0 0 1 15,0 0-61-15,-3-3 0 0,0-5 0 0,3 3-10 16,0 0 10-16,-3-1-8 0,3 1 8 0,-3 0-8 15,3-1 8-15,0-2 0 0,0 3 0 0,-3-3 0 16,3 6 16-16,0 2-2 0,0-6 0 0,-3 1 0 16,-3 2 14-16,6 3 4 0,0 0 0 0,0 0 0 15,0 0-8-15,0 0-2 0,0 0 0 0,0 0 0 16,-9 3-2-16,3 0 0 0,-3-1 0 0,3 4 0 0,1-1-4 16,-4 3-2-16,6 2 0 0,-3 1 0 0,0 2 5 0,0 3 1 15,0 0 0-15,0 5 0 0,3 0 15 0,-3 3 3 16,3 3 1-16,3 7 0 0,0-2-11 0,0 5-3 15,0 2 0-15,0 4 0 0,3-1 6 0,0 0 1 16,-3-2 0-16,3 2 0 0,3-2-20 0,0 0-3 16,0 5-1-16,6 0 0 0,3 0 0 0,2 0 0 15,4 0 0-15,3-6 0 0,3-2-8 0,0-5 0 16,2 3 0-16,-2-6 0 0,0-6-16 0,0-1 2 16,-3-4 0-16,2-2 0 15,-2-5-114-15,3-6-22 0,-3-5-5 0,0-5-625 0,5-3-124 16</inkml:trace>
          <inkml:trace contextRef="#ctx0" brushRef="#br0" timeOffset="167847.5977">14754 14745 1785 0,'0'0'159'0,"0"0"-127"0,0 0-32 0,0 0 0 0,0 0 69 0,0 6 8 16,0-6 2-16,0 0 0 0,0 0-44 0,0 0-9 15,0 0-2-15,0 0 0 0,0 0 4 0,9 0 0 16,-3-3 0-16,0 0 0 0,-6 3-13 0,8-5-3 15,1 0 0-15,0-1 0 0,0-2 5 0,0 3 1 16,0-3 0-16,0 3 0 0,0-3 13 0,3 3 2 16,-3-1 1-16,0 1 0 0,3 0-21 0,0-3-4 15,2 3-1-15,-2-1 0 0,0-2-8 0,3 0 0 16,-6 0 0-16,3 3-11 0,0-3-4 0,3-2-1 16,-3-1 0-16,3 6 0 0,-7-3 0 0,4 0 0 15,3 0 0-15,-3 3 0 0,-3 2 16 0,-3-2-12 16,3-1 12-16,0 4-12 0,-6-3 12 0,6 2 0 15,-3 0 12-15,-6 3-12 0,0 0 20 0,0 0-4 16,0 0 0-16,0 0 0 0,0 0-3 0,6 8-1 0,0 0 0 16,-3 0 0-16,-3 3-12 0,0 2 0 0,0 3 0 0,0 2 0 15,-3 3 0-15,3 6 0 0,0-1 0 0,-3 3 0 16,3 3-8-16,-3 3 8 0,3 2-12 0,0-3 12 16,-3-5 0-16,3 0 0 0,0-2 0 0,0-4 0 15,3-1 13-15,0-1 0 0,0 0 0 0,0-5 0 16,3 0-13-16,-3-3-13 0,3-2 2 0,-1-4 1 15,-2 1 10-15,3-2 0 0,0-4-9 0,3 1 9 16,0-3 0-16,0-3 0 0,0 1 8 0,3-4-8 16,0-2 12-16,0 1-4 0,0-7 0 0,3 4 0 15,2-1 5-15,-2-5 1 0,6 0 0 0,-6-2 0 16,3-1 20-16,0-2 4 0,0-3 1 0,-1 1 0 16,1-1-23-16,0-3-5 0,-3 3-1 0,-3 3 0 15,3 0-10-15,-3 0 10 0,-3 2-10 0,0 4 10 0,0-4-10 16,-6 3 10-16,3 3-10 0,-4 2 10 0,4 1-10 15,-3 2 0-15,0 0 9 0,0 3-9 0,-3-1 0 0,0 6 0 16,3-5 0-16,-3 5 0 0,3-5 0 0,-3 5-12 16,0 0 12-16,0 0-12 0,0 0 12 0,0 0-10 15,0 0 10-15,3 10-10 0,-3 4 10 0,3 1 16 16,0 4-4-16,0 2-1 0,3 8-11 0,0 3 0 16,0 2 0-16,0 1 8 0,0-3-8 0,3-1 0 15,-3-2 0-15,0 0 0 0,0-7 0 0,0 1-11 16,0-4 3-16,-3 0 0 15,0-1-140-15,0-5-28 0,-3-2-6 0</inkml:trace>
          <inkml:trace contextRef="#ctx0" brushRef="#br0" timeOffset="168191.9371">16337 14806 172 0,'18'27'16'0,"-12"-17"-16"16,0 3 0-16,-3 1 0 0,0 1 530 0,0-1 103 15,3-1 21-15,-3 0 4 0,3 0-486 0,-3 1-96 16,3 1-20-16,-3 1-4 0,0 0-43 0,0 3-9 16,3 2 0-16,-6 3 0 0,3 0 0 0,-3 5 0 15,-3 2 0-15,0 1-10 0,-3 3 10 0,3-1-10 16,-6 0 10-16,-3-2-10 16,0 0-28-16,-3-3-6 0,0-5 0 0,-3-3-1 15,-2-3-197-15,-1-4-39 0,-27 7-8 0,12-16-2 0</inkml:trace>
          <inkml:trace contextRef="#ctx0" brushRef="#br0" timeOffset="169275.4706">16828 14859 1789 0,'0'0'79'0,"0"0"17"0,6 3-77 0,-6-3-19 0,0 0 0 0,0 0 0 16,9 0 76-16,-9 0 11 0,0 0 2 0,9-3 1 15,3 0-34-15,-3-5-8 0,3 0 0 0,-3-2-1 16,3-1-27-16,3-5-6 0,5-2-1 0,-5-1 0 15,0 1-31-15,3-1-6 0,0 1-2 0,0 2 0 16,-6 5-10-16,0 1-3 0,3 2 0 0,-4 5 0 16,1 3 29-16,-3 3 10 0,0 5 0 0,3 5-9 15,3 3 29-15,-6 8 5 0,0 2 2 0,-3 6 0 16,3 2-8-16,0 3-2 0,-6-2 0 0,-3-1 0 16,0-2-4-16,0-3-1 0,6 0 0 0,-6 0 0 15,-6 0-12-15,3-5-16 0,9 0 3 0,-3 0 1 0,-3 2 12 0,0-2 0 16,3 0 0-16,0 0 10 0,0-1-10 0,-1 1 0 15,1-3 0-15,0-2-11 0,3-3 22 16,-3-3 4-16,0 0 1 0,0-2 0 0,0-1 22 0,0-2 5 16,3-2 1-16,-6-6 0 0,0 0-12 0,0 0-3 15,9 2 0-15,-9-2 0 0,-3-5-5 16,6 0 0-16,6-1-1 0,0 1 0 0,0-3 1 0,0-2 0 16,3-1 0-16,0-2 0 0,0 2 3 0,2-2 1 15,-5-3 0-15,3 0 0 0,3-2 9 0,0-1 3 16,-3-2 0-16,-3 0 0 0,3-3-31 0,-3 3-9 15,6-6 0-15,-6-4 0 0,-3-4 0 0,-1 1 0 16,7-6 0-16,-3 1 0 0,-3-4-8 0,0 6 8 16,6 3-13-16,-3 5 5 15,-3 2-40-15,3 1-8 0,-6 5-2 0,3 2 0 16,3 1-142-16,-6 2-29 0</inkml:trace>
          <inkml:trace contextRef="#ctx0" brushRef="#br0" timeOffset="169853.1579">18004 14327 2055 0,'6'13'91'0,"-6"-7"19"0,6 2-88 0,-3-3-22 0,3 0 0 0,0 1 0 16,0 1 78-16,3 4 11 0,0-3 3 0,0 5 0 16,0-2-32-16,-1 5-7 0,1-3-1 0,6 5 0 15,-3 4-11-15,3-1-2 0,3 3-1 0,-6 2 0 16,3 3-8-16,-6 3-2 0,3 8 0 0,-3 7 0 16,2 6 3-16,-2 5 0 0,-3 3 0 0,-3 0 0 15,0-3 10-15,-6 0 3 0,-3 3 0 0,-3-2 0 16,-3-7-25-16,1-4-5 0,-7-8-1 0,0-6 0 15,-3-7-103-15,-9-9-21 16,3-5-4-16,-8-7-742 0,-4-6-149 0</inkml:trace>
        </inkml:traceGroup>
      </inkml:traceGroup>
    </inkml:traceGroup>
  </inkml:traceGroup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20797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0,-4 0 1 16,3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0-16,0 0 0 0,0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16,-4 0-1-16,0-4-802 16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8.9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  <inkml:trace contextRef="#ctx0" brushRef="#br0" timeOffset="374.9144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3.4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-4357-31 802 0,'0'0'36'0,"0"0"7"0,0 0-35 0,0 0-8 0,0 0 0 0,0 0 0 15,0 0 47-15,0 0 7 0,0 0 2 0,0 0 0 16,-4-8 0-16,4 8 0 0,-5-4 0 0,1 0 0 16,-5 0-10-16,0 0-2 0,0 0 0 0,0-4 0 0,0 4-6 0,0 0-2 15,0 4 0-15,0-4 0 0,0 4-3 0,-5-4-1 16,5 4 0-16,-4-4 0 0,-1 8-20 0,1-4-12 16,-5 4 12-16,4 0-12 0,1 0 0 0,-5 0 0 15,0 4-12-15,0 0 3 0,0 4-3 0,-9 0 0 16,0 0 0-16,-4 4 0 0,-1 0 12 0,-4 4 0 15,-4 4 0-15,-5 0 0 0,0 0 0 0,-5 7 0 16,-4 1 0-16,0 0 0 0,-4 4 20 0,-5 0 0 16,0 4 0-16,0 0 0 0,0 0 8 0,0 0 0 15,0 0 1-15,0-4 0 0,-9-4-12 0,5 4-2 0,-10-4-1 16,1 0 0 0,4-4-63-16,0 8-13 0,5-8-2 0,4 0-1 15,0 0-30-15,4 0-5 0,10 0-2 0,-1 4-298 0,10-4-60 16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7.5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-6169 264 1231 0,'0'0'54'0,"0"0"12"0,0 0-53 0,0 0-13 0,0 0 0 0,0 0 0 16,0 0 10-16,9 8-1 0,-9-8 0 0,9 4 0 16,5 0-9-16,-5-4 0 0,4 0 0 0,5-4-11 15,0 4 3-15,5-4 0 0,4 0 0 0,-5 0 0 16,5-4 8-16,0 4 14 0,5-4-3 0,-1 0-1 0,1-4 10 0,-1 0 1 16,5 0 1-16,-5 4 0 0,5-4 6 0,-4 0 2 15,-1 0 0-15,1 0 0 0,-1 4-3 0,1-4-1 16,-1 5 0-16,1-1 0 0,-1-4-13 0,1 4-2 15,4-4-1-15,-5 4 0 0,-4-4-10 0,0 0 12 16,0 4-12-16,0-4 12 0,0 4-12 0,0-4 8 16,-5 4-8-16,1-4 8 0,4 8-8 0,-5-4 0 15,-4 0 0-15,0 4 0 0,0-4 0 0,-4 0 0 16,4 0-12-16,-5 4 12 0,-8 4-12 0,-5 0 12 16,9-4-12-16,-9 4 12 0,0 0 0 0,0 0 0 15,0 0 0-15,0 0 0 0,0 0 8 0,0 0 10 16,0 0 2-16,0 8 0 0,0 4 13 0,-9 0 3 15,4 0 1-15,-4 4 0 0,0-4-9 0,0 0-1 0,0 8-1 16,-4-4 0-16,-1 4-2 0,1 0 0 0,4 0 0 0,-5-1 0 16,1 1-9-16,-1 4-3 0,1-4 0 0,-1 8 0 15,1-4 4-15,-1 4 1 0,-4 0 0 0,9 0 0 16,5 0-17-16,0 0 10 0,-10 0-10 0,1-4 8 16,-1 0-8-16,1 0 12 0,-5 0-12 0,0 4 12 15,0-4-12-15,4 4 0 0,-4 0 0 0,0 0-11 16,0-4-3-16,0 0-1 0,0 4 0 0,5 0 0 31,-1 0-12-31,-4 0-2 0,5 0-1 0,4 0 0 16,0 0-1-16,-5 0 0 0,10 4 0 0,-5-4 0 0,0 4-29 15,4-4-7-15,-4 0-1 0,0 0 0 0,5 4-30 16,-5-4-6-16,4-4-2 0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4.10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-4442 740 1378 0,'0'0'61'0,"0"0"13"0,0 0-59 0,0 0-15 0,0 0 0 0,0 0 0 16,0 0 67-16,0 0 10 0,0 0 3 0,0 0 0 16,0 0-52-16,0 0-11 0,13 4-1 0,-13-4-1 15,0 0 4-15,9 0 1 0,-9 0 0 0,0 0 0 16,0 0-2-16,0 0 0 0,0 0 0 0,0 0 0 15,0 0-2-15,14 4 0 0,-5 0 0 0,-9-4 0 16,0 0-8-16,0 0-8 0,4 8 12 0,1 4-12 16,-1-4 0-16,-4 4 0 0,0 4 0 0,0-4-12 15,0 8 12-15,0 4 0 0,-4 0 0 0,-1 8 0 16,-4-4 0-16,5 8 0 0,-5 4 0 0,4 0 10 0,-4 0 20 16,0 0 4-16,0 0 1 0,5 0 0 0,-5-12-12 0,4 4-3 15,1-12 0-15,-1 4 0 0,1-9-20 0,-1 1 0 16,1-8 0-16,4-8 0 15,0 0-41-15,0 0-13 0,0 0-2 0,0 0-1 16,0 0-35-16,0 0-8 0,-5 8 0 0,5-8-654 0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5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1" timeOffset="1.07958E6">12539 3225 288 0,'0'0'12'0,"0"0"4"15,0 0-16-15,0 0 0 0,0 0 0 0,0 0 0 0,0 0 101 0,0 0 18 0,0 0 3 0,0 0 1 16,0 0-99-16,0 0-24 0,0 0 0 0,0 0 0 15,0 0 12-15,0 0-4 0,0 0 0 0,0 0 0 16,0 0 55-16,0 0 10 0,-9-4 3 0,9 4 0 16,0 0 5-16,-5 0 2 0,-4 0 0 0,9 0 0 15,-4-4-39-15,4 4-7 0,-9-4-1 0,9 4-1 16,0 0-35-16,0 0 0 0,-5-4 0 0,5 4 0 16,-9 0 0-16,9 0-9 0,0 0-1 0,-4-4 0 0,-5 0 10 0,9 4 0 15,-5-4 0-15,5 4 0 0,-4-8 0 0,4 4 11 16,-5-4-3-16,5 8 0 0,0 0 45 0,0 0 9 15,0 0 2-15,0-4 0 0,-4-4-28 0,4 8-4 16,0 0-2-16,0 0 0 0,-5-4-16 0,5 4-3 16,0 0-1-16,0 0 0 0,0 0-10 0,0 0 0 15,0 0 0-15,0 0 0 0,0 0 25 0,9-4 3 16,-9 4 1-16,14 0 0 0,-14 0 8 0,9 0 2 16,-9 0 0-16,9 4 0 0,-9-4 1 0,13 0 0 15,-13 0 0-15,9 4 0 0,-9-4-1 0,14 4 0 0,-5 4 0 0,0-4 0 16,-9-4-11-16,0 0-3 15,13 8 0-15,-4 0 0 0,0 0-9 0,0 0-3 0,0 0 0 0,0 0 0 16,0 4-1-16,0-4 0 0,0 4 0 0,-4 0 0 16,8-8 0-16,-4 4-1 0,-4 0 0 0,4 0 0 15,0 0-3-15,0 0-8 0,0 0 12 0,0 0-4 16,0 0 0-16,4-4 0 0,-4 4 0 0,5-4 0 16,-5 4 12-16,0-4 3 0,0 0 0 0,4 0 0 15,-4 0-23-15,5 8 0 0,-10-4 0 0,10 0 8 16,-1-4-8-16,1 0 0 0,-10 0-8 0,10 4 8 15,-5 4 0-15,-5 0 12 0,-4-12 0 0,5 12-1 16,4 0-11-16,-1 0-9 0,-3 0 9 0,-1-4-13 16,5 4 13-16,-4 0 0 0,4 0 0 0,0-4 10 15,0 0-10-15,-5 0 0 0,5-4 0 0,5 4 0 16,-5 4 0-16,0-4 10 0,0 0-10 0,4 0 10 16,-4 0-10-16,0 0 0 0,0 0 0 0,5 0 8 0,-5 0-8 15,0 4 0-15,0-4 0 0,0 4 8 0,0 0-8 16,0 4 0-16,4-4 0 0,-4 4 0 0,5-4 0 15,-5 0 0-15,4 0 0 0,1 0 0 0,-5 0 0 0,0 0 0 16,4 0 0-16,-4 0 0 0,0-4 0 0,0 4 0 16,0-4 0-16,0 0 0 0,5 0 0 0,-10 0 0 15,-4-8 0-15,9 12 0 0,0 0 0 0,0-4 0 16,-4 7 0-16,4-3 0 0,-5 0 0 0,5 0 0 16,0 0 0-16,0 4 0 0,-4 0 0 0,4-8 0 15,0 0 0-15,4 4 0 0,-4 4 0 0,0-4 0 16,0 0 0-16,5 0 0 0,-1 0 0 0,-4 0 0 15,5 0 0-15,-5 0 0 0,4-4 0 0,0 4 0 0,1 0 8 16,-5-4-8-16,4 4 0 0,1-4 0 0,-5 0 0 16,0 4 8-16,-9-4-8 0,0-8 0 0,9 8 0 0,0 0 0 15,0 8 0-15,-5-4 0 0,10 0 8 0,-5 0-8 16,0 0 0-16,0 0 0 0,0 0 0 0,-5-4 8 16,5 4-8-16,0-4 0 0,0 4 0 0,0-4 0 15,0 4 0-15,0-4 0 0,0 4 0 0,0 0 0 16,0-4 0-16,-4 0 0 0,4 0 0 0,-5 4 0 15,5-4 8-15,0 0-8 0,-9-8 12 0,5 8-4 16,-1 0 1-16,5 0 0 0,-9-8 0 0,9 8 0 16,0 0-1-16,0 0 0 0,-9-8 0 0,9 12 0 15,0-4-8-15,0 4-17 0,-4 0 4 0,4-4 1 16,0-4 12-16,0 4 13 0,-5 4-2 0,5 0-1 16,-4 0-10-16,4 0 0 0,0 0 0 0,0-4 0 15,0 0 0-15,0 4 0 0,4 0 0 0,1 0 0 0,-5-4 0 16,0 0 0-16,4 0 0 0,1 0 0 0,-5 0 0 15,4 0 0-15,-4 0 0 0,5 0 8 0,-1 0-8 0,1 0 0 16,-5 0 0-16,4 4 0 0,-4 0 0 0,0 0 0 16,4-4 0-16,-4 4 8 0,0-4 7 0,5 4 1 15,-1 0 0-15,-4-4 0 0,5 4-24 0,-5-4-5 16,4 0-1-16,1 4 0 0,-10-4 24 0,5 0 5 16,5 0 1-16,-1 0 0 0,1 0-16 0,-1 4 0 15,-4-4 0-15,0 0 0 0,5 0 0 0,-5 0 0 16,4 0 0-16,-4 0 0 0,5 4 9 0,-5 0-1 15,0 0 0-15,0 0 0 0,0-4-8 0,0 4 0 16,0 0 0-16,0 0 0 0,4 0 0 0,-4-1 0 0,-4-3 0 16,8 4 0-16,-4 0 0 0,0 4 0 0,0-4 0 15,0-4 0-15,0 4 0 0,0 0 0 0,0-4 8 0,0 4-8 16,0 0 0-16,0 0 0 0,-4-4 0 0,-1 4 0 16,1 0 0-16,-1 0 0 0,5 0 0 0,-4 0 0 15,-1 0 0-15,5 4 0 0,-4 0 0 0,4 0 0 16,0-4 0-16,0 0 0 0,-5 4 0 0,10-4 0 15,-5-4 0-15,4 4 0 0,-4-4 0 0,4 4 0 16,1-4 0-16,-5 4 0 0,4-4 0 0,1 0 0 16,-5 0 0-16,4 0 0 0,-4 0 0 0,5 0 0 15,-1 0 0-15,-4 0 0 0,5-4 0 0,-5 0 0 16,4 4 0-16,1 0 0 0,-5 0 0 0,4 0 0 16,1-4 0-16,-5 4 0 0,0 4 0 0,0-4 0 15,-5 0 0-15,1 4 0 0,4-4 0 0,4 4 0 0,-8-4 0 16,8 0 0-16,-8 0 8 0,4 0-8 0,0 0 0 0,0 0 0 15,0 0 0-15,-5 0 0 0,5 0 0 0,-4 0 0 16,-5-8 0-16,9 12 8 0,0 4-8 0,0-8 0 16,-5 4 0-16,1 0 8 0,-1 0-8 0,1 0 0 15,4 0 0-15,-5 0 0 0,1-4 0 0,4 4 0 16,-5 0 8-16,5 0-8 0,0-4 0 0,-4 0 0 16,4 8 0-16,-5-4 0 0,5-4 0 0,0 4 0 15,0-4 0-15,-4 4 0 0,4 4 0 0,-5-4 0 16,5 0 0-16,-4 0 0 0,-5 0 0 0,9 4 0 15,-5 0 0-15,5 0 0 0,-4 0 0 0,-1 0 0 16,5-4 0-16,0 8 0 0,0-4 0 0,0 4 0 0,0-4 8 16,0 0-8-16,0 4 0 0,0-8 0 0,0 4 0 15,0 0 0-15,4-4 8 0,-4 4-8 0,0-1 0 16,-4-3 8-16,8 0-8 0,-4 4 0 0,5 0 0 0,-5 0 0 16,-5 0 0-16,10 0 0 0,-1 0 0 0,1 4 0 15,-1 0 0-15,1-4 0 0,4 0 0 0,0 0 8 16,0 4-8-16,0 0 0 0,-5 0 0 0,5 0 0 15,5 0 0-15,-10 0 0 0,1 4 0 0,-1 0 0 16,1-4 0-16,-5 0 0 0,0 0 0 0,0 4 12 16,0 0-12-16,0 0 0 0,9 4 0 0,-9-8 0 15,0 4 0-15,0-4 0 0,9 4 0 0,-5 0 0 0,-4 0 0 16,9 0 0-16,-4 4 0 0,4-8 0 0,0 4 0 0,-5 0 0 16,1 4 0-16,-1 0 0 0,5 0 0 0,-5 0 0 15,-4 0 8-15,5 0-8 0,-1 0 0 0,-4 4 0 16,5-4 9-16,-5 0-9 0,-5 0 0 0,10-4 8 15,-1 4-8-15,-4-4 0 0,0-1 0 0,0 1 8 16,9 0-8-16,-4 0 0 0,-1-4 0 0,1 4 0 16,-1-4 0-16,10 4 0 0,-1 4 8 0,-4 4-8 15,-4-4 10-15,8 4-10 0,5 0 10 0,0 4-10 16,-9 0 10-16,0 0-10 0,9 0 9 0,-4 0-9 0,-1 4 8 16,1 0-8-16,-5-4 0 0,0 4 8 0,9 0-8 15,-1 0 0-15,-12-4 12 0,8 4-2 0,1-4-1 16,-1 0 0-16,1-4-9 0,-1 0 0 0,-8 0-12 0,8 0 12 15,5 0 0-15,-9-4 0 0,0 0 0 0,0-4 0 16,5 0 0-16,-5 0 0 0,0 4 0 0,-5-1 8 16,5-3-8-16,5-4 0 0,-1 8 9 0,-8-8-9 15,-5 8 0-15,4-4 8 0,10-4-8 0,-5 0 0 16,0 0 0-16,0 4 0 0,-5 0 0 0,10 0 8 16,-1 0-8-16,1 0 0 0,-10 0 0 0,5 0 0 15,9 0 0-15,-5 0 0 0,-8 0 0 0,4 4 0 16,9-4 0-16,-5 4 0 0,1-4 0 0,4 4 0 15,-5-4 0-15,5 4 9 0,0 0-9 0,-4 0 0 16,4 0 0-16,-5-4 0 0,1-4 0 0,4 4 0 0,-5 0 0 16,5 4 0-16,0-8 0 0,-4 0 0 0,-1 0 0 15,1 4 0-15,-1-4 0 0,1 0 0 0,-5 4 0 0,4-4 0 16,0 8 0-16,-4-4 0 0,9 0 0 0,-4 0 0 16,-1 0 0-16,1 0 0 0,-1-4 0 0,-4 3 0 15,0-3 0-15,5 0 0 0,-5 4 0 0,4 0 0 16,-4-4 0-16,0 4 0 0,0 4 0 0,0-4 0 15,0 4 0-15,0 0 0 0,5-4 0 0,-5-4 0 16,0 4-12-16,9-4 3 0,-5 0 9 0,1 0 9 16,-1-4-1-16,1 4-8 0,-1-4 0 0,1 0 0 15,-6 0 0-15,1 0 0 0,5-4 8 0,-10 0-8 16,1 0 0-16,-5 4 0 0,0-4 0 0,-5 4 0 0,1 0 0 16,4 0 0-16,-5-4 0 0,10 4-12 0,-10 4 3 15,5 0 1-15,0-4 8 0,0 0 8 0,-4 0-8 16,8 4 11-16,1-4-11 0,-5 0 0 0,4 0 0 0,-4-4 0 15,5 4 0-15,-1-4 0 0,5 4 0 0,-4-4 0 16,-1 0 0-16,1 4 0 0,-1-4 0 0,1 0 0 16,-1 0 0-16,-4 0 0 0,5 0-10 0,-1 0 10 15,-4 0 0-15,0 0 0 0,5 0-8 0,-5 0 8 16,0 0 0-16,0 0 0 0,0 0 0 0,0-4 0 16,0 8 0-16,4-4 0 0,1 0 0 0,-1 0 0 15,1 0 0-15,4 0 0 0,-5 4-8 0,5 0 8 16,0-4 0-16,0 4 0 0,0 0 0 0,0 0 0 15,0-5-27-15,4 5-2 0,1-4-1 0,-5 4 0 16,0 0 30-16,-5 0 0 0,5 0 0 0,-4 4 10 0,-5 0-10 0,0-4 0 16,4 0-12-16,-4 0 12 0,5 4 0 0,-5-4 0 15,0 0 0-15,0 0 0 0,0 0 0 0,-5 0 0 16,5-4 0-16,5 0 0 0,-10 0 0 0,5 0 0 16,0 0 0-16,0 0 0 0,0 0 0 0,0 0 0 15,0-4 0-15,0 4 12 0,5 4-12 0,-5-4 0 16,0 4 0-16,4-4-11 0,1 4 11 0,-1 0 0 15,1 0 0-15,-1 0 0 0,-4-4 0 0,5 8 0 16,-1-4 0-16,-4-4 0 0,0 4 0 0,5 0 0 16,-1 0 0-16,-4-4 0 0,5 4 0 0,-1 0 0 15,1-4 0-15,3 4-8 0,-3-8 8 0,4 8 0 16,0-4 0-16,0 0 0 0,0 4 0 0,-5 0 0 16,5 0 0-16,0-4 0 0,-4 4 0 0,4 0 0 0,-9 0 0 15,4 0 0-15,1-4 28 0,-5 0 4 0,0 4 0 16,-5-4 1-16,1-4-33 0,-1 4 0 0,5 0 0 0,-9-4 0 15,0-8 0-15,5 12 0 0,4-4 0 0,-5 4 0 16,-4-12 0-16,5 8 0 0,4 4 0 0,-9-12 0 16,4 8-14-16,-4-8 0 0,0 0 0 0,0 0 0 15,9 8-2-15,-4 0 0 0,4 0 0 0,-9-8 0 16,0 0 16-16,4 8 13 0,1 4-2 0,-1-4-1 16,-4-8-10-16,0 12 0 0,5-4 0 0,-1 0-11 15,-4-8-3-15,5 8-1 0,-1 4 0 0,-4-12 0 16,0 0-1-16,0 0 0 0,0 0 0 0,0 0 0 15,0 0-90-15,0 0-18 16,-4-12-4-16,-1 0-1 0,1-8-101 0,-5-8-20 16,-36-48-4-16,-9 16-1 0</inkml:trace>
  <inkml:trace contextRef="#ctx0" brushRef="#br0" timeOffset="1303.5302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  <inkml:trace contextRef="#ctx0" brushRef="#br0" timeOffset="1615.3933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2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23964 9220 921 0,'0'-12'40'0,"4"4"10"0,1 4-40 0,-1-4-10 0,5-4 0 0,-4 4 0 16,4 0 35-16,-5 0 5 0,5 0 0 0,0 0 1 15,0 4-17-15,0 0-4 0,5 0-1 0,-5 0 0 16,-5 4 11-16,14 0 2 0,-4-4 1 0,-5 8 0 15,0-4-6-15,0 4-2 0,-5 0 0 0,5 0 0 0,-4-4-5 0,4 4 0 16,0 4-1-16,0 4 0 0,0 0-9 0,-5 4-2 16,5 4 0-16,-4 0 0 0,4 4 2 0,0 4 0 15,-5 4 0-15,-4 4 0 0,14 4 3 0,-10 0 1 0,1 0 0 0,-1 0 0 16,5 8 6-16,-4-8 2 0,-1 4 0 0,1 0 0 16,-1-4-5-16,5 4-1 0,-4 0 0 0,-1-4 0 15,-4 0-8-15,0 0-8 0,0-4 12 0,0-5-12 16,0 5 8-16,0-8-8 0,0-4 0 0,0-4 0 15,0-4 0-15,0 0 0 0,0-4-12 0,-4-4 3 32,-1 0-31-32,-4 0-7 0,0-8-1 0,0 0-644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36:49.3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2347 878 1555 0,'6'-5'138'0,"-6"5"-110"0,0 0-28 0,0 0 0 32,3-5-24-32,-3 5-11 0,9-3-1 0,-9 3-1 0,0 0 68 0,0 0 13 0,0-5 4 0,0 0 0 15,0 5-29-15,0-8-6 0,0 8-1 0,0 0 0 16,0 0-12-16,0 0 0 0,-9-6 0 0,9 6-10 16,0 0 10-16,-6 6-12 0,0 2 12 0,0-3-12 15,-2 8 12-15,-1 6 0 0,-3 2 0 0,0 5 0 16,-3 6 44-16,0 2 4 0,0 9 0 0,0 4 1 15,3 4-13-15,0 2-2 0,-2-1-1 0,2 7 0 16,3-1 4-16,-3 3 1 0,3-3 0 0,3 0 0 16,0-5-24-16,3-3-5 0,-3-2-1 0,0-3 0 15,6 0-8-15,-3 3 8 0,0 2-8 0,0-8 8 16,-3-2-8-16,3-3 0 0,3-3 0 0,-6-5 0 16,0-7 0-16,3-4 0 0,0-5 0 0,0-7 0 0,3 2 15 15,0-8 1-15,0 0 0 0,0 0 0 0,-6-8 22 0,6 2 5 16,0-12 1-16,0-1 0 0,-3-2 4 0,3-3 0 15,0-5 1-15,3-3 0 0,3-7-26 0,-6-1-6 16,3 3-1-16,0 3 0 0,0-6 0 0,0-2-1 16,0-1 0-16,3-2 0 0,-12 0-15 0,6 11 9 15,6-6-9-15,-6 3 8 0,0-2-8 0,0-6 0 16,0-3 0-16,0 6-11 0,3-1-1 0,-3-2 0 16,6 6 0-16,-3-20 0 0,3 6 12 0,0 8 0 15,3 6-9-15,0-1 9 0,0 8 0 0,0 1 0 16,-3 4 0-16,3 1 0 0,-3 7 0 0,-6 1 0 0,3 4 0 15,0 6 0-15,3 1 12 0,-4 1 1 0,-2 6 0 16,0 0 0-16,9 0-13 0,-3 6 0 0,0 1 0 16,-3-1-10-16,9 7 10 0,-6 3-10 0,0 2 10 0,3 6-10 15,6 3 10-15,0 7 0 0,6-2 0 0,-6 7 0 16,2 1 0-16,1-3 0 0,0 6 0 0,0-4 0 16,-3 4 0-16,3-4 0 0,0 1 0 0,-1 0 0 15,1-3 0-15,-3 2 0 0,3 4 0 0,0-1 0 16,0-2 0-16,0-6 0 0,-1 3 0 0,-2-5 0 15,0-6 0-15,0 1 0 0,-3-11 0 0,-6-3 0 16,-3-2 0-16,3-4 0 0,-6 1 0 0,0-8 0 16,0 0 0-16,0 0 0 0,0-8 0 0,0 1 0 15,0-12 12-15,-3 0-1 0,0-2-1 0,6-10 0 16,0-1 23-16,3-8 5 0,-3-8 1 0,3 4 0 16,3-1-23-16,3-6-4 0,-6 4 0 0,3-6-1 15,5 2 0-15,-2 4 0 0,3-6 0 0,0 8 0 0,-9 0-11 16,6 5 0-16,0 9 0 0,-3 4 0 0,-3 1 0 15,0 4 0-15,3-1 0 0,-3 4 0 0,-1 3 0 0,1 3 0 16,0 0 0-16,0 0 0 0,0 7 0 0,0-2-11 16,-6 8 11-16,0 0-8 0,6 8-4 0,0 5-1 15,0 6 0-15,0 7 0 0,-3 1 13 0,3 13 0 16,-3-1 0-16,3 12 0 0,-3 1 0 0,3 7 0 16,-3-1 0-16,6 3 0 0,0-3 0 0,3 3 0 15,-3 2 0-15,2-4 10 0,4 1-10 0,0-4 0 16,3-3 0-16,-3-6 0 15,0 4-18-15,6-6-9 0,-12 0-1 0,5 2-775 0,-2-7-154 16</inkml:trace>
  <inkml:trace contextRef="#ctx0" brushRef="#br0" timeOffset="609.2409">3824 1447 1555 0,'0'0'68'0,"0"0"16"0,0-5-68 0,-3 0-16 15,0 2 0-15,3-2 0 16,-3-1 116-16,0 4 19 0,0-9 4 0,3 3 1 0,-3 0-78 0,0 3-15 16,0-8-3-16,0 0-1 0,-3-1-43 0,0 1 0 15,0 0 0-15,0-6 0 0,0 6-16 0,0 0-4 16,-3 0-2-16,0-1 0 0,0 1 12 0,1 8 10 15,-1-3-13-15,0 8 5 0,-3 0 16 0,-3 0 3 16,0 8 1-16,0 0 0 0,3 8 15 0,-3 0 3 16,-3 7 1-16,4-1 0 0,-1 1-31 0,3 7 0 0,-3 1 0 15,3 4 0-15,0 2 12 0,6-3 0 0,3 3 0 0,3-5 0 16,0-3-12-16,9 0 9 0,0-2-9 0,0-6 8 16,0 0 0-16,0-5 0 0,3-3 0 0,-3-2 0 15,3-1-8-15,-1-10 0 0,1 0 0 0,6-5 0 16,-3-3 0-16,0 0 0 0,-3-3 0 0,0-2 0 15,3-8-12-15,0 3 12 0,-4-6-12 0,-2-3 12 16,3-2 0-16,-3 0 13 16,3 0 0-16,-3-3 0 0,0 0 11 0,-3 3 1 0,0 6 1 0,0-4 0 15,0 14 8-15,0-8 2 0,-3 7 0 0,0 9 0 16,-3 5 8-16,3 3 3 0,0 7 0 0,3 6 0 16,-3 3-35-16,0 5-12 0,3 5 9 0,-3 0-9 15,5 5 0-15,1 1-14 0,0 2 2 0,3-3-800 16,-3 6-159-16</inkml:trace>
  <inkml:trace contextRef="#ctx0" brushRef="#br0" timeOffset="1671.4829">4288 1453 2487 0,'0'0'110'0,"0"-6"23"0,0 6-106 0,6-5-27 0,3-3 0 0,-3 3 0 15,3-8 0-15,0 5 0 0,3-11 0 16,-3 6-11-16,0-6 11 0,2 1 16 0,1-3-4 0,3-6-1 16,-3-7-25-16,0 5-5 0,6 0-1 0,0-8 0 31,3 2-5-31,-4 3-2 0,1-7 0 0,0 7 0 0,-3-8 27 0,0 3 0 0,-3-2 0 0,0-1-8 15,-3 0 8-15,-3 0 11 0,0-5-3 0,-3 6 0 16,0-6 4-16,-3 5 1 0,0 6 0 0,0 2 0 16,-3 0-2-16,0 6-1 0,-3-1 0 0,0 4 0 15,3 1 9-15,-3 9 1 0,0-5 1 0,-3 4 0 16,0 6-7-16,0 0-2 0,0-2 0 0,0 2 0 16,3 8-12-16,-3-5 0 0,-3-3 0 0,3 8 0 15,-2-6 0-15,2 6-13 0,0 0 4 0,3 6 1 16,-3-6-7-16,3 8-1 0,0-3 0 0,3 3 0 0,0-3 16 15,0 3-12-15,-3 5 12 0,6-2-12 0,3-3 12 16,-3 5 0-16,0 6 0 0,0-6-9 0,0 8 9 16,3 5 14-16,-3 6-3 0,0 0-1 0,0 8-10 15,3 5 10-15,3 0-10 0,0 2 10 0,-6 4-10 0,3 9 12 16,3-1-12-16,0-1 12 0,0 8-12 0,0-8 0 16,0 0 9-16,0 1-9 0,0-7 10 0,-1 1-2 15,1-2-8-15,0 2 12 0,-3 0 0 0,3-9-1 16,-6 4 0-16,0-3 0 0,3 0 5 0,-3-5 2 15,-6-6 0-15,0 3 0 0,-3-10-6 0,1-1-2 16,-1-2 0-16,0-3 0 0,-3-8-10 0,3 1 8 16,-3-1-8-16,3-8 8 0,-3-5-8 0,3 0 0 15,-3 0 0-15,3-5 0 0,-3-8 8 0,3 2-8 0,-2-2 8 16,2-3-8-16,0-3 0 0,0-2 8 0,6-5-8 0,-3-1 0 16,3-2 10-16,3 0-10 0,3-3 12 0,0-2-12 15,0 2 0-15,3-5 0 0,0 3 0 0,6 2 0 31,-3 6-27-31,2-6 1 0,1 11 0 0,0-3 0 0,6 5 5 0,-3 3 1 0,-3 3 0 0,6 3 0 16,3 2 3-16,-1 0 1 0,1 2 0 0,0-2 0 16,3 8 16-16,0 0 0 0,-3 0-8 0,-1 0 8 15,-2 0-12-15,-3 0 2 0,0 3 0 0,-3 2 0 16,-12-5 10-16,0 0-13 0,0 0 5 0,0 0 8 16,0 0-16-16,-3 8 5 0,-6 3 1 0,-3-3 0 15,-3 2 10-15,-6 1 0 0,-2 2 10 0,-1 3-10 16,0 0 16-16,3 8-2 0,-3-6-1 0,6 6 0 15,4 0 0-15,2-3 0 0,0-2 0 0,3-1 0 0,3 1-13 16,3-3 0-16,3 2 0 0,3-5 0 0,0-7 0 0,3 2 0 16,0-1 0-16,6-1 0 0,6-1 0 0,2-5 0 15,1 0 0-15,6 0 0 0,3 0 0 0,-6-5 0 16,-1 2-12-16,7-2 12 0,-3-8 0 0,3 2 0 16,-4-5 0-16,1 3 0 0,3 0 0 0,6-6 0 15,-1 1 0-15,1 4 0 0,0-7 0 0,-15 8 0 16,3-3 8-16,-1-5-8 15,-5 0 25-15,0-6-1 0,3-2 0 0,-3 3 0 0,-3-3-15 0,3-8-9 16,-4 5 10-16,1 3-10 0,0-3 0 0,-6 6 0 16,-3 7 0-16,0-2 0 0,0 2 0 0,-3 6-12 15,-6 5 1-15,0-2 0 0,0 2 11 0,-3 2 0 16,-3 6 0-16,0 6 0 0,-3-4 0 0,-3 9 0 0,-5 2 0 16,-4 0 0-16,-3 6 14 0,0 2-2 0,3-2 0 15,1 7 0-15,5-5-12 0,0 6-16 0,0-4 3 16,6 4 1-16,0-1 4 0,6-4 8 0,3 4-13 0,0-2 5 15,3 2 8-15,3-5 0 0,6 3 0 0,6 3 0 16,0-9-9-16,3 3 9 0,0-2-10 0,3-6 10 31,2 0-44-31,1-5-4 0,-3-2 0 0,3-1-680 0,0-5-137 0</inkml:trace>
  <inkml:trace contextRef="#ctx0" brushRef="#br0" timeOffset="1983.9089">5782 1312 2426 0,'0'0'108'0,"0"0"21"0,0 0-103 0,0 0-26 0,6-2 0 0,6 2 0 0,3 0 19 0,3 0-2 0,0-6 0 0,3 1 0 16,5-3-1-16,4 0 0 0,0 3 0 0,3-8 0 16,2 2-25-16,1 1-6 0,3-1-1 0,-3 3-728 31,-1-3-147-31</inkml:trace>
  <inkml:trace contextRef="#ctx0" brushRef="#br0" timeOffset="2452.5551">7119 659 2368 0,'-12'0'52'0,"6"0"12"0,3-5 1 0,-3 2 1 0,0 3-53 0,3 0-13 0,-6 0 0 0,-3 3 0 0,-3 2 0 0,0-5 0 31,-5 0 0-31,2 5 0 15,-3 0-32-15,0 3 1 0,0-2 0 0,0 2 0 16,1 0-63-16,-1 5-13 0,0 0-2 0,3 5-1 0,3-4-14 0,0 4-4 0,3 1 0 0,1 2 0 0,-1-3 90 0,3 4 18 16,3 1 3-16,0-1 1 0,3-4 63 0,6 9 13 15,3-9 2-15,6 9 1 0,3-1 14 0,-1-5 3 16,7 0 1-16,3 3 0 0,3-3 1 0,-3 3 0 0,-1-5 0 0,1 2 0 16,3-8-10-16,-3 6-3 0,0-4 0 0,-3 4 0 15,-7-8-17-15,4 2-3 0,0 0-1 0,-3 0 0 16,-6-5-15-16,0 5-3 0,-3-5-1 0,0 3 0 31,-3-3-6-31,-3 2-2 0,-6-2 0 0,0 0 0 0,-3 0-21 0,-3 3 9 0,-6-6-9 0,3 3 0 31,-3-3-20-31,-2-2-12 0,2 2-1 0,-3 1-1 16,0-6-34-16,0 2-8 0,0 4 0 0,1-6-659 0,2-6-131 0</inkml:trace>
  <inkml:trace contextRef="#ctx0" brushRef="#br0" timeOffset="3311.7279">7506 1296 2019 0,'-9'-5'44'0,"6"5"10"0,3 0 2 0,0 0 0 0,0 0-44 0,0 0-12 0,0 0 0 0,0 0 0 0,12 5 11 0,-6-5 0 0,-6 0 0 0,9-5 0 16,3-3-3-16,2 3-8 0,-2-8 12 0,0 2-4 31,0 1-60-31,6-1-12 0,6-8-2 0,-6 6-1 31,-3-3 19-31,-1 3 4 0,13-3 1 0,-3 0 0 0,-3 3 43 0,-3-5 0 0,3 4 13 0,-4 1-3 16,1 0 18-16,-6 0 4 0,-3-1 1 0,3 1 0 0,-3 0 27 0,0 0 4 0,-6 0 2 0,0-1 0 31,0 1-2-31,0 3 0 0,-3 2 0 0,-6-3 0 16,3 3-11-16,-3 0-2 0,3 3-1 0,-3-3 0 15,-6 8-42-15,0-5-8 0,3 5 0 0,0 0 0 0,0 0 0 0,-3 0 0 0,1 0-10 0,2 5 10 16,3-2-10-16,-3 2 10 0,-6 3-13 0,3 2 5 16,9-2 0-16,-3 6 0 0,-3 4 0 0,3 1 0 0,0-4-5 15,3 9-1-15,3-5 0 0,-6 7 0 0,-6-5 14 16,3 6 15-16,9-3-3 0,0 2-1 0,-3 1-11 16,1-6 0-16,4 0 0 0,1 3 0 0,6-11-16 15,-6 5 4-15,-9-4 0 0,6-6 1 0,12 0 11 16,-3 2-10-16,-9-10 10 0,12 0-10 0,3 0 10 15,0 3 0-15,0-6 10 0,3 3-10 0,0-5 20 0,2-3-1 16,4-5-1-16,0 2 0 0,-6-5 13 0,3 3 2 16,2-11 1-16,-2 3 0 0,0-3-3 0,-3 3-1 15,0-11 0-15,6 6 0 0,0-6-10 0,-4 0-3 16,-5-2 0-16,3 0 0 0,6 2-17 0,-3 0 0 16,-6-2 0-16,-1-3 0 0,1-3 0 0,0 0 0 15,0 1 0-15,-3-6 0 0,0 0 0 0,0 0 0 16,0 2 0-16,0-2 10 0,-3 8-10 0,0-2 0 0,-1-9-10 15,-2 11 10-15,0-3 0 0,-3 6 0 0,0 2 0 0,-3 6 0 16,3-1 0-16,-3 9 0 0,0 4 8 0,0 6-8 16,-3 3 0-16,0 0 0 0,0 5 0 0,-6 5 0 15,1 3-16-15,-1 11-4 0,3-1-1 0,-6 9 0 16,-3 7 21-16,3 3 0 0,6-3 0 0,-6 6 0 16,0 5-12-16,3 5 1 0,9 3 1 0,0 0 0 15,3 5 18-15,0 1 3 0,0 1 1 0,3-1 0 16,6-1 6-16,0 0 2 0,-3 0 0 0,3 3 0 15,0-11-20-15,-3 3 0 0,3-13 0 0,-7 0 0 16,4-9-16-16,-3-4-8 0,0-9 0 0,-3-2-1 31,3-2-14-31,-3-4-2 0,0-5-1 0,-3-5 0 0,0 0-143 0,6-5-29 16,-3-5-6-16,0-4 0 0</inkml:trace>
  <inkml:trace contextRef="#ctx0" brushRef="#br0" timeOffset="3514.795">7931 558 288 0,'0'0'12'0,"0"0"4"0,0 0-16 0,0 0 0 0,0 0 0 16,0 0 0-16,0 0 389 0,9 3 75 0,3-3 16 0,3-3 2 15,9-2-329-15,-3 5-65 0,-3-5-14 0,8 5-2 16,16 0-39-16,0 0-7 0,-1 0-2 0,-2 0 0 15,0-6-24-15,-3 6 8 0,-1-2-8 0</inkml:trace>
  <inkml:trace contextRef="#ctx0" brushRef="#br0" timeOffset="6899.9836">9753 442 1753 0,'0'0'77'0,"3"-5"17"0,3-1-75 0,0 4-19 0,-3-4 0 0,-3 6 0 15,9-8-12-15,-3 8-7 0,-3-5-1 0,-3 5 0 16,0 0 41-16,9-5 8 0,-3 2 2 0,-6 3 0 15,0 0-31-15,0 0 0 0,0 0 0 0,0 0 0 16,0 0-9-16,0 0-8 0,6 8-2 0,-3-3 0 16,-3 3 19-16,-3 6 8 0,3-1-8 0,-6 5 12 15,0 1 24-15,0 7 4 0,0-5 0 0,-3 11 1 16,-3 0 5-16,3 8 1 0,0-1 0 0,0 6 0 16,3 0-8-16,-3 3-2 0,3 2 0 0,3 3 0 15,-3 0-8-15,6 5-1 0,-3 0-1 0,3-5 0 16,3 0-8-16,0-5-2 0,0 2 0 0,0-5 0 15,0-5-8-15,3 5-1 0,-3-5-8 0,3-9 12 16,-3 4-32-16,0-4-8 16,3 1 0-16,-3-5-1003 0</inkml:trace>
  <inkml:trace contextRef="#ctx0" brushRef="#br0" timeOffset="41085.0945">10110 796 403 0,'0'0'36'0,"0"0"-36"0,0 0 0 0,0 0 0 16,0 0 156-16,0 0 25 0,0 0 5 0,0 0 1 16,0 0-41-16,0 0-8 0,0 0-2 0,3-2 0 15,3-4-72-15,0-1-14 0,-3 1-3 0,3-2-1 16,0 3-5-16,0-6-1 0,3 3 0 0,-3-5 0 16,0 5-16-16,3-5-4 0,0 3-1 0,3 2 0 0,-3-11-19 0,-1 6 8 15,1 0-8-15,3-1 0 0,-3 1 0 0,3-5-11 16,-3 4 0-16,0 6 0 0,0-5-9 0,0 8-1 15,-6-3-1-15,0 3 0 0,3 5 14 0,-6 0 8 16,0 0-10-16,0 0 10 0,0 0 0 0,0 13-9 16,0 5 9-16,-3 1 0 0,-3 7 0 0,0 9 0 15,0 2 9-15,-3 3-9 0,0-1 21 0,6 1-2 16,-3 5-1-16,3-5 0 0,6-1 6 0,3 1 0 16,0-3 1-16,3-3 0 0,6-2-4 0,0 0-1 15,3-6 0-15,-1-4 0 0,1 1-4 0,0-9-2 16,0-1 0-16,-3 0 0 0,0-5-1 0,0-8 0 15,0 5 0-15,-1-5 0 0,-2-5-5 0,3-3 0 16,-3-5-8-16,3 0 12 0,0-1-2 0,-3-4-1 16,-3-6 0-16,3 3 0 0,3-11 3 0,-4 3 1 0,-2-3 0 0,3 0 0 15,3-2-5-15,0-3-8 0,-3-3 11 0,3 1-11 16,0-6 0-16,3 5 0 0,-1 0 0 0,7 1 0 16,0 2 8-16,0 2-8 0,0 3 0 0,-4 14 0 15,-2-3 0-15,0 10 0 0,0 9 0 0,-6 2 0 16,-3 2 0-16,0 9 0 0,0 10 0 0,-3 3 0 15,-3 2 30-15,0 1 2 0,-3-1 1 0,-3 6 0 16,3 2-13-16,-3-2-2 0,0-6-1 0,0 1 0 16,0 5-17-16,3-1 10 0,0-4-10 0,3 7 8 15,3-2-8-15,0 0 0 0,9-3 0 0,-4 0 0 16,1-3-38 0,0-4-13-16,3-1-2 0,-3-5-651 0,0 5-129 0</inkml:trace>
  <inkml:trace contextRef="#ctx0" brushRef="#br0" timeOffset="41350.652">11375 265 1785 0,'9'2'159'0,"3"-2"-127"15,6 11-32-15,0 2 0 0,3 0 112 0,3 14 17 16,2-6 3-16,4 11 1 0,0-1-55 0,0 9-11 16,2 5-3-16,-2 3 0 0,3 2-20 0,-6 3-4 0,-7 5 0 0,-2-5-1 15,-3 0-22-15,-6 5-4 0,-3 0-1 0,-3-5 0 16,-6 0-12-16,-6-3 0 0,-3 3 0 0,-9-8 0 31,-5-5-153-31,-1 0-27 0,-6-1-6 0,9-12-1 0</inkml:trace>
  <inkml:trace contextRef="#ctx0" brushRef="#br0" timeOffset="45660.1525">4624 2577 633 0,'0'0'56'0,"0"0"-44"16,0 0-12-16,0 0 0 0,0 0 124 0,0 0 24 16,0 0 4-16,0 0 0 0,3-5-68 0,-3 5-15 15,0 0-2-15,0 0-1 0,-3-3-48 0,0 0-10 16,-2 1-8-16,-1 2 12 0,0 0-12 0,-3 0-11 15,-3 0 3-15,0 2 0 0,0 1 8 0,0 0 0 16,-9-1 0-16,3 4 0 0,3 2 9 0,4 0-9 16,-4 0 12-16,-3 2-12 0,0 1 39 0,0 2 1 15,3 3 0-15,-3 5 0 0,3-3 14 0,-5 9 3 16,2 2 1-16,-3 3 0 0,3 5 2 0,3-3 0 16,-3-2 0-16,6 2 0 0,4-2-16 0,-1 3-4 15,6-4 0-15,3 4 0 0,0-4-20 0,6 4-5 0,5-1-1 16,1 1 0-16,3-4-14 0,0 1 0 0,3-3 8 15,0 0-8-15,3-10-8 0,0 2-5 0,5-5-1 16,-2-3 0 0,-3-2-146-16,6-6-28 0,23-2-7 0,-5-11-1 0</inkml:trace>
  <inkml:trace contextRef="#ctx0" brushRef="#br0" timeOffset="46035.3918">5136 2514 2016 0,'0'0'179'0,"0"0"-143"15,6 10-36-15,0-5 0 0,-3 3 28 0,3 6-2 16,3-6 0-16,-3 5 0 0,3 3 16 0,0 5 3 16,-3-3 1-16,0 6 0 0,3 5-29 0,-3 6-5 15,-3-1-2-15,3 3 0 0,-3 3-10 0,-3-3 10 16,-3-3-10-16,0 1 10 0,-3-1-10 0,6-8 0 15,-3 1-12-15,0-3 12 0,-6-3-12 16,6-3 12-16,3-2-10 0,0-8 10 0,0 3 0 0,-3-3-9 16,3-3 9-16,-3 3 0 0,3-8 0 0,-3 0 0 15,3 0 0-15,0 0 11 0,0 0 13 0,-6-8 2 16,-3 3 1-16,3-6 0 0,6 1 11 0,-3-4 2 16,0 1 1-16,0-5 0 0,3 2-9 0,0 0-3 15,0-5 0-15,3 5 0 0,3-3-15 0,0 1-3 16,0-1-1-16,3 1 0 0,0 4-1 0,3-7 0 0,0 0 0 15,6 5 0-15,2 3-9 0,1 0 0 0,3 0 0 16,0-1 0 0,0-2-28-16,3 3-8 0,-7 3-2 0,1 4 0 15,3-7-26-15,-6 3-4 0,0 7-2 0,0-5-1007 0</inkml:trace>
  <inkml:trace contextRef="#ctx0" brushRef="#br0" timeOffset="46456.839">5884 2942 1944 0,'0'0'86'0,"5"0"18"0,4 0-84 0,3 0-20 15,-3 0 0-15,3 0 0 0,0 0 38 0,3-8 3 16,0 3 1-16,0-8 0 0,3-1 4 0,-4 1 1 15,4-5 0-15,-3 5 0 0,3-9-39 0,-3 4-8 16,0-3 0-16,-3-1 0 0,3 7 0 0,0-9-13 16,-7 3 4-16,1-1 1 0,0 1 8 0,0-3 0 15,0 3 0-15,-3-5 0 0,-3 2 0 0,0 0-10 16,0 3 10-16,0 0-10 0,-3-3-11 0,-3 6-3 16,0 4 0-16,-3 1 0 0,3 3 7 0,-6 4 1 15,0-2 0-15,-3 8 0 0,6 0 25 0,-5 8 6 16,-1-2 1-16,-3 1 0 0,0 7 21 0,3 2 5 15,-3 2 1-15,0 6 0 0,0-3-7 0,0 6-2 16,-2-1 0-16,2 3 0 0,3 5-10 0,3 1-3 0,-3 2 0 16,6-5 0-16,3 7-21 0,-3-4 0 0,3-1 0 0,3 1-8 31,3-1-15-31,3-8-2 0,0 4-1 0,0-1 0 16,3-11-101-16,-3 6-20 0,0-6-4 0</inkml:trace>
  <inkml:trace contextRef="#ctx0" brushRef="#br0" timeOffset="46894.2383">6666 2635 1832 0,'0'0'81'0,"0"0"17"0,6 0-78 0,-6 0-20 15,0 0 0-15,3-5 0 0,0 2 43 0,-3 3 5 16,0-5 0-16,-3-3 1 0,0 3-5 0,0 5 0 15,-3-11-1-15,-3 9 0 0,1-4-43 0,-4 4-14 16,6-1 0-16,-6 3 0 0,0 3-9 0,3-3-1 16,-3 0-1-16,3 2 0 0,-3 4 25 0,3-1 0 15,0 3 0-15,0-3 0 0,-2 6-20 0,5 2-3 16,-3 0 0-16,0 0 0 0,-3 1 23 0,3 1 0 16,-6 4 0-16,6 2 0 0,-3-5 20 0,0 3 0 15,3 4-1-15,0-4 0 0,3 2-9 0,0-5-2 16,3-3 0-16,3 3 0 0,-2-3 0 0,4-5-8 0,1-3 12 15,0 1-4-15,-3-6-8 0,9 0 0 0,3-3-10 16,0-5 10-16,0 0-13 0,3-8 3 0,3 3 1 0,-3-3 0 16,3-2-10-16,-1-3-1 0,-2-1-1 0,3 1 0 15,-6 0 40-15,6 0 8 0,-3 0 1 0,0 5 1 16,-6-3 19-16,3 6 4 0,-4 3 1 0,1 4 0 16,0 1-13-16,-3 10-4 0,-6-5 0 0,6 3 0 15,0 7 3-15,0 4 0 0,-6-4 0 0,3 6 0 16,0 3-31-16,0-1-8 0,-3 3 0 0,3-7 0 15,0 1-26-15,6 1-10 16,-3-2-1-16,-3-1-687 0,0-5-136 0</inkml:trace>
  <inkml:trace contextRef="#ctx0" brushRef="#br0" timeOffset="47128.5603">7012 2471 2311 0,'0'0'51'0,"9"-2"10"0,0 2 3 0,2-3 0 0,10 3-51 0,0-5-13 16,3 2 0-16,3-2 0 0,-3 5 40 0,5-8 4 15,1 5 2-15,0 0 0 0,-6-4-26 0,5 1-6 16,4-2-1-16,0 3 0 0,-9-3-13 0,5 5-13 0,-2 1 2 15,3-9 1 1,-3 3-171-16,0 0-35 0,-7-2-6 0</inkml:trace>
  <inkml:trace contextRef="#ctx0" brushRef="#br0" timeOffset="47410.2074">7539 1844 1803 0,'0'0'80'0,"0"0"16"0,0 0-76 0,0 0-20 0,2 8 0 0,1 0 0 16,3 3 60-16,-3 10 8 0,-6 0 1 0,0 3 1 16,-3 2-9-16,4 9-1 0,-7 2-1 0,-3 2 0 0,-3 6-35 0,3 3-6 15,0 8-2-15,-3 4 0 0,-3-1-16 0,0-1 0 16,9-5 0-16,1 8 0 0,-4-6 0 0,3 3 0 15,3-5 0-15,3 0 0 0,3-5 0 0,-3 2-14 16,-6-10 1-16,9-1-1010 16</inkml:trace>
  <inkml:trace contextRef="#ctx0" brushRef="#br0" timeOffset="47800.2728">7747 2707 1969 0,'27'-6'87'0,"-18"4"18"0,0 2-84 0,2 0-21 0,4-3 0 0,0 0 0 15,3-4 12-15,-3-1-1 0,-3 2-1 0,3-4 0 16,6-4 6-16,-7 1 2 0,-2 0 0 0,0 0 0 16,3 0-30-16,0-6-7 0,-3 6-1 0,-3-8 0 31,3 2-10-31,-3-2-2 0,3 2-1 0,-3 1 0 0,-9 5 33 0,3-6 0 0,8 3 0 0,-5 3 0 15,-3 0 42-15,0 2 6 0,0 3 0 0,0-2 1 16,6 2-2-16,-3 3-1 0,-6 5 0 0,0 0 0 16,3-8-16-16,-3 8-3 0,-6 0-1 0,-3 0 0 15,0 0-26-15,0 0 0 0,0 5 0 0,1 3 0 16,-7-6 0-16,3 4 0 0,3 2 0 0,-6 2 0 16,0-4 0-16,0 1 0 0,0-1 0 0,3 7 0 15,0 0 8-15,1 0-8 0,-4 6 8 0,3 0-8 16,6 2 22-16,-3 5-1 0,-3 1 0 0,6-4 0 0,0 1 9 15,3 3 2-15,3-1 0 0,-3 1 0 0,3 2-16 16,3-8-4-16,6 3 0 0,-6 2 0 0,3 1-12 0,0-9 0 16,6 3 0-16,-3-5-10 15,3 0-41-15,0-3-8 0,2-5-1 16,7 0-662-16,3-5-132 0</inkml:trace>
  <inkml:trace contextRef="#ctx0" brushRef="#br0" timeOffset="48789.3905">8851 2342 1148 0,'0'0'51'0,"-3"-8"10"0,0 5-49 0,-3 0-12 16,3-5 0-16,0 3 0 0,0 5 67 0,-3-5 10 15,3 2 3-15,-3 3 0 0,1-5-36 0,-1 5-6 16,-3 3-2-16,3-1 0 0,0-2-28 0,-3 8-8 16,0-8 0-16,0 8 0 0,-3-3 0 0,3 1 0 0,-6 2 0 15,0-6 0-15,3 9 8 0,-2-9 0 16,-1 9 0-16,0-8 0 0,0 2 9 0,0 0 3 0,0 3 0 0,0-3 0 16,3 1 19-16,0-6 4 0,6 0 1 0,-2 5 0 15,2-2-14-15,0 2-2 0,0-2-1 0,6-3 0 16,0 0 8-16,0 0 1 0,0 0 1 0,0 10 0 15,0-10-15-15,0 6-3 0,3 1-1 0,3 1 0 16,-3 0 0-16,6 3 0 0,-4-6 0 0,4 3 0 16,0 3-8-16,0-3-2 0,0 0 0 0,3 2 0 15,-3 1-8-15,3-1 0 0,-3 4 0 0,0-9 0 16,3 8 8-16,-3-5-8 0,3 0 8 0,-4 3-8 16,1-3 14-16,0 5-2 0,-3-5-1 0,-3 2 0 15,3 3 3-15,-3 1 1 0,0-1 0 0,-6 0 0 16,0 0 9-16,0 1 1 0,0 4 1 0,-6-5 0 15,-3 1 1-15,3-4 0 0,-2 3 0 0,-1 3 0 0,-6-2-27 16,3-4 0-16,-3 3 0 0,0-2 0 16,0 0-39-16,-2-1-6 0,-4-2-2 15,3-3-668-15,-3 3-133 0</inkml:trace>
  <inkml:trace contextRef="#ctx0" brushRef="#br0" timeOffset="50518.5571">10712 2402 1292 0,'17'0'57'0,"-5"0"12"0,-3-2-55 0,3 2-14 16,3 0 0-16,0 0 0 0,3 0 36 0,-3 0 5 15,0 0 1-15,-1 0 0 0,4 0 10 0,-6-6 1 16,3 6 1-16,0-2 0 0,0 2-37 0,0-3-7 16,-3 1-2-16,-3-4 0 0,5 6-8 0,-2-8 0 15,-3 3 0-15,-3-3 8 0,0 3 3 0,0-3 0 16,-6 8 0-16,9-5 0 0,-6-1 17 0,-3 6 4 16,0 0 1-16,3-8 0 0,0 0-5 0,-3 3 0 0,-3-3-1 0,3 3 0 15,-3 0-6-15,0-1-1 0,-3 4 0 0,3-9 0 16,-3 3-3-16,0 3-1 0,0 0 0 0,-3 2 0 15,0-5-8-15,0 3-8 0,1 5 9 0,2 0-9 16,0 0 0-16,-3-6 0 0,0 4 0 0,0 2 0 16,-6 2 0-16,3 4 0 0,-3-4 0 0,-6 12 0 15,0 1 0-15,1 7 0 0,-7 9 0 0,3 1 0 16,3 2 0-16,-3 4 0 0,7-4 0 0,-1 3 0 16,3-3 0-16,3-2 0 0,6-5 0 0,0-1 0 15,0-7 0-15,6-6-18 0,0-5 2 0,3-3 1 31,-3-5-23-31,3 3-5 0,6-3-1 0,3-3 0 0,0-2 27 0,6-3 5 0,2-5 0 0,4-1 1 16,3-2 11-16,0 1 0 0,-3-12 0 0,2 9-8 16,4-9 41-16,-3 3 9 0,-6-5 2 0,3 5 0 15,-4 3 17-15,1-5 4 0,-3 2 1 0,0 3 0 0,0 2 8 16,-3 3 2-16,0 3 0 0,-3 3 0 0,-4 4-36 16,4 4-6-16,-3 2-2 0,0 0 0 0,0 2-32 0,0 4 0 15,-3 2 0-15,0 2 0 0,0 9 0 0,0 2 0 16,0-8 0-16,-3 6 0 0,3-1 0 0,-3 3 0 15,3-2-13-15,0-3 5 16,3 0-137-16,0 5-27 16,-1-8-6-16</inkml:trace>
  <inkml:trace contextRef="#ctx0" brushRef="#br0" timeOffset="51815.1269">13310 2008 1440 0,'0'0'128'0,"0"0"-103"16,0 0-25-16,0 0 0 0,3-5 33 0,-3 5 2 15,0 0 0-15,0-8 0 0,0 3-3 0,0-9 0 16,0 7 0-16,0-4 0 0,-6 3-32 0,3-5 0 15,-6 5 0-15,3-3-12 0,-6 3-5 0,6-2-1 16,-6 2 0-16,1 0 0 0,-1-5 0 0,-3 7 0 16,-6 6 0-16,0 0 0 0,-3 0 18 0,-3 6 12 15,1 2-1-15,2 5-1 0,0-5 8 0,3 2 2 16,6 4 0-16,-2 1 0 0,5-1 2 0,0 2 1 16,3-3 0-16,3 0 0 0,3 3 3 0,0 0 1 15,0 0 0-15,6-3 0 0,0 5-17 0,0 1-10 16,3-6 12-16,0 6-12 0,0-6 23 0,3 3-3 0,0-3 0 15,5 5 0-15,-5 1 9 0,3-6 2 0,3 6 0 16,-9-6 0-16,3-2-15 0,-3-1-2 0,0 3-1 0,-3 1 0 16,-3-4-1-16,-3 3 0 0,-3 1 0 15,-3-1 0-15,-3-3-12 0,-3 1 0 0,-6-3 0 0,4 3 0 16,-4 2 0-16,0 0 0 0,0-5 0 0,0 0 0 16,0 2-12-16,4-4-1 0,-1 2-1 0,3-8 0 15,-3 2 0-15,6 1 0 0,0-3 0 0,0 0 0 16,0-3 14-16,3 3-9 0,3-2 9 0,3 2-8 15,-6-6 8-15,7 4 0 0,2 2 0 0,0 0 0 16,0 0 0-16,0 0 8 0,0 0-8 0,5 0 0 16,7-3 8-16,-3 3-8 0,3-3 10 0,0 3-10 15,0 0 9-15,3 0-9 0,3-5 8 0,0 5-8 16,-3 0 12-16,2-2-4 0,4 2 0 0,0-6 0 0,0 6-8 16,6 0 0-16,2-5 0 0,1 2 0 0,3-2 8 15,-3 0 0-15,-4 2 0 0,1-2 0 0,3-1-8 16,-3 1 0-16,0 3 0 0,-1-4-11 0,-2-2 11 0,0 3 0 15,0-6 0-15,-3 4-8 0,0-1 8 0,-4-6 8 16,4 6-8-16,-3-5 11 0,-3 0-11 0,0 2 0 16,-3-2 0-16,3 0 0 0,-3 0 20 0,-4-6 3 15,4 6 0-15,-9 5 0 16,3-5 8-16,0-6 1 0,0 1 1 0,-3 2 0 0,0 0-13 0,3 0-4 16,-6 3 0-16,3-6 0 0,-3 6-16 0,0 0 0 15,0 0 8-15,0 5-8 0,-6 2 0 0,3-2-12 16,-3 3 1-16,0 5 1 0,-3-5-11 0,3 5-3 15,-3 5 0-15,-2-2 0 0,2 2 12 0,0 3 3 0,0 5 0 16,-3-2 0-16,0 2-1 0,3-5 0 0,-6 3 0 16,3-3 0-16,3-3 10 0,-6 0-12 0,4 6 12 0,-1-1-12 15,0-4-1-15,3 4-1 0,0 1 0 0,0-3 0 16,3 2 14-16,0 4-11 0,3-1 11 0,3 0-10 16,-3 0 10-16,3 6-8 0,3-3 8 0,0 2-8 15,0 1 8-15,3-3 14 0,0-1-3 0,3 7-1 16,-3-9 16-16,6 0 3 0,0 0 1 0,-1-7 0 15,1 1-13-15,6-1-2 0,-3-1-1 0,3-2 0 16,0-3 2-16,3 0 1 0,0-3 0 0,-1 0 0 16,-2-7 0-16,3-1 0 0,6-2 0 0,0 0 0 15,-1-14 7-15,1 6 2 0,3-3 0 0,-3-2 0 16,-3-1-26-16,-1-7 8 0,1 2-8 0,0 1 0 16,0-4 8-16,-9 6-8 15,3-5 8-15,-1-11-8 0,1-8 8 0,0 0-8 0,-3 3 8 0,0-3-8 0,0 2 0 0,6-17 0 16,-1 4 0-16,1 3-11 0,0 11-3 15,0 0-1-15,0 2 0 0,-3 8 0 0,-3 1 2 16,2 2 0-16,-5 5 0 0,0 3 0 0,0 5 13 0,-6 8 0 16,3-2 0-16,-6 4 0 0,3 1 11 0,-3 8-2 15,0-3 0-15,-3 8 0 0,0 0-9 0,0 0 0 16,0 0 0-16,-9 13 0 0,0 8-10 0,0 6 10 16,-6 5 0-16,0 2-9 0,-3 3 9 0,4 8 8 15,-1 3-8-15,0 4 11 0,6 7 7 0,0-1 2 16,6 0 0-16,0 0 0 0,6 1-2 0,0-1 0 15,-3 3 0-15,3 2 0 0,3-5-18 0,-3 0 10 16,-6-10-10-16,3-3 8 0,3-5-8 0,-3-11 0 0,-3 0-12 16,0-8 12-1,0 0-46-15,3-5-2 0,-3-3 0 0,3-13 0 16,0 0-30-16,0 0-6 0,0 0-2 0,0 0-572 0,0 0-114 0</inkml:trace>
  <inkml:trace contextRef="#ctx0" brushRef="#br0" timeOffset="52018.2016">13825 1492 1954 0,'0'0'87'16,"0"0"17"-16,6 0-83 0,0 3-21 0,3-3 0 0,0 5 0 0,0 0 75 15,3-5 10-15,2 0 3 0,4 0 0 0,0 3-34 0,3 2-6 16,0-5-2-16,6 0 0 0,2 0-30 0,7 6-7 15,0-6-1-15,3 0 0 16,-1-6-87-16,1 6-17 0,0-8-4 0,2 3-896 0</inkml:trace>
  <inkml:trace contextRef="#ctx0" brushRef="#br0" timeOffset="54747.7395">16123 1487 1324 0,'0'0'118'0,"0"0"-94"0,0 0-24 0,0 0 0 16,0 0 56-16,0 0 8 0,0 0 0 0,0 0 1 15,0 0-52-15,0 0-13 0,0 0 0 0,3 13 0 16,0 0 0-16,-3-2 0 0,-3 2 0 0,0 3 0 15,3 8 0-15,-3 2 0 0,-3 1 8 0,0-1-8 16,0 6 34-16,3-3 4 0,0 8 1 0,0-5 0 16,-3-6-7-16,3 4 0 0,0 1-1 0,3 1 0 15,-3-8-20-15,3 0-11 0,-3-1 12 0,3-9-12 16,0-14 0-16,0 8-14 0,0-8 1 0,0 0 0 16,3 10 13-16,-3-10 0 0,0 0 0 0,6 3 0 15,3-6 0-15,-3-10 0 0,3 8 0 0,0-9 0 16,3-4 21-16,-3 2 4 0,3 0 1 0,-3-5 0 15,0 0 21-15,5-11 4 0,-2 6 1 0,3-1 0 0,-3-2-8 16,3 3 0-16,0-1-1 0,0 6 0 0,0-5-14 16,-3 7-2-16,-1 3-1 0,-2 11 0 0,0-6-10 0,0 11-1 15,-3 6-1-15,3 4 0 0,-6 11-14 0,3 6 0 16,-6-1 0-16,3 6 0 0,-3 0 0 0,-3 7 0 16,3 1 0-16,-3-8 0 0,3-3-12 0,0-3 0 15,3-2 1-15,-3-3 0 0,0-5-3 0,3-3-1 16,3-2 0-16,0 0 0 0,0-9 7 0,3 1 8 15,0 0-13-15,3-3 5 0,0-6 8 0,2 4 12 16,1-6-2-16,-3 2-1 0,6-7 20 0,-3 0 4 16,3 0 1-16,0-6 0 0,0-7 6 0,-1-6 0 15,1 6 1-15,0-1 0 0,3 1-13 0,-3-6-4 16,3 0 0-16,-3 0 0 0,-1 3-24 0,4-2 0 0,3-4 0 16,-6 11-11-16,-6-2-4 0,-3-1-1 0,6 4 0 15,-3 1 0 1,-4 9-106-16,1-5-22 0,-3 10-4 0,-3-5-842 0</inkml:trace>
  <inkml:trace contextRef="#ctx0" brushRef="#br0" timeOffset="55075.7929">17075 1688 633 0,'0'0'28'0,"0"0"6"0,6 8-34 0,0-3 0 0,0 9 0 0,-3-7 0 16,-3 4 302-16,3 5 54 0,0 2 10 0,-6 1 2 16,0-3-264-16,-3 2-52 0,3 1-12 0,0-1-1 15,-6 4-39-15,3-4-12 0,3-2 0 0,1 0 0 32,-1 0-131-32,0 2-26 0,0-10-6 0,0 3-1 0</inkml:trace>
  <inkml:trace contextRef="#ctx0" brushRef="#br0" timeOffset="55232.5192">17224 1326 2131 0,'12'5'94'0,"-12"-5"20"0,0 0-91 0,0 0-23 15,6 0 0-15,0 5 0 16,0 0-55-16,-6-5-15 0,0 8-3 0</inkml:trace>
  <inkml:trace contextRef="#ctx0" brushRef="#br0" timeOffset="55513.1807">17543 1408 2325 0,'9'2'51'0,"0"4"10"0,-6-1 3 0,6-3 2 0,2 4-53 0,1-6-13 0,-3 0 0 0,0 5 0 16,6-5 45-16,0 3 7 0,0-6 0 0,6 3 1 16,2-5-38-16,7 5-15 0,6 0 11 0,3 0-11 15,-1 0 0-15,1-8-15 0,-3 8 2 0,-1-5 0 16,-2 5-41-16,0 0-8 0,0-6-2 0,-4 4 0 15,-5-4-156-15,0 1-32 0,15-16-7 0,-12 2-1 16</inkml:trace>
  <inkml:trace contextRef="#ctx0" brushRef="#br0" timeOffset="55826.2869">18022 847 345 0,'6'0'31'0,"0"0"-31"16,-6 0 0-16,3 2 0 0,0 4 304 0,3-1 56 16,-3 3 10-16,0 5 2 0,0 0-242 0,-3 6-49 0,0 7-9 0,-6-2-3 15,0 10-29-15,-3-2-5 0,0 3-2 0,0 10 0 16,0-6-33-16,0 12 0 0,0-9 0 0,0 8 0 15,0 0 0-15,3 3 0 0,-3 0 0 0,4 0 0 16,-1-3 0-16,0-2 0 0,0-3 0 0,-6-5 0 16,0-3 0-16,0-3 0 0,3-7-8 0,-6 4 8 31,-3-4-54-31,3-9-5 0,1 4-1 0,-4-4-784 0</inkml:trace>
  <inkml:trace contextRef="#ctx0" brushRef="#br0" timeOffset="56325.4992">18647 587 2131 0,'12'6'189'0,"-6"-1"-151"16,0-5-30-16,3 8-8 0,0 0-15 0,3 2-4 15,0 6-1-15,-1 3 0 0,1-1 48 0,0 9 8 16,0-1 3-16,-3 6 0 0,0 2-23 0,0 3-5 16,-6 3-1-16,0 5 0 0,-6 0-10 0,3 8 0 0,-3 5 0 15,-3-5 0-15,-6 5 0 0,0-2 0 0,0 7 0 0,0-4 0 16,0 7 8-16,1-3-8 0,-1-5 12 0,3-2-4 15,-3-6-8-15,0-5 0 0,3-10 9 0,-3 2-9 16,3-8-12-16,-3-3-8 0,0-2 0 0,3-5-1 16,-3-4 8-16,4-4 1 0,-1-3 1 0,3-3 0 15,0-5 11-15,-3-5 0 0,3-3 8 0,0-5-8 16,0-3 24-16,3 0 1 0,3-2 0 0,0-1 0 16,0-2 19-16,6-6 3 0,0 1 1 0,6-6 0 15,0-2-16-15,3 2-4 0,-1 0 0 0,4-2 0 16,3 7-28-16,0 4 0 0,3 1 0 0,0 9 0 15,-7 3 0-15,4 7 0 0,-3 3 0 0,-3 0 0 16,3 13 8-16,-3 0 0 0,0 6-8 0,-3 2 12 16,-1 6-12-16,-2-1 0 0,0 6 0 0,0-3 0 15,0 8 0-15,0-3-8 0,0 3 8 0,0 11 0 16,0-8-112-16,3-3-18 16,-3-5-4-16,3-11-1 0</inkml:trace>
  <inkml:trace contextRef="#ctx0" brushRef="#br0" timeOffset="57512.7122">20004 1251 230 0,'0'0'20'16,"6"-5"-20"-16,0 3 0 0,0-4 0 16,3 1 352-16,0-3 65 0,0 3 14 0,0-1 2 0,-3-1-321 0,6-1-65 15,-3 2-13-15,3-2-2 0,0-5-16 0,-1 8-2 16,4-6-1-16,-3 3 0 0,3 0-24 0,0 3-5 15,0 0 0-15,3 2-1 0,-3-2-1 0,0 5 0 16,-1-8 0-16,-2 8 0 0,-3 0 8 0,3 0 2 16,-3 0 0-16,0 0 0 0,-3 0 8 0,0 8 0 15,-6-8 0-15,0 8 0 0,3 5 0 0,-6 3 11 16,0 5-3-16,-3 6 0 0,0-1-8 0,-3-2 8 16,0 5-8-16,-3 3 8 0,-3 2-8 0,3 3 10 15,1-3-10-15,2 4 10 0,0 1-10 0,3-4 8 16,3-4-8-16,0 1 8 0,0 0 0 0,3-6-8 15,0-7 12-15,0 2-4 0,3-8 0 0,-3-5-8 0,3 3 12 16,0-6-4-16,3 3 24 0,-3-8 5 0,3 5 1 16,3 3 0-16,-1-13-14 0,1 2-2 0,6-2-1 15,0 0 0-15,0-3-21 0,3-5 9 0,3-6-9 0,3 0 0 16,-4-2 12-16,4 0-4 0,0-3 0 0,-3-2-8 16,0-1 16-16,0 1-3 0,-1-1-1 0,-2 4 0 15,-3-6-12-15,6-1 11 0,-3 1-11 0,3-2 10 16,-3-1-10-16,2-3 8 0,1 4-8 0,6-14 8 15,-6 10 0-15,3 4-8 0,-4 4 12 0,1 1-4 16,0 7 4-16,-3 1 1 0,-6 4 0 0,3 6 0 16,-3 3-5-16,0-3 0 0,-6 8-8 0,-1 0 12 15,4 3-12-15,-3 7-8 0,0-2 8 0,-6 11-13 16,0-1 13-16,3 4-11 0,0-1 11 0,-3 3-10 16,0 7 10-16,0-4 0 0,6-1 0 0,0 1 8 15,-6 4-8-15,3-4 12 0,-3 2-4 0,0 0 0 16,6-2-8-16,0-1 0 0,-3 1 0 0,3-6 0 15,0-3-21-15,3 1-9 0,0-6-2 16,-3-5-642-16,3 0-129 0</inkml:trace>
  <inkml:trace contextRef="#ctx0" brushRef="#br0" timeOffset="57888.076">21817 1122 1728 0,'0'0'153'16,"3"5"-122"-16,3 3-31 0,-3-3 0 16,0 3 32-16,0 6 0 0,0-1 0 0,-3 5 0 0,0-4-17 0,0 4-3 15,0-5-1-15,0 0 0 0,0 6-11 0,0-6 0 16,3 0 0-16,0-5 0 15,-3 6-148-15,3-9-24 0,-3 3-6 0,0-8-1 0</inkml:trace>
  <inkml:trace contextRef="#ctx0" brushRef="#br0" timeOffset="58044.2608">21939 873 1094 0,'0'0'48'0,"0"0"11"0,0 0-47 0,0 0-12 0,9 0 0 0,-3 5 0 16,-6-5 153-16,0 0 29 0,0 0 6 0</inkml:trace>
  <inkml:trace contextRef="#ctx0" brushRef="#br0" timeOffset="58512.7692">22153 1087 1728 0,'0'0'153'0,"0"0"-122"16,6 8-31-16,0 6 0 0,0-1 71 0,3 0 8 0,-3 0 1 0,0 6 1 0,-6-1-63 0,3 4-18 16,0-4 0-16,0-2 8 0,-3 0-8 0,0 0 0 15,-3 2 0-15,3-5 0 16,3-5-42-16,-3 3-7 0,0-3-2 0,3 0 0 16,-3-3 12-16,0-5 3 0,0 0 0 0,0 0 0 0,0 0 36 0,0 0 0 15,0 0 0-15,0 0 0 0,6-5 28 0,0 2 4 16,0-2 1-16,-3-3 0 0,3 3 28 0,0-3 6 15,0-6 1-15,0 9 0 0,0-8 0 0,3 0 0 0,-1-1 0 16,4 1 0-16,0 0-20 0,3 0-3 16,-3 0-1-16,6 2 0 0,-3 3-36 0,3 0-8 15,-6 8 0-15,0-5 0 16,2 5-28-16,-5 5-3 0,0-2 0 0,-3 7 0 0,0 4 31 0,0-1 0 16,-3 0 0-16,0 6 0 0,0-4 0 0,0 4 0 0,0-1-13 0,0-4 5 31,3-1-20-31,-3 0-4 0,-3 0-1 0,6 1 0 15,-3-9-158-15,0 3-31 0</inkml:trace>
  <inkml:trace contextRef="#ctx0" brushRef="#br0" timeOffset="58762.4264">22909 1048 1843 0,'0'0'164'0,"3"8"-132"16,6-3-32-16,-3 3 0 0,-3 0 8 0,6 2-8 16,-6 4 0-16,0-1 0 0,0 3 12 0,0 2-4 15,-3 1 0-15,0-1-8 0,6 9 8 0,-3-6-8 16,-6-3 0-16,3 1 0 0,3-3-12 0,-3 2-10 15,3-4-2-15,-3-1-788 0</inkml:trace>
  <inkml:trace contextRef="#ctx0" brushRef="#br0" timeOffset="59168.5696">23290 513 1771 0,'12'-5'78'0,"-9"5"17"0,9 0-76 0,-3 5-19 16,0-5 0-16,0 8 0 0,-3-2 33 0,0 7 3 16,0 0 1-16,0 6 0 0,-3 7-21 0,0 3-4 15,-3 8 0-15,0-2-1 0,-3 4-11 0,0 4 0 16,-3-4-12-16,0 1 12 15,0 0-37-15,0 5 0 0,-3-6 0 0,6 1 0 16,-3-3-9-16,0 3-2 0,0-6 0 0,-3-2-453 16,6 0-91-16</inkml:trace>
  <inkml:trace contextRef="#ctx0" brushRef="#br0" timeOffset="59371.6497">23103 855 2246 0,'0'0'100'0,"0"0"20"0,12 0-96 0,-3 0-24 0,0 5 0 0,0-5 0 15,3 5 14-15,-1-2-2 0,-2 2 0 0,0 0 0 16,9-5-32-16,-3 8-6 0,0-8-2 0</inkml:trace>
  <inkml:trace contextRef="#ctx0" brushRef="#br0" timeOffset="59574.7243">23904 953 2419 0,'18'0'107'0,"-16"0"22"15,4 5-103-15,-3-5-26 0,9 5 0 0,-6 3 0 0,-3-3 0 0,3-2-11 16,-3 2 1-16</inkml:trace>
  <inkml:trace contextRef="#ctx0" brushRef="#br0" timeOffset="64013.6917">3100 4741 1440 0,'-11'-5'64'0,"8"5"12"0,0-3-60 0,3 3-16 0,0 0 0 0,0-2 0 16,-3-1 68-16,0-2 12 0,3 5 1 0,-3-3 1 15,3 3-33-15,0 0-6 0,0 0-2 0,0-5 0 16,0 2-25-16,0 3-6 0,0 0-1 0,0 0 0 16,0 0-9-16,0 8 0 0,3 5-10 0,3 3 10 15,3 8 23-15,-4 3 10 0,-2 7 3 0,0 6 0 16,0 5-2-16,-3 8 0 0,3 2 0 0,-3 6 0 16,-3 2-6-16,3 4 0 0,3-1-1 0,0-3 0 15,-3-5-15-15,3-2-2 0,6-6-1 0,-3-2 0 0,-3-6-9 16,3-5 0-16,-6-2-12 0,0-6 12 15,-3 0-63-15,-3-3-5 0,0-4 0 16,-3-4-867-16</inkml:trace>
  <inkml:trace contextRef="#ctx0" brushRef="#br0" timeOffset="64357.3634">2943 4818 1152 0,'0'0'51'0,"0"0"10"0,0 0-49 0,0 0-12 0,0 0 0 0,0 0 0 16,0 0 196-16,0 0 36 0,0 0 7 0,0 0 1 15,0 0-154-15,9 0-31 0,0-3-7 0,5 1 0 16,1-4-15-16,3 1-2 0,6 0-1 0,3-3 0 16,3 0-13-16,5-3-2 0,4 1-1 0,3-3 0 15,-1-1 5-15,7-1 1 0,3-1 0 0,-1-3 0 16,-2 3-12-16,-1 3-8 0,-2-3 9 0,-6 3-9 16,-1 0-55-1,1 2-17-15,-9-2-3 0,3 0-1 0,-4-1-146 0,-2 4-30 0</inkml:trace>
  <inkml:trace contextRef="#ctx0" brushRef="#br0" timeOffset="64638.5865">3080 5305 2120 0,'0'0'47'0,"0"0"9"0,3 3 3 0,6 4 0 0,-1-1-47 0,4-1-12 0,0-2 0 0,9-1 0 16,3 1 23-16,-3-3 2 0,3 0 1 0,2-5 0 15,4-1-26-15,-3-2 0 0,0 1 0 0,2-4 0 31,1 0-47-31,0 1-8 0,3 2-1 0,-3-5-1 16,2-1-93-16,-2 4-18 0,-3-3-4 0,3-3-1 0</inkml:trace>
  <inkml:trace contextRef="#ctx0" brushRef="#br0" timeOffset="64918.8694">4020 5099 921 0,'0'0'40'0,"0"0"10"0,0 0-40 0,0 0-10 0,6 7 0 0,-3-1 0 0,-3-6 290 0,0 8 56 16,0 0 11-16,0 2 3 0,-3-2-271 0,3 3-53 15,-3 2-12-15,0 0-1 0,3 6-23 0,-3-1 0 16,6 3 0-16,-3 1 0 15,0-1-21-15,0 0-9 0,3 3-2 0,-3-3 0 16,3 3-8-16,-3-8-3 0,3-3 0 0,0-3 0 16,0 1-119-16,3-6-24 0,-6-5-5 0,12-16-1 0</inkml:trace>
  <inkml:trace contextRef="#ctx0" brushRef="#br0" timeOffset="65075.076">4101 4620 2516 0,'0'0'112'0,"0"0"22"0,-9 2-107 0,3 6-27 0,0-2 0 0,0 1 0 15,0 4 0-15,0-3 0 0,3 0 0 0,0 0 0 32,0 0-190-32,3-8-43 0,0 0-9 0,9 10-2 0</inkml:trace>
  <inkml:trace contextRef="#ctx0" brushRef="#br0" timeOffset="65465.62">4633 5027 2516 0,'0'0'56'0,"0"0"11"0,6 11 2 0,3 2 1 0,0 3-56 0,0 2-14 16,0 3 0-16,0-2 0 0,3 0 0 0,-3-1 0 16,-3 1 0-16,-3-4 0 0,3 4 0 0,-3-6-10 15,-3 0 2-15,0 1 0 16,0-1-55-16,-3-3-10 0,-3-2-3 0,3 0 0 16,-6-2-15-16,3-4-3 0,0 1-1 0,-3-3 0 0,3-3 80 0,0 3 15 0,-3-5 0 0,6 0 9 15,0-3 51-15,0-3 11 0,0-2 1 0,0-6 1 16,3 1-5-16,3-3 0 0,0-3-1 15,0-3 0-15,3 1-17 0,0 0-3 0,3-1-1 0,0 1 0 16,6 7-27-16,-3 1-6 0,0 2-1 0,0 5 0 16,-1 8-12-16,4-2 0 0,-3 5 0 0,3 3 0 15,3 2 28-15,-3 8 4 0,0 1 0 0,0-1 0 32,0 0-52-32,2 3-9 0,1 0-3 0,-6 0 0 0,3 0-87 15,0-1-17-15,0-1-4 0,0-1-876 0</inkml:trace>
  <inkml:trace contextRef="#ctx0" brushRef="#br0" timeOffset="66043.5971">5851 4948 1209 0,'6'-6'108'0,"-3"-2"-87"15,-6 1-21-15,0-4 0 0,3 3 208 0,0 0 38 16,3-5 7-16,-6 0 2 0,0-1-207 0,0-1-48 16,0 1 0-16,-3 1 0 0,-3 0-10 0,-3 0-2 15,-3 2 0-15,0 3 0 16,0 3-20-16,-2 5-4 0,-4 2 0 0,3 4-1 0,3 2 25 0,-3 2 12 16,-3 3-12-16,3 3 12 0,4 3 8 0,-1 2 8 15,-6 3 3-15,3 0 0 0,0 2-19 0,0 3-9 0,-3-2 1 16,1 2 0-16,2 3-7 0,3-1-1 0,0-4 0 15,6 5 0-15,0-6 26 0,3 3 5 0,3-2 1 0,3-4 0 16,3 1 16-16,-3-3 3 0,3 0 1 0,3-5 0 16,3-2-13-16,0-6-3 0,0-1 0 0,0-1 0 15,6-4-12-15,0-4-8 0,5-6 10 0,-2-5-10 16,3-3 0-16,6-5 0 0,-3-6 0 0,-1 1 0 16,1-1 9-16,0-7-1 0,0-3 0 0,0 0 0 15,0-6 14-15,-7 1 2 0,4 0 1 0,-6-3 0 16,6-6 23-16,-6-1 5 0,0-4 1 0,3 0 0 15,-1 1-36-15,-2 2-7 0,0 3-2 0,0 2 0 16,0 3-9-16,-3 5 8 0,-3 3-8 0,0 0 8 16,-3 6 0-16,-3 4 0 0,0 3 0 0,-3 8 0 0,0 1-8 15,0 4 0-15,-3 6 0 0,0-1 0 0,3 6 0 0,-3 6 0 16,-3-1 0-16,0 6 0 0,3 4 0 0,0 4-11 16,-3 2 3-16,3 6 0 0,3 4 8 0,0 1 0 15,0 8-9-15,6-1 9 0,-6 6 0 0,6 0 13 16,-3-2-1-16,3-1-1 0,0-2-2 0,3-1 0 15,-3-4 0-15,0 2 0 0,0 0-9 0,-1 0 0 16,4 0 9-16,0-3-9 16,3 1-21-16,-3-1-9 0,0-2-2 0,3-3-720 15,0-3-144-15</inkml:trace>
  <inkml:trace contextRef="#ctx0" brushRef="#br0" timeOffset="66246.6734">6401 4985 1497 0,'0'0'66'0,"6"0"14"0,0 2-64 0,3-2-16 0,3 0 0 0,-3 0 0 16,3 3 210-16,0-3 38 0,0 0 8 0,3 0 2 16,0-3-174-16,2 3-34 0,-2-5-7 0,3 5-2 15,0-3-41-15,0-2 0 0,-3 3 0 0,3-1-11 16,-6-5-191-16,5 3-38 0</inkml:trace>
  <inkml:trace contextRef="#ctx0" brushRef="#br0" timeOffset="66668.6292">7461 4387 1785 0,'-12'0'79'0,"6"0"17"0,0-3-77 0,6 3-19 16,0 0 0-16,-9-5 0 0,-3-3 41 0,4 5 5 16,2-2 1-16,0 2 0 0,-6-2-19 0,3 2-3 15,0 3-1-15,3 0 0 0,-3 3-24 0,-3 2 0 16,3 1-9-16,0 2 9 0,6 0-16 0,0 5 3 0,-6-3 1 0,3 1 0 15,9 2 12-15,-3 3 0 0,0 0 0 0,0 2-9 16,0 1 9-16,3 5 0 0,9 0 8 0,-6-1-8 16,-3 1 35-16,6 3 2 0,6-4 1 0,0 4 0 15,0-3 18-15,-3 0 3 0,-3-1 1 0,0-1 0 16,-4-1-10-16,4-3-2 0,0 3 0 0,-3-5 0 16,3 0-13-16,-3 0-3 0,-3-3-1 0,-6-2 0 15,3 2-11-15,-3-2-1 0,0-1-1 0,-3 3 0 16,-6-5-7-16,3 3-2 0,3 0 0 0,-2-4 0 15,-1 1-25-15,0-5-4 0,3 2-2 0,0-5 0 16,0 0-60-16,-3-2-12 0,0-4-2 0,0-2-980 16</inkml:trace>
  <inkml:trace contextRef="#ctx0" brushRef="#br0" timeOffset="67058.985">7777 4797 2599 0,'0'0'57'0,"0"0"12"0,9 3 3 0,-1-1 0 0,7 1-57 0,0-1-15 16,-6-4 0-16,6-1 0 0,3 1 0 0,0-6 0 15,-3 0 0-15,0-6 0 0,2 1 0 0,-2-3 0 16,3-5 0-16,-3 5 0 15,3-2-46-15,-6-1-15 0,0 1-3 0,-6-3-1 16,-6-1 26-16,3 1 6 0,0 3 1 0,0-1 0 0,0 1 32 0,-3-1 0 0,-3 6 0 0,3-3 9 16,-3 3 1-16,-3 5 0 0,-6 0 0 0,3 0 0 15,0 3 7-15,0 2 2 0,-3-2 0 0,0 2 0 16,-3 3-7-16,3 0 0 0,3 3-1 0,-2-1 0 16,-7 4-11-16,3-4 0 0,6 4-10 0,-3 2 10 15,3 2-9-15,0 3 9 0,0 6-8 0,3-1 8 16,0 4 0-16,3-1-10 0,-3 5 10 0,3 1 0 15,6-1 25-15,-3 3 12 0,-3 0 3 0,6 0 0 16,3-2-18-16,0-1-3 0,0 1-1 0,0-3 0 16,-3-1-18-16,6-1 8 0,0-6-8 0,-3-1 0 15,0-1-72 1,3-4-22-16,6-2-4 0,0-8-610 0,-1 0-123 0</inkml:trace>
  <inkml:trace contextRef="#ctx0" brushRef="#br0" timeOffset="67324.546">8479 4292 1785 0,'0'0'159'0,"0"0"-127"16,0 0-32-16,0 0 0 0,6 7 124 0,0-1 20 16,0 2 3-16,0-3 1 0,0 0-75 0,0 1-14 15,3-6-3-15,3 0-1 0,0 0-15 0,2-3-4 16,7 0 0-16,0-5 0 0,0 3-36 0,6-3-12 0,3 0 0 15,-4 0 0-15,1 0 12 0,-3 0 0 0,3-2 0 0,-1 2 0 16,-5 0 0-16,0-3 0 16,0 3 0-16,0 0 0 15,0-2-28-15,-1-1-3 0,-2 3-1 0,3 0 0 16,-6-5-135-16,0 3-27 0,-6-4-6 0,3 1 0 0</inkml:trace>
  <inkml:trace contextRef="#ctx0" brushRef="#br0" timeOffset="67590.1496">8634 3744 2091 0,'0'0'92'0,"0"0"20"0,0 0-89 0,0 0-23 15,0 8 0-15,0 2 0 0,3 4 49 0,0 1 6 16,0 4 1-16,-3 5 0 0,3 2-33 0,-3 6-7 15,6 2 0-15,-3 9-1 0,-3 4-5 0,0 6-1 16,3 6 0-16,-3-1 0 0,-3 3-1 0,0-3 0 16,0 0 0-16,0-2 0 0,3-1 24 0,0-2 4 15,0 0 0-15,-3-3 1 0,6-2-13 0,-3-6-4 16,0-5 0-16,0-2 0 16,0-6-51-16,0-3-10 0,3-2-3 0,0-5-704 15,-6-6-140-15</inkml:trace>
  <inkml:trace contextRef="#ctx0" brushRef="#br0" timeOffset="67999.2644">9908 3866 1501 0,'6'-16'66'0,"0"8"14"16,0-5-64-16,0-1-16 0,0 1 0 0,0 0 0 16,3-6 16-16,-4 6 0 0,1 0 0 0,0 2 0 0,-9 1 16 0,0 2 4 15,3 5 0-15,0 3 0 0,0 0 4 16,0 0 0-16,0 0 1 0,-3 5 0 0,-3 9 3 0,-5 4 1 15,-1 6 0-15,-6 5 0 0,-3 5 1 0,0 4 0 16,0 4 0-16,-3 3 0 0,4 5-6 0,-1 8-2 16,3 3 0-16,0 0 0 0,0 0 11 0,3 2 3 15,0 4 0-15,4-4 0 0,2 3-24 0,3-2-5 16,-3-6-1-16,6-3 0 0,3-7-8 0,0 2-2 0,6-7 0 16,0-1 0 15,-3-2-30-31,6-6-6 0,2-5-2 0,1-2 0 15,0-6-174-15,3-5-36 0,12 5-6 0,-3-21-2 0</inkml:trace>
  <inkml:trace contextRef="#ctx0" brushRef="#br0" timeOffset="68530.3674">10572 4133 2530 0,'0'0'56'0,"6"-3"11"0,-3-2 2 0,3 0 3 0,-1-3-58 0,1-3-14 0,3 3 0 0,0-2 0 0,-3-4 0 0,3 1 0 15,-3 0 0-15,0 2 0 16,3 1-32-16,-6 4-10 0,0-2-2 0,-3 8 0 16,0 0-12-16,0 0-4 0,0 8 0 0,0 3 0 31,-3 5 23-31,0 5 4 0,-3 5 1 0,0 4 0 0,0 7 32 0,0 0 20 0,0 0-2 0,0 2-1 0,0 4 12 0,3-1 3 15,3-2 0-15,0-1 0 0,-3-2 5 0,6-2 2 16,-3-3 0-16,3-6 0 0,3-2-21 0,-3-3-4 16,0-5-1-16,3-3 0 0,-3-2-13 0,3-3 0 15,-6-8 0-15,6 2 0 0,3-2-12 0,-3-2 0 16,3-4 1-16,0-2 0 0,6 1 11 0,-3-1 0 16,2-6-9-16,1 1 9 0,0 0 0 0,0-3 0 15,6 0 10-15,0-2-10 0,-3-1 41 0,2-2 2 0,1-3 0 16,3-2 0-16,0-1-15 0,-3-2-2 0,0-5-1 15,-1-1 0-15,1-4 3 0,0-4 1 0,-6 1 0 0,3 2 0 16,0 3-29-16,-3 3 0 0,-3 2 0 0,-1 6 0 47,1 2-20-47,-3 5-9 0,0 3-3 0,0 8 0 0,-6 1 32 0,-3 7 0 0,9 2 0 0,-3 3 0 0,0 3 0 0,-3 6 0 0,0-1 0 0,0 8 0 16,0 5 0-16,0 4 12 0,0-1-1 0,0 5 0 15,3 3-11-15,-3 0-16 0,6-2 4 0,-3 2 1 16,0-3 11-16,2 0 0 0,1-2 0 0,0-3 0 15,0-2-22-15,0-1-2 0,0-5-1 0,0-2 0 16,0-3-184 0,0-6-37-16</inkml:trace>
  <inkml:trace contextRef="#ctx0" brushRef="#br0" timeOffset="68780.7304">11798 3596 2797 0,'15'29'124'0,"-3"-11"25"0,6 11-119 0,2 11-30 16,4 5 0-16,0 3 0 0,0-1 45 0,-3 4 3 16,0 2 1-16,-1-1 0 0,-2-4-21 0,-6 5-4 15,0 0 0-15,-6 0-1 0,0-3-23 0,-9 0 8 0,0-2-8 16,-6 2 0 15,-3 1-21-31,-3-1-9 0,-9 0-2 0,-5-5 0 16,-4 3-133-16,0-11-27 0,-2 0-6 0,-4-8-1 0</inkml:trace>
  <inkml:trace contextRef="#ctx0" brushRef="#br0" timeOffset="71130.0339">5360 6469 1555 0,'0'0'138'0,"0"0"-110"16,0 0-28-16,6-3 0 0,3 3 59 0,-1-2 6 15,1-1 2-15,0-2 0 0,6 0-35 0,0-1-6 16,-3 4-2-16,6-4 0 0,0 1-3 0,-3-3-1 0,2 0 0 0,1 0 0 15,-3-5-20-15,3 0-10 0,-3-3 1 0,3-3 0 16,-6 3-3-16,3 3-1 0,-1-5 0 0,1 2 0 16,-3 0-7-16,0-3-2 0,-3 4 0 0,3-4 0 31,-3 3-30-31,-3 0-7 0,0 0-1 0,-3 1 0 16,0-1 12-16,0 2 1 0,-3 1 1 0,-3 0 0 0,3 0 46 0,0 0 0 0,-3-1 10 0,-3 4-2 15,0-1 28-15,0 1 4 0,0-1 2 0,0 3 0 16,0 0 18-16,0 3 3 0,3 0 1 0,3 5 0 15,0 0-21-15,-9 5-4 0,3 0-1 0,0 3 0 16,0 3-2-16,0 2 0 0,-2 3 0 0,-1 5 0 16,0 5-11-16,3 3-2 0,-3 6-1 0,3 5 0 15,3 7-10-15,-3 9-1 0,6 10-1 0,3-3 0 16,0 4 23-16,6-1 5 0,-3 2 1 0,3-1 0 16,0-1-3-16,2-3 0 0,4-7 0 0,0-1 0 0,-3-2-26 15,3-5-10-15,-6 0 0 0,-3-6 9 16,0-5-57-16,-6-3-11 0,-3-7-2 0,0-3-983 15</inkml:trace>
  <inkml:trace contextRef="#ctx0" brushRef="#br0" timeOffset="71302.5027">5392 6837 2559 0,'0'0'56'0,"0"0"12"0,9 5 3 0,0-2 1 0,3 2-58 0,0-5-14 16,6 3 0-16,0-3 0 0,3 2 38 0,-4 1 5 0,4-3 1 0,0-3 0 16,3-2-36-16,-3-3-8 0,3-2 0 0,-1-4 0 31,1-2-131-31,3 1-28 0,6-7-5 0,-3 1-878 0</inkml:trace>
  <inkml:trace contextRef="#ctx0" brushRef="#br0" timeOffset="71505.0211">6315 6808 2487 0,'3'8'55'0,"0"10"11"0,0 3 2 0,0 3 2 0,3 3-56 0,-3-4-14 0,6-1 0 0,-3-1 0 15,-3-5-31-15,0-3-9 0,0-5-1 0,-3-8-671 16,0 0-133-16</inkml:trace>
  <inkml:trace contextRef="#ctx0" brushRef="#br0" timeOffset="71676.7804">6467 6109 1785 0,'0'0'79'0,"0"0"17"0,-3 8-77 0,0 0-19 16,0 0 0-16,-3 3 0 0,3-3 158 0,-3 2 28 0,3 3 6 0,0-2-837 15,0-3-167-15</inkml:trace>
  <inkml:trace contextRef="#ctx0" brushRef="#br0" timeOffset="72036.5772">6910 6599 2246 0,'6'10'200'15,"0"6"-160"-15,3 3-32 0,-3 2-8 0,0 8 61 0,3 0 11 16,-3 3 3-16,0 2 0 0,-3-2-60 0,3-6-15 15,-3-4 0-15,0-1 0 16,-3-5-24-16,0-3-8 0,0 0-2 0,0-5 0 16,0-3-45-16,0-5-9 0,0 0-1 0,0 0-1 15,0 0 11-15,-6-2 3 0,3-4 0 0,0-4 0 0,-3-6 90 0,3 0 18 16,3-2 4-16,-3-1 1 0,3-5 49 0,3 0 10 16,0 3 1-16,0-3 1 0,3 1-33 0,0 1-6 15,3 4-2-15,6-1 0 0,-6 6-20 0,3 0-4 16,-1-3-1-16,1 8 0 0,3 8 0 0,0 0 0 15,3 5 0-15,3 3 0 0,-3 3-44 0,3 0-10 16,-7 4-2-16,1 4 0 0,-3-1 0 0,3 1-1 0,6-3 0 16,-3 2 0-1,-9-4-159-15,6 1-32 0</inkml:trace>
  <inkml:trace contextRef="#ctx0" brushRef="#br0" timeOffset="72817.1406">8143 6496 2016 0,'-12'0'179'16,"0"-3"-143"-16,3 0-36 0,0 3 0 15,-6 0 89-15,3 3 11 0,-3 0 3 0,1-3 0 16,2 2-74-16,-6-2-14 0,-9 3-3 0,3 5-1 0,3-3-20 15,0 6-4-15,-5 2-1 0,2 0 0 16,3 3-18-16,0 2-4 0,0 9-1 0,1 2 0 16,-7 0 1-16,9 6 0 0,3-4 0 0,6 4 0 15,-3-1 9-15,3-2 3 0,0 0 0 0,3-6 0 0,0-2 2 0,6-6 1 16,0-2 0-16,6-3 0 0,9-2-3 0,-3-6 0 16,-6-2 0-16,6-8 0 0,3-3 24 15,3-5 0-15,-3-6 8 0,0-5-8 0,2 3 17 0,4-5-1 16,0-4-1-16,-3-1 0 0,0-1 4 0,0 0 1 15,5-2 0-15,-2-3 0 0,-3-3 7 0,0-5 1 16,6 0 1-16,-3-2 0 0,2 2 7 0,-5-3 2 16,3 0 0-16,0 1 0 0,3-1-23 0,-6 3-5 15,-6 0-1-15,-1 0 0 0,4 3 6 0,-3 2 1 16,-6 0 0-16,0 6 0 0,-3 0 6 0,3 2 2 0,0 3 0 16,0 5 0-16,-3 0-24 0,0 6 9 0,3 4-9 15,-6 4 0-15,0 2 17 0,0 3-3 0,0 5-1 0,0 0 0 16,0 0-27-16,0 15-6 0,-3 7 0 0,-3 1-1 15,6 9 21-15,-3 0 0 0,-3 5 0 0,0 5 0 16,3 3 17-16,0 3 11 0,-3 2 3 0,0 6 0 16,-3 5-15-16,3 2-4 0,6 1 0 0,0-4 0 15,-3-1-12-15,6-4 11 0,6-5-11 0,0-2 10 16,6-3-18-16,-3-5-4 0,0-1-1 0,0-7 0 16,0-3-19-1,0-2-4-15,0-6-1 0,-4-8 0 0,4-2 17 0,-3-9 3 0,6 1 1 0,-3-6 0 16,3-2 45-16,-3-8 10 0,6-3 1 0,-3-3 1 0,5-2-21 15,-2-5-4-15,6-1 0 0,0-2-1 0,0-2 1 16,6-4 0-16,-1-5 0 0,1 3 0 0,3 3-16 0,3-3-8 16,-7 3 8-16,4 7-13 0,-3 1 1 0,0 2 0 15,-4 3 0-15,1 7 0 0,-6 9 12 0,3 0-9 16,-3 5 9-16,-4 3-8 0,1 2 8 0,-6 5 0 16,3 1 8-16,-3 2-8 0,-3 3 9 0,-3 0-9 15,0 0 12-15,-3 2-12 0,0-2 0 0,-6 3 0 16,0-6 0-16,-3 3 0 0,-3 0 0 0,-3-3 0 15,0-5 0-15,-3 2-9 0,-3 4 9 0,-2-4 0 16,-4 4 0-16,0-4 0 0,-6-5 0 0,0 6 0 16,-2 0 0-16,-1-1 0 0,-3-2 0 0,3-3-8 15,-5 1 8-15,-1-4 0 16,-3 4-38-16,7-4-2 0,-4 1-1 0,6-6-1040 0</inkml:trace>
  <inkml:trace contextRef="#ctx0" brushRef="#br0" timeOffset="73083.1979">10265 6170 2966 0,'15'0'65'0,"0"3"14"0,6-1 2 0,-1-2 3 0,7-2-68 0,6-1-16 15,6 0 0-15,2-2 0 0,1-3 0 0,3-2 0 16,-7-4-8-16,-2 1 8 16,-3-3-99-16,0 0-13 0,-4 3-4 0,-2-3-688 15,-6-2-137-15</inkml:trace>
  <inkml:trace contextRef="#ctx0" brushRef="#br0" timeOffset="73332.6401">10569 5718 2696 0,'6'23'120'0,"-3"-7"24"0,-3 6-116 0,0 7-28 0,0 8 0 0,-3 8 0 16,0 0 36-16,-3 5 2 0,0 3 0 0,-3 0 0 16,3 0-30-16,0 2-8 0,-3 1 0 0,3-1 0 15,0 4 0-15,-3-4 0 0,3-5 0 0,-3 1 0 32,0-4-98-32,3-7-21 0,3 0-4 0,0-9-1 0,0-4-84 0,0-3-18 0,3 10-3 15,3-29-1-15</inkml:trace>
  <inkml:trace contextRef="#ctx0" brushRef="#br0" timeOffset="73926.2499">11328 5374 864 0,'15'24'38'0,"-9"-11"8"0,-6 0-37 0,0 8-9 15,2 8 0-15,1 8 0 0,0 0 362 0,-3 11 70 16,6-3 15-16,-3 8 2 0,0 0-352 0,-3 2-70 16,3 4-15-16,-3-1-2 0,-3 3-10 0,0 5 0 15,-6-3 0-15,1 6 0 0,2 0 0 0,-6 0-14 16,0-3 3-16,-3-5 1 16,3-11-30-16,3-5-7 0,0-8-1 0,0-8 0 15,3-8 48-15,0-2 18 0,0-6-1 0,-3-5 0 0,6-3 16 0,-3-5 3 0,6 0 1 16,-3-5 0-16,-2 0-7 0,-1-9-2 0,3-7 0 15,0 0 0-15,3-5 4 0,0-6 0 0,6-5 0 0,0 0 0 32,2 2-52-32,7 1-9 0,0 2-3 0,3 3 0 0,0 8 32 0,3 5 0 0,0 3 0 15,-1 8 0-15,1 2-15 0,0 8 3 0,0 6 1 0,-3 2 0 16,3 11 11-16,-3 0 0 0,-1 5 0 0,4-3 0 16,0-2 0-16,0 0 0 0,0-6 0 0,5 1 0 15,-2-9-24-15,3-4 1 0,3-4 0 0,3-2 0 31,-1-5-25-31,4 0-4 0,0-11-2 0,0-3 0 0,-1 1 38 0,1-6 7 0,0 0 9 0,-7 0-13 16,1 1 23-16,0 1 5 0,-3-4 1 0,-3 5 0 16,-1 0 35-16,-2-3 7 0,0 0 2 0,-3 3 0 0,-9-6-7 15,3 6-1-15,-3 0 0 0,0 0 0 0,-3 2-25 0,-3 3-6 16,-3 3-1-16,0 3 0 0,-3-1-12 16,-6 3-8-16,0 3 8 0,-6 2-8 0,-3 3 0 15,3 6 0-15,-3-1 0 0,0 5-8 0,-2 6 0 0,-1 5 0 16,3 1 0-16,-3 7 0 0,0 8 8 0,0 2 0 15,6 6 0-15,-2 0 0 0,-1 6 0 0,3-4 0 16,3 1 0-16,3-3 0 0,6-5-12 0,0-6 0 16,-3-5 0-16,9-2 0 15,0-1-86-15,6-7-18 0,3-9-3 0,6 1-969 0</inkml:trace>
  <inkml:trace contextRef="#ctx0" brushRef="#br0" timeOffset="74191.814">13507 5900 2710 0,'11'8'60'0,"-11"-8"12"0,6 5 2 0,3 3 2 0,3-5-60 0,0 2-16 0,0 1 0 0,3-4 0 15,0 1 23-15,3 0 1 0,5 2 1 0,1-5 0 16,3 0 12-16,0-3 3 0,3 1 0 0,-1-4 0 16,4 1-57-16,-3-3-11 0,0 3-3 0,2-3 0 15,-2 3-1-15,0-3-1 0,-9 0 0 0,3 0 0 16,-1-3-101-16,-2 1-20 0,-3-1-4 16</inkml:trace>
  <inkml:trace contextRef="#ctx0" brushRef="#br0" timeOffset="75622.1082">13923 5945 403 0,'0'0'36'16,"3"0"-36"-16,3 3 0 0,-3-3 0 15,-3 0 291-15,9 0 51 0,-3-5 10 0,0 2 3 16,3 3-227-16,-3 0-46 0,0 0-9 0,0 0-1 16,3-3-32-16,-9 3-7 0,3-2-1 0,3 2 0 15,0-3-32-15,-6 3-19 0,0 0 3 0,0 0 0 16,0 0-21-16,0 0-4 0,0 0-1 0,0 0 0 15,0 0-3-15,0 0-1 0,3-8 0 16,-3 8 0-16,0 0 22 0,0 0 4 0,-3-5 0 0,0-1 1 0,3 6 19 0,-6-2 0 16,0-1 0-16,-3 3 0 0,3-5 12 0,3 2 7 15,-6 1 1-15,6-1 0 0,3 3 8 16,-9 0 3-16,6-3 0 0,-3 1 0 0,0 2-31 0,6 0 8 16,0 0-8-16,-6 0 0 0,0 0 20 0,0-3 0 15,6 3 1-15,-6 3 0 0,0-1 1 0,3 1 0 16,3-3 0-16,0 0 0 0,0 0-8 0,-6 3-2 15,-3-1 0-15,4-2 0 0,-4 0-12 0,3 0-16 16,-3 3 3-16,0-3 1 16,0-3-19-16,0 3-3 0,0-2-1 0,-3-1 0 15,6 3-1-15,-3 0 0 0,0 0 0 0,3 3 0 0,0-3 15 16,-3 0 2-16,1-3 1 0,2 3 0 0,-6 3 3 0,3-3 1 0,-3 2 0 16,3 1 0-16,0-3 14 0,0 5 0 0,-3-2 0 0,3 2 0 15,-3 0 43-15,3 1 11 0,0 2 2 0,1-6 1 16,2 1-12-16,0 0-2 0,0 2-1 0,0-3 0 15,0 1-4-15,0 2-1 0,3 1 0 0,-3-4 0 16,6-2-24-16,0 0-5 0,0 0 0 0,0 0-8 16,0 8 0-16,0-2 0 0,0-6 0 0,0 0 0 15,6 8 0-15,-6-8-9 0,0 0 9 0,9 5-8 16,0 0 8-16,3 3 0 0,-3-3 0 0,2 3-8 16,-2-2 8-16,3 2 0 0,0 2 8 0,-3 1-8 15,0-3 26-15,3 2 1 0,-3 1 0 0,-3-1 0 16,3 1 8-16,-3 0 1 0,-3-4 1 0,3 4 0 15,-3-3-12-15,0 0-2 0,-6 3-1 0,3-4 0 16,0 1-5-16,0 0-1 0,-3-5 0 0,-3 5 0 0,0 5 7 16,0-5 1-16,0 3 0 0,-3-3 0 0,-3 0-1 15,3-1 0-15,-3 1 0 0,0 0 0 0,-3 3 4 0,3-3 1 16,4-3 0-16,-1 0 0 0,-6 1-28 0,3-1 0 16,-3-2 8-16,3 2-8 15,0-5-43-15,-3 0-10 0,3-3-3 0,-3 1 0 16,4-4-142-16,2 1-29 0,-3-3-5 0</inkml:trace>
  <inkml:trace contextRef="#ctx0" brushRef="#br0" timeOffset="76403.1763">14239 6072 691 0,'0'0'61'15,"0"0"-49"-15,0 0-12 0,0 0 0 16,0 5 248-16,0 3 48 0,0-2 8 0,0-6 3 15,0 0-206-15,0 0-41 0,0 0-8 0,0 8-1 16,0-3-15-16,0-5-4 0,0 0 0 0,9 5 0 0,0-2-32 16,3-3-14-16,-1-3 1 0,1 1 0 0,3-1-5 0,3 0-1 15,0-2 0-15,0-3 0 0,0 3 11 0,0-6 8 16,2 3-12-16,-5-2 12 0,3 2-16 0,-3 0 4 16,-3-5 1-16,3 2 0 0,-3-2 11 0,0 2 0 15,-1 1 0-15,-5-1 0 0,0 0 0 0,0-2 0 16,0 0 8-16,-3 0-8 0,-3 2 0 0,0 3 0 15,-3 3 0-15,0 0-8 0,0-3 8 0,0 2 14 16,-3 4-3-16,0-1-1 0,1 3 14 0,-4 0 4 16,3 0 0-16,-6 5 0 0,3 1 0 0,0 2 1 15,0 0 0-15,0 0 0 0,0-1 5 0,0 7 1 16,0-1 0-16,3 0 0 0,-6 0-35 0,3 6 0 0,3-1 0 16,3 1 0-16,-2-1 0 0,2 1 0 0,0 2 0 0,3 0 0 15,3-2 0-15,0-1 10 0,0 1-2 0,-1-3 0 16,7 2-8-16,-3-2 0 0,3-5 0 0,0 2 0 15,0-2 0-15,0-6 12 0,6 3-4 0,0-8 0 16,-6 0-8-16,6-3 0 0,6-2 0 0,2-3 0 16,-2-3-10-16,3 1-4 0,-3-4-1 0,3-1 0 15,-1-1 15-15,-2-5 0 0,0-1 0 0,0-4 0 16,3-1 16-16,0-4 5 0,-4-4 2 0,4 1 0 16,0-6 11-16,3-2 2 0,3 0 1 0,-4-3 0 15,1-3-37-15,0 0 0 0,0-2 0 0,0-3 0 16,-1-5 0-16,-2 5-8 0,0 0 0 0,-3 6 0 15,0-1 8-15,-1 6 0 0,-5 7-9 0,3 6 9 16,0 5 0-16,-6 6 15 0,-3 4-3 0,-3 4 0 16,3 2 0-16,-3 3 0 0,0 2 0 0,-6 3 0 0,0 0-12 15,0 11 0-15,0 2 0 0,-3 5 0 0,-3 1 0 16,-3 10 0-16,0 5 0 0,0 6 0 0,-3 8 0 0,0 5 14 16,-3 0-1-16,0 2 0 0,0 3 19 0,1 3 3 15,-4-3 1-15,3 1 0 0,0-1-9 0,3 0-2 16,-3-2 0-16,3-1 0 0,0-7-25 0,3-1-14 15,1-4 2-15,-1-4 0 16,3-7-60-16,0-5-11 0,3-6-2 0,0-5-1 16,0-3-119-16,0-3-24 0</inkml:trace>
  <inkml:trace contextRef="#ctx0" brushRef="#br0" timeOffset="76653.1174">14906 5540 2073 0,'0'0'92'0,"0"0"19"0,0 0-89 0,5 6-22 0,4-1 0 0,0 0 0 16,3-2 162-16,3 0 28 0,-15-3 6 0,21 2 0 15,0-2-149-15,6 0-31 0,-4 0-5 0,7-5-2 16,3 0-19-16,3-3-4 0,-1-3-1 0,4 3 0 15,6-2-49-15,-1 2-9 0,1-6-3 0,3 4 0 16,-1-1-108-16,1 1-21 0,2-1-5 0,-2 0-685 16</inkml:trace>
  <inkml:trace contextRef="#ctx0" brushRef="#br0" timeOffset="77012.6026">16688 5538 2026 0,'0'0'90'0,"-3"5"18"0,-2 0-86 0,-1 1-22 0,3 2 0 0,-3-1 0 16,3-1 68-16,3-6 8 0,0 0 3 0,0 0 0 15,-3 5-18-15,3-5-3 0,0 0-1 0,0 0 0 16,9 3-29-16,3-3-7 0,-1-6-1 0,10 1 0 16,9-3-12-16,0 0-8 0,3-5 8 0,2-5-8 15,1 4 0-15,3-4 0 0,5-1 0 0,-2 1 0 16,-6-1 0-16,5-2 0 0,7-3-10 0,-6 3 10 31,-7-3-41-31,1 0-2 0,0 1 0 0,0-4 0 0,2 1-37 0,-5-3-8 0,-6 5-2 16,3 0 0-16,-4 3-134 0,-2 0-26 15,-6-1-6-15,-3 4 0 0</inkml:trace>
  <inkml:trace contextRef="#ctx0" brushRef="#br0" timeOffset="77278.4281">17427 4725 1936 0,'-9'3'86'0,"9"-3"18"0,0 0-84 0,0 0-20 16,0 0 0-16,0 8 0 0,3 0 72 0,0 3 11 15,0-1 1-15,-3 6 1 0,-3 3-42 0,3 4-9 16,-3 6-2-16,-3 6 0 0,-6 7-24 0,-3 6-8 16,0 5 0-16,-3 2 0 0,-6 4 8 0,1 1-8 15,-1 4 0-15,0-1 0 0,0 4 0 0,0-4 0 16,-2-2 0-16,-1-3 0 0,9-2 16 0,-3-3-3 0,3-6-1 15,0-2 0-15,3-3-26 0,4-2-6 0,-1-8 0 16,0-3-1 0,0-5-104-16,3-6-21 0,3-2-4 0</inkml:trace>
  <inkml:trace contextRef="#ctx0" brushRef="#br0" timeOffset="77668.495">17596 5707 2512 0,'36'5'56'0,"-27"1"11"0,0 2 2 0,0-3 1 0,-3 0-56 0,3 0-14 0,0 1 0 0,-6 2 0 0,-3-3 0 0,0 0 0 16,6 3 8-16,-6 0-8 0,-3 0 0 0,-3 3-15 16,3-1 3-16,-3 6 1 15,3 0-29-15,-6 3-5 0,-3-1-2 0,3 1 0 0,3-1 26 0,-3 1 5 16,-3-4 0-16,6 1 1 0,3-2 3 0,0-1 1 15,0-3 0-15,0-2 0 0,3-8 11 0,0 0 11 16,0 0-3-16,0 0 0 0,0 0 1 0,9-2 0 16,3-1 0-16,3-2 0 0,-6-3 4 0,3 0 1 15,0 3 0-15,3-6 0 0,0 0 24 0,2 1 5 16,-5-3 1-16,3-1 0 0,6-4-13 0,-6-1-3 16,-3 1 0-16,3-1 0 0,-3-2-20 0,2 0-8 15,-2 0 0-15,-6 0 0 0,0-1 12 0,0 4-4 16,-6 2-8-16,-3 3 12 0,-3-3-24 0,0 3-6 0,-3 0-1 15,-2 2 0 1,-4 0-9-16,-3 3-1 0,0 0-1 0,0 6 0 16,6-1-102-16,-9-2-21 0,-5 5-4 0,-4 0-1 0</inkml:trace>
  <inkml:trace contextRef="#ctx0" brushRef="#br0" timeOffset="78371.4564">19198 5363 403 0,'0'0'36'0,"0"0"-36"16,0 0 0-16,9-3 0 0,0 3 189 0,-1 0 31 15,-8 0 7-15,6-5 1 0,0 3-142 0,0 2-28 0,-6 0-6 0,9 0 0 16,-3-3-2-16,3 0 0 0,0 1 0 0,0-1 0 15,-3 0 2-15,0 1 0 0,0-1 0 0,3 3 0 16,-6-3 5-16,6 1 2 0,-9 2 0 0,3 2 0 16,3 4-6-16,-3-1-1 0,3 0 0 0,-3 6 0 15,0 2-17-15,-3 3-4 0,0 8-1 0,-3 2 0 16,0 3-12-16,3 3-2 0,-3 2-1 0,0-2 0 16,0-3 3-16,0 0 1 0,3-2 0 0,0-3 0 15,0-6-6-15,3-2-1 0,-3-3 0 0,3 1 0 16,3-9 6-16,-3 0 1 0,0 3 0 0,2-5 0 15,1-6-19-15,3 3 0 0,-3-5 0 0,6 2 0 16,0-2 0-16,-3-3 0 0,3-3 0 0,0-2 0 16,3 0 0-16,-3 0 0 0,3-1 0 0,-4-1 0 15,1-1 0-15,3 0 10 0,0 3-10 0,-3-1 8 16,3 6 1-16,-3 3 0 0,0 2 0 0,-3 1 0 16,3 2-9-16,-1 5 0 0,-5 3 0 0,0 5 0 0,0-2 8 0,0 5 0 15,-3 0 0-15,0-3 0 0,0 0-8 0,0-2 0 16,3-1 0-16,-6-2 8 0,6 0-8 0,-3-3 10 15,3 1-10-15,-6-6 10 0,0 0-2 0,9 0 0 16,3 0 0-16,-3 0 0 0,3-3 10 0,0 0 2 16,0-2 0-16,-1-3 0 0,4 0-20 0,-3 0 0 15,0 0 0-15,3 0 0 0,0 0 10 0,0-2-2 16,-3-1 0-16,3 1 0 0,-1-6-8 0,1 0 0 16,-3-3 0-16,3-2 0 0,-3-5 0 0,3-3-12 15,0-3 4-15,-6-2 8 16,0-3-117-16,0-3-16 0,2-3-3 0,1 4-936 15</inkml:trace>
  <inkml:trace contextRef="#ctx0" brushRef="#br0" timeOffset="78918.2104">20531 4649 2008 0,'18'2'89'0,"-9"-2"19"0,-3 0-87 0,3-2-21 16,0 2 0-16,0-3 0 0,0 3 36 0,0 0 2 15,3 0 1-15,-4 3 0 0,1 5-30 0,-3-3-9 16,0 6 0-16,-3 4 0 0,3 7 0 0,-6 9 0 16,3 4 0-16,-6 7 0 0,-3 6-15 0,3 7 0 15,-3 9 0-15,0-1 0 0,-6 1 28 0,4 2 6 16,-7-3 1-16,3 1 0 0,0-3 8 0,0-8 1 16,3-6 1-16,0-2 0 0,-3-5-14 0,3-6-2 15,0-5-1-15,0-5 0 0,9-3-13 0,-3-5 0 16,-3-5 0-16,3-3 0 0,-2-3 0 0,5-5 0 15,0 0 0-15,0 0 0 0,0 0 0 0,0 0 0 16,-3-8 0-16,3 0 0 0,0-2 0 0,0-1 20 16,3-2-2-16,2-3-1 0,-2-3 19 0,3 1 3 0,3-9 1 15,3 1 0-15,0 0-18 0,3-1-3 0,0 1-1 16,3 2 0-16,0 0-18 0,-1 0 0 0,1 8 0 0,0 3 0 16,-3 3 0-16,0 4 0 0,0 4-10 0,0 4 10 15,-6 6-11-15,3 3 11 0,-1 2-8 0,-2 6 8 16,0 2 0-16,0 5 0 0,0 1 0 0,-3-1 0 15,0-2 0-15,0 2 0 0,-3-2 0 0,3-3 11 16,3-2-25-16,-3-3-5 0,0-3-1 0,0-5 0 31,0-3-172-31,0 0-36 0,6-5-6 0,-1-5-2 0</inkml:trace>
  <inkml:trace contextRef="#ctx0" brushRef="#br0" timeOffset="79168.1406">21162 5339 2602 0,'6'8'57'0,"3"-2"12"0,3 7 3 0,-3 0 1 0,3 3-58 0,0 8-15 16,0 2 0-16,-3 3 0 0,0-2 0 0,-4 2 0 15,1 0 0-15,-3-3 0 0,0-2 0 0,0 0 0 16,-3-3 0-16,0-2 0 16,-3-6-118-16,3-5-23 0,-3-3-5 0,3-5-862 0</inkml:trace>
  <inkml:trace contextRef="#ctx0" brushRef="#br0" timeOffset="79308.7326">21469 5024 2426 0,'0'0'108'0,"0"0"21"0,0 0-103 0,0 0-26 0,0 0 0 0,0 0-714 16,0 0-148-16</inkml:trace>
  <inkml:trace contextRef="#ctx0" brushRef="#br0" timeOffset="79683.645">22103 5120 2530 0,'6'2'56'0,"0"1"11"0,0 0 2 0,0 2 3 0,-6-5-58 0,0 0-14 0,6 3 0 0,-6-3 0 16,0 0 0-16,0 0-16 0,-6-3 3 0,0 3 1 31,-6-3-20-31,0-2-3 0,-6 0-1 0,0-1 0 16,-3 4-45-16,3 2-10 0,-5 5-1 0,2 3-1 15,-6 3-11-15,3 4-3 0,0 4 0 0,1 7 0 0,-10 1 107 0,12 5 16 0,0 2 5 0,3 0 2 16,3 3 58-16,1 1 12 0,5-1 3 0,3 0 0 15,0-6-36-15,3 1-6 0,-3-3-2 0,6-2 0 16,0-6-31-16,3 0-6 0,3 0-2 0,3-5 0 16,-3-3-13-16,6 0 0 0,5-2 0 0,-2-3-10 31,6-3-104-31,0-2-21 0,3-3-4 0,0-5-1 0</inkml:trace>
  <inkml:trace contextRef="#ctx0" brushRef="#br0" timeOffset="80144.429">22686 4432 1875 0,'0'0'83'0,"12"5"17"0,-3 0-80 0,0 3-20 15,-3 6 0-15,0 1 0 0,3 4 36 0,-6 7 2 16,0 6 1-16,0 5 0 0,-6 6-20 0,0 7-4 16,0 3-1-16,-6 8 0 0,3 2 9 0,-3 6 1 15,3 2 1-15,-6-2 0 0,-6 3-5 0,6-1 0 0,-2-5-1 16,-1 0 0 0,-3 0 1-16,3-5 0 0,-3-5 0 0,3-6 0 0,0-5-20 0,3-8 8 15,-5-5-8-15,5-6 0 16,0-5-23-16,3-5-11 0,3-5-2 0,-6-3-1 0,12-5 19 0,-6-3 4 15,6 0 1-15,-3-8 0 0,3-6 24 0,0-4 5 16,0-3 0-16,6-3 1 0,-3-5-17 0,6-3 8 16,3-2-8-16,3-1 0 0,0-2 15 0,8 3-4 15,-2-1-1-15,3 6 0 0,0 3 10 0,3 7 3 16,-1 9 0-16,-2 2 0 0,0 8 24 0,-3 2 5 16,0 6 0-16,-3 8 1 0,2 5-17 0,1 3-3 15,-3 8-1-15,-6 0 0 0,6-1-6 0,-6 4-2 16,3-1 0-16,-3-2 0 15,-1 2-44-15,1-2-8 0,0 0-3 0,-3-6 0 16,3 1-23-16,0-1-5 0,0-7-1 0,-3-6-1035 0</inkml:trace>
  <inkml:trace contextRef="#ctx0" brushRef="#br0" timeOffset="81581.5897">6015 8350 2383 0,'0'0'52'0,"0"0"12"0,0 0 1 0,0 0 2 16,0 0-54-16,2-5-13 0,1 0 0 0,-3-3 0 0,3-3 45 0,0 1 7 16,0-4 0-16,3 1 1 0,0-5-34 0,0-4-7 15,0-1-2-15,6-6 0 16,0 2-30-16,3-5-7 0,-3 3-1 0,3 0 0 16,-3 3-17-16,2-1-4 0,1 6-1 0,-3 2 0 15,0 4-6-15,0 4-2 0,0 0 0 0,0 6 0 16,-3 3 26-16,-3-1 4 0,0 0 2 0,0 9 0 0,0 1 43 0,-3 4 9 15,-3 5 2-15,0 8 0 0,0 5 21 0,0 5 5 16,0 1 1-16,0 7 0 0,0 6-18 0,0-3-3 16,3-3-1-16,0-2 0 0,0-3-21 0,2 0-4 0,4 2 0 15,0-4-8-15,0-1 0 0,0 1 0 0,-3-1 0 16,3-5 0-16,0 0 8 0,0-5-8 0,0 0 12 0,-3-6-12 16,0-7 0-16,0-1-20 0,0-4 2 0,0 2 1 15,0-6 25-15,3-4 4 0,-4-1 2 0,1-2 0 16,0-3-14-16,3-3-15 0,0-5 3 0,0-2 1 15,6-6 11-15,0-2 16 0,0-4-4 0,0 1-1 16,3 3-11-16,-1-1 0 0,4-4 0 0,0-4 0 16,3 1 0-16,-3-3 0 0,6-5 0 0,-4 4 0 15,4 1 0-15,-6 0 0 0,0 3 0 0,-3 0 8 16,-3 4-8-16,-1 7 0 0,-2-1 0 0,0 0 0 16,-6 3 0-16,0 5-12 0,0 8 0 0,-6-3 1 15,3 4 27-15,0 1 4 0,-3 1 2 0,0 5 0 16,0 0-1-16,0 0 0 0,0 0 0 0,0 8 0 15,-3 2 15-15,0 9 4 0,0 2 0 0,0 0 0 16,0 3-23-16,3 0-4 0,3 2-1 0,3 4 0 0,0 1-12 16,6 1 9-16,0 2-9 0,3-2 8 0,3-3-8 15,-1 0 0-15,4-2 0 0,3-3 0 0,0-3-11 0,0 0-4 16,6-5-1-16,-1 0 0 16,10-6-156-16,3-2-31 0,-1-8-6 0,-2-8-2 15</inkml:trace>
  <inkml:trace contextRef="#ctx0" brushRef="#br0" timeOffset="82534.5411">8598 7273 2397 0,'0'0'52'0,"0"0"12"0,0 0 1 0,0 0 3 0,0 0-54 0,6 6-14 0,3-1 0 0,0 3 0 15,3 0 0-15,-3 8 0 0,3 5 0 0,0 3 0 16,3 7 0-16,-1 7 0 0,1 6 8 0,-3 4-8 15,0 8 21-15,3 2 2 0,0 5 0 0,-3-4 0 16,0-4 33-16,0-5 6 0,-1-5 2 0,1 0 0 0,0 0-36 16,0 0-8-16,0-5 0 0,-3-3-1 0,0-5-5 0,0-3-1 15,0-8 0-15,0-2 0 0,-6-4-13 0,0-4-10 16,0-6 2-16,-3-5 0 0,0 0-13 0,0 0-3 16,0 0 0-16,0 0 0 0,-3-8 24 0,0 0 0 15,0-5 0-15,3 0 0 0,-3 0 0 0,0-3 0 16,0 0 0-16,3-2 0 0,0-4 0 0,6 1 8 15,0-3 0-15,0 3 0 0,6-3-8 0,2 1 0 16,4-4 0-16,3 1 0 0,-3-3 0 0,6-1 0 16,3 1 0-16,-4 3 0 15,7 2-36-15,-3 8-4 0,-3 6 0 0,0-1 0 0,-4 6 21 0,-2 5 4 0,3 5 1 16,-3 6 0-16,-6 2 14 0,3-3 0 0,-3 6 0 16,-3 0 0-16,-3 3 0 0,-3-1 0 0,3 1 0 15,-6-1 0-15,0 1-20 0,-3-3 3 0,-3 2 0 0,-3-5 0 16,-3 6-1-16,0-6 0 0,-3-2 0 0,-3-1 0 15,0 1 18-15,0-3-12 0,1 2 12 0,-1-4-10 16,-3-1 26-16,3 0 4 0,0 1 2 0,0-4 0 16,6 1 10-16,0 0 1 0,4-3 1 0,-1 0 0 15,-3 0-13-15,3-3-2 0,0-2-1 0,3-1 0 16,-3 1-18-16,6-3-14 0,0 0 2 0,0 0 1 16,3 3-6-16,0 0-2 0,3 2 0 0,6 0 0 15,0 1 6-15,3 2 1 0,0-3 0 0,0 3 0 16,-1-3 12-16,4 3-9 0,3 0 9 0,3-2-8 15,-3-4-15 1,3 4-2-16,3-3-1 0,2-1 0 0,1 4 3 0,0-1 1 0,3-2 0 0,2 2 0 0,1-2 14 16,3-3 8-16,0 0-10 0,-4 0 10 0,-2 0 0 15,0 0 0-15,0 0 0 0,-1-2 10 0,1-1 1 16,-3-2 0-16,-3-3 0 0,0 3 0 0,-4-3 17 0,4 0 3 16,-3 0 1-16,0 0 0 0,-6-2-18 0,3 2-3 15,-3-3-1-15,-4 1 0 0,1 2 2 0,0 3 1 16,-6-6 0-16,0 3 0 0,3 0-1 0,-6 3-1 15,3 0 0-15,-6 0 0 0,3-1-11 0,-6 1 0 16,3 3 0-16,-6-1 8 0,0 0-8 0,0 1-14 16,0 5 3-16,0-1 1 0,-3 1-2 0,0-3 0 15,-3 5 0-15,4 1 0 0,-4 2 1 0,-3 2 0 16,3 1 0-16,3 2 0 0,-3 3 11 0,0 3 0 0,3 7 0 16,-3 1 8-16,3 2 18 0,-3 3 4 0,1 2 1 15,2 6 0-15,0 5-3 0,0-3-1 0,6 1 0 16,-3-3 0-16,3-3-14 0,3-3-2 0,3 1-1 15,3-6 0-15,-3-3-10 0,0-2-14 0,6-3 3 0,0 1 1 32,0-4-42-32,2-2-9 0,4-3-2 0,3-5 0 15,3-2-102-15,0-9-21 0,26-13-4 0,-5-2-1 0</inkml:trace>
  <inkml:trace contextRef="#ctx0" brushRef="#br0" timeOffset="82862.5407">10378 6869 864 0,'0'0'76'0,"3"-3"-60"16,3-2-16-16,-3-1 0 0,-3 1 367 0,0 2 70 15,0 3 15-15,0 0 2 0,9 0-325 0,0 8-65 16,0 0-12-16,0 8-4 0,6 3-23 0,-3 7-5 16,-1 3 0-16,1 8-1 0,-3 8-19 0,-3 8 8 15,3 13-8-15,-6 0 0 0,0 1 15 0,-3-1-4 16,0 3-1-16,0-3 0 0,-6 0 10 0,3-3 1 16,-3-2 1-16,3-5 0 0,0-3-34 0,-3-11-6 15,0-5-2-15,0-5 0 16,3-6-131-16,0-7-26 0,-2-1-6 0,2-7-876 0</inkml:trace>
  <inkml:trace contextRef="#ctx0" brushRef="#br0" timeOffset="83329.7864">11078 7398 2340 0,'0'0'52'0,"0"0"10"0,0 0 2 0,0 0 1 0,0 0-52 16,6 5-13-16,-6-5 0 0,0 8 0 0,0-8 52 16,-3 8 7-16,0 0 1 0,0 2 1 0,-3 1-29 0,0 2-7 15,0 0-1-15,-6 6 0 0,0 2-24 0,0 3-19 16,-3 5 3-16,3 0 1 0,0 6-8 0,-2-1-1 15,2 0-1-15,6-2 0 0,0-3 25 0,3 0-10 16,-3-5 10-16,6-3 0 0,0-2 0 0,0-1 0 16,0-4 0-16,3-6 0 0,0-1 0 0,3-4 0 15,0 2 0-15,3-5-10 0,-3-5 10 0,5 2 0 16,4-4 0-16,0-1 0 16,3-6-38-16,-3 1-6 0,3 0 0 0,-3-3-1 0,3-2 30 0,-4 2 7 15,1-6 8-15,0 4-13 0,-3-1 13 0,0 1 0 16,0-3 12-16,-3 0-12 0,0-3 28 0,0 3-2 15,0 2 0-15,-3 1 0 0,-3-4 7 0,0 7 2 0,2-4 0 0,-5 6 0 16,-3 2-13-16,1 1-2 0,-4 4-1 0,-3 1 0 16,-6 0-19-16,0-1 0 0,-3 9 0 15,0 0 0 1,-3 2-25-16,0-2-3 0,-2 2 0 0,-1 0 0 16,0 3-135-16,-3-3-27 0,-32-2-6 0,17 0 0 0</inkml:trace>
  <inkml:trace contextRef="#ctx0" brushRef="#br0" timeOffset="83751.4019">11855 7308 2458 0,'8'18'109'0,"-5"-7"23"0,3 2-106 0,0 3-26 16,0 3 0-16,3 2 0 0,-3 8 63 0,0-3 7 16,0 1 2-16,0 2 0 0,0 0-52 0,-3-3-9 15,0 6-3-15,-3-5 0 0,3-1-8 0,-3-5-11 16,-3-2 3-16,0-1 0 16,3-5-45-16,0-2-9 0,-6-3-2 0,6-3 0 15,-3 1-3-15,3-6-1 0,0 0 0 0,0 0 0 0,-3-6 55 0,0-2 13 16,0-2 0-16,6-1 0 0,0 1 27 0,0-4 8 15,0-4 1-15,3-1 1 0,0 1 7 0,3-3 2 16,0-3 0-16,3-3 0 0,0-2-23 0,2 0-5 0,1 3-1 16,0-1 0-16,3-2 12 0,3 0 3 0,3 3 0 15,0 4 0-15,-1 9-18 0,1 3-3 0,0-1-1 16,-3 6 0-16,-3 7-2 0,-3 4 0 0,-1 4 0 16,4 3 0-16,0 9-8 0,-3-1 0 0,0 0 0 0,0 3-11 15,-3 2 11-15,3-2 0 0,-6 3 0 0,-1-6-8 31,-2-5-29-31,3-1-6 0,-3-1-1 0,-3-4-748 0,0-2-149 0</inkml:trace>
  <inkml:trace contextRef="#ctx0" brushRef="#br0" timeOffset="84766.7813">12902 7334 2282 0,'0'0'50'0,"0"0"10"0,9-2 3 0,-3-4 1 0,-3 1-51 0,6-3-13 16,-6-2 0-16,3 2 0 0,0 5 21 0,-3-2 2 16,0-3 0-16,-3 8 0 0,0 0-23 0,0 0 0 15,0 0 0-15,-3-6 0 0,3-2 13 0,0 8 2 16,0 0 0-16,-6-2 0 0,-3-3-15 0,3 2 0 15,-3 0 0-15,0 3 0 0,-3 3-16 0,-3 0 1 16,1-3 0-16,-4 5 0 16,6 3-17-16,-6 0-3 0,6 0-1 0,-3 5 0 0,0 5 17 0,0 4 3 0,-2 1 1 0,2-1 0 15,3 1 15-15,0-1 0 0,0-4 0 0,3 3 10 16,3-5-10-16,0 0 0 0,3-5 0 0,0-4 0 31,0 1-22-31,3-8-10 0,3 6-1 0,-3-6-1 16,0 0-28-16,12-8-6 0,3 0 0 0,3 0-1 15,0-5 9-15,2-1 1 0,-2-1 1 0,3-1 0 0,3 0 45 0,-3-3 13 0,3 1 0 0,-4-3 0 16,1-1 52-16,3 4 19 0,3-6 3 0,-3 6 1 16,3 4 5-16,-1 4 0 0,4-1 1 0,-3 6 0 15,-3 2-17-15,-1 3-3 0,-2 6-1 0,-3 1 0 16,0 4-32-16,0 5-8 0,-3 2 0 0,-3 4-1 16,-3-1-19-16,-3 3-19 0,0 2 4 0,-6-2 1 15,-6 0-14-15,0-3-4 16,-6 0 0-16,3 3 0 0,-6 0-2 0,3-3-1 15,-9-3 0-15,0 1 0 0,-8-1 16 0,-1 1 3 0,0-3 1 0,0 0 0 0,3-3 15 16,1-5 13-16,2-3-2 0,3 3-1 0,0 0 9 16,-3 0 1-16,4-3 1 0,-1 0 0 0,0 1-5 0,0-6-2 15,-3 0 0-15,6 2 0 0,3 4-3 0,1-4-1 16,5-2 0-16,0 0 0 0,3 3 0 0,6-3 0 16,0 0 0-16,0 0 0 0,0 0 2 0,0 0 1 15,0 0 0-15,6-3 0 0,3 1-13 0,0-1 8 16,5-2-8-16,4-1 0 0,0-4 0 0,3 2 0 15,0-3-13-15,6 3 4 0,-1 1-7 0,4-1-2 16,0 0 0-16,3 0 0 0,-1-3 18 0,1 6 0 16,3 0 0-16,-3-1 0 0,-7 4 0 0,4-4 14 15,-3 1-2-15,3 2-1 0,-6 1 8 0,2 2 1 16,1-3 1-16,0-2 0 0,-6-3-1 0,6 3-1 0,-4-3 0 16,4 0 0-16,-3 0-19 0,0-3 0 0,3 1 0 15,-4-4 0-15,1 1-13 0,0 0-3 0,-9 0-1 0,3-3 0 16,3-3 25-16,-1 1 4 0,1-3 2 0,-3 2 0 15,3-5 7-15,3 0 2 0,0 1 0 0,-4-6 0 16,1-3-7-16,3 0-2 0,0 0 0 0,-3 1 0 16,0-1-14-16,-1 0-8 0,1 0 8 0,3 1-13 15,0-1-3-15,-3 5-1 0,0 3 0 0,-4 6 0 16,4 2 5-16,0 6 0 0,-6 4 1 0,3 4 0 16,0 2 11-16,-6 5 0 0,2 0-9 0,1 8 9 15,-6 1 0-15,3 4 10 0,-3 3-1 0,0 6 0 16,0-1 7-16,0 3 2 0,0 0 0 0,0 1 0 15,-3 4-1-15,3-2 0 0,-3-1 0 0,3 4 0 0,-1-1 7 16,-2-2 2-16,0 0 0 0,-3-3 0 0,0-5-2 16,-6-1 0-16,-3-1 0 0,0-1 0 0,0-8-12 15,-2 3-4-15,-7-3 0 0,0-2 0 0,-9 2 5 16,-3-8 1-16,-6 3 0 0,-2-3 0 0,-4 1-14 0,0-4-15 16,-2-4 3-16,-4-1 1 15,0-5-19-15,1 3-4 0,-1-3-1 0,3 0 0 16,4-5-20-16,2 2-4 0,6-2-1 15,6 0 0-15,1-3 2 0,-1-3 0 0,9 3 0 0,0-2 0 16,3-3-150-16,6 0-31 0,3-22-5 0,9 9-2 0</inkml:trace>
  <inkml:trace contextRef="#ctx0" brushRef="#br0" timeOffset="85117.8776">15522 7390 2649 0,'12'13'236'0,"-4"-2"-189"0,-2-3-38 0,0-3-9 16,-6-5 28-16,0 0 4 0,-3-8 1 0,0-11-1244 15</inkml:trace>
  <inkml:trace contextRef="#ctx0" brushRef="#br0" timeOffset="88335.5558">3803 10231 1958 0,'0'0'174'0,"0"0"-139"16,0 0-35-16,0 0 0 0,0 0 41 0,0 0 2 16,0 0 0-16,0 0 0 0,0 0-43 0,0 0-19 15,0 0 2-15,0 0 0 0,0 0-2 0,0 0 0 16,-3 3 0-16,3-3 0 0,-3 5 2 0,-3 1 0 16,3 2 0-16,-3 0 0 0,3 5 17 0,-3 0 0 0,6 6 0 15,-3 2 0-15,3 5 28 0,-3 3 7 0,3 3 1 0,0 2 0 16,3-2-8-16,0 5 0 0,0-2-1 15,0 2 0-15,0 0-4 0,3 5-1 0,-3 0 0 0,3 1 0 16,-3-1-2-16,0 0-1 0,3 1 0 0,-3-4 0 16,3-4-19-16,0-3 8 0,3-3-8 0,0-6 0 15,0 1 0-15,2-5 0 0,1-1 0 0,3-2 0 16,-3-3 0-16,3-2 0 0,0-3 0 0,3 0 0 16,0-3 0-16,-1-2 12 0,-2-3-1 0,0-3 0 15,3-2 9-15,0-3 1 0,3-3 1 0,0-5 0 16,-1 1 2-16,1-4 0 0,3-2 0 0,-3-3 0 15,0-8-8-15,0 1-2 0,-3-9 0 0,2-2 0 16,-2-3 0-16,0 0 0 0,-6-3 0 0,0 0 0 16,0 3 14-16,-6-2 4 0,0-6 0 0,-3 0 0 15,0-3-53-15,-3 1-11 16,0 2-1-16,-3 0-1 0,3 5 20 0,0 3 4 0,0 6 1 0,3 4 0 16,0 9-39-16,0 7-7 0,0 6-1 0,0 5-669 15,0 3-134-15</inkml:trace>
  <inkml:trace contextRef="#ctx0" brushRef="#br0" timeOffset="89179.0981">4791 10361 2055 0,'0'0'91'0,"0"0"19"0,0 0-88 0,3-3-22 15,-3 3 0-15,0-5 0 0,0 0 58 0,0 0 7 16,0-1 2-16,0-2 0 0,6 0-18 0,-6 0-3 0,3 1-1 0,0-1 0 15,6 0-15-15,-3 2-3 0,0 4-1 0,0 2 0 16,3 0-26-16,0 5 0 0,-3 3 0 0,6 5 0 16,-4 8 0-16,7 6 0 0,-3 2-9 0,3 5 9 15,-6 1 0-15,0 2 9 0,0 2-1 0,-3-2 0 16,-3 6-8-16,3-4 0 0,-3 1 9 0,0-3-9 16,3-2 0-16,-3-4-13 0,-3 1 1 0,3-3 1 15,0-8-1-15,-3-2-1 0,-3-6 0 0,0 0 0 16,3-5-6-16,0 0-1 0,-3 0 0 0,0-5 0 15,0-1 32-15,3-2 7 0,0 0 1 0,-3-2 0 16,0-6-1-16,3 0 0 0,6-3 0 0,0-5 0 16,-3-2-6-16,0-3-1 0,3-6 0 0,0-4 0 15,0-1-12-15,2-5 0 0,1 0 0 0,3-3 0 16,-3-2 0-16,3-1-12 0,0 1 1 0,3 2 0 16,-3 3-3-16,3 8-1 0,-3 5 0 0,0 6 0 0,-7 5 15 15,4 5-12-15,3 5 12 0,3 3-12 0,-3 8 12 0,0 5 16 16,-3 3-3-16,9 5-1 0,0 3-2 0,0 0-1 15,-1 0 0-15,1 2 0 0,0 1-9 0,0-1 0 16,0-2 9-16,0 0-9 0,0 0-10 0,-4-3-6 16,-2 0-2-16,3-3 0 15,0 4-42-15,-3-4-8 0,0-5-1 0,-3 3-976 16</inkml:trace>
  <inkml:trace contextRef="#ctx0" brushRef="#br0" timeOffset="89460.3421">5818 10512 2833 0,'6'10'62'0,"-3"6"13"0,6 0 2 0,-6 5 3 0,-3-2-64 0,3 2-16 0,0-2 0 0,6-1 0 16,-3-2 0-16,0-3-11 0,-3-2 2 0,3-1 0 16,-3-7-85-16,-3-3-17 0,0 0-3 0,9-5-1016 15</inkml:trace>
  <inkml:trace contextRef="#ctx0" brushRef="#br0" timeOffset="89617.0153">5913 9895 2937 0,'0'11'64'0,"3"0"14"0,-3-3 2 0,0 2 4 0,-3 1-68 0,0 2-16 16,3-5 0-16,0-3 0 15,0-5-136-15,0 0-32 0,0 0-5 0</inkml:trace>
  <inkml:trace contextRef="#ctx0" brushRef="#br0" timeOffset="90179.3364">6565 10327 2138 0,'-6'10'95'0,"3"-2"19"0,0-2-91 0,-3 1-23 15,3-1 0-15,-3-1 0 0,3 0 28 0,-3-2 0 16,3 2 1-16,3-5 0 0,-8-2-6 0,5-1-2 15,-3 3 0-15,0-3 0 0,0-2 0 0,3 0 0 16,-6-1 0-16,3-1 0 0,0 1-11 0,-3 4-2 16,3-4-8-16,0 1 12 0,0 2-12 0,-3 1 0 15,3 2-12-15,0 0 12 0,-6 0-14 0,3 5 4 16,1 0 1-16,-1 3 0 0,-6 0 9 0,6 5-8 16,3 3 8-16,0 3-8 0,-3 5 8 0,0 2 14 15,0 3-3-15,6 3-1 0,6-6 18 0,0 3 3 16,-3-2 1-16,3-1 0 0,9 1-5 0,-3-3-1 15,3-3 0-15,0-3 0 0,0 1-5 0,2-6-1 16,-2-2 0-16,3-3 0 0,0-6-30 16,3-2-6-16,3-2-2 0,-3-6 0 0,0-3 6 0,5-5 2 0,1-2 0 15,-3-3 0-15,3-1-3 0,0-1-1 0,-1-1 0 0,-2-3 0 32,0 1-13-32,-3-1-2 0,0 1-1 0,-3-1 0 0,-6 4 22 0,0-4 8 0,0 3 0 0,-4 3-9 15,-2-3 25-15,-3 6 4 0,-3-1 2 0,0 3 0 16,1 1 4-16,-4 4 1 0,-3 0 0 0,-3 6 0 15,0 0-14-15,-3 5-2 0,-6 0-1 0,0 5 0 16,3-2-25-16,-2 2-5 0,-4 0 0 0,0 3-1 16,3 0-97-1,0 3-19-15,-3-1-4 0,7 4-525 0,2-4-105 0</inkml:trace>
  <inkml:trace contextRef="#ctx0" brushRef="#br0" timeOffset="90648.0499">7062 10115 1670 0,'30'21'148'0,"-21"-8"-118"0,3-2-30 0,-3 5 0 15,0 0 237-15,3 0 42 16,3 2 8-16,-1 3 1 0,-5 0-240 0,3 1-48 0,6 1-12 0,-6 1 0 16,-9-3 3-16,3 3 1 0,0-3 0 0,3 1 0 15,-3 1-4-15,0-1-1 0,-9-4 0 0,9 1 0 16,3-1 13-16,-6-2 0 0,-9-5-10 0,6-3 10 16,0-8 0-16,0 7 0 0,0-7 12 0,0 0-4 15,0 0-8-15,0 0 0 0,0 0 0 0,0 0 0 16,0-5 0-16,0 0 0 0,9-3 0 0,-3-3 0 15,2 1 22-15,-2-6 9 0,0 3 1 0,6-6 1 16,0 3-19-16,0-2-4 0,-3 2-1 0,3-3 0 16,6 3 12-16,0-2 3 0,-3 5 0 0,-1 2 0 15,1 3 6-15,0 0 2 0,6 3 0 0,-6 2 0 16,-3 1-20-16,3 2-3 0,6 5-1 0,-1 0 0 16,-5 3-8-16,6 5 0 0,0 3 0 0,-3 0 0 15,3 3 0-15,-7 2 0 0,1-3 0 0,3 4 0 0,3-4 0 16,0 1-12-16,-9-1 2 0,0-5 1 15,3 1-39-15,-4-1-7 0,-2-5-1 0,0-3-1 16,-3-2-142-16,0-3-28 0,3-3-5 0,-6-5-2 0</inkml:trace>
  <inkml:trace contextRef="#ctx0" brushRef="#br0" timeOffset="92100.7712">9265 9660 1324 0,'0'0'118'0,"0"0"-94"15,0 0-24-15,0 0 0 0,0 0 177 0,0 0 31 16,0 0 7-16,0 0 1 0,3-3-161 0,0-2-32 16,0 0-7-16,-3 5 0 0,0 0-16 0,0 0 0 15,0 0 0-15,0 0 0 0,0 0 0 0,-6 0 0 16,0-3 0-16,3 3 9 0,-6 3-9 0,3 2 0 16,-3 3 0-16,0 0 0 0,-3 2 17 0,-3 1 2 0,4 2 0 0,-4 3 0 15,0 3 21-15,-3 2 5 0,0 5 1 16,3 3 0-16,3 3 2 0,0 8 1 0,0 5 0 0,4 5 0 15,2 8-2-15,0 1-1 0,3 4 0 0,3 3 0 16,3 0-15-16,3 0-3 0,0-2-1 0,2-3 0 16,7-6 1-16,0-2 1 0,3-2 0 0,3-1 0 15,0 0-16-15,6-2-3 0,-1-3-1 0,1-6 0 16,3-2-9-16,0-2-9 0,2-9 9 0,-2-2-13 16,0-8-42-1,3 0-8-15,-4-8-1 0,1-6-1 0,-3-2-192 0,0-8-39 0</inkml:trace>
  <inkml:trace contextRef="#ctx0" brushRef="#br0" timeOffset="94764.1782">10381 9697 748 0,'0'0'67'0,"0"0"-54"0,0 0-13 0,0 0 0 15,0 0 202-15,0 0 38 0,0 0 7 0,0 0 1 16,0 0-113-16,0 0-23 0,0 0-5 0,0 0-1 16,0 0-50-16,0 0-9 0,0 0-3 0,0 0 0 15,0 0-16-15,0 0-3 0,0 0-1 0,0 0 0 16,0 0-15-16,3 5-9 0,0 1 10 0,0-1-10 15,3 0 8-15,-6-5-8 0,0 0 0 0,0 0 9 0,3 5-1 0,-3-5 0 16,0 0 0-16,3 6 0 0,0-1 7 0,3-2 1 16,0 2 0-16,-6-5 0 0,6 3 2 15,0-3 1-15,0 5 0 0,-3-5 0 0,-3 0-3 0,6-3 0 16,-6 3 0-16,6-2 0 0,0 2-16 0,-6 0 0 16,0 0 0-16,5 0 0 0,1-3 0 0,-6 3 0 15,0 0 0-15,0 0 0 0,6 0-9 0,-6 0 9 16,0 0-8-16,0 0 8 0,0 0-9 0,0 0 9 15,6-3-10-15,-6 3 10 0,0 0 0 0,0 0 0 16,0 0-8-16,0 0 8 0,0 0 0 0,0 0 0 16,0 0 0-16,0 0 0 0,6-2 0 0,-6 2 0 15,0 0 0-15,0 0 0 0,0 0 0 0,0 0 8 16,0 0-8-16,0 0 10 0,6 0-10 0,-6 0 0 0,0 0 0 0,0 0 0 16,0 0 0-16,0 0 0 0,6-6 0 0,-6 6 0 15,0 0-16-15,0 0-4 0,0 0-2 0,6-5 0 16,-6 5 22-16,0 0 0 0,0 0 0 0,0 0 0 15,6-3 0-15,-6 3 8 0,0 0 0 0,0 0 0 16,0 0-8-16,0 0 12 0,0 0-12 0,0 0 12 16,6-2-12-16,-6 2 0 0,0 0 9 0,6-3-9 15,-6 3 0-15,0 0 8 0,0 0-8 0,0 0 0 16,0 0 13-16,6-2-1 0,-6 2-1 0,0 0 0 16,0 0-11-16,0 0-17 0,0 0 4 0,0 0 1 15,0 0 12-15,0 0 0 0,0 0 0 0,0 0 10 16,0 0-10-16,0 0 0 0,0 0 0 0,0 0 0 15,0 0 0-15,0 0 0 0,6-3 0 0,-6 3 0 16,0 0 0-16,0 0 0 0,0 0 0 0,0 0 0 0,0 0-21 16,0 0-3-16,0 0-1 0,0 0 0 0,0 0 11 15,0 0 2-15,0 0 1 0,0 0 0 0,0 0 11 0,0 0 0 16,0 0 0-16,0 0 0 0,0 0 0 0,0 0 12 16,0 0-2-16,0 0-1 0,0 0 15 0,0 0 4 15,0 0 0-15,0 0 0 0,0 0-28 0,0 0-14 16,0 0 2-16,0 0 0 0,0 0 12 0,0 0 0 15,0 0 0-15,0 0-9 0,0 0 9 0,0 0-12 16,0 0 12-16,0 0-12 0,0 0 12 0,0 0-10 16,0 0 10-16,0 0-10 0,0 0 10 0,0 0 0 0,0 0 0 0,0 0 0 15,0 0 0-15,0 0 0 16,0 0 0-16,0 0 0 0,0 0 0 0,0 0 0 0,0 0 0 0,0 0 0 16,0 0 0-16,0 0 0 0,0 0 0 0,0 0 0 15,0 0-13-15,0 0 2 0,0 0 1 0,0 0 0 16,0 0 10-16,0 0 0 0,6-3 0 0,-6 3 0 15,0 0 0-15,0 0 0 0,0 0 0 0,0 0 8 16,0 0 2-16,0 0 1 0,0 0 0 0,0 0 0 16,0 0-11-16,6-2 0 0,-6 2 9 0,0 0-9 15,0 0 0-15,0 0 0 0,0 0 0 0,0 0 0 16,0 0 0-16,0 0 0 0,0 0 0 0,0 0 0 16,0 0 0-16,0 0 0 0,0 0 0 0,0 0 0 15,0 0 0-15,0 0-10 0,6 0 10 0,-6 0 0 16,0 0 0-16,0 0 0 0,0 0 0 0,0 0 0 15,6 5 0-15,-6-5 12 0,0 0-3 0,0 0-1 16,0 0 4-16,0 0 0 0,0 0 0 0,0 0 0 16,6 5 0-16,-6-5 0 0,0 0 0 0,0 0 0 0,3 5-2 15,0 3 0-15,-3 0 0 0,0 0 0 0,-3 0-1 16,0 0 0-16,0 5 0 0,0 1 0 0,-3 4-9 0,3 3 0 16,0 3 0-16,0 3 0 0,3-1 0 0,-3 0 0 15,-3 1 0-15,3-1 0 0,3 1 0 0,0-3 8 16,-3-1-8-16,0-1 0 0,3-1 9 0,0 0-9 15,0-3 10-15,-3-2-10 0,3 3 14 0,-3-6-3 16,3 3-1-16,0 0 0 0,0-3 6 0,0 0 2 16,0-2 0-16,3 2 0 0,-3-2-18 0,0-1 10 15,6-2-10-15,-3 0 8 0,0 0-8 0,0 0 0 16,3-3 0-16,3 1 0 0,0-1 0 0,0 0 0 0,-3-5 10 16,3 3-10-16,-1 0 0 0,1-1 0 0,3-4 0 15,3-1 0-15,0-2 0 0,0-6 0 0,6 0-12 0,-3-2 3 31,2 0-19-31,4-6-3 0,3-2-1 0,0 0 0 0,0-3 32 0,-1 0 0 0,1-5-8 16,3 3 8-16,-3-3 0 0,0-3 0 0,-1-2 0 0,-2-1 0 16,-3 4 0-16,0-4 0 0,-3 1 0 0,3-1 0 15,-4 1 0-15,1 2 0 0,-6-2 0 0,6-1 0 16,-6 4 0-16,3 2 0 0,-3 2 0 0,0 1 0 16,-3 2 0-16,-1 8 0 0,-2 3 0 0,0 2-12 15,-3 3 4-15,0 0 8 0,0 0-13 0,-3 3 5 16,0 5 8-16,0 0 0 0,0 0 0 0,0 0 0 15,0 0 0-15,-6 5 0 0,0 1 0 0,0 2 0 16,1 2 0-16,-1 6 0 0,0 3 0 0,3 2 0 16,-3 5 12-16,3 3 0 0,0 0 1 0,3 6 0 0,0-4 9 15,3 7 2-15,0-1 0 0,3 0 0 0,0 0 2 16,0-3 1-16,2 0 0 0,4-2 0 0,-3-3-14 0,3-2-2 16,-3-6-1-16,0 0 0 0,6-2-19 0,-3-4-4 15,-3-1-1-15,0-1 0 16,-6-2-34-16,3-4-8 0,3-1 0 15,2-4-1-15,1-2-128 0,3-2-26 0,0-1-5 0</inkml:trace>
  <inkml:trace contextRef="#ctx0" brushRef="#br0" timeOffset="95027.9654">12069 9731 2131 0,'3'8'189'0,"3"6"-151"0,0-1-30 0,-3 5-8 0,0 3 151 0,0 3 29 0,-3 3 5 0,0 4 2 16,3 7-118-16,-6 4-23 0,0-2-5 0,-3 5-1 15,-3-3-32-15,0 3-8 0,-3-3 0 0,-3 3 0 31,-3-5-34-31,0 5-9 0,0-5-1 0,-2-3-1 16,2-3-23-16,0-8-5 0,0-4-1 0,0-1 0 0,-6-5-120 0,7-3-24 16,2-8-5-16</inkml:trace>
  <inkml:trace contextRef="#ctx0" brushRef="#br0" timeOffset="95582.7589">12575 9657 1555 0,'18'14'68'15,"-9"-9"16"-15,0 0-68 0,0 0-16 0,-1 1 0 0,-2-4 0 0,-6-2 312 0,9 3 60 16,0 0 11-16,3-3 2 0,-3-6-319 16,0-2-66-16,0 3-9 0,0-3-4 0,3-5-10 15,0 2-1-15,-3-2-1 0,3 3 0 16,-1-1-15-16,-2 0-2 0,3 1-1 0,-3 5 0 16,0-1 4-16,-3 4 1 0,6-4 0 0,-6 6 0 0,-6 0 30 15,12 6 8-15,-3 4 0 0,0 1 0 0,-3 2 0 0,0 3 12 16,3 5-2-16,-4 0 0 0,-2 6-10 0,0-1 12 15,-3 6-12-15,0 2 12 0,0 6-12 0,-3-3 0 16,3 0 9-16,-3 3-9 0,1 2 0 0,-1-2 0 16,3-3 0-16,0-5 0 0,0 2 0 0,0-2 0 15,0-3 0-15,3 0 0 0,-3-3 0 0,5-2 0 16,-2-3 0-16,3-2 8 0,-3-1 8 0,3-4 3 16,0-4 0-16,3 1 0 0,-3-3 6 0,0 0 2 15,0-6 0-15,3 1 0 0,0-6-19 0,0 1-8 16,3-1 8-16,0-2-8 0,3-3 21 0,2 0-1 0,4-5 0 0,0-1 0 15,0-4 10-15,0 2 2 0,3-5 0 0,2-6 0 16,1 1-12-16,0-3-1 0,0 0-1 0,0-6 0 16,-4 4-2-16,4-7-1 0,-6 4 0 0,-3 0 0 15,3 2-15-15,-6-2 0 0,-1-4 0 0,1 1 0 32,-6 3-24-32,0-6-7 0,0 1-1 0,-6-4-1 0,-3 4-175 15,-3-1-36-15</inkml:trace>
  <inkml:trace contextRef="#ctx0" brushRef="#br0" timeOffset="96223.2314">13908 9163 1890 0,'15'5'84'0,"-9"-3"16"0,6 4-80 0,0 2-20 15,0 0 0-15,0 2 0 0,3-2 137 0,0 3 23 16,-1 2 5-16,1 3 1 0,3 0-67 0,0 5-14 15,6 5-2-15,-3 3-1 0,0 6-26 0,-1 7-4 16,1 8-2-16,-3 3 0 0,0 6-15 0,-3-1-3 16,-3 0-1-16,-3 5 0 0,-3 6-3 0,-3-5 0 15,-6-6 0-15,-3-2 0 0,0-4-28 0,-9-1-16 16,0-9 1-16,-6-5 1 16,0-5-54-16,-3 0-10 0,1-9-2 0,-4-1-1 15,0-4-108-15,-3-2-22 0,1-3-4 0,2-2-828 0</inkml:trace>
  <inkml:trace contextRef="#ctx0" brushRef="#br0" timeOffset="99062.2767">6601 12131 1612 0,'0'0'72'0,"3"5"14"0,-3-5-69 0,3 6-17 0,-3-6 0 0,9 5 0 16,0-2 76-16,3-3 11 0,-3 0 2 0,2-3 1 15,4 0-70-15,3-2-20 0,-3-3 0 0,0-2 8 16,0-1 11-16,0-2 1 0,0-3 1 0,-1 0 0 15,-2-3-32-15,3 1-6 0,0 2-2 0,-3-2 0 16,-3 2 19-16,0 0-10 0,0 0 10 0,0 0-8 16,0 0 8-16,-3 0 12 0,3 6-2 0,-3-3-1 15,-3 2 23-15,2 0 4 0,-2 1 0 0,0 2 1 16,0-3-4-16,0 3-1 0,-3-2 0 0,3 2 0 16,-3-3-22-16,0 1-10 0,-3-1 8 0,3-2-8 15,-6 0-12-15,3-1-7 0,-5 1-1 0,-1 3-1 16,-3-1-27-16,3 0-4 0,-6 3-2 0,0 0 0 0,0 1 27 0,-3 4 6 15,0-2 1-15,4 2 0 0,-7 0 20 0,0 3 16 16,3-2-2-16,-3 2-1 0,3 0 19 0,0 0 3 16,7 0 1-16,-1 0 0 0,-3 0 0 0,3 0 1 15,12 0 0-15,-6-3 0 0,6 3-16 0,0 0-3 16,0 0-1-16,0 0 0 0,0 0-17 0,-9 5 0 16,6 3 0-16,0 0 0 0,3 3 8 0,0 2-8 15,3 8 0-15,3 3 0 0,3 8 21 0,3 2-2 16,-3 6-1-16,6 2 0 0,-4 6 13 0,7 7 2 15,0 6 1-15,9 3 0 0,-3-1 2 0,3 6 0 16,-4-3 0-16,4 6 0 0,-3-4-10 0,0 1-2 0,0-5 0 16,-7-1 0-16,1-7-24 0,0-1 0 0,0-4 0 0,-6-4 0 31,0-7-32-31,-6 0-9 0,0-3-2 0,-6-6-1101 0</inkml:trace>
  <inkml:trace contextRef="#ctx0" brushRef="#br0" timeOffset="99296.561">6464 12740 2487 0,'0'0'110'0,"0"0"23"0,0 0-106 0,0 0-27 0,0 0 0 0,0 0 0 16,0 0 24-16,12 2 0 0,3-4 0 0,3-1 0 0,-1-5 20 0,10 0 3 15,6-5 1-15,9-3 0 0,2 0-37 0,4 0-11 16,0-2 0-16,2 5 0 0,-5-1 0 16,-1 6-9-16,1 0-1 0,-6 3 0 15,0 0-133-15,2 0-26 0,7 2-6 0,-4 0-857 16</inkml:trace>
  <inkml:trace contextRef="#ctx0" brushRef="#br0" timeOffset="99687.0956">7875 12383 979 0,'-6'10'43'0,"3"-7"9"0,-3 2-41 0,3 0-11 0,0 1 0 0,-3 2 0 16,-6-3 301-16,6 3 59 0,0 2 11 0,0-2 2 15,0-2-287-15,-3 2-58 0,3-1-11 0,1 4-2 16,2 2-15-16,-6 6 0 0,-6 2 0 0,6 0 0 15,3 6-13-15,0 2 1 0,-6 0 0 0,3 3 0 16,6-1-6-16,3 1-1 0,-3 0 0 0,3-3 0 31,3-3-7-31,3-4-2 0,6 1 0 0,-3-7 0 16,-3 0-2-16,6-5-1 0,0-1 0 0,3-7 0 0,-1-3-1 16,1-3 0-16,0 1 0 0,0-6 0 0,3-3 32 0,0-2 18 0,-6-3-2 0,3-3-1 15,5-4 18-15,-2 1 4 0,-6-1 1 0,0-1 0 16,-3-3 1-16,3 1 0 0,0-3 0 0,-6 2 0 15,-3-2-1-15,0 0 0 0,3 3 0 0,-3-1 0 0,-9 1 2 16,0 2 0-16,3 0 0 0,-3 3 0 0,0-3-16 16,-3 3-4-16,-3 0 0 0,0 5 0 0,6 0-31 0,-6 6-6 15,-3-1-2-15,0 6 0 16,7 2-97-16,-4 3-19 0,-6 5-4 16,6 3-852-16</inkml:trace>
  <inkml:trace contextRef="#ctx0" brushRef="#br0" timeOffset="100062.0067">8470 12179 633 0,'15'21'28'0,"-9"-10"6"0,3-1-34 0,0 6 0 0,-3 0 0 0,9 2 0 15,0 4 433-15,2 1 80 0,1 1 16 0,3 3 3 16,-3-1-415-16,3 3-83 0,-6-2-17 0,3-1-3 16,-4 3-14-16,1-5 0 0,-3 2 0 0,-3-2 0 15,3 0-21-15,-6-5 2 0,0-3 1 0,0-3 0 16,-6-3 18-16,3-2 0 0,-3 0-8 0,3-3 8 16,-3-5 0-16,0 0 0 0,0 0 0 0,0 0 0 15,-3-5 0-15,0-3 0 0,-3 0 0 0,0-2 9 16,3-6 0-16,-3 3 0 0,-3-6 0 0,3-2 0 0,0 2 34 0,0-2 6 0,3-3 2 0,0 1 0 15,3-1-22-15,0-3-4 0,6-2-1 0,0 3 0 0,-3-1-24 0,6-4 0 16,3 1 0-16,0-4 0 31,3 5-19-31,0-3-9 0,-3 3-1 0,6 3-1 0,-1-3-105 0,4 7-21 0,0-1-4 0,0 7-890 16</inkml:trace>
  <inkml:trace contextRef="#ctx0" brushRef="#br0" timeOffset="100694.1147">9345 12256 2746 0,'3'7'60'0,"0"4"13"0,3 0 3 0,0 2 1 0,-3 3-61 0,6-3-16 15,0 5 0-15,0-2 0 0,3-2 0 0,-3 1 9 16,0-1-9-16,-3-4 8 16,0 3-42-16,-3-2-9 0,3 2-1 0,-6-2-1 15,0-1-15-15,0 1-4 0,0-3 0 0,-3 3 0 0,-3-3 38 0,3-1 7 16,3-1 2-16,-3-4 0 0,0 1 53 0,3-3 12 15,0 0 1-15,0 0 1 0,0 0-16 0,-6-3-3 16,0-2-1-16,3 0 0 0,3-6 10 0,-3 1 1 16,3-6 1-16,0 0 0 0,0-3-24 0,3-2-5 0,3 0-1 15,0 0 0-15,0 0-12 0,3-3 9 0,-1-3-9 16,7 4 8-16,-6-1-8 0,6 5 0 0,3 1 0 0,-3 2 0 16,-6 5 0-16,3 1-12 0,3 2 2 0,0 2 1 15,-1 6-5-15,1 3-1 0,3 5 0 0,3 3 0 31,-3 2-24-31,3 5-5 0,-6 1 0 0,2 5-1 0,-2-3 30 0,0 0 7 0,-3 3 8 16,0-3-13-16,-3 3 13 0,3-3 0 0,-6-2 0 0,0-1 0 16,0-2 0-16,-3-3 16 0,0-2-3 0,0-6-1 15,-3 3-12-15,0-8 0 0,0 0 0 0,0 0 0 16,0 0 0-16,0 0-18 0,0 0 4 0,0 0 1 16,-6-8 13-16,3 3 0 0,0-1-10 0,-3-4 10 15,6-1 0-15,0-2 15 0,6 0-3 0,-3-3 0 16,3 0 26-16,0 0 5 0,3-2 1 0,-1-1 0 15,1 1-16-15,0 2-4 0,3 0 0 0,0 8 0 0,-3 0-12 16,3 0-4-16,3 5 0 0,-3 3 0 0,6 6-8 16,-9 2 0-16,-1 2 0 0,1 6 0 0,6 3-16 0,-3-1 4 15,6 1 0-15,-3 2 1 16,3-3-27-16,0 4-6 0,-3-7 0 0,-1 1-754 16,1-2-150-16</inkml:trace>
  <inkml:trace contextRef="#ctx0" brushRef="#br0" timeOffset="101178.3539">10786 12139 2516 0,'0'0'112'0,"0"0"22"0,-3 0-107 0,3 0-27 0,-3 3 0 0,-3-6 0 16,3-2 8-16,0-3-8 0,-3 3 8 0,0-3-8 16,3 0-22-16,-6 0-10 0,0 2-1 0,-3 1-1 15,4 0 5-15,-7 0 1 0,3 2 0 0,-6 3 0 16,3 3-4-16,-3 2-1 0,0 5 0 0,0 1 0 0,1 8 33 0,2-1 20 15,0 3-2-15,0 3-1 0,3-5 11 0,3 4 1 16,3 1 1-16,3-5 0 0,3 2-20 0,3 0-10 16,3 0 10-16,3 0-10 0,3-2 10 0,6 2-10 15,-3-2 10-15,5-1-10 0,1-2 33 0,-3 3 1 16,3-1 0-16,-3-2 0 0,0 0-10 0,3 2-3 16,-7 1 0-16,4-1 0 0,-3-2 27 0,0 3 4 15,-3-3 2-15,-3 2 0 0,0-2-9 0,-3 0-1 16,0 0-1-16,-3 0 0 0,-3-3-33 0,0 0-10 15,-3 0 0-15,0 1 0 16,-3-4-19-16,-3 1-10 0,0 2-3 0,-6-5 0 16,-3 2 0-16,0-2 0 0,-2 3 0 0,-4-6 0 15,0 1-116-15,-6-1-24 0,3-5-5 0,4 0-522 0,-1-5-104 16</inkml:trace>
  <inkml:trace contextRef="#ctx0" brushRef="#br0" timeOffset="101584.5099">12066 12004 1785 0,'6'11'159'0,"0"2"-127"16,0 0-32-16,0-2 0 0,3-1 264 0,0 1 48 15,-1-6 8-15,7 3 3 0,3-3-252 0,3 1-51 16,0-6-9-16,3 2-3 0,5-4-16 0,4-1-4 16,3-2-1-16,-3 0 0 15,2-3-11-15,1 0-3 0,-3-6 0 0,0 4 0 16,2-1 1-16,-5 1 0 0,0-4 0 0,0 1 0 16,-1 0-38-16,1 0-7 0,-6-3-1 0,0-3-696 0,0 1-140 15</inkml:trace>
  <inkml:trace contextRef="#ctx0" brushRef="#br0" timeOffset="101928.1769">12557 11451 1267 0,'6'21'56'0,"-6"-13"12"0,3 3-55 0,0 2-13 16,-3-2 0-16,0 5 0 0,-3-3 274 0,0 3 52 16,6 2 10-16,-3 6 3 0,-3 0-255 0,0 5-52 15,0 5-9-15,0 3-3 0,-3 6-6 0,-3 4-2 16,0 4 0-16,-3 7 0 0,0 8 23 0,0 5 4 16,-5 6 1-16,-4 0 0 0,3-6-13 0,-3 6-3 15,-3 0 0-15,3-6 0 0,-5-5-4 0,5-7-2 16,0-4 0-16,3-10 0 0,3-5-32 0,0-3-6 15,0-8-2-15,1-3 0 16,-1-2-32-16,3-5-6 0,3-3-2 0,0-3 0 16,0-5-10-16,3-6-1 0,0 1-1 0,6-3 0 15,0 0-136-15,6-8-27 0,-3-8-6 0</inkml:trace>
  <inkml:trace contextRef="#ctx0" brushRef="#br0" timeOffset="102678.0019">13373 11102 1324 0,'9'18'59'0,"-7"-10"12"15,1 3-57-15,0 0-14 0,3-1 0 0,-3 3 0 16,-3 1 312-16,6 1 60 0,-3 4 12 0,-3 2 3 15,3-2-310-15,-3 4-61 0,0 1-16 0,-3 3 0 16,3 5-16-16,-3-1-5 0,0 4-2 0,0 4 0 16,-3 4 3-16,0 4 0 0,-2 9 0 0,2-1 0 15,-3 6 7-15,0-3 1 0,0-5 1 0,0 3 0 0,3-3 19 16,0-3 3-16,3 0 1 0,-3-5 0 0,0 0-3 0,3-5 0 16,0-3 0-16,-3-2 0 0,6-9 10 0,-3-2 1 15,0-3 1-15,0-5 0 0,0-3 7 0,3-2 2 16,-3-3 0-16,3-8 0 0,0 0 13 0,0 0 2 15,0 0 1-15,0 0 0 0,0 0-29 0,0 0-5 16,0 0-2-16,0 0 0 0,3-8 6 0,0 0 0 16,3 0 1-16,0-5 0 0,0-1 3 0,0-2 0 15,3-2 0-15,3-1 0 0,-3 1-12 0,3 2-8 16,-3-3 12-16,0 6-12 0,-3 5 13 0,2 0-4 16,1 0-1-16,-3 6 0 15,0 2-39-15,0 0-8 0,3 0-1 0,-3 2-1 0,3 4 17 0,0-1 3 0,0 3 1 16,0 3 0-1,-3-6-26-15,3 3-5 0,0-3-1 0,3 3 0 0,-1-3 32 0,1 3 5 16,0-2 2-16,3-4 0 16,0 1-15-16,-3-3-4 0,0-3 0 0,6 1 0 0,3-4 32 0,-4 1 0 0,4-3-8 15,0 0 8-15,3-5 24 0,-3 2 8 0,0 1 2 0,-1-4 0 16,1 1-18-16,-3 0-3 0,0 2-1 0,0 1 0 16,-6-1 0-16,0 1 0 0,0 2 0 0,-1 0 0 15,-2-3-3-15,-3 1-1 0,0 4 0 0,0-2 0 16,-3 0-8-16,-3-2 0 0,0-1 0 0,-3-2 0 15,0 0 0-15,0-3-12 0,-3 0 4 0,-3-2 8 16,0-1-27-16,4-2 3 0,-7 2 0 0,3-2 0 16,3 0-23-1,-3 2-4-15,-3 6-1 0,3 0 0 0,0 2 42 0,-3 6 10 0,3 2 0 0,-6 3 0 0,3 6 13 16,-2 2 5-16,-1 2 1 0,0 6 0 0,0 3 21 16,0 5 4-16,-3-1 0 0,3 9 1 0,3 0-21 15,0 5-4-15,-2 3 0 0,5 2-1 0,9 6-19 0,0-1 0 16,0-2 0-16,0-3 0 0,-6-2 0 0,6-3 0 15,3-2 0-15,6-4 0 0,-3 1 0 0,2 0-12 16,7-6 3-16,3-5 1 16,0-2-37-16,6-3-7 0,3-6-2 0,-1-4 0 15,4-6-74-15,3-6-14 0,0-2-3 0,8-5-866 0</inkml:trace>
  <inkml:trace contextRef="#ctx0" brushRef="#br0" timeOffset="103568.42">15715 11658 2718 0,'9'10'120'0,"-9"-10"25"0,0 8-116 0,0 0-29 16,0 0 0-16,-3-3 0 0,3 3 56 0,-3-3 4 15,3 3 2-15,0-2 0 0,0-6-62 0,0 10-24 16,-3-2 0-16,0 5 1 15,3 3-6-15,0 3-2 0,0 2 0 0,0 5 0 16,3 4-13-16,0 4-4 0,3 3 0 0,0 5 0 0,0 6 29 0,0 0 6 16,6 5 1-16,0-6 0 0,3-2 24 0,-1-5 4 15,1-3 2-15,3-3 0 0,0-7 3 0,-6-3 1 16,-3-3 0-16,6-8 0 0,0-3-22 0,0-4 0 16,-1-1 0-16,1-8 8 0,3-2-8 0,3-5 0 15,-3-4 0-15,3 1 0 0,-3-5 10 0,-1-4 1 16,1 1 0-16,0-5 0 0,0-1 1 0,-3-2 1 0,0 0 0 15,0-3 0-15,-3 3 8 0,-3-2 2 0,-1 1 0 16,1-1 0-16,-6-4-12 0,3 4-3 0,-3-4 0 16,0-2 0-16,3-3-20 0,-3 1-5 0,0-4-1 15,-3 6 0 1,3 0-95-16,-3 8-19 0,0 5-4 0,0 3-977 0</inkml:trace>
  <inkml:trace contextRef="#ctx0" brushRef="#br0" timeOffset="104037.0555">16593 11737 1555 0,'18'13'68'0,"-9"-8"16"0,-3 3-68 0,3-2-16 16,3-1 0-16,-3 3 0 0,0 0 262 0,3 0 49 16,-1 0 9-16,4 5 3 0,-6-5-261 0,0 8-52 15,0 2-10-15,-3 3 0 16,0 3-39-16,-3 5-5 0,-6 0 0 0,0 3-1 0,0 0 21 0,-3 2 4 16,-3-2 0-16,0 0 1 0,0-3-5 0,0-3 0 15,3-4-1-15,1-1 0 16,-1-8-3-16,0 0-1 0,3-5 0 0,3-3 0 0,-6 1 17 0,6-6 12 0,0 0-13 0,0 0 5 15,0 0 8-15,0-8-8 0,0 0 8 16,3-5-8-16,3-3 60 0,3 0 13 0,-1-5 3 0,4-3 0 16,0-3-6-16,6-4-1 0,0-1 0 15,-3-5 0-15,0 3-48 0,6-6-13 0,8 0 0 0,1-5 0 16,-6 5 0-16,3 1 0 0,2 4 0 0,1 6 0 16,-6 3 0-16,0 7-14 0,-3 6 5 0,0 2 1 15,5 9 8-15,-5 2 14 0,-6 5-3 0,3 8-1 16,3 6-10-16,-3 10 0 0,-6 5 0 0,-1 6 8 15,1 2-8-15,0 3 0 0,0 0 0 0,-6 6 0 16,-9 2 0-16,3-3 0 0,6-5 0 0,-3-6 0 16,3-1-26-16,-3-7-7 0,3-10-2 15,0-2-749-15,-3-6-151 0</inkml:trace>
  <inkml:trace contextRef="#ctx0" brushRef="#br0" timeOffset="104287.4432">17775 11840 403 0,'9'45'17'0,"-3"-21"5"0,3 2-22 0,-3 6 0 0,-6 0 0 0,6 0 0 15,-3 2 567-15,-3-5 109 0,3-2 21 0,0-6 5 32,-3 0-598-32,0-8-119 0,3-5-24 0,-3-3-5 15,0-5-164-15,0 0-32 0</inkml:trace>
  <inkml:trace contextRef="#ctx0" brushRef="#br0" timeOffset="104458.8291">17891 11195 3103 0,'12'18'68'0,"-3"1"15"0,-6-4 2 0,3 1 2 16,-3-2-70-16,0 1-17 0,0-1 0 0,-3-4 0 16,-3-2-181-16,0-3-40 0,-3 1-8 0</inkml:trace>
  <inkml:trace contextRef="#ctx0" brushRef="#br0" timeOffset="104927.4733">18430 11697 2833 0,'6'6'62'0,"3"-1"13"0,-3 0 2 0,0-2 3 0,-1-3-64 0,-5 0-16 0,0 0 0 0,3-3 0 16,0-2 0-16,-3 5 0 0,-3-5 0 0,3 5 0 15,-5-6-14-15,-1 4-6 0,-3 4-2 0,-3 4 0 31,-3 7-30-31,0 5-5 0,0 9-2 0,0 4 0 0,-6 1 3 16,4 5 0-16,2-2 0 0,0-1 0 0,6-2 38 0,0 2 8 0,3-5 2 0,6 0 0 16,0-5 18-16,0-3 4 0,6-5 1 0,0-2 0 15,0-7-15-15,3-4 0 0,3-3 0 0,0-8 0 16,-1 0 0-16,4-2-13 0,0-9 2 0,3 3 1 16,0-2 0-16,-3-3 0 0,3-1 0 0,0 1 0 15,-1 0 10-15,-2 0 0 0,3-3 0 0,-3 0 0 0,0-5 24 16,-3 0 9-16,0 0 3 0,-3 0 0 15,0-3 2-15,-3 3 1 0,-1 3 0 0,-2 2 0 0,0 5-28 16,0 1-11-16,-3 2 8 0,-3 3-8 16,-3 2-18-16,1 3-9 0,-7 0-1 15,0 5-1-15,-6 3-128 0,-3 3-26 0</inkml:trace>
  <inkml:trace contextRef="#ctx0" brushRef="#br0" timeOffset="105339.2703">19088 11591 3056 0,'26'53'68'0,"-14"-29"13"0,-3 3 3 0,0-1 1 0,3 1-68 0,-3-1-17 0,-3 0 0 0,-3-2 0 16,0-3 0-16,0 1 0 0,-6-4-11 0,0 1 11 16,0-6-36-16,-3 0-1 0,0-2 0 0,0-3 0 15,-3-3-16-15,0 0-3 0,-3-2-1 0,6-3 0 16,0 0 3-16,6 0 1 0,0 0 0 0,-3-5 0 0,-3-6 36 0,6 0 7 16,0 1 2-16,3-3 0 0,3-3 26 0,3-3 6 15,3-2 0-15,6-3 1 0,-3-5 19 0,6 0 4 16,0 0 1-16,-1 0 0 0,1 2 7 0,3 3 0 15,-3 6 1-15,0 2 0 0,0 3-36 0,-1 2-7 16,1 6-2-16,0 0 0 0,-3 5 5 0,0 5 1 0,-3 3 0 0,3 0 0 16,-1 8-18-16,-2 0 0 0,3 2-11 15,-3 6 11-15,-6 0-20 0,3 0 2 0,0 2 1 16,-6 0 0 0,0-2-40-16,-3-3-8 0,0-5-2 0,-3 0-773 0,-3-3-156 15</inkml:trace>
  <inkml:trace contextRef="#ctx0" brushRef="#br0" timeOffset="105901.6259">20644 11433 2052 0,'21'-6'91'0,"-15"4"18"0,3-1-87 0,0 3-22 16,3-5 0-16,0-1 0 0,0 4 80 0,3-3 12 15,-4 2 3-15,1 0 0 0,0 1-36 0,-3 2-7 16,0-3-2-16,-3 3 0 0,0-3-26 0,0 3-4 16,-6 0-2-16,0 0 0 0,0 0-18 0,0 0-14 15,0 0 2-15,0 0 1 0,-9 3-8 0,0 0-1 0,0 2-1 16,0 3 0-16,-3 0 9 0,0 5 1 0,1 0 1 0,-1 3 0 16,3 5-4-16,-3-2-1 0,3 5 0 15,0-1 0-15,3 4 15 0,3-1 0 0,-3-2 0 0,6-3 10 16,0 3 2-16,0-3 0 0,3-5 0 0,0 0 0 15,0-3-12-15,3-5 12 0,0-5-12 0,0 0 12 16,0-1-12-16,6-4-12 0,-3-6 2 0,3 2 1 16,-4-7 9-16,4 2 0 0,3-4 0 0,0 1 0 15,0 1 0-15,0 0 0 0,-3-3 0 0,0 0 0 16,6-2 8-16,-6 2 1 0,-1 0 0 0,-2 0 0 16,0-3 12-16,-3 6 3 0,3-3 0 0,0 3 0 15,-9-3 20-15,0 0 5 0,3 3 1 0,-6-3 0 16,-6 0-35-16,0-2-7 0,-3-1-8 0,-3 4 11 0,-2-4-22 15,-1-2-4-15,0 2-1 0,0-2 0 16,0 3-198-16,-3-4-40 0</inkml:trace>
  <inkml:trace contextRef="#ctx0" brushRef="#br0" timeOffset="106354.6461">21615 11417 2581 0,'23'8'114'0,"-14"-6"24"0,3-2-110 0,0-2-28 0,-3-4 0 0,3 1 0 15,3-5 87-15,0-4 12 0,0-7 2 0,0-3 1 16,-1-2-82-16,1-3-20 0,-3-6 0 0,3-2 0 15,-3 0 0-15,0-2-16 0,-3-1 2 0,-3-8 1 16,3-2-7-16,-3-3 0 0,3 0-1 0,-3 0 0 16,-3 3 1-16,3 5 0 0,-3 5 0 0,2 3 0 15,-2 6 20-15,-3 4-9 0,3 6 9 0,0 2 0 16,-6 6-11-16,3 3 11 0,-3-1-10 0,0 3 10 16,-2 5-8-16,-1 1 8 0,-3-1 0 0,3 6-9 15,0-3 9-15,-3 2-8 0,-3 6 8 0,0 0-8 16,3 0 16-16,-3 5 3 0,0 1 1 0,6 4 0 0,-6 1-12 15,3 5 8-15,4 5-8 0,-1 8 8 0,3 5 0 16,-3 6-8-16,3 5 12 0,0 2-4 0,3 1 5 0,-3 2 1 16,6 5 0-16,0 6 0 0,0 5 2 0,3-5 0 15,-3-3 0-15,0-2 0 0,0-3 0 0,-3-3 0 16,0-3 0-16,0-4 0 16,-6-4-36-16,-3-4-6 0,-3-9-2 0,0-5 0 15,-6-5-122-15,-3-6-25 0,-3-7-5 0,-2-3-904 0</inkml:trace>
  <inkml:trace contextRef="#ctx0" brushRef="#br0" timeOffset="106526.4881">21594 11271 2476 0,'18'13'220'0,"3"1"-176"0,-1 2-35 0,1-3-9 16,0-3 156-16,3-2 28 0,0-2 7 0,-1-1 1 31,-2-5-178-31,0-5-35 0,0-3-7 0,-3-3-2 16,3-5-99-16,0-5-20 0,-1-3-4 0</inkml:trace>
  <inkml:trace contextRef="#ctx0" brushRef="#br0" timeOffset="107448.3184">6473 13846 2242 0,'0'0'49'0,"0"0"11"0,0 0 1 0,0 0 3 0,0 0-52 0,0 0-12 0,6 0 0 0,3-3 0 15,6 0 0-15,0 1 11 0,2-4-11 0,4 1 10 16,3 0-10-16,6 0 0 0,3-1 9 0,5-2-9 15,7-2 17-15,3 2-1 0,-4-3 0 0,4 1 0 16,-4-4 3-16,7 1 0 0,3 0 0 0,-10-6 0 16,-5 1-19-16,6-3-19 0,5 0 4 0,-5-3 1 15,-6-3-35-15,-4 1-7 0,1 2-2 0,-6 3-602 16,3 0-121-16</inkml:trace>
  <inkml:trace contextRef="#ctx0" brushRef="#br0" timeOffset="107776.1815">7038 13285 1670 0,'0'0'74'0,"0"0"15"0,0 2-71 0,0-2-18 0,0 0 0 0,0 0 0 16,0 8 163-16,3 0 29 0,0 0 5 0,0 3 2 15,3 2-139-15,-3 3-27 0,0 5-5 0,3 6-2 16,0-1-26-16,0 8-14 0,-3 9 2 0,0 4 0 16,3 4-8-16,0 4-2 0,0 3 0 0,-3 1 0 15,0-1 22-15,3 0 0 0,0-2 12 0,-6-1-4 16,-3-5 1-16,0 1 0 0,3-4 0 0,-6 4 0 15,0-1-9-15,-3 0-11 0,0-2 3 0,0-3 0 16,0-6-101-16,-3-2-20 16,0-7-4-16</inkml:trace>
  <inkml:trace contextRef="#ctx0" brushRef="#br0" timeOffset="108463.5249">7589 13195 2516 0,'0'0'112'0,"0"0"22"0,0 0-107 0,-6 8-27 16,-3-3 0-16,3 0 0 0,6 1 44 0,0 2 3 0,-6 2 1 0,6 1 0 15,0 5-32-15,3 2-7 0,0 6-1 0,0 2 0 16,-3 9-8-16,6 4 0 0,3 6 0 0,-3 8-11 15,0 3 11-15,3 7 0 0,3 4 8 0,0-1-8 16,0 0 0-16,-6 0 0 0,-6-3 0 0,6-2 0 16,3-2 0-16,-4-7 0 0,-7 1 0 0,-1 0 0 15,8-2 0-15,-2-1 0 0,-3-3 0 0,-3-4 0 32,-8-9-41-32,5-2-13 0,3-6-2 0,-3-4-1 15,-12-4 19-15,6-5 4 0,9-5 1 0,-6 0 0 0,0-5 51 0,6-3 10 0,3 0 3 0,-3-3 0 16,3-5-4-16,-3-2-1 0,-3-4 0 0,6-1 0 15,0-7 6-15,3 4 0 0,-3-6 1 0,0 3 0 16,6-6-23-16,0 9-10 0,3-1 8 0,-3 4-8 16,-3 1 11-16,6 1-3 0,9 5-8 0,-3 3 12 15,-15 5-12-15,9-3 0 0,11 6 0 0,7 5 0 16,0 2-39-16,0 1-1 16,-3 0 0-16,5-1 0 0,1 3 23 0,0-2 4 0,-3-3 1 0,5-3 0 0,1 0-4 15,0-2-1-15,-6-3 0 0,2-5 0 0,4-3 17 0,3-3 0 16,0-2 8-16,-1-5-8 0,-2 2 0 0,-3-3 0 15,0-2-13-15,-4 2 4 0,1 4 9 0,-6-4 0 16,0 3 0-16,-3 0 0 0,0 3 0 0,-7 0 0 16,1 0 0-16,-3-1 0 0,0 4 25 0,-3-1 4 15,0-2 1-15,0 2 0 0,-6 1 2 0,0-3 1 16,-6 2 0-16,3-2 0 0,-3 0-33 0,-3-1 0 16,-3 1 0-16,-2-3 0 15,-1 0-28-15,0 0-13 0,-6 6-3 0,0 2 0 16,0 5 0-16,-3 1-1 0,-2 2 0 0,2 2 0 0,3 6 33 0,-3 5 12 0,-6 3-9 15,10 6 9-15,8 4 8 0,0 3 8 0,-6 0 0 16,3 3 1-16,0 2 4 0,6 3 1 0,6 6 0 16,3 2 0-16,-3-3 0 0,9-2 0 0,3 2 0 0,6-2 0 15,3-6-22-15,9-2-16 0,5-6 2 0,7 1 1 32,3-9-95-32,2-4-18 0,4-1-4 0</inkml:trace>
  <inkml:trace contextRef="#ctx0" brushRef="#br0" timeOffset="108963.4027">10167 13528 2282 0,'0'0'50'0,"0"0"10"0,0 0 3 0,-3 8 1 0,0 3-51 15,-3-3-13-15,3 0 0 0,-3-3 0 0,0 3-12 0,0 2-6 16,-3-2-1-16,0 0 0 0,-3 0 6 0,3 3 1 0,-3-1 0 0,-2 1 0 15,-1 0 12-15,-3 2 0 0,3 3 0 0,0-1 0 16,3-1 23-16,0 4-3 0,-3-5 0 0,1 6 0 16,2-3 8-16,0-3 0 0,3 0 1 0,0-2 0 15,0-3-14-15,6 2-3 0,0-2-1 0,3 3 0 16,3-3-11-16,6 0 0 0,-3 2 9 0,3-2-9 16,0 3 0-16,0 0 9 0,3 2-9 0,2 5 0 15,1-2 28-15,3 3 0 0,0-1-1 0,0 1 0 16,0-1 29-16,-6 3 7 0,2-2 1 0,-2 2 0 15,-3 0-32-15,-3 0-7 0,-3 1-1 0,0-1 0 16,-3 0 7-16,0 0 1 0,-6 0 0 0,0 0 0 16,0 1-61-1,0 1-12-15,-5-1-3 0,-1-4 0 0,3-2-14 16,-3-3-3-16,3 0-1 0,-6-2 0 0,3-3-14 0,0-3-2 16,3-5-1-16,0 0 0 0,-6-8-175 0,-2 0-35 0,-19-13-7 15,9-3-2-15</inkml:trace>
  <inkml:trace contextRef="#ctx0" brushRef="#br0" timeOffset="110025.6508">10554 14049 1868 0,'18'8'83'0,"-6"-2"17"0,-4-1-80 0,7-2-20 0,3 2 0 0,0 0 0 16,0-2 97-16,3-1 16 0,0 1 3 0,-4-3 1 15,4 0-43-15,0-3-9 0,-3 1-1 0,-3-6-1 16,0 0-51-16,0-3-12 0,0-2 0 0,-7-3 0 16,4-2 0-16,-6-1-10 0,3-5 2 0,-3 1 0 31,0 1-17-31,-3-1-3 0,0-1-1 0,0 3 0 0,-6-6 5 0,-3 6 0 0,0 0 1 0,0 0 0 16,0-1 14-16,0 7 9 0,-6 1-12 0,3 4 12 15,-2 2 0-15,-1 5 11 0,-6 3 0 0,0 3 0 16,3 7 29-16,-3 1 5 0,-3 8 2 0,4-1 0 0,-1 6-12 15,0 2-3-15,0 1 0 0,3 5 0 0,-3-1 7 16,0 4 1-16,3-1 0 0,4 0 0 0,-1 1-29 0,6-6-11 16,0 3 8-16,3-3-8 0,6-3 12 0,0 1-4 15,3-1 0-15,0-2 0 0,6 0-8 0,-4 0-17 16,7-6 4-16,-3 1 1 0,6-1 3 0,-3-2 1 16,3-3 0-16,0-2 0 0,0-6 8 0,-1-2 0 15,10-6 0-15,-3 1 0 16,0-6-26-16,3-6-3 0,5-4-1 0,1-1 0 0,-3-7 6 15,3 2 2-15,-1-5 0 0,-2 0 0 16,0-3-18-16,-3-5-3 0,-1-3-1 0,1-5 0 0,-3 0 29 16,3 0 6-16,-6-2 1 0,3-3 0 0,2-1 8 0,-5-4 0 0,-6-1 10 15,0 1-10-15,-3 2 38 0,-3 2 2 0,-6 1 0 16,3 5 0-16,-3 0-21 0,-3 3-4 0,3 2-1 16,-3 3 0-16,-6 3 22 0,3-1 5 0,0 4 1 0,-3 1 0 15,0-1-33-15,3 2-9 0,-3-1 0 0,3 1 0 16,0 3 8-16,0 5-8 0,0 2 10 0,0 6-10 15,-3 0 10-15,3 5-10 0,0 0 10 0,0 5-10 16,-3 1 16-16,0 4-4 0,-3 4 0 0,3 1 0 16,-3 7-12-16,0 7 9 0,1 8-9 0,2 0 8 15,0 5-8-15,0 4 0 0,0 4 0 0,3 3-11 16,0 2 3-16,0 4 0 0,3 4 0 0,3 4 0 16,3-1 8-16,0 3 0 0,0-1 0 0,6-1 0 15,-1-1 0-15,1-3-8 0,3 4 8 0,-3-6-8 0,0-3-2 16,0-5 0-16,0-6 0 0,-3-1 0 0,-6-1 10 15,3-8 0-15,0-6 0 0,0 1 0 0,3-5-12 16,-1-3-4-16,1-6-1 0,-3 1 0 0,3-6 25 16,0 0 6-16,-3 1 1 0,3-6 0 15,0-3-35-15,0-2-8 0,3-1 0 0,-3-4-1 16,3-1 21-16,0-2 8 0,0-3 0 0,2-5-9 0,1-3 9 0,0-2 0 16,0-6 0-16,0-2 0 0,3 2 0 0,3-5 0 15,-1 2 0-15,1 4 0 0,0 4 0 0,3 3 0 16,-3 3 0-16,0 0 0 0,-4 5 0 0,-2 3 0 15,3 2 0-15,0 6 0 0,0 0 0 0,0 2 0 16,0 3 0-16,3 3 0 0,-7 5 25 0,1 0 7 16,3 2 2-16,-6 1 0 0,0 2-10 0,-3 0-3 15,3-2 0-15,-3 2 0 0,-3 0-21 0,0 3-8 0,0 0 0 16,-6 0 0-16,3 3 8 0,-6 2-8 0,0 2 8 0,-3-1-8 16,-3 4 0-16,-3-2 0 0,0 0 0 0,-6 0 0 15,-3-1 8-15,0-1 8 0,-2-4-8 0,-1 1 11 16,-6-4-11-16,0-1 0 0,-3-4 0 0,1-4 0 31,2-4-36-31,0-2 0 0,-3-2 0 0,4-4 0 16,-4-4-88-16,0-4-16 0,-3-7-4 0,1-3-867 0</inkml:trace>
  <inkml:trace contextRef="#ctx0" brushRef="#br0" timeOffset="110312.7107">11786 13097 2876 0,'-3'29'64'0,"-6"-16"12"0,-9 3 4 0,-6-3 0 0,-2 3-64 0,-4 0-16 0,0-3 0 0,-3 3 0 15,-2-5 0-15,-4 2-16 0,-6 0 3 0,-2-2 1 32,-1-1-15-32,-2 1-2 0,-1-3-1 0,0 2 0 0,-2-2 30 0,-1 0-9 0,-2-2 9 0,-1 2 0 15,3-3-31-15,-2 3-1 16,5-6 0-16,7 1 0 0,-1 2-138 0,3-5-28 0,-29 0-6 16,20-2 0-16</inkml:trace>
  <inkml:trace contextRef="#ctx0" brushRef="#br0" timeOffset="113996.295">14045 13645 345 0,'0'0'31'0,"0"0"-31"15,0 0 0-15,0 0 0 0,0 0 200 0,0 0 33 16,0 0 7-16,0 0 2 0,0 0-108 0,0-6-22 15,0-2-4-15,0 3 0 0,0-3-8 0,0 3-2 16,3 0 0-16,-3-1 0 0,-3-2-15 0,3 3-3 16,0 5-1-16,3-5 0 0,0-3-26 0,0 2-5 15,-6-1 0-15,6 1-1 0,0-2-32 0,-3 0-7 16,-3-2 0-16,3 2-8 16,0 0-19-16,-3 3-10 0,-3-1-3 0,3 4 0 0,-3-1 8 0,6 3 2 0,0 0 0 0,-6 3 0 15,0-3 22-15,0 5 16 0,1 3-2 0,-1 0-1 16,0 2-4-16,-3 6-1 0,3 0 0 0,-3 0 0 15,3 5 10-15,0 0 2 0,-3 1 0 0,3 1 0 16,3 1-20-16,-3 0 0 0,3 2 0 0,0-2 0 16,3 0 0-16,-3 0 0 0,6-3-11 0,-3-2 11 15,3-1-21-15,3-2 2 0,0-3 1 0,0 3 0 32,6-3-27-32,-3-5-6 0,3 0-1 0,3-5 0 15,5-1-6-15,4-7-2 0,3 0 0 0,0-6 0 0,3-2 45 0,-1 0 15 0,-2-3-9 16,3 0 9-16,0-2 27 0,-1-1 10 0,-5-2 3 0,3 0 0 15,-3-3 10-15,0 5 2 0,-3-2 1 0,-1 0 0 16,-5 3 2-16,0-1 0 0,0 1 0 0,-3-4 0 16,-6 4-7-16,-3 2-2 0,3 0 0 0,0 0 0 0,-3 0 0 15,-3 3 0-15,0 0 0 0,-3 0 0 0,0 5-24 16,-6 0-5-16,0-3-1 0,-3 3 0 0,0 0-16 0,-6 0-16 16,0-2 4-16,-2-1 0 15,-4 3-38-15,0 3-7 0,-3-6-2 0,0 3 0 16,1 3-165-16,-4-3-32 0,-21-8-8 0,15 8 0 0</inkml:trace>
  <inkml:trace contextRef="#ctx0" brushRef="#br0" timeOffset="114449.6657">15048 13388 2095 0,'21'0'92'0,"-12"0"20"0,0-3-89 0,3 3-23 0,-3-5 0 0,3 0 0 15,0-3 92-15,3 0 13 0,-3-3 3 0,2-2 1 16,-2 0-68-16,-3-3-13 0,0 0-4 0,0-2 0 16,-3-1-24-16,-3 0 0 0,3 4 0 0,-6-4 0 15,0 1 0-15,0 4 0 0,0-2-11 0,-3 3 11 16,0 3 0-16,0-1 17 0,-3-2-2 0,3 0-1 15,-3-1 21-15,0 6 4 0,0 3 1 0,0-3 0 16,-3 0-18-16,0 0-3 0,1 0-1 0,-4 0 0 16,-3 1-18-16,3-1 0 0,0 0-13 0,0 2 5 15,0 1-9-15,-3 0-2 0,3 2 0 0,0 0 0 16,-2 3-10-16,2 3-3 16,0 0 0-16,3 2 0 0,-3 0 43 0,6 3 8 0,3 0 1 0,0 0 1 0,-3 5-1 0,3 1-1 15,-3-1 0-15,0 5 0 0,3 9-19 0,0 2 8 16,0 5-8-16,3 6 0 0,0 5 9 0,3 5-9 15,3 6 0-15,3 7 9 0,3 3 1 0,3 3 0 16,3 0 0-16,3 2 0 0,-4-2-2 0,4 0 0 16,-3 0 0-16,0-8 0 0,-3-3-8 0,0-5 0 15,-3-6 0-15,-3-4 0 0,-3-4-14 0,-1-4-5 16,-2-3-1-16,-3-6 0 16,0-2-123-16,-3-6-25 0,-2-4-4 0</inkml:trace>
  <inkml:trace contextRef="#ctx0" brushRef="#br0" timeOffset="114652.3892">14688 13888 2595 0,'9'8'57'0,"0"-3"12"0,3 3 3 0,3-3 0 0,0 1-57 0,9-1-15 0,-1-2 0 0,10-3 0 16,6-3 28-16,8-2 2 0,1-8 1 0,3-3 0 15,2 0-50-15,-2-5-9 0,2 2-3 0,-2-2 0 16,0-3-148-16,2 0-29 0</inkml:trace>
  <inkml:trace contextRef="#ctx0" brushRef="#br0" timeOffset="115379.9714">17406 13369 2559 0,'9'11'113'0,"-9"-11"24"0,0 11-109 0,0-6-28 0,3 0 0 0,-3-5 0 16,0 0 40-16,0 0 4 0,0 0 0 0,9-5 0 15,0-6-61-15,-3 1-12 0,-1-4-3 0,1-1 0 16,6-4 16-16,-3-5 2 0,0 0 1 0,0-2 0 15,6-3-23-15,-3 5-4 0,3 0 0 0,-3 3-1 16,-6 5 33-16,3 6 8 0,3-1 0 0,-4 3 0 16,-2 3-11-16,0 2 0 0,3 3 0 0,3 5 0 15,-3 9 26-15,-3 7 5 0,-3 3 0 0,3 5 1 16,3 10-21-16,-6 1-13 0,-6 2 1 0,3 6 1 16,3 0-15-16,-3 2-3 0,-6-2-1 0,3-3 0 15,-3-3-10-15,6-5-3 0,-3-3 0 16,0-5 0-16,-3-2 30 0,3-6 13 0,6 0-12 0,0-5 12 0,0-3 21 0,0-2 12 15,0-3 3-15,6 0 0 0,0-3-36 0,0-5 0 16,-9 0 0-16,9 0 0 0,9-3 0 0,2-2 0 16,-5-3 0-16,6-2 0 0,3-4 0 0,0 1 0 15,0-3 0-15,-1-2 0 0,1-3 0 0,0-3 8 16,0-5-8-16,3 0 10 0,-4-6 10 0,1 1 1 16,3-1 1-16,-3-2 0 0,-3 0-1 0,0-2 0 15,5-4 0-15,-5 4 0 16,-3 2-4-16,-3-3-1 0,0 0 0 0,-3 3 0 15,0 5-16-15,-3 3 0 0,-4 6 0 0,1 4 0 0,3 3 13 16,-6 3-4-16,0 5-1 0,0 3 0 0,-3 5 5 0,0 0 1 16,0 8 0-16,0 5 0 0,0 0 5 0,-3 8 1 15,0 6 0-15,0 7 0 0,-3 0-12 0,6 9-8 16,6-1 12-16,-3 6-12 0,0-3 30 0,3 8-1 16,3 0 0-16,0 2 0 0,0-5 2 0,3-2 0 15,-3-6 0-15,3-5 0 0,0-2-31 0,-3-9-15 16,3-5 2-16,-4-5 0 15,4-8-156-15,0-5-31 0,3-8-7 0</inkml:trace>
  <inkml:trace contextRef="#ctx0" brushRef="#br0" timeOffset="116051.764">20240 13240 1267 0,'8'5'112'0,"-2"-2"-89"15,-6-3-23-15,3 2 0 0,3 1 216 0,-6-3 38 16,0 0 8-16,0 0 2 0,6-5-183 0,-3 2-36 15,0-2-7-15,-3 5-2 0,0-8 15 0,-3 0 2 16,3-3 1-16,-3 1 0 0,0 2-4 0,-6 0-1 16,3-3 0-16,-3 1 0 0,-2-4-33 0,-1 4-6 15,0-1-2-15,0 3 0 0,0 0-8 0,0 0-12 0,-3 3 2 0,3 0 1 16,-3 0 9-16,0-1 0 0,1 6-9 0,-1 0 9 16,-3 3 0-16,3 0 0 0,0 2 0 0,-3 3 0 15,3 2-12-15,0 1-7 0,1 5-1 0,2-3-1 16,-3 6 9-16,6-1 1 0,0 1 1 0,3 2 0 15,3-3 10-15,3 1-13 0,0-1 5 0,3-2 8 16,3 3-13-16,3-3 5 0,-3-6 8 0,3 1-13 16,0 2 13-16,3-5-12 0,-3-3 12 0,2 1-12 15,1-6 3-15,3-3 1 0,3 0 0 0,-3-2 0 16,3-3 8-16,0 0 0 0,0-2 0 0,-1-1 0 16,1-2 0-16,0 2-8 0,-3-2 0 0,3 0 0 15,-3-1 23-15,3 1 5 0,-4 0 0 0,1 2 1 16,3 1 19-16,-3 2 4 0,0 0 1 0,-3 3 0 15,3 2-10-15,0 3-3 0,-3 5 0 0,2 3 0 0,-2 0 0 16,-3 0 0-16,3 5 0 0,-3 1 0 0,-3 1-32 0,0-1 0 16,3-1 0-16,0 0 0 15,-3 3-132-15,0-5-29 0,-3-3-7 0,0-3-972 16</inkml:trace>
  <inkml:trace contextRef="#ctx0" brushRef="#br0" timeOffset="116442.2236">20915 12925 1497 0,'18'24'66'0,"-12"-14"14"0,0 4-64 0,0 1-16 0,0 4 0 0,0-3 0 16,-3 0 247-16,0 2 45 0,3 1 10 0,-3-1 2 15,-3-2-228-15,0 0-44 0,0 0-10 0,0 0-2 16,-3-3-6-16,-3-2-2 0,3 2 0 0,-3-5 0 16,0 0-25-16,3 0-6 0,0-3-1 0,3-5 0 15,0 0 20-15,0 0-10 0,-3 5 10 0,3-5-8 16,0 0 8-16,0 0 0 0,3-8 0 0,3 0 0 16,-3 0 14-16,6-5-2 0,0-3 0 0,3-2 0 15,0-1-2-15,2-2-1 0,1-3 0 0,3 0 0 16,3 3-9-16,-3 0 8 0,0 0-8 0,3 5 8 15,-1 3 0-15,-2 2 0 0,0 3 0 0,3 3 0 16,-3 5-8-16,3 5 8 0,-4 3-8 0,1 0 8 0,-3 5-8 16,0 6 0-16,-3-3 0 0,-3 2 0 15,3 1-22-15,-6-1-3 0,0 1-1 16,0-3 0-16,3 0-126 0,-3-3-26 0,-3-3-5 16</inkml:trace>
  <inkml:trace contextRef="#ctx0" brushRef="#br0" timeOffset="116973.3424">22094 12925 2246 0,'0'0'49'0,"0"0"11"0,0 0 1 0,0 0 3 0,0 0-52 0,0 0-12 0,0 0 0 0,0-5 0 15,-3-1 67-15,3-2 10 0,-6 3 3 0,3 0 0 16,0-3-24-16,-3 3-4 0,3-1 0 0,-3 1-1 16,0 0-31-16,0-1-5 0,0 6-2 0,-3 0 0 15,3 3-13-15,-3 2 9 0,4 1-9 0,-7 4 8 16,0 3-8-16,-3 3 0 0,-3 5 0 0,3 1-11 31,-3 1-28-31,3 1-5 0,0-5-2 0,1 2 0 0,5-5 11 16,0 2 3-16,3 1 0 0,0-6 0 0,0 0-27 15,6-5-5-15,9 0 0 0,-3-5-1 0,-6-3 12 0,12 0 2 16,0-3 1-16,5-5 0 0,-2-2 6 0,6-4 0 16,-3 1 1-16,3-3 0 0,0 0 26 0,-3-5 5 0,-1 3 0 0,1-6 1 15,3 0 11-15,-3 0 14 0,0-2-3 0,3-3-1 0,-4-6 27 0,4-2 6 16,-6-2 1-16,3-6 0 0,3-8 11 0,-6-3 2 16,0 1 1-16,-3-4 0 0,-4 1-17 15,4 0-3-15,-3 5-1 0,0 0 0 0,0 6-6 0,-3 4-2 16,0 6 0-16,-6 8 0 0,9 5-2 15,-6 6-1-15,3 2 0 0,-3 8 0 0,0 0 9 0,-3 8 1 16,0 0 1-16,0 0 0 0,0 8-14 0,3 5-3 16,-6 14-1-16,0 4 0 0,0 14-19 0,-3 8 0 15,3 5 8-15,-6 9-8 0,6 4 0 0,0 1 0 16,-3-4 0-16,0 1 0 0,3-5-15 0,-3-4 0 16,3-4 0-16,3 0 0 15,-3-6-84-15,3-5-17 0,0-3-3 0,0-5-625 0,3-5-126 0</inkml:trace>
  <inkml:trace contextRef="#ctx0" brushRef="#br0" timeOffset="118107.547">23162 12615 576 0,'12'11'25'0,"-3"-8"6"0,0 2-31 0,-3-2 0 0,-6-3 0 0,6 5 0 15,6-5 452-15,-6 0 84 0,-3 0 16 0,6-3 4 16,3-2-408-16,-3-3-83 0,0 0-16 0,0-3-3 16,-6-2-46-16,6 0-15 0,2-3 0 0,-2 0 0 15,3-2-8-15,-3 2-1 0,0-3-1 0,6-2 0 32,-3 3-11-32,0-1-3 0,0 1 0 0,0 4 0 15,-3 4-5-15,2-1 0 0,-2 6-1 0,0 0 0 0,0 5 2 16,-3 2 1-16,0 6 0 0,-6 8 0 0,0 3 22 0,0 7 4 0,0 3 0 0,0 11 1 15,-6 5 15-15,0 2-12 0,-3 1 12 0,0 0-12 16,-3-1-8-16,4-4 0 0,-4-1-1 0,3-5 0 16,0 0-15-1,0-5-4-15,3-6 0 0,0 1 0 0,0-6 40 0,3-3 0 0,0-4 9 0,3-4-1 0,-3 3 46 16,3-2 10-16,0 0 1 0,0-6 1 16,3 0-9-16,0 0-1 0,-3-5-1 0,0 0 0 0,0 0-20 0,9 3-4 15,0-3-1-15,0 0 0 0,0-5-14 0,3 2-2 16,0-2-1-16,5-3 0 0,-5-3-5 0,9-2 0 15,-3 0-8-15,6 0 12 0,0-3 9 0,2-3 2 16,4 1 0-16,0-1 0 0,6-2 11 0,-4-5 2 16,1-3 1-16,-3-1 0 0,0 1-37 0,-1-5 0 15,-2 0 0-15,0-6 0 0,0-3 0 0,-3 4 8 0,2-4-8 0,-2 1 0 16,0 2 0-16,-3 1 0 0,-6-1 0 0,6-2 0 16,-6-3-54-16,-1-3-12 0,-2 1-2 0,-3 2-1067 15</inkml:trace>
  <inkml:trace contextRef="#ctx0" brushRef="#br0" timeOffset="118357.2567">24166 13293 2822 0,'41'84'125'0,"-20"-44"26"0,-3 8-121 0,-6-9-30 0,6-10 0 0,-6-5 0 16,-3-8 114-16,-6-8 17 0,2-3 3 0,-5-5 1 31,-2-13-177-31,-4-5-35 0,-3-9-7 0,0-10-2 16,-3-5-68-16,-3-6-14 0,0-7-2 0</inkml:trace>
  <inkml:trace contextRef="#ctx0" brushRef="#br0" timeOffset="168604.9271">1240 15274 1440 0,'0'0'128'0,"0"0"-103"0,0 0-25 0,0 0 0 16,-6-2 117-16,3-1 19 0,3 3 3 0,0 0 1 15,0-3-120-15,-6 1-20 0,6 2-10 0,-3-8 1 32,3 8-27-32,-3-5-6 0,3 5-1 0,0 0 0 0,0 0 33 0,0 0 10 0,0 0 0 0,0 0 0 15,0-3 29-15,0 3 13 0,0 0 2 0,0 0 1 16,0 0-6-16,0 0-2 0,0 0 0 0,0 0 0 16,0 0-15-16,0 0-3 0,0 0-1 0,0 0 0 15,3-3-4-15,-3 3-1 0,0 0 0 0,0 0 0 16,12-2 16-16,-3 2 3 0,-3-3 1 0,6 6 0 15,-3-3-3-15,-3 0-1 0,9 0 0 0,-6 0 0 16,3 0 0-16,-1 0 0 0,7 0 0 0,-3 0 0 16,3-3-17-16,3 0-3 0,3-2-1 0,0 2 0 0,-1-2 4 15,4 0 1-15,-3-3 0 0,3 0 0 0,2-3-13 0,4 3 0 16,-3-2 0-16,0-1 0 0,0 1-11 0,2-1 2 16,1 3 0-16,0-2 0 0,2-1-3 15,-2 6 0-15,0-3 0 0,0 0 0 0,-1 0 12 0,-2 0 0 16,3 0 0-16,0 0 0 0,2 0 0 0,-5 3 12 15,0-3-2-15,0 3-1 0,-4-1-9 0,1 1 8 16,-3 2-8-16,0 3 8 0,-6-2-8 0,0-1 0 16,-6 3 0-16,2 0 8 0,-8 0-8 0,3 0 0 15,-9 0 0-15,0 0-11 0,0 0-9 0,0 0-1 16,0 0-1-16,0 0 0 16,0 0-10-16,0 0-3 0,0 0 0 0,-6 5 0 15,-3-2-153-15,-5 0-32 0,-22-6-5 0,6-2-575 0</inkml:trace>
  <inkml:trace contextRef="#ctx0" brushRef="#br0" timeOffset="169073.9072">1984 15055 1177 0,'0'0'52'0,"0"0"11"0,0 0-51 0,0 0-12 16,0 0 0-16,0 0 0 0,6 2 64 0,-3 1 9 16,-3-3 3-16,0 0 0 0,0 0 14 0,0 0 3 15,0 0 1-15,0 0 0 0,6 5-22 0,-6-5-5 16,3 6-1-16,0 2 0 0,-3 0-34 0,-3-1-6 15,0 1-2-15,0 3 0 0,-3 0 0 0,0-1 0 16,-3 1 0-16,3 2 0 0,-3 3 8 0,1 0 2 16,2 0 0-16,0 2 0 0,-6 1 10 0,3 2 1 15,0 0 1-15,-3 3 0 0,3 0-31 0,0 2-7 16,-3 3 0-16,3-2-8 0,0-1 16 0,0 3-4 16,-3 0-1-16,1 3 0 0,2 2 9 0,0 1 3 0,3 5 0 15,0-3 0-15,-6 2-5 0,3 4-1 0,0-4 0 16,0 1 0-16,-3 0-7 0,0-1-2 0,3-2 0 0,-6 0 0 15,10-2-8-15,-10-1 0 0,6-5 0 0,3 0 0 32,-9-2-28-32,9-3 0 0,-3-6-1 0,0-2 0 15,3-3-99-15,0 1-19 0,0-7-4 0,3-1-1 16,-6-1-72-16,9-5-16 0,0 0-2 0,0 0-1 0</inkml:trace>
  <inkml:trace contextRef="#ctx0" brushRef="#br0" timeOffset="170073.4071">2404 15478 1267 0,'0'0'56'0,"0"0"12"0,-6 3-55 0,3-3-13 0,-6 0 0 0,3 0 0 15,0 2 85-15,0-2 15 0,3 0 2 0,3 0 1 16,-9 0-89-16,3 3-14 0,0-3-10 0,0 5 2 16,1-2 8-16,-4 2-8 0,0 3 8 0,0 0-8 15,0 0 8-15,0 5 14 0,0 1-3 0,0-1-1 16,3 5 17-16,-6 1 3 0,3 2 1 0,0 5 0 16,-3 1-18-16,6 5-3 0,-3-3-1 0,4 0 0 15,2 0-9-15,-3 0 12 0,0-2-12 0,6-4 12 16,6 1 9-16,-3-3 3 0,0-2 0 0,0-1 0 15,8-2 12-15,-2 0 4 0,-6-3 0 0,6-5 0 16,3 3-40-16,0-3-10 0,0-6-1 0,6 4 0 16,-3-6 11-16,3 0 16 0,-1 0-4 0,1 0-1 15,0-6-11-15,3-1-9 0,-9 4 9 0,6-8-13 16,-3 6 30-16,0-6 7 0,-1-2 0 0,1 0 1 16,0-3 17-16,-3 3 3 0,3 0 1 0,-3-6 0 15,-3-2-15-15,0 0-3 0,3 2-1 0,-6-2 0 0,0 0 5 16,0 0 2-16,-1-6 0 0,1 9 0 0,-6-6-34 15,0 3 0-15,0 2-12 0,0 1 3 0,0-1 9 0,-6 1 0 16,3 2 0-16,1 3 0 0,-1-1 0 0,-3 4-12 16,-3 2 12-16,0 3-12 0,0-1-6 0,-6 1-2 15,0 2 0-15,-6 3 0 16,3 3-106-16,-8 2-22 0,2 1-4 0,-3-1-741 0</inkml:trace>
  <inkml:trace contextRef="#ctx0" brushRef="#br0" timeOffset="170401.3797">2898 15317 2516 0,'0'0'56'0,"6"2"11"0,-6-2 2 0,9 3 1 0,0 0-56 0,0-6-14 0,3 3 0 0,3-3 0 16,2-2-30-16,7-3-9 0,3-2-1 0,6-1-1 0,-3 0 32 0,5 1 9 16,1-3 0-16,0 2 0 0,2 3 0 15,1-3 18-15,-3 1-3 0,0 2-1 0,2-3 11 0,-2 3 3 16,-3 3 0-16,-1-3 0 0,1 0-28 15,0 0 0-15,-6 0-14 0,-3 0 5 16,-10 3-145-16,1-3-29 16,0 3-5-16</inkml:trace>
  <inkml:trace contextRef="#ctx0" brushRef="#br0" timeOffset="170755.4471">3288 14716 864 0,'0'0'76'0,"0"0"-60"0,0 0-16 0,0 0 0 15,0 0 200-15,0 0 36 0,0 0 8 0,0 0 2 16,6 3-157-16,0-1-31 0,-3 4-6 0,3-1-2 15,0 0-20-15,3 3-4 0,-6 5-1 0,3 3 0 16,-3 6 14-16,-3 4 2 0,3 3 1 0,0 8 0 16,-6 3 10-16,3 2 1 0,0 0 1 0,-3 3 0 15,0 3 3-15,0 2 1 0,-3 3 0 0,0 0 0 16,0 3-14-16,-3-6-4 0,0 3 0 0,0-3 0 16,0-2-51-16,3 2-10 0,-3-2-3 0,0-1 0 15,3-2-12-15,0-2-4 16,3-6 0-16,3-3 0 15,3-5-32-15,0 3-6 0,0-8-2 0,3-3-608 16,-3-5-123-16</inkml:trace>
  <inkml:trace contextRef="#ctx0" brushRef="#br0" timeOffset="171614.6329">4002 15626 1792 0,'0'0'80'0,"0"0"16"0,0 0-77 0,0 0-19 16,0-5 0-16,0 0 0 16,0-3-37-16,3-3-11 0,-3 1-3 0,3-4 0 15,0 4-65-15,0-3-14 0,0 5-2 0,-3-3-1 0,-3 3 133 0,3 3 13 16,0 0 10-16,-3-3 1 0,0 2 116 0,0 1 22 15,3 0 5-15,0 5 1 0,-6-3-61 0,3-2-12 16,-3 2-3-16,3-2 0 0,-2 2-46 0,-1 1-10 16,0-1-1-16,0 3-1 0,-6 0-22 0,3 0-12 15,-6 3 12-15,3-1-12 0,0 3 0 0,-3 3 0 0,0 3 0 16,3 0 0-16,1 2 0 0,-4 5 0 0,0 1 0 16,3-1 0-16,0 6 0 0,0 0 0 0,3-3 0 15,0 8-9-15,0-2 9 0,3-3 0 0,3-1 0 16,0-1 0-16,0-7 0 0,0 1 0 0,3-2 0 0,0-4 0 15,0-2-10-15,0-8-3 0,0 0-1 0,0 0 0 16,0 0-9-16,0 0-1 0,9 0-1 0,3-5 0 16,-3 2 25-16,0-7 0 0,3-4 0 0,3-4 11 15,0-3 12-15,-3-3 2 0,6-3 1 0,-4 4 0 16,1-1-10-16,-3 0-1 0,0 5-1 0,-3 3 0 16,3 1 2-16,-3 4 1 0,0 3 0 0,0 5 0 15,0 3 6-15,0 6 1 0,-3 4 0 0,2 6 0 16,1 3-24-16,0 7 0 0,0 1 0 0,-3-1 8 15,0 3-8-15,0-2 0 0,0-4 0 0,3 1-8 0,0-3-3 16,3-2 0-16,-3-1 0 0,3-2 0 0,0-2-11 16,0-4-2-16,2-2-1 0,1-3 0 0,0 1 1 0,-3-1 1 15,6-5 0-15,-3-3 0 0,0 1 23 0,0-4 0 16,-1-2 8-16,1-2-8 0,3-6 26 0,-3-8 0 16,0 3 0-16,3-8 0 0,-3-5 10 0,3-1 3 15,2-5 0-15,-2-2 0 0,0 0-22 0,0-6-4 16,0 1-1-16,0-6 0 0,-3 0-12 0,-1 0 9 15,-2-3-9-15,3 1 8 0,0-1-8 0,0 3 0 16,-3 0 0-16,0 0 0 0,-3 3-18 0,0 2 4 16,0 6 1-16,-3 2 0 0,-3 6 13 0,3 0 0 15,-4 5-10-15,-2 2 10 0,-2 6 0 0,-4 2 10 0,3 4-1 0,0-1 0 16,-6 0 1-16,0 3 0 0,0-1 0 16,-3 1 0-16,3 2-10 0,0 4 0 0,-3-1 0 15,0 0 0-15,0 0 0 0,0 2-12 0,1 1 2 0,-1 3 1 16,3-1 9-16,-3 6-13 0,3 2 5 0,-3 3 8 31,0 2-34-31,0 4 1 0,0 4 0 0,0 3 0 0,0 8 24 0,0 3 9 0,-2 8 0 0,2 5-9 16,0 8 9-16,0 2 11 0,3 1-3 0,0 2 0 15,3 3 5-15,0 2 1 0,3 4 0 0,3-4 0 16,3-2 12-16,3-3 2 0,3-2 1 0,6-1 0 16,-3-2-4-16,9-3-1 0,-1 1 0 0,4-4 0 15,3 1-24-15,3-3 0 0,-3 0-14 0,2-3 5 16,4-7-117-1,-3-1-23-15,0-5-5 0,-1 3-846 0</inkml:trace>
  <inkml:trace contextRef="#ctx0" brushRef="#br0" timeOffset="172411.3365">6654 15235 288 0,'0'0'12'0,"0"0"4"0,0 0-16 0,0 0 0 15,0 0 0-15,-5-3 0 0,-4 0 437 0,3-2 85 16,-3-3 17-16,0-2 3 0,0-4-422 0,-3 1-84 0,-3 0-16 0,0-3-4 16,-3 0-27-16,-3 0-5 15,-2 0 0-15,-1 1-1 0,0 1-3 0,-6 1 0 0,1 3 0 16,-4 2 0-16,0 2 5 0,0 1 1 0,1 2 0 0,-1-2 0 15,3 5 14-15,3 3 0 0,0-1 0 0,4 6 0 16,-1-2 0-16,0-1 15 0,0 3-3 0,0 2-1 16,1 1-11-16,2 2 12 0,3 3-12 0,0 0 12 15,-3 0-12-15,6 5 12 0,0 0-12 0,4 6 12 16,-4-1 3-16,3 8 1 0,0 4 0 0,0 1 0 16,0 1-16-16,3 2 0 0,0 1 0 0,3-1 0 15,0-2 10-15,6 2 2 0,3 0 1 0,9-2 0 16,0-3 32-16,3-3 7 0,3 1 0 0,6-3 1 15,5-6-37-15,1 0-7 0,3-7-1 0,-3-6-8 16,2 0-32-16,7-5-14 0,-3-2-2 0,5-6-1 16,4-3-134-16,3-2-26 0,-4-1-6 0</inkml:trace>
  <inkml:trace contextRef="#ctx0" brushRef="#br0" timeOffset="172833.0809">7030 15505 2206 0,'0'0'98'0,"0"0"20"0,0 0-94 0,-6 5-24 16,0-2 0-16,0-3 0 0,-6 0 21 0,3 0 0 0,-6-6 0 0,0 4 0 31,0 2-98-31,-3 0-20 0,3 5-4 0,1 0-1 16,-4 3 31-16,3 0 7 0,-3 5 0 0,6 1 1 0,0-1 101 0,6 3 20 0,-3 2 4 0,6 1 1 15,-3-1-7-15,3 1 0 0,0 2-1 0,3-3 0 16,3 4-35-16,6-4-6 0,-3 1-2 0,6 2 0 16,0-5-12-16,3-3-16 0,6 0 3 0,-3-2 1 15,2-1 12-15,1-2 0 0,3 0 0 0,0-3 0 16,6 1 35-16,-1-6 3 0,-2 0 1 0,3 0 0 16,0-6 1-16,0 1 1 0,-4-3 0 0,-5-5 0 15,-3 5-17-15,3-3-3 0,0-2-1 0,-6 0 0 16,-4-3-7-16,-2 0-1 0,6-5-1 0,-3 8 0 15,-9-6 1-15,-6 3 1 0,-3 1 0 0,6-1 0 16,0-3-13-16,-9 6 0 0,-12 0 0 0,1-1 0 16,-1 4 0-16,-6 2 0 0,-3 0-12 0,-2 3 12 15,-4 2-35-15,0 3 0 16,0 0 0-16,-2 3 0 0,-1-3-124 0,0 5-25 0,4-2-4 16,-1 2-2-16</inkml:trace>
  <inkml:trace contextRef="#ctx0" brushRef="#br0" timeOffset="173481.8883">7705 15433 2815 0,'3'13'62'0,"0"-5"13"0,12 3 2 0,-3-1 2 0,3-2-63 0,-6 0-16 0,0 0 0 0,3-2 0 32,2 2-48-32,-2 2-12 0,-6-2-2 0,3 5-1 15,3 1-36-15,0-1-7 0,-6 5-2 0,0 1 0 0,0 2 75 0,0 0 14 0,3 3 3 0,-3-3 1 16,-6 3 46-16,6-3 9 0,0 0 1 0,0-2 1 16,-3-3-11-16,0-3-3 0,-3-5 0 0,3 0 0 15,0-3-28-15,-3-5 0 0,0 0 0 0,0 0 0 16,0 0-15-16,0 0 1 0,-6-5 0 0,0 2 0 0,6-7 14 0,-3-4 10 15,3 1-2-15,-3-5 0 0,0-4 21 0,6-1 4 16,6-1 1-16,-3 0 0 0,-3 0-21 0,8-2-4 0,7 2-1 16,0 0 0-16,-3 3-8 0,0-3-11 0,0 8 3 15,9-2 0-15,-1 2 8 0,-2 3 0 0,-9-1 0 16,6 6-8-16,9 0-2 0,-6 3 0 0,-6 3 0 16,2 2 0-16,4 0 10 0,3 2 8 0,-3 6-8 0,0 3 11 15,-3-3-11-15,-1 5 0 0,4-3 9 0,-3 6-9 16,-3-2 0-16,-3-1 9 0,3 5-9 0,-6 1 0 15,3 2 13-15,-6 3-4 0,0-3-1 0,-3 0 0 16,0 3-8-16,-3 0 0 0,-6 0 0 0,3-1 0 16,0-4 0-16,-3-3 0 0,3-3 0 0,-3-2-11 15,3-3 11-15,0-1 0 0,3-7 0 0,-3 6 0 16,3-6 0-16,0 0 0 0,0 0 0 0,0 0 0 16,0 0 15-16,6 0-2 0,3-6 0 0,0-1 0 15,3-1 24-15,-1-6 5 0,1-4 1 0,9-1 0 0,3-7-27 16,3 5-4-16,0-6-2 0,2-2 0 0,4 0-10 0,-3 5 0 15,3-2 0-15,-1 5 0 16,-2 2-26-16,-3 11-7 0,-6-2-2 0,0 7 0 0,-1 0 23 0,-2 6 12 16,-3 2-12-16,0 3 12 0,0 0 0 0,-3 11 14 15,0 2-1-15,0-3 0 0,-3 6-13 0,-4 0-16 16,4 2 3-16,-6 1 1 0,-3-3 3 0,-3 2 1 16,0-2 0-16,-3-3 0 15,-2 0-168-15,-4-2-32 0</inkml:trace>
  <inkml:trace contextRef="#ctx0" brushRef="#br0" timeOffset="174091.1125">9488 15486 2026 0,'21'19'90'0,"-12"-11"18"0,-3-1-86 0,3 4-22 0,-3-3 0 0,3 3 0 16,-6 2 65-16,0 0 9 0,-3 0 2 0,0 8 0 15,0-2-84-15,3 7-17 0,0 1-3 0,-3-1-1 0,0 6 20 0,0 0 9 16,0 0-8-16,0-1 8 0,-3 4 16 0,3-4 9 15,0-1 2-15,0-1 0 0,0 0-7 0,0-5 0 16,3 2-1-16,0-5 0 0,-9-2-8 0,3-1-2 16,0-5 0-16,0 1 0 0,-3-6-9 0,3 2 0 15,0-7-12-15,3-3 12 0,0 0-13 0,0 0 5 16,-6 5 8-16,6-5-13 0,0 0 13 0,0 0 15 16,-3-5-3-16,3-3-1 0,0-3 29 0,0 1 7 15,0-3 1-15,0-3 0 0,0-3-28 0,0-2-4 16,6 0-2-16,0-6 0 0,-6-2 14 0,6-5 4 15,-3 2 0-15,3-8 0 0,0 1-24 0,0-1-8 16,0-5 0-16,5 8 0 0,1 0-10 0,0 0-8 16,3 5-2-16,0 0 0 0,0 3-4 0,3 6 0 0,3 1-1 0,-4 4 0 15,4-1 14-15,0 6 11 0,0 3-13 0,3 2 5 16,0 2 8-16,-1 4-8 0,4 2 8 0,-3 2-8 16,-3 1 8-16,0 5 14 0,-3-3-3 0,-1 3-1 15,1 3 3-15,-3 2 1 0,-3 0 0 0,-3 0 0 16,0 1-14-16,-3 4 0 0,-6-2 8 0,-6 3-8 15,-3 2 0-15,-3 0 0 0,0 0-9 0,-9 0 9 16,-3 0 0-16,-2 3 0 0,-1-3 0 0,-3-2 0 16,3 2 0-16,4-2 0 0,-1-6 0 0,6 3 0 15,0-6-10-15,3 1-2 0,0-3-1 0,0-3 0 32,3-2-50-32,-2-1-9 0,-1-2-3 0,3-5 0 0,3 0-152 15,-3-8-30-15,-6-17-7 0,6-4 0 0</inkml:trace>
  <inkml:trace contextRef="#ctx0" brushRef="#br0" timeOffset="174372.2934">10283 14920 2131 0,'12'5'189'0,"0"0"-151"16,0-2-30-16,0-3-8 0,-1-3 138 0,1 3 26 15,-3-2 6-15,0-3 1 16,0-1-171-16,-3-2-20 0,3 3-12 0,0 0-1 16,-9 5-4-16,6 0-1 0,0 5 0 0,0 3 0 0,0 5 23 0,0 6 5 15,-3 12 1-15,-3 9 0 0,3 8 24 0,-6 10 5 0,3 5 0 16,-3 6 1-16,3 0 13 0,-3-3 2 0,-3 6 1 16,3-6 0-16,-3 5-11 0,6-2-2 0,-6-3-1 0,3 0 0 31,-3-5-52-31,3-3-11 0,0-5-1 0,-3-5-1 15,3-11-111-15,-6-3-23 0,0-7-4 0</inkml:trace>
  <inkml:trace contextRef="#ctx0" brushRef="#br0" timeOffset="174825.3144">10890 15735 2624 0,'12'5'58'0,"0"6"12"0,3-9 2 15,0 6 1-15,-3-2-58 0,0-6-15 0,-1-3 0 0,1-2 0 16,-3-3-50-16,3-3-13 0,0-2-2 0,0 5-1 16,0-3-3-16,0 3-1 0,0 0 0 0,0 1 0 0,0-1 90 0,2 0 19 15,1 0 3-15,0 0 1 0,0-3 13 0,0 3 2 16,0-5 1-16,0 2 0 0,-3-4-33 0,-1-4-6 15,1 3-2-15,0-2 0 0,-6-1-18 0,0 6 0 16,0-3 0-16,-3 3 0 0,0 0 0 0,-3 2 0 16,0 0 8-16,0-2-8 0,-3 8 10 0,3-3-2 0,-6 0 0 15,0 3 0-15,0-3-8 0,0 2 0 0,-3 1 0 0,0 0 0 16,-2 0 0-16,-1 2-9 0,0 0 9 0,0 1-13 31,3 2-11-31,-3 0-3 0,3 2 0 0,3 1 0 0,-3 5 10 0,3 2 1 0,0 1 1 16,0 0 0-16,3 2 15 0,-3 3 0 0,0 2 9 0,1 1-9 15,-1 2 12-15,0 0-4 0,0 6-8 0,-3 2 12 16,0 2-1-16,3 1-1 0,0 3 0 0,3 2 0 16,0-3-10-16,0 0 0 0,6-4 0 0,-3 1 0 15,3-4-12-15,0-3 0 0,0-3-1 0,3-3 0 32,0-2-45-32,3-5-9 0,-3-3-1 0,6 0-618 0,-1-6-123 0</inkml:trace>
  <inkml:trace contextRef="#ctx0" brushRef="#br0" timeOffset="175137.7619">11599 15571 1728 0,'0'0'153'0,"5"0"-122"16,4 0-31-16,3-3 0 0,-3 0 194 0,0 1 33 15,0-6 6-15,3-3 2 0,-3 6-156 0,3-3-31 16,0-3-7-16,3 1-1 0,-3-1-32 0,2-2-8 15,1 5 0-15,0 0 0 0,0 3 0 0,0 0 0 16,0 5 0-16,0 0 0 0,0 5 0 0,0 0 0 16,-1 0 0-16,4 6 0 0,-3 0 0 0,0 2 0 15,0 0 0-15,-3 6 0 0,0 2-15 0,3 3-1 16,-1 5-1-16,-2-3 0 0,6 11 17 0,-3 0-12 16,0 0 12-16,6 3-10 0,-3-3 1 0,3 3 0 0,2-6 0 0,-2-2 0 31,0-3-15-31,3-3-2 0,0-4-1 0,-6-4 0 15,-7-7-101-15,1-1-20 0,3-4-4 0,0-6-808 0</inkml:trace>
  <inkml:trace contextRef="#ctx0" brushRef="#br0" timeOffset="175434.5473">12274 15380 2102 0,'18'13'46'0,"-15"-7"10"0,-3-6 1 0,0 0 3 0,0 0-48 0,0 0-12 16,0 0 0-16,0 0 0 0,-3 2-9 0,3-2-4 15,0 0-1-15,-3 8 0 16,-6-2-10-16,0 2-3 0,0 0 0 0,-3 5 0 0,1 0 57 0,-4 3 11 16,-3 2 3-16,0 6 0 0,-6 0 10 0,0 8 2 15,-3-1 1-15,1 7 0 0,-4 4-19 0,3-2-4 16,-3-3-1-16,1 2 0 0,-1-2-10 0,0 0-3 15,3-5 0-15,1 0 0 0,-1 0-30 0,3-6-6 16,3 1-2-16,3-4 0 16,0-1-45-16,6-1-9 0,1-3-1 0,2-5-1 15,3 1-102-15,0-4-21 0,0-2-4 0,6-8-1 0</inkml:trace>
  <inkml:trace contextRef="#ctx0" brushRef="#br0" timeOffset="176742.7062">12825 15457 806 0,'0'0'36'0,"0"0"7"0,3 5-35 0,-3-5-8 15,0 0 0-15,0 0 0 0,0 0 231 0,6 6 44 16,-6-6 9-16,0 0 1 0,0 0-180 0,0 0-36 15,0 0-7-15,6 5-2 0,-6-5-15 0,6 5-3 16,0 0-1-16,0 3 0 0,-3-2-4 0,3 2-1 16,-3 0 0-16,2 2 0 0,1 3-13 0,0 6-3 15,-3 2-1-15,0 5 0 0,0 6-19 0,0 8 0 16,-3 2 0-16,0 1 0 0,0-1 0 0,-3-5-11 16,0 3 2-16,-3-9 0 15,0 1-14-15,0-8-2 0,1-3-1 0,-4-8 0 16,0 1-110-16,-3-6-23 0,3-8-4 0</inkml:trace>
  <inkml:trace contextRef="#ctx0" brushRef="#br0" timeOffset="176883.687">12798 15065 172 0,'0'0'16'0,"3"3"-16"0,6 5 0 0,-3-3 0 15,-3 3 471-15,3-3 91 0,0 3 18 0,0-2 4 16,0 2-401-16,0-3-81 0,-3 0-16 0,-3-5-3 15,0 0-83-15,0 0-20 0,0 0-3 0,0 0-725 16,0 0-146-16</inkml:trace>
  <inkml:trace contextRef="#ctx0" brushRef="#br0" timeOffset="177211.9727">13084 15105 1497 0,'27'5'66'0,"-12"-2"14"0,-1-3-64 0,7 3-16 0,3-6 0 16,0 3 0-16,3-5 229 0,2-1 43 0,1 1 8 0,3-3 1 15,3 0-213-15,-1 0-42 0,4-2-9 0,0 2-1 16,-7 0-8-16,4 0-8 0,0 0 11 0,0 3-11 16,-4 2 9-16,1-2-9 0,-6 2 0 0,3-2 9 15,-9 2-25-15,-1 1-4 0,1-1-2 0,-6 3 0 32,0-3-111-32,-3 1-23 0,-3 2-4 0,0-3-799 0</inkml:trace>
  <inkml:trace contextRef="#ctx0" brushRef="#br0" timeOffset="177523.778">13575 14457 1868 0,'0'0'83'0,"0"0"17"0,0 0-80 0,0 0-20 15,0 0 0-15,3 8 0 0,0 2 58 0,-3 1 8 16,0 5 2-16,-3 2 0 0,0 6-52 0,0 5-16 16,-3 8 10-16,0 11-10 0,-3 5 0 0,3 8 0 15,0 7-9-15,-3 4 9 0,3 2 17 0,3 5 11 16,0 6 1-16,3-3 1 0,0-5 11 0,0 0 3 15,0-6 0-15,3-5 0 0,-3-2-12 0,3-9-1 0,-3-7-1 16,0-6-751-16,-3-10-151 16</inkml:trace>
  <inkml:trace contextRef="#ctx0" brushRef="#br0" timeOffset="178039.2734">13998 15221 2718 0,'0'0'60'0,"9"8"12"0,-3 0 2 0,2-2 2 0,-2 2-60 0,0-3-16 0,0 3 0 0,-3-3 0 16,-3 3-46-16,0-8-12 0,3 5-2 0,-3 3-1 16,0 3-21-16,0-3-4 0,0 0-1 0,0-8 0 0,3 5 51 0,0 3 11 15,-3-8 1-15,3 5 1 0,0 1 37 0,6-4 7 16,-3 1 2-16,-6-3 0 0,6-5-3 0,0-1 0 15,3 4 0-15,3-6 0 0,0 0-20 0,0-5-10 16,-3 2 1-16,2 0 0 0,4-2 29 0,0 0 7 16,0 0 1-16,0 2 0 0,0-2 6 0,3 5 2 15,0-3 0-15,-1 3 0 0,1 6-17 0,3-4-3 16,3 6-1-16,-3 0 0 0,0 6-15 0,2 2 8 16,4 0-8-16,0 5 0 0,-3 3 0 0,-3 2 0 15,0 6 0-15,-1 3 0 0,4 2 0 0,-6 5 0 16,0 0-8-16,-3 3 8 0,-3 3 0 0,-3 0-8 15,0 5 8-15,-4 2 0 0,-5 4-9 0,0 2 9 16,-3 0 0-16,-5-3-9 0,-7 0 9 0,0-2-12 0,0-1 12 16,-6-2-12-16,-3 0 12 0,0-2 0 0,-2-6 0 0,-1 0 0 15,-3-3 0-15,0-2 0 0,1-11 0 0,2 3 0 16,0-8 0-16,3-3-8 0,0-2 8 0,4-6 0 16,2-3 0-16,3-2 0 0,0 6 0 0,3-12 0 15,0 1 0-15,3-3 19 0,3 0-3 0,0 0-1 16,3-2 17-16,0-1 4 0,6 3 1 0,3-5 0 15,-3-8-3-15,9 0-1 0,0-6 0 0,9-2 0 16,3-3-19-16,2-5-4 0,7-5-1 0,3 2 0 16,3-5-67-16,2-8-14 0,1 8-2 0,3-7-706 15,2-7-142-15</inkml:trace>
  <inkml:trace contextRef="#ctx0" brushRef="#br0" timeOffset="182161.5966">17632 15565 1324 0,'9'6'118'0,"3"-1"-94"16,0 0-24-16,-3-2 0 0,-9-3 169 0,9-8 30 16,3-3 5-16</inkml:trace>
  <inkml:trace contextRef="#ctx0" brushRef="#br0" timeOffset="186203.9937">16816 15335 576 0,'18'0'25'0,"-18"0"6"0,0 0-31 0,0 0 0 0,0 0 0 0,0 0 0 16,0 0 255-16,0 0 45 0,0 0 8 0,0 0 3 15,0 0-251-15,0 0-49 0,-9 0-11 0,9 0 0 16,0 0 20-16,0 0 6 0,-9 6 1 0,1-4 0 16,2 3 7-16,-3 1 2 0,3-1 0 0,-3 3 0 31,-3 0 0-31,3 3 1 0,3-1 0 0,3 1 0 16,-6 2-21-16,3 0-5 0,0 6-1 0,3-3 0 15,-3-1-2-15,-3 4 0 0,3-3 0 0,0 2 0 0,6-2 7 16,-6 3 1-16,0 2 0 0,1-3 0 0,5 1 6 0,-3-1 2 15,3 1 0-15,0 0 0 16,0-4-40-16,3 1-8 0,2 0-2 0,1 0 0 0,-3 0 26 0,6-6-10 16,3 1 10-16,0 0 0 0,0-3 0 0,0-3 0 15,6-2 0-15,0 2 0 0,6-5 0 0,-7-5-12 16,1 5 12-16,0-6-10 0,6-2 10 0,-3 0 0 16,-6-2 0-16,-1-1 0 0,4-5 13 0,-3 3 5 15,-3-3 1-15,-3 0 0 0,0 3 18 0,0-5 4 16,-3 2 1-16,0-3 0 0,-3 1-5 0,-3-1-1 0,6-2 0 0,-6 2 0 15,3-2-16-15,-6 3-3 16,3 2-1-16,0 0 0 0,0 0-16 0,-3 3 8 16,-3 2-8-16,3 1 0 0,-3-1 0 0,0 3 0 0,-6-2 0 0,-3 2 0 15,0 0-12-15,-3-3-7 0,1 3-1 0,-4-2 0 32,-9 2-35-32,9 2-7 0,12 1-2 0,-6 0-632 0,-3 2-128 0</inkml:trace>
  <inkml:trace contextRef="#ctx0" brushRef="#br0" timeOffset="186766.2992">17540 15396 864 0,'0'0'38'0,"9"0"8"0,6 0-37 0,-4-3-9 15,-2 1 0-15,3-3 0 0,-3-3 312 0,6 0 60 16,0-6 12-16,0 1 2 0,-6-3-302 0,3-2-61 16,6 2-12-16,-4-3-3 0,-5 1-8 0,3-1 0 15,6-2-12-15,-3 0 12 0,3 0 0 0,-6-3 0 16,-3 0 0-16,3 0 0 0,3-2 14 0,-4 0-2 15,-5-1-1-15,0 1 0 0,0-4 10 0,0 1 3 0,-3 0 0 0,-6 3 0 16,-3-1-4-16,3 4 0 0,-3-1 0 0,0 3 0 16,-3 2-20-16,1 1-8 0,2 2 0 0,-3 2 0 15,0 1 8-15,0 0 14 0,3 2-3 0,0 3-1 32,3 1-33-32,-3 1-6 0,-6 1-2 0,6 5 0 0,6 0 31 0,0 0 13 0,-9 0-1 0,3 0 0 15,3 0 4-15,-3 3 1 0,6-3 0 0,-6 5 0 16,-6 0-17-16,6 0-19 0,6 3 4 0,-2 3 1 15,-4 0 25-15,3 2 5 0,3 3 0 0,3 2 1 16,0 3-17-16,-3 1 0 0,0 4 0 0,0 0 0 16,3 4 0-16,-6 1 0 0,-3 4 0 0,0 2 0 15,6 0 8-15,-3 5 0 0,0 6 1 0,0 2 0 16,-3 3-1-16,3 2 0 0,3 4 0 0,-3-4 0 16,0 3 5-16,3-2 1 0,6 0 0 0,-3-4 0 15,0-1 30-15,-3-4 5 0,3-2 2 0,0-5 0 16,3-3-29-16,-6-8-6 0,0 3 0 0,0-8-1 0,6-3-30 15,-3-3-5-15,-9-4-2 0,0-4 0 16,0 1-135-16,-3-6-27 0,-6-5-6 16,-6-3-843-16</inkml:trace>
  <inkml:trace contextRef="#ctx0" brushRef="#br0" timeOffset="186969.3885">17331 15552 2358 0,'24'8'104'0,"-12"-3"22"0,-3 1-101 0,6-4-25 0,-3-2 0 0,6 0 0 16,6 0 39-16,2 0 2 0,-2-2 1 0,6-1 0 15,3 0-42-15,2 3 0 0,-2 0 0 0,3 0-11 16,-3 0 11-16,2 0-10 0,4-2 10 0,0 2-10 16,-1-3-10-16,-2 1-3 0,3-6 0 0,-1 2-695 15,1-7-139-15</inkml:trace>
  <inkml:trace contextRef="#ctx0" brushRef="#br0" timeOffset="187516.1624">19210 14835 1555 0,'3'8'138'0,"0"-3"-110"0,3 1-28 0,-4-1 0 16,-2-5 171-16,6 5 29 0,-3 1 5 0,3-1 2 15,0 3-166-15,0 0-33 0,0 5-8 0,0 0 0 16,0 6-11-16,0 2-4 0,0 5-1 0,0 3 0 15,0 6 8-15,0 2 8 0,-3 3-13 0,3 5 5 16,-3 5 8-16,0 3 14 0,0 2-3 0,0 1-1 16,0-6 11-16,0 6 3 0,3-3 0 0,0 0 0 15,0-6-5-15,-3 3-1 0,5-5 0 0,-5-5 0 16,0-5-18-16,0-4 0 0,-3-4 0 0,-3-3 0 16,3-9-11-16,0 4-9 0,-6-6-1 0,3-5-1 15,1 5-11-15,-1-5-3 0,-3 0 0 0,3-3 0 16,0 1-4-16,0-1 0 0,0 0-1 0,3-5 0 15,0 0 10-15,-3 8 3 0,3-8 0 0,0 0 0 16,-6 0-32-16,0-2-7 0,0-1-1 0,0-2-731 16</inkml:trace>
  <inkml:trace contextRef="#ctx0" brushRef="#br0" timeOffset="188062.8744">19903 14896 2394 0,'15'3'52'0,"6"-1"12"0,-3 1 1 0,3-3 3 0,-1-3-55 0,4 1-13 0,-3-1 0 0,0-2 0 31,0-3-33-31,-3 3-10 0,-1-1-1 0,-5 4-1 16,-3-4-10-16,0 4-1 0,-9 2-1 0,0 0 0 0,0 0 49 0,3 8 8 0,-6 2 0 0,0 3 8 16,-3 1 6-16,-6 4 2 0,-3 1 0 0,-2 4 0 15,-4-1-16-15,-3 1 0 0,0-1 0 0,-3-1 0 16,-2 0 0-16,2-3 11 0,-3 1-3 0,3-3-8 16,-2 0 12-16,2 0-4 0,-3 2 0 0,0-2-8 15,0 0 0-15,1 5 0 0,-4-2 0 0,0-1 0 16,3-2 0-16,1 3 0 0,-1-4-15 0,0 1 5 15,6 3-2-15,-2-3 0 0,5-3 0 0,0-3 0 0,9-2 12 0,0-2 0 16,3-1-9-16,0-2 9 0,3 2 0 16,6-5 0-16,0 0 0 0,0 0 0 0,0 0 0 15,0 0 0-15,0 0 0 0,9 3 0 0,-3 2 12 16,6-5-2-16,0 3-1 0,0-1 0 0,6-2 8 0,0 5 2 16,2-5 0-16,-2 0 0 0,-3 3-9 0,0 0-2 15,0-1 0-15,0 4 0 0,0-1 6 0,2 3 1 16,1 0 0-16,0 0 0 0,0 0 7 0,-3 2 2 15,3 4 0-15,-3 4 0 0,3 1-5 0,-1 2-1 16,4 3 0-16,0 2 0 0,0 3-7 0,3 3-2 16,0 0 0-16,-1-1 0 0,1-2 8 0,0-2 2 15,-6-3 0-15,0-6 0 0,-3 1-35 0,-1-3-8 0,-2-6 0 16,0 1-1 0,0-3-199-16,0 0-40 0</inkml:trace>
  <inkml:trace contextRef="#ctx0" brushRef="#br0" timeOffset="188546.2178">20356 15174 1324 0,'17'13'118'0,"-8"-8"-94"0,0 1-24 0,3-1 0 0,-3-2 251 0,0 2 45 16,0-5 10-16,0 0 2 0,3 0-231 0,-3 0-45 31,-9 0-10-31,9 3-2 0,0 4-61 0,0 4-13 0,2 5-2 0,1 5-1 16,0 6 19-16,3 7 4 0,-3 0 1 0,0 6 0 0,0 2 33 0,-3 1 8 15,-3-1 0-15,0 0 1 0,0-2 10 0,-6 0 1 16,3-1 1-16,-3-4 0 0,0-3-1 0,0-3-1 15,-3-8 0-15,0-5 0 0,3-3-19 0,-3 0-17 16,-3 0 3-16,3-7 1 31,3-6-13-31,-6 5-2 0,0-5-1 0,3 0 0 0,-3-5 17 0,3-1 12 0,0-2-13 0,3 1 5 0,0-4 26 0,0-2 6 16,3-6 0-16,3 1 1 0,-3-3 12 0,3-1 3 16,3-4 0-16,0 2 0 0,3-5-12 0,0 0-1 0,-4 2-1 15,7 1 0-15,-3 0-16 0,0-4-10 0,0 4 12 16,3-1-12-16,-6-2 0 0,3 3 0 0,0-1-15 0,-3-2 5 47,0 6-34-47,-1-1-8 0,1 0 0 0,-3 3-1 15,0 0-123-15,3-1-24 0,0 4-4 0,0-1-2 0</inkml:trace>
  <inkml:trace contextRef="#ctx0" brushRef="#br0" timeOffset="189077.3363">21156 15224 2275 0,'0'0'100'0,"6"3"22"0,-6-3-98 0,0 0-24 0,0 0 0 0,0 0 0 15,0 0 15-15,0 0-3 0,6 2 0 0,-6-2 0 47,0 0-75-47,0 0-15 0,0 0-3 0,3 11-1 16,0 2 32-16,-3 3 6 0,0 5 2 0,0 0 0 0,-3 3 34 0,3 3 8 0,0-1 0 0,0 1 0 0,0 2 0 0,3 0-12 0,0 0 12 0,0 0-12 15,3-2 20-15,-3-1 4 0,3 3 1 0,0-5 0 32,3 0 25-32,-3-3 5 0,3-5 1 0,3 0 0 15,0-3-18-15,-1-5-3 0,-2-3-1 0,3-5 0 0,3 5 9 0,0-10 1 0,0 2 1 0,0-2 0 16,-3-5-14-16,3-1-3 0,0-5-1 0,2 0 0 15,-2-2 25-15,3-3 4 0,3-3 2 0,-3 0 0 16,0-5-9-16,2-3-1 0,1 0-1 0,-3-2 0 16,3-6-27-16,-6-2-8 0,0-6 0 0,-3 9 0 15,0-1-40 1,-6 3-11-16,-3 2-2 0,-6 4-1 0,0 4-170 0,0 1-33 16,-3 7-7-16</inkml:trace>
  <inkml:trace contextRef="#ctx0" brushRef="#br0" timeOffset="189655.3293">21954 14941 1616 0,'0'0'72'0,"6"3"14"0,0 2-69 0,-6-5-17 0,0 0 0 0,3 5 0 15,0-2 60-15,-3-3 9 0,0 0 2 0,0 0 0 16,0 0-57-16,0 0-14 0,0 0 0 0,0 0 0 16,0 0 0-16,0 0 0 0,0 0 0 0,0 8 0 0,-3-3 0 0,0 0 0 15,3-5-8-15,-3 8 8 16,0-2 0-16,-3 2 0 0,-3-3 0 0,3 3 0 0,0-3 0 0,0 3 0 16,-3 3 0-16,0-3 0 0,0 0 0 0,3 2 0 15,-2-2 0-15,2 3 0 0,0-3 0 0,-3 2 0 16,0 1 0-16,0-3 0 0,6 0 0 0,0 2 9 15,0 1-9-15,3-3 8 0,-3 5-8 0,3-2 0 16,0 2-12-16,3 0 12 0,0 0-12 0,0 3 12 16,0 3-12-16,9-1 12 0,0 1 0 0,0 2 0 15,-4-3 0-15,4 1 0 0,0 2 24 0,0 0-1 16,-3 0 0-16,-3-2 0 0,0-1 21 0,-3 1 5 16,3-3 1-16,-3 0 0 0,-3-3-9 0,-3-3-1 15,3 1-1-15,-6 0 0 0,0-3-26 0,-3-3-5 16,0 3 0-16,-3-6-8 0,-6 1-13 0,-2 0-10 0,-4-6-1 15,0 0-1 1,3 3-38-16,0-2-7 0,0-1-2 0,4-2-828 0</inkml:trace>
  <inkml:trace contextRef="#ctx0" brushRef="#br0" timeOffset="190592.603">22210 15203 2188 0,'0'0'48'0,"12"-3"11"0,0 1 1 0,0-1 1 0,-3-5-49 0,6 0-12 16,2 0 0-16,1-5 0 0,0 0 0 0,0-3-13 15,0 0 2-15,-3 0 1 0,6-2 10 0,-4-1 0 16,1 1 0-16,0-1-8 0,-3-2 8 0,-3 0 0 16,6-3 0-16,-3 0 0 0,0 0 0 0,-4-2 0 31,4-3 0-31,0-3 0 0,-3 3 0 0,0-3 14 0,3-2-3 0,-3-1-1 0,-3 1 4 0,0-3 1 16,3-3 0-16,-6 3 0 0,2 0-2 0,-2 0 0 15,0-3 0-15,0 6 0 0,-6-3-13 0,9 5-15 16,-6 3 3-16,-3 3 1 0,3 4-1 0,0 7 0 15,0 1 0-15,-3 4 0 0,0 2 12 0,0 3 0 0,0 5 0 16,0 0 0-16,0 0 12 0,0 0 4 0,0 0 0 16,0 0 1-16,0 0-5 0,0 0 0 0,0 0-1 15,0 0 0-15,0 0-11 0,-3 7 0 0,-3 1 0 16,3 0 0-16,-6 3 0 0,9 2 0 0,-3 3 0 0,3 3 0 16,-6-1 0-16,3 6 0 0,-3 2 0 0,3 6 8 15,-2 3-8-15,2-1 0 0,0 6 0 0,-3-3 0 16,0 2 11-16,0 1-3 0,3 0-8 0,-3 2 12 15,3 3 24-15,-3 3 4 0,3-1 0 0,-3-2 1 16,3 6-32-16,-3-4-9 0,3 6 0 0,-3-3 0 16,0 6 0-16,3-1 0 0,-3 4 0 0,0-6 0 15,0-6 0-15,-3-2-10 0,3-2 1 0,0-4 0 16,-2-4 9-16,8-9 9 0,-3 6-1 0,-3-8-8 16,3-3 16-16,0-3-4 0,3-2-1 0,-3-5 0 15,0-3-3-15,3 0-8 0,0-3 12 0,0-5-4 0,0 0-8 16,0 0 0-16,0 0 0 0,0 0 8 0,0 0 0 15,0 0-8-15,0 0 12 0,3-5-4 0,3-1 2 0,3-2 0 16,-6 0 0-16,8-2 0 0,-5-3-10 16,3-1 0-16,3-1 9 0,0-4-9 0,3-2 0 0,0-3 0 15,-3-2 0-15,6-1 0 0,2-5 0 0,-2 3-10 16,0-5 1-16,3 2 0 0,-6-2 9 0,6-1 0 16,0 4 0-16,-4-1 0 0,1 3-22 0,0 2 1 15,0 3 0-15,-3 3 0 16,0 3-10-16,-6-1-1 0,9 6-1 0,-4 5 0 15,-2-2 4-15,3 4 1 0,-3 4 0 0,-3-1 0 0,3 3 28 16,-3 3-9-16,3-3 9 0,-3 5 0 0,0 0 0 0,0 3 0 0,-3-3 0 16,0 3 8-16,-1 0-8 0,-2 3 0 0,0-1 0 0,-3 1-8 15,0 0 8-15,-3-1 0 0,-5-2-9 0,5 0 9 16,-6 0 0-16,0 0-11 0,-3-3 11 0,-6 1-8 16,6-1 8-16,-6 0 0 0,-3 0 8 0,6 1-8 15,-2-1 0-15,-4 0 0 0,0 3 0 0,0-3 0 16,3 3 13-16,0 0-1 0,6 3-1 0,-2-3 0 15,2 2 5-15,0-2 2 0,6 3 0 0,0 0 0 16,3-3-8-16,3 2-2 0,3 1 0 0,0-1 0 16,3 9-8-16,-3-6 0 0,12 6 0 0,0-1 0 15,5-2 0-15,1-3-12 0,-3 6 4 0,3-6 8 16,0 0-30 0,0-2 2-16,-4-1 0 0,1-2 0 0,-3 3-87 0,3-9-17 15,-6 1-3-15</inkml:trace>
  <inkml:trace contextRef="#ctx0" brushRef="#br0" timeOffset="191428.5449">23371 15216 1036 0,'15'3'92'0,"-6"-6"-73"16,-3 1-19-16,0-4 0 0,2-2 164 0,1-2 28 15,-6-1 7-15,6-2 1 0,0-3-167 0,-3 3-33 0,0-3 0 0,6 3-12 16,-3-1-3-16,0 4 0 0,3 2 0 0,-3 0 0 16,0 3 41-16,-3 2 8 0,-3-2 2 0,0 5 0 15,-3 0 19-15,0 0 4 0,0 0 1 0,0 0 0 16,0 0-43-16,-3-3-8 0,-6 3-1 0,0 3-8 16,0-1 0-16,-3 1 0 0,0 5 0 0,-6 0 0 15,6 3 0-15,-6 2-9 0,6 3 9 0,-2 0-8 16,-1 2 8-16,0 3-10 0,0-2 10 0,6 2-10 15,-3 0 10-15,3-2 0 0,0-1 0 0,-3-2 0 16,9 0 8-16,-3 0-8 0,3-6 8 0,0-2-8 16,-2 0 0-16,5 0 0 0,0-8 0 0,0 0-8 15,0 0-3-15,11 3 0 0,-2-1 0 0,0-2 0 16,0-2-9-16,3-4-1 0,-3-1-1 0,3 1 0 16,0-4 12-16,-3-4 10 0,9 1-13 0,-6 0 5 15,5-3 8 1,-5 0 0-16,6 0 0 0,-3 0 0 0,3-2 14 0,0 2-2 15,-3 0 0-15,-6 3 0 0,5 5-1 0,-5 0-1 0,-3 5 0 16,-6 3 0-16,0 0 0 0,0 0 0 0,0 8 0 0,0 8 0 16,-9 0-10-16,3 3 12 0,1-1-12 0,-4 1 12 15,0-1-12-15,3 1 0 0,0-1 0 0,-3-2 0 16,6 0 0-16,-6-3 0 0,9-2 0 0,-3 2 0 16,-3-5-14-16,6 0-5 0,0-3-1 0,0-5 0 15,0 0 4-15,0 0 1 0,0 3 0 0,9 0 0 16,0-3 2-16,0-6 0 0,3 4 0 0,0-6 0 15,5 2 13-15,-5-4 0 0,9 2 0 0,0-3 0 16,-3-2 0-16,0 0 8 0,3-6 1 0,2 1 0 16,-2-3 18-16,9-1 3 0,-9-1 1 0,3-1 0 15,2-5 5-15,-2 2 0 0,3-5 1 0,0-5 0 16,3 0-12-16,-1-2-2 0,1-4-1 0,0-2 0 0,0 0-3 16,-4 3-1-16,4-3 0 0,-9 0 0 0,0 5-18 15,-6-2 0-15,0 0 0 0,0-1 0 0,-4 1 0 16,-2 0 10-16,-3-1-10 0,-3 4 12 0,3-1 0 0,0 3 0 15,-6 3 0-15,3 2 0 0,-3 5-12 0,0 1 8 16,0 2-8-16,0 6 8 0,0 2-8 0,0 3 0 16,0 5 0-16,6 0 0 0,-6 2 0 0,0 6 0 15,0 0 0-15,0 0 0 0,-6 3 0 0,3 5 0 16,-3 3 0-16,3 4 0 0,-3 1 0 0,-6 5 0 16,3 3 0-16,-2 3 8 0,2 7-8 0,0 1 10 0,-3 2-10 15,-9 5 10-15,12 3-10 0,-12 5 12 0,12 0-12 16,-6 3 12-16,1 0-12 0,2 5 12 0,9 1-12 15,0-1 12-15,0 3 1 0,6 0 1 0,3-3 0 16,0 0 0-16,3 0-2 0,-4 0-1 0,13 1 0 16,-6-6 0-16,6 2-27 0,-6-5-4 0,3-2-2 0,-3-6 0 31,3-2-101-31,-6-6-20 0,0-4-4 0</inkml:trace>
  <inkml:trace contextRef="#ctx0" brushRef="#br0" timeOffset="192881.3193">4261 17026 1789 0,'-9'13'79'0,"6"-8"17"0,0 3-77 0,0-2-19 0,3-6 0 0,-3 8 0 16,3-3 83-16,-2 6 13 0,4-1 2 0,-2 1 1 16,3-3-59-16,-3 5-12 0,3-3-3 0,0 4 0 15,-3-1-6-15,0 3-2 0,3 2 0 0,0 3 0 16,0 3-17-16,-3-3 0 0,3 9-13 0,0-1 5 16,0-3-10-16,3 6-2 0,-3-6 0 0,0 6 0 15,3 2 20-15,0-2 16 0,-3-5-4 0,0-1 0 16,3 1 24-16,-3-9 5 0,0 1 1 0,-3-6 0 15,3 0-8-15,0-5-2 0,3-3 0 0,-3 1 0 16,-3-6-32-16,0 0-20 0,9-6 2 0,0-2 1 16,0-2-1-16,-3-6 0 0,2 0 0 0,1-5 0 15,3-6 18-15,-3 1 0 0,0-1-8 0,3-4 8 16,0-1 0-16,3 3 0 0,0-8 0 0,0 5 0 16,0 3 0-16,-1-3 0 0,4 6 0 0,0 2-10 15,-3-2 10-15,0 4 0 0,3-1-9 0,-3 7 9 0,0 2 0 0,-1 4 0 16,-2 2 0-16,3 3 0 0,0 2 0 0,0 0 12 15,-3 6-12-15,0 0 12 0,3 10-4 0,-3-8 0 16,-1 3 0-16,-2 3 0 0,3-3-8 0,0 5 10 16,-6 0-10-16,0 0 10 0,0 1-10 0,-6-1 0 15,3 5 9-15,-3-5-9 0,-3 1 15 0,-3-1-2 16,3 5 0-16,-6-4 0 0,0-1-4 0,0 0-1 16,-6 0 0-16,1 1 0 0,-4-1-8 0,-3 5 0 15,-3-4 9-15,-3 1-9 0,3-4-10 0,-5 2-6 16,2 1-2-16,-3-7 0 0,3-1-6 0,1-1 0 15,5-10-1-15,-3-1-691 0,0-7-137 16</inkml:trace>
  <inkml:trace contextRef="#ctx0" brushRef="#br0" timeOffset="193053.1813">4595 16465 2484 0,'-18'29'110'0,"9"-13"22"0,0 5-105 0,0 3-27 0,0-3 0 0,6-2-731 16,0 2-151-16</inkml:trace>
  <inkml:trace contextRef="#ctx0" brushRef="#br0" timeOffset="193874.9002">7086 16888 2109 0,'0'0'93'0,"0"0"20"0,-6 6-90 0,0-4-23 0,6-2 0 0,-3 0 0 16,-6 3 59-16,3-3 7 0,3 0 2 0,3 0 0 15,-6-3-59-15,0 1-9 0,-5-4 0 0,5 6-10 16,0-2 10-16,0-1 0 0,-3 0 0 0,0 3 0 15,3 0 14-15,0 3 5 0,-3 2 1 0,3 1 0 16,-3 2 0-16,0 5 1 0,3 0 0 0,0 0 0 16,-3 11-21-16,0 3 0 0,0-1 0 0,1 6-8 15,-4 7 8-15,0 1 0 0,0 0 0 0,0 0 0 16,-3-1 0-16,0 6 0 0,0 5 0 0,-3-2 0 16,4 2 0-16,2-2 9 0,6 2-9 0,0-2 0 15,3-8 0-15,0-1 0 0,3-2 0 0,3-2 0 16,3-4 0-16,0-4 0 0,3-1 0 0,-1 1 0 15,1-3 0-15,3-3 0 0,3-3 0 0,3 1 0 16,3-3 0-16,0 2 0 0,-3-5 0 0,2-2 0 16,4 0 0-16,0-6 0 0,-3 0-13 0,3-10 5 0,0 5 8 15,2-5 16-15,1-9-4 0,-3 1-1 0,3 0 3 16,-3 0 1-16,5-3 0 0,-2-3 0 0,-9-2 1 0,6-3 1 16,0 3 0-16,-1-3 0 0,-8-2 10 0,3-1 1 15,0 1 1-15,0-6 0 0,-3-2-12 0,0-3-2 16,-6-6-1-16,2 1 0 0,4-3 13 0,-3 3 2 15,-6-3 1-15,3 0 0 0,0 0-18 0,-3 3-3 16,0-9-1-16,-3 12 0 0,-6-6 4 0,0 13 0 16,3-3 0-16,-3 4 0 15,-9 7-36-15,0 3-6 0,-3 5-2 0,0 0 0 0,-5 3 32 0,-4 5 13 16,-3 3-1-16,0 2 0 0,3 0-12 0,-5 3 0 16,-10 3 0-16,6-3 0 0,-3 3 0 0,7-3-18 15,-4 5 2-15,3 0 1 16,6-5-13-16,1 3-4 0,-1-3 0 0,3 0 0 15,0 0-142-15,3-3-29 0,3-2-5 0,0-3-787 0</inkml:trace>
  <inkml:trace contextRef="#ctx0" brushRef="#br0" timeOffset="194281.2457">8437 16640 2127 0,'0'0'94'0,"0"0"20"0,0 0-91 0,0 0-23 15,0 0 0-15,-3-8 0 0,0-3 40 0,1-2 3 16,-4 5 1-16,0-5 0 0,0 2-44 0,3-2-16 16,-6 8 1-16,3-3 0 0,3 5 15 0,-6 6 8 15,-3-3 0-15,-3 8-8 0,0 2 32 0,0 9 0 16,-3 7 0-16,-2 3 0 0,-4 3 25 0,3 0 5 16,0 7 1-16,-3 4 0 0,-2-1-16 0,5 8-3 0,6 3-1 15,3 0 0-15,-3 8-17 0,6 0-3 0,0-5-1 0,9 7 0 16,9 1-22-16,0-4 0 0,-3 7 0 0,6-4 0 15,15-5 0-15,-4 0 0 0,-5-5 0 0,3-5 0 16,3 2-17-16,3-2-5 0,-3 2-1 0,-1-8 0 31,4-4-38-31,-3 1-8 0,3-7-2 0</inkml:trace>
  <inkml:trace contextRef="#ctx0" brushRef="#br0" timeOffset="194718.4453">9333 16809 1440 0,'0'0'64'0,"0"0"12"15,3 8-60-15,3-3-16 0,-3 3 0 0,3-3 0 0,-3 1 202 0,0-4 38 0,3 6 7 0,0-2 1 16,0-1-189-16,3 3-39 0,0-3-7 0,0 8-1 15,6 1-12-15,0-1 0 0,-3 5 9 0,2 4-9 16,4 4 17-16,0 6-1 0,0 7 0 0,3 6 0 16,-3 6-3-16,0-4-1 0,-1 6 0 0,-2 3 0 15,0-3-12-15,-6 2 0 0,3 3 0 0,-6-5 0 16,0-2 9-16,-3-6-1 0,0-11 0 0,-3 3 0 31,0-10-32-31,-3-1-8 0,-3-5 0 0,3-2-1 0,-3-6-110 16,3-8-21-16,-6 0-5 0,0-10-727 0</inkml:trace>
  <inkml:trace contextRef="#ctx0" brushRef="#br0" timeOffset="195015.257">9441 16888 2070 0,'0'0'92'0,"0"0"18"0,3 8-88 0,-3-8-22 16,0 0 0-16,0 0 0 0,0 0 62 0,0 0 8 16,8 3 2-16,-2-3 0 0,3-3-52 0,0 1-9 15,9-4-3-15,0 6 0 0,0-5 20 0,6-3 4 16,-1 8 1-16,4-5 0 0,0-3-13 0,3 8-4 16,0-5 0-16,2-1 0 0,1 4-2 0,3-4-1 15,2 4 0-15,-2-4 0 0,0 6-13 0,0-5-8 0,-4 5 8 16,1 0-13-16,-3 5-5 0,-3-5-1 0,-4 3 0 0,-2 0 0 31,-3-1-21-31,0-2-4 0,-6 6 0 0,-3-4-1 16,0 1-103-16,0 0-21 0,-3-3-4 0</inkml:trace>
  <inkml:trace contextRef="#ctx0" brushRef="#br0" timeOffset="195280.8129">9533 17320 2404 0,'-3'8'53'0,"3"-8"11"0,6 5 3 0,-6-5 0 0,0 0-54 0,0 0-13 16,3 0 0-16,9 0 0 0,3-5 0 0,2 2 0 16,7-2-12-16,0-3 12 0,6 2 0 0,0-2 0 15,2 1 8-15,4-4-8 0,3 8 20 0,-1-2-3 16,4 0 0-16,0 5 0 0,-1-6-17 0,1 6 8 15,0-2-8-15,-1-4 0 0,-2 1 0 16,0 3-19-16,-3-4 3 0,2 1 0 16,-5 2-42-16,3-2-8 0,-4 0-2 0,-2-3-608 15,0 3-121-15</inkml:trace>
  <inkml:trace contextRef="#ctx0" brushRef="#br0" timeOffset="195593.5679">9539 17703 1382 0,'12'14'123'0,"-6"-7"-99"0,3-1-24 0,-1 2 0 15,4-3 158-15,3-5 26 0,3 0 6 0,6 0 1 16,3 0-144-16,2-5-29 0,4-3-6 0,0 2 0 16,3-1 9-16,2 1 3 0,4-7 0 0,-3 8 0 0,2-3-13 0,-2-5-3 0,-3 7 0 0,0-2 0 31,-1 0-29-31,-2-2-7 0,-3 2 0 0,3 3-1 0,-1 5-102 0,-2-3-20 0,3-2-4 0,3 5-631 16</inkml:trace>
  <inkml:trace contextRef="#ctx0" brushRef="#br0" timeOffset="196737.2314">11238 17484 115 0,'9'2'10'0,"0"-2"-10"0,-3-2 0 0,6-6 0 32,0 2 386-32,0-7 75 0,0-3 15 0,6-2 4 15,3-6-390-15,-1-2-78 0,1-1-12 0,-3 1-8 0,3-1 8 0,-6-5 0 0,3 6 0 0,-1-3 0 16,-2-3 52-16,3 0 7 0,-6 1 1 0,3-4 0 0,0 3 22 0,3 1 5 16,-3-1 1-16,2 0 0 0,4-2-30 15,-3 2-6-15,0-8 0 0,0 6-1 0,0-11-35 0,0 5-8 16,-1-5 0-16,-2 0-8 0,-3 6 0 0,0 2-14 31,-3 2 1-31,0 1 0 16,-3 2-11-16,3 0-1 0,-6 11-1 0,3 0 0 0,-6 2 7 15,-3 4 2-15,0 7 0 0,0-6 0 0,3 9 17 0,-6-3 0 16,3 0 0-16,-6 3 0 0,3 5 24 0,0-3 6 0,-6-2 1 16,3 0 0-16,-3 5-31 0,-2 0 8 0,2-3-8 15,0 0 0 1,0-2-23-16,3 3-7 0,-3-1-2 0,3 0 0 0,0 1 18 0,0-4 3 0,0 1 1 15,3 2 0-15,0-2-8 0,-3-3-2 0,3-2 0 0,-2 4 0 32,2-2-15-32,3 6-3 0,-6-4-1 0,3 1 0 0,3 5 22 0,3 0 4 0,-3 0 1 0,3 0 0 15,-6 5 20-15,3 1 5 0,0 2 1 0,0 0 0 16,-3-1 8-16,3 4 2 0,0 2 0 0,0 1 0 16,0-1-12-16,0 0-3 0,0 8 0 0,3 3 0 15,0 0-1-15,3 5-8 0,-3-3 12 0,0 14-4 16,3-3 0-16,0 8-8 0,-3 3 12 0,3 5-4 15,0-3 9-15,0-3 2 0,0 9 0 0,0 0 0 0,0 2 12 16,3 0 2-16,-3 6 1 0,0-6 0 0,0-5-18 16,0-6-3-16,3 4-1 0,-3-6 0 0,0-3-12 15,3-5 0-15,-3-5 0 0,3-3-10 0,2-5-8 16,-2-3-2-16,0-3 0 0,3-5 0 16,-3-5-9-16,3 0-3 0,6-5 0 0,-3-3 0 15,3-5 0-15,0-1 0 0,3-2 0 0,-1-5 0 16,-2 0 32-16,3-5 0 0,0-1 0 0,0-2 0 0,-3 0 11 0,3-3 5 15,0 3 0-15,-1-3 1 0,1 3-9 0,-3 2-8 16,-3 3 12-16,0 0-12 0,0 8 9 0,-6 3-9 16,3 3 0-16,-9 2 9 0,0 0 17 0,6 2 3 15,0 9 1-15,0-3 0 0,-3 5 4 0,2 5 1 16,-2 4 0-16,0-4 0 0,0 1-20 0,0-3-4 0,-3 2-1 16,3 1 0-16,0-4-10 0,3-4 0 0,-3 2 0 15,3 1-11-15,3-7-4 0,-3 4-1 0,3-8 0 0,0 2 0 31,6-5-20-31,-3 0-5 0,0-3-1 0,0-2 0 16,2 0 11-16,-2 5 3 0,6-6 0 0,-6 4 0 16,0-3 0-16,3-1 0 0,3 4 0 0,0-4 0 0,-6 1 44 0,-1-3 10 0,7 3 2 0,-3-3 0 15,0-3-14-15,-3 1-2 0,3-4-1 0,0-1 0 16,-3 1 4-16,0-2 1 0,-4-2 0 0,-2-1 0 16,0 4 0-16,0-9 1 0,-3 5 0 0,0-2 0 15,-3 0 5-15,0-3 1 0,0-2 0 0,-3 2 0 16,0 3-7-16,0 2 0 0,0-2-1 0,0 8 0 15,-3 5-15-15,1-3 0 0,2 3 0 0,-6 3 0 0,3 0 0 16,-6 2 0-16,0 3 0 0,0 3 0 0,-3 2-9 0,3 3 9 16,0 2 0-16,0 4-9 0,-6 4 9 0,4 3-13 15,-4-2 5-15,0 2 8 16,0-2-34-16,3-1 1 0,-3 3 0 16,6-2 0-16,-3-1-12 0,4-4-3 0,5-1 0 0,0-5 0 15,3 5 3-15,3-8 0 0,-3 3 0 16,6 0 0-16,6-3-123 0,3 1-25 0,-1-4-5 0,4 1-515 15</inkml:trace>
  <inkml:trace contextRef="#ctx0" brushRef="#br0" timeOffset="197268.3499">12676 17050 1382 0,'0'0'123'0,"0"0"-99"0,0 0-24 0,9 0 0 15,0 0 230-15,-3-6 41 0,0 1 8 0,0 3 1 16,-6-9-180-16,3 6-37 0,3-3-7 0,-3 0-2 15,0-3-42-15,0 3-12 0,-3-5 0 0,3 8 0 16,0-3 0-16,-3 0 0 0,-6 3 0 0,3-1 0 16,-3 6 0-16,3 0 0 0,-3 6 0 0,-3-4 0 15,0 4-12-15,0 7 4 0,3 3 0 0,-3-1 0 16,-3 4-2-16,3 2 0 0,3 3 0 0,0-3 0 31,0 3-14-31,0-8-4 0,6 8 0 0,-3-8 0 0,3-1 16 0,0 1 2 0,0-5 1 0,3-3 0 16,3 0-6-16,-3-8-1 0,-3 0 0 0,12 0 0 15,0 0-15 1,3 0-3-16,0-8-1 0,3 0 0 0,0-5 16 0,3-1 3 0,-1-4 1 0,4 2 0 16,-3-5 28-16,3 0 6 0,3-3 1 0,-4 3 0 0,4 2 4 15,-3 6 2-15,3 0 0 0,0 5 0 16,-4 2 2-16,1 6 1 0,0 0 0 0,0 0 0 0,-3 11 9 16,-3-3 2-16,-1 5 0 0,1 8 0 0,-3 3-28 0,-3 8-4 15,0-3-8-15,-3 8 11 0,-6-2-11 0,-3 4-14 16,3 6 3-16,-6 0 1 15,-3 0-30-15,-3 3-7 0,0 2-1 0,-3-2 0 16,-6-3 38-16,0-6 10 0,1 1 0 0,-4 0 0 0,0-9 0 0,0 1 8 16,0-5 0-16,-3-6 0 0,4-3-8 0,-1-4 10 15,-3-1-10-15,0 0 10 0,3-2-1 0,0-3 0 16,4-8 0-16,-1 5 0 0,-3 0 11 0,3-5 3 16,3 0 0-16,3 0 0 0,0-3-1 0,0 1 0 0,6-3 0 15,3 5 0-15,-2-6-22 0,2-2 0 0,3 3 0 16,6-3 0-16,-1 0 0 0,4-5 0 0,3-6 0 0,6 1 0 15,3-3-15-15,3-3 3 0,3-5 0 0,2-3 0 32,1-5-39-32,3-3-7 0,3 1-2 0,-1 4-1016 0</inkml:trace>
  <inkml:trace contextRef="#ctx0" brushRef="#br0" timeOffset="197627.645">13950 16920 633 0,'15'0'56'0,"-15"0"-44"16,6-5-12-16,3 5 0 0,-3 0 328 0,3 0 64 15,-3-3 13-15,0 3 3 0,3 0-271 0,-4 0-53 16,1 3-12-16,3-3-1 0,-3 8-34 0,3 2-6 16,0 4-2-16,0 4 0 0,-6 9-6 0,6 7-2 15,0 3 0-15,0 5 0 0,-3 3-8 0,0 0-1 0,0 8-1 16,0 5 0-16,0-5 3 0,-3 6 1 16,0-1 0-16,0 0 0 0,0-8-15 0,0-2 0 15,-6-8 8-15,3-1-8 16,0-12-28-16,0-1-8 0,0-7-1 0,-3-1-1 15,0-10-214-15,0-3-42 0</inkml:trace>
  <inkml:trace contextRef="#ctx0" brushRef="#br0" timeOffset="198033.7985">14141 16851 1346 0,'0'0'60'0,"0"0"12"0,0 6-58 0,0-6-14 16,0 0 0-16,0 0 0 0,0 0 34 0,-6 0 4 16,-3 0 1-16,9 0 0 0,0 0-39 0,-6 5 0 15,3 0 0-15,3-5-12 0,-3 5 67 0,0-2 13 16,3 8 2-16,0-11 1 0,0 0 21 0,3 2 4 15,0 9 0-15,-3-11 1 0,6 3-55 0,-6-3-11 16,6 5-3-16,3-2 0 0,-3-1-14 0,-1 1-3 16,1-3-1-16,3 5 0 0,0-5 12 0,0 0 2 15,0 3 1-15,0-3 0 0,3 0 11 0,3 0 1 16,-3-3 1-16,6 3 0 0,-1-5-13 0,4 2-2 16,0 1-1-16,9-1 0 0,-3-2-10 0,5-3-3 15,7 2 0-15,-3-2 0 0,6 3-1 0,-4 0 0 0,4-3 0 16,-3 3 0-16,-4 5-8 0,1 0 8 0,-3-3-8 15,-3 3 8-15,-1 0-8 0,1 0 0 0,-6 0 0 16,0-3-11 0,0 1-33-16,-4-4-6 0,-2 6-2 0,0-8 0 15,-3 1-192-15,0-4-40 0</inkml:trace>
  <inkml:trace contextRef="#ctx0" brushRef="#br0" timeOffset="198346.2257">14129 17423 633 0,'0'0'56'0,"0"0"-44"16,0 0-12-16,9 0 0 0,-3 2 262 0,2-4 50 15,4-3 11-15,-3 5 1 0,3-8-216 0,3 2-44 16,3 1-9-16,0-3-2 0,3 0 1 0,2 3 0 15,-2-3 0-15,6-3 0 0,0 3-8 0,3 3-2 16,-1-3 0-16,4 3 0 0,3-3-6 0,0 3-2 16,2-3 0-16,1 2 0 0,0-2-36 0,2 1 0 15,1 1-12-15,0 1 4 0,-1-3-3 0,-2-3 0 16,6 3 0-16,-7 1 0 16,1 1-30-16,-6-2-7 0,0-2 0 0,-7 7-1 15,-2 0-130-15,-3 1-25 0,-6-3-6 0,-3 5-571 0</inkml:trace>
  <inkml:trace contextRef="#ctx0" brushRef="#br0" timeOffset="198659.0029">14120 17788 1036 0,'0'0'92'0,"0"0"-73"0,6 5-19 0,3-2 0 0,0-3 200 0,-1 5 37 16,4-10 7-16,0 5 2 0,6 0-172 0,0-5-34 16,3 2-8-16,3-2 0 0,-1-3 4 0,4 2 2 15,3 1 0-15,3-3 0 0,2 3-4 0,4-3-1 16,0 0 0-16,3 3 0 0,-4-3-33 0,4-3 0 15,-3 9 0-15,-1-4-9 16,-2 1-33-16,-3 5-6 0,2-5-2 0,-2 2 0 16,0-2-163-16,0-1-33 0</inkml:trace>
  <inkml:trace contextRef="#ctx0" brushRef="#br0" timeOffset="199283.5009">15918 16407 518 0,'17'18'46'0,"7"6"-37"0,-3 3-9 0,3 2 0 15,0 2 455-15,2 4 89 0,1 2 17 0,-3 8 4 16,6 0-460-16,0-3-92 0,-4 3-13 0,7 0-13 31,-3 11-35-31,3-1-6 0,-4 3-2 0,-2-5 0 0,3 6 56 0,-6-1 10 0,-3 5 2 0,-4-2 1 16,-2-3 22-16,-3 6 4 0,-6-3 1 0,-6 5 0 15,-3-3-22-15,-6-4-4 0,-6-6-1 0,-5-1 0 16,-10-12-13-16,-6 0-12 0,-6-8 3 0,-5-14 0 31,-7-5-187-31,-5-7-36 0,-75-17-8 0,27-5-2 0</inkml:trace>
  <inkml:trace contextRef="#ctx0" brushRef="#br0" timeOffset="199783.4028">17843 17449 2592 0,'18'40'115'0,"-9"-19"23"0,3-2-110 0,-3-1-28 16,0 1 0-16,-3-11 0 0,-3 2 16 0,-3-10-3 16,0 0 0-16,0-10-1178 15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87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24787 9036 1537 0,'22'-8'68'0,"-13"4"14"0,5 0-66 0,-5 0-16 16,-9 4 0-16,0 0 0 0,0 0 12 0,0 0-2 15,0 0 0-15,0 0 0 16,0 0-37-16,0 0-7 0,0 0-2 0,0 0 0 0,0 0 24 0,4 12 12 0,-4 4-12 0,0 0 12 16,0 0 0-16,-4 0 0 0,-5 0 0 0,4 4 0 15,1 0-8-15,-5 4 8 0,-5 4 0 0,1 0 0 16,4 4 0-16,0 0 0 0,-5 0 0 0,1 0 0 15,4 4-10-15,0-4 10 0,4 4-8 0,-4-4 8 16,9 0-11-16,-4-4 11 0,8-4-13 0,-4 0 5 16,9 0 8-16,-4-8 0 0,-1 0 0 0,1 0 0 15,8 0 0-15,-4-4 0 0,0 0 0 0,0-4 0 16,5 0 0-16,-1-4 8 0,1 0-8 0,-1-4 0 16,1 0 8-16,-1 0-8 0,-4-8 10 0,14 4-10 15,-10-4 11-15,-4 0-11 0,14 0 12 0,-14-4-12 16,9 0 10-16,0-4-10 0,-10 4 8 0,15 0-8 15,-14 4 0-15,13-4 8 0,-8-4-8 0,-5 4 0 0,4 0 37 16,1-4 3-16,-10-4 0 0,5 0 0 0,0 4-13 0,0 0-3 16,-4-8 0-16,-1 4 0 0,1 0 19 0,-1-4 3 15,-4 0 1-15,0 4 0 0,0-4-22 0,0 0-4 16,0 0-1-16,-4 4 0 0,-5-4-20 0,4 0 0 16,-4 4 0-16,0 4 0 0,0-4-19 0,0 4 2 15,0 0 0-15,-4 0 0 0,4 8-2 0,-5 0 0 16,1 0 0-16,-5 0 0 0,-5 4 3 0,10-4 1 15,-9 8 0-15,-1-4 0 16,-8-4-25-16,-5 4-6 0,0 0-1 0,0 0-437 16,4 0-87-16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24.03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54 69 403 0,'0'0'36'0,"0"0"-36"16,0 0 0-16,0 0 0 0,0 0 323 0,0 0 57 15,0 0 12-15,0 0 3 0,0 0-271 0,0 0-55 16,0 0-10-16,0 0-3 0,0 0-44 0,0 0-12 16,0 0 0-16,0 0 0 0,0 0-14 0,0 0-5 15,0 0-1-15,0 0 0 0,0 0 20 0,9-8 0 16,-4 0 0-16,4 4 0 0,4 0 0 0,1 0 0 16,-1-4 0-16,1 4 0 15,8 0 0-15,-4 0 0 0,0 0 0 0,0 0 0 16,0 0 0-16,4 4 0 0,-4 0 0 0,0-4 0 15,0 0 0-15,0 4 0 0,0 0 0 0,0 0 0 16,0 0 0-16,0 0-8 0,0 4 8 0,-4 0 0 16,4 0 0-16,-5 0 0 0,-4 0 0 0,5 4 0 15,-5 0-8-15,0 0 8 0,0 0 0 0,-5 0 0 16,-4-8-8-16,5 12 8 0,-5-12 0 0,4 8 0 0,1 4-10 0,-5 0 10 0,4 0-8 0,-4-1 8 16,-4 1-9-16,-1-4 9 0,5 4-10 0,-4 0 10 15,-1 4-15-15,-4-4 3 0,0 0 1 0,0 4 0 16,5-8 11-16,-5 8-12 0,-5-4 12 0,5 0-12 15,0 0 12-15,0 4 0 0,0-4 8 0,-4 0-8 16,8 0 18-16,-8 0-1 0,-1 0 0 0,1 0 0 16,-1 4-4-16,5 0-1 0,-4-4 0 0,-5 4 0 15,-5 0-4-15,10-4-8 0,4 4 11 0,0-4-11 16,-5 0 18-16,1 0-3 0,-5 4-1 0,0 0 0 16,5 0-14-16,-5 0 0 0,0-4 0 0,4 0 0 15,1 0 0-15,-1 0 0 0,1-4 0 0,-1 0 0 16,5 0 0-16,-4 4 0 0,-1-4 0 0,5 0 0 15,-4 0 0-15,4-4 0 0,9-4 0 0,-5 8 0 16,5-8 0-16,0 0 0 0,0 0 0 0,0 0 0 16,0 0 0-16,0 0 0 0,0 0 0 0,0 0 0 0,0 0 0 15,0 0 11-15,0 0-11 0,0 0 10 0,0 0 3 16,0 0 1-16,0 0 0 0,9 4 0 0,0 4 4 16,0 0 1-16,5-4 0 0,-5 4 0 0,-9-8 5 0,13 4 0 15,1 0 1-15,-1-4 0 0,5 4-25 0,-4 0 0 16,4 0 0-16,4 0 0 0,1 0 0 0,-1-4 0 15,0 8 8-15,10-4-8 0,8 0 12 0,1 0-4 16,-1 4 0-16,1-4 0 0,4-4-8 0,-5 0 0 16,-4 0 0-16,5-8 0 15,-5 0-132-15,9-8-28 0,4-8-5 0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0" timeOffset="1858.9367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65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0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3.6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  <inkml:trace contextRef="#ctx0" brushRef="#br0" timeOffset="63051.5442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2.4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F2C3265-F7A0-4384-8856-02A8438184EA}" emma:medium="tactile" emma:mode="ink">
          <msink:context xmlns:msink="http://schemas.microsoft.com/ink/2010/main" type="inkDrawing"/>
        </emma:interpretation>
      </emma:emma>
    </inkml:annotationXML>
    <inkml:trace contextRef="#ctx0" brushRef="#br0">38 98 345 0,'0'0'15'0,"4"-3"4"0,-4-8-19 0,0 11 0 0,0-6 0 0,0-1 0 16,0-4 197-16,3 4 36 0,-3 7 7 0,0 0 2 16,4-7-124-16,0 0-25 0,-4 7-5 0,0 0 0 0,0 0-22 0,8-6-4 15,8-1-1-15,-1 3 0 16,5 1-30-16,-1 3-7 0,8-11 0 0,1 8-1 0,3-1-15 0,0-3-8 16,0 4 10-16,0-4-10 15,0 0-16-15,0 0-10 0,0 4-2 0,1-4 0 16,-5-3-40-1,0 3-9-15,-4 3-2 0,-3-3 0 0,3 0 1 0,-3 4 0 16,-5-8 0-16,1 8 0 0,-1 3 22 0,-3-3 5 16,-4-1 1-16,4 4 0 0,-5 0-17 0,5 0-3 0,-12 0-1 0,0 0 0 15,8 0-8-15,-8 0-1 0,0 0-1 0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19:22.44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908D08-5C28-4AA4-8B95-F4F555FB610D}" emma:medium="tactile" emma:mode="ink">
          <msink:context xmlns:msink="http://schemas.microsoft.com/ink/2010/main" type="writingRegion" rotatedBoundingBox="1058,740 31194,-517 31905,16509 1768,17767"/>
        </emma:interpretation>
      </emma:emma>
    </inkml:annotationXML>
    <inkml:traceGroup>
      <inkml:annotationXML>
        <emma:emma xmlns:emma="http://www.w3.org/2003/04/emma" version="1.0">
          <emma:interpretation id="{ED9D9F64-DDB9-405A-9D7F-4134B3E4D445}" emma:medium="tactile" emma:mode="ink">
            <msink:context xmlns:msink="http://schemas.microsoft.com/ink/2010/main" type="paragraph" rotatedBoundingBox="2185,552 28081,-148 28132,1739 2236,24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5FA899-1483-48DB-AEEF-E1AC3A137D62}" emma:medium="tactile" emma:mode="ink">
              <msink:context xmlns:msink="http://schemas.microsoft.com/ink/2010/main" type="line" rotatedBoundingBox="2185,552 28081,-148 28132,1739 2236,2440"/>
            </emma:interpretation>
          </emma:emma>
        </inkml:annotationXML>
        <inkml:traceGroup>
          <inkml:annotationXML>
            <emma:emma xmlns:emma="http://www.w3.org/2003/04/emma" version="1.0">
              <emma:interpretation id="{3A092124-A2E3-4F2D-82BC-61066D50763E}" emma:medium="tactile" emma:mode="ink">
                <msink:context xmlns:msink="http://schemas.microsoft.com/ink/2010/main" type="inkWord" rotatedBoundingBox="2188,672 4788,602 4825,1982 2226,205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18 121 961 0,'-5'0'20'0,"1"-4"5"0,4 4 1 0,-5 0 2 0,1 0-28 0,0-4 0 0,4 4 0 0,0 0 0 16,0-4 73-16,0 4 9 0,0 0 2 0,0 0 0 16,0-8-28-16,0 8-4 0,0 0-2 0,4-8 0 15,-4 8-13-15,4-4-2 0,1-11-1 0,-5 15 0 16,0 0-11-16,0 0-3 0,4-4 0 0,-4 4 0 15,0-12 20-15,0 12 3 0,0 0 1 0,0 0 0 16,0 0-20-16,0 0-4 0,5-8-1 0,-5 8 0 0,0 0-5 0,0 0-1 16,0 0 0-16,0 0 0 0,0-7 1 0,0 7 0 15,8-8 0-15,-8 8 0 0,0 0 8 0,0 0 2 16,0 0 0-16,0 0 0 0,0 0-24 0,0 0 0 16,0 0 0-16,0 0 8 0,0 0-8 0,0 0 9 15,0 0-9-15,5-4 10 0,-5 4-1 0,0 0 0 16,0 0 0-16,4-16 0 0,-4 16 1 0,0 0 0 15,0 0 0-15,0 0 0 0,5-4-10 0,-5 4 0 16,0 0 0-16,0 0 8 0,4-11-8 0,-4 11 0 16,0 0 0-16,0 0 0 0,0 0 0 0,0 0 0 15,0 0 0-15,0 0 8 0,0 0-8 0,0 0 12 0,0 0-12 0,0 0 12 16,0 0 6-16,0 0 2 0,0 0 0 0,0 0 0 16,0 0-20-16,9 11 0 0,0-7 0 0,-1 12 0 15,-3-4 0-15,3 3 0 0,-3 5 0 0,8 3 0 16,-4 4-9-16,4 1-6 0,-4-1-1 0,4 4 0 15,-4-3 28-15,13-1 4 0,-14 4 2 0,10-4 0 16,-5 8-18-16,0-3 0 0,9-1 0 0,-9 0 0 16,0 4 0-16,1-4 15 0,-1 4-3 0,0-3-1 15,0 7 1-15,-4-12 1 0,0 8 0 0,-1-4 0 16,6 0 4-16,-6-3 1 0,1-9 0 0,4 5 0 16,-8-5 6-16,4 1 0 0,-5-5 1 0,0-3 0 15,5 0-25-15,-5-5 8 0,1 1-8 0,-5-8 0 16,0 0 13-16,0 0-2 0,0 0-1 0,0 0 0 15,0 0-1-15,0 0 0 0,0 0 0 0,0 0 0 16,0 0-9-16,0 0 8 0,0 0-8 0,0 0 8 0,0 0-8 16,0 0 12-16,0 0-12 0,0-12 12 0,4 5-12 0,-4-5 8 15,0 4-8-15,0-7 8 0,0-1-8 0,0 0 0 16,5 1 0-16,-5-5 8 0,0 1-8 0,0-5 0 16,4 5 0-16,0-1 0 0,1-3 9 0,-1 0-9 15,5 3 10-15,-5 1-10 0,5-9 0 0,-5 5-16 16,5 3 1-16,-4-3 1 0,3 3 14 0,-3-3 10 15,4 4-2-15,-9-1 0 0,4 1-8 0,0 3 0 16,1 0 0-16,-5 1 0 0,0-1 0 0,0 4-11 16,0 1 3-16,9 3 0 0,-9-4 8 0,0 8 0 15,0 4 0-15,0-4 0 0,4-7 0 0,-4 11 0 16,0 0 0-16,0 0 0 0,4-8 0 0,-4 8 0 16,0 0 0-16,5 0 0 0,-1-12 0 0,-4 12 0 15,0 0 0-15,0-7 0 0,-4 7 0 0,4 0 0 0,0 0 10 16,0 0-10-16,4-12 0 0,-4 12 0 15,0 0 0-15,0 0-10 0,0 0 10 0,0 0-10 0,0 0 10 0,0 0-10 16,0 0 10-16,0 0 0 0,0 0 0 0,0 0-8 16,0 0 8-16,0 0-8 0,0 0 8 0,0 0-8 15,4 12 8-15,5 7 0 0,0-11 0 0,-5 3 0 16,1 9 0-16,4-1 0 0,-1 1-10 0,1-1 10 16,-5 9-10-16,5-5 10 0,-4 1-8 0,8 7 8 15,-9-8 0-15,5 8 0 0,0 1 0 0,-5-5-8 16,5-4 8-16,0 5 0 0,-5-5 0 0,0 4 0 15,1-3 0-15,4-1 0 0,-9-3 0 0,8-1 0 16,-8-3 0-16,0-1 0 0,5-3 0 0,-1 0 0 0,-4-1 0 16,0-11 0-16,0 0 0 0,5 8 8 0,-5 0-8 15,0-8 0-15,0 0 0 0,0 0 0 0,0 0 0 16,0 0 8-16,0 0-8 0,0 0 0 0,0 0 0 0,0 0 9 16,13 4-9-16,-5-4 0 0,1-4 9 0,0-4-9 15,0-4 0-15,4 5 9 0,-9-9-9 0,5 0 8 16,0 1-8-16,0-5 8 0,4 1 1 0,-13-12 0 15,9 7 0-15,4-7 0 0,-4 0-9 0,4 4 10 16,-5-9-10-16,-3 1 10 0,8 4-10 0,-4 0-14 16,4 0 3-16,0 3 1 0,-8-3 18 0,3 4 3 15,5-4 1-15,-4 3 0 0,0 9-12 0,0 0 0 16,0-9 0-16,4 13 0 0,-13-1 0 0,8 0 0 16,-3 5 0-16,-1-1-11 0,1 4-6 0,-5 8-2 15,0 0 0-15,0 0 0 16,0 0-37-16,0 0-8 0,0 0-2 0,0 0-650 0,4 8-131 15</inkml:trace>
          <inkml:trace contextRef="#ctx0" brushRef="#br0" timeOffset="982.5091">1373-125 633 0,'5'-8'56'0,"-5"0"-44"0,0 8-12 0,4-11 0 16,0-1 107-16,1 0 19 0,4 4 4 0,-9 1 1 16,0 7-35-16,0-8-6 0,8-4-2 0,-3 4 0 15,-5 8-28-15,0 0-7 0,0 0-1 0,4-7 0 16,-4 7 0-16,0 0-1 0,0 0 0 0,0 0 0 16,0 0-37-16,0 0-14 0,0 0 11 0,0 0-11 15,0 0 20-15,0 0-3 0,0 0 0 0,0 0 0 16,0 0-5-16,0 0 0 0,0 0-1 0,9 7 0 15,-9-7-3-15,4 8-8 0,-4-8 12 0,5 12-4 16,-5-12 0-16,4 8-8 0,-4-8 12 0,0 7-4 16,5 5 1-16,-5-12 0 0,0 0 0 0,0 8 0 15,4 4 2-15,-4-1 0 0,0 1 0 0,4 4 0 0,-4-9-1 0,0 5 0 16,0 8 0-16,0-9 0 0,0 9-10 16,0-1 12-16,0 5-12 0,0-1 12 0,0 4-12 0,0-3 0 15,0 3 9-15,0 8-9 0,-4-11 0 0,4 11 9 16,0-12-9-16,0 4 0 0,4-3 12 0,1-1-12 15,-5 4 12-15,4-7-12 0,0 3 12 0,5 1-12 16,-9-1 12-16,0 1-12 0,0-1 14 0,0 4-4 16,0-3-1-16,0 3 0 0,0-4 1 0,0 9 0 15,0-13 0-15,0 8 0 0,-9-3-10 0,5-1 12 16,0-3-12-16,-1-5 12 0,1 5-4 0,0-5-8 16,4-3 12-16,-5 0-4 0,5 3-8 0,0-15 10 15,0 4-10-15,0-4 10 0,0 0-10 0,0 0 10 16,0 0-10-16,0 0 10 0,0 0-10 0,0 0 10 15,0 0-10-15,0 0 10 0,0-15-2 0,5 7 0 0,-5-12 0 0,8 1 0 16,-3-1-8-16,-1 1 8 0,0-1-8 0,5 1 8 16,-9-1-8-16,5 5 0 0,-1 3 0 0,0-7 0 15,5-1 0-15,-4 4 0 0,3 1 0 0,-3 3 0 16,-1 0 0-16,5 1 0 0,-5-5-8 0,5 4 8 16,0 1-12-16,-5-9 3 0,5 5 0 0,4-1 0 15,-4 4-2-15,0-3 0 0,4 3 0 0,0 0 0 16,-4 1 11-16,0 3-10 0,-1 4 10 0,-3-4-10 15,3 4 10-15,1 4 0 0,-9 0 10 0,9 12-10 16,-5-8 0-16,1 11-8 0,4-7-1 0,-5 8 0 16,-4 7 9-16,4 1 11 0,1-5-3 0,-1 5 0 15,-4-5-8-15,5 8 0 0,-1-3 0 0,0 3 0 16,1-4 0-16,-5 1 8 0,8-1-8 0,-3 1 8 0,-1-5-8 0,1 1 0 16,-1-1 0-16,5 1 8 15,-5-5-118-15,1 1-24 0,3 3-5 0,-8-19-1 0</inkml:trace>
          <inkml:trace contextRef="#ctx0" brushRef="#br0" timeOffset="1567.1749">1979 269 1792 0,'0'0'80'0,"0"0"16"0,0 0-77 0,0 0-19 0,0 0 0 0,0 0 0 15,13 4 55-15,-4 4 7 0,-1-1 2 0,-3 5 0 16,8-4-27-16,-13 3-5 0,4 9 0 0,1-12-1 16,-1 11 0-16,5-3 0 0,0-1 0 0,0 1 0 15,-5 0-23-15,5-1-8 0,-1-3 0 0,6 0 0 16,-14-5 10-16,8 1-10 0,-8-8 10 0,9 4-10 16,-9-4 14-16,13 4-3 0,0-4-1 0,-4 0 0 15,4-4-2-15,-4 0 0 0,4 4 0 0,1-11 0 16,-6 3 0-16,5-4 0 0,-4-4 0 0,9 5 0 15,-9-9-8-15,-1 5 10 0,1-1-10 0,-5 0 10 16,5 5-10-16,0-5 0 0,0 4 0 0,0 1 0 16,-1 3 0-16,1 0 0 0,-4-3 0 0,3 11 0 15,-3-12 0-15,3 8 0 0,1 0 0 0,-4 0 0 16,-5 4 0-16,8 4 0 0,1 0 0 0,-4 0 0 0,3 8 0 16,1-9 0-16,-5 13-9 0,5-4 9 0,4 3 0 0,-4 5 0 15,4-1 0-15,1 5 0 0,-6-1 0 0,5 8 0 16,-8-3 0-16,8 3 0 0,0-8 0 0,-8 8 0 15,3-7 0-15,1 7 0 0,0 4 9 0,-5-8-1 16,5 5 0-16,-9-1 0 0,0 4 16 0,-4-8 4 16,-1 0 0-16,1 5 0 0,-9-5-17 0,4 4-3 15,0-4-8-15,-8 1 12 0,-1-5-1 0,1 4-1 16,-1-7 0-16,-4-1 0 0,4-7-1 0,1 0 0 16,-1 0 0-16,1-1 0 0,4-3 19 0,0-4 4 15,-5 4 1-15,9-4 0 0,-4-4-12 0,9-4-2 0,-1 0-1 16,-4 0 0-16,9-4-3 0,0 0-1 15,5-3 0-15,-1-5 0 0,5 0-5 0,0-3-1 0,4-1 0 16,5-11 0-16,-5 0-8 0,4 0 0 0,5 0 0 0,0-8 0 31,0 4-24-31,0 3-8 0,0 1 0 0,0 4-1 16,0 7-185-16,0-7-37 0,13-8-7 0,-4 12-2 0</inkml:trace>
        </inkml:traceGroup>
        <inkml:traceGroup>
          <inkml:annotationXML>
            <emma:emma xmlns:emma="http://www.w3.org/2003/04/emma" version="1.0">
              <emma:interpretation id="{4AEE396C-9F53-4665-A412-DD71AF4EFA90}" emma:medium="tactile" emma:mode="ink">
                <msink:context xmlns:msink="http://schemas.microsoft.com/ink/2010/main" type="inkWord" rotatedBoundingBox="6442,556 7141,537 7166,1460 6467,147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73.8411">4273 284 633 0,'0'0'56'0,"0"0"-44"0,0 0-12 0,0 0 0 16,5-3 88-16,-5 3 15 0,0 0 3 0,0 0 1 16,0 0-51-16,0 0-9 0,0 0-3 0,0 0 0 15,0 0-4-15,-5 7 0 0,-3 5-1 0,8-4 0 16,0 3-2-16,0 9 0 0,-5-8 0 0,5 7 0 16,0-3-12-16,5 3-2 0,-5-7-1 0,4 4 0 15,0 3-6-15,5-3-2 0,0-1 0 0,-5 5 0 16,5-9-6-16,-5 5-8 0,5 0 11 0,0-5-11 0,4 5 18 0,-4 0-3 15,0-9-1-15,4 5 0 0,-4-8 4 0,-5 0 1 16,-4-4 0-16,0 0 0 0,9 0 13 0,0-4 4 16,-1 0 0-16,-3 4 0 0,3-12-4 0,1 5-1 15,0-5 0-15,4-4 0 0,-4 8-4 0,4-3-1 16,0-1 0-16,0 0 0 0,-4-3-26 0,0 3 0 16,4-4 0-16,-4 5 0 0,8-9 0 0,-3 1 0 15,-6-5 0-15,6 9 0 0,-1-5 0 0,0 5 10 16,0-5-10-16,0 8 10 0,0-7-10 0,1 0 0 15,-1 7 0-15,0-4 0 0,0 5 0 0,0 3 0 16,0-4-10-16,1 8 10 0,-6 0 0 0,5 4-9 16,-13 0 9-16,9 0 0 0,4 0 0 0,-8 0 0 15,-5 0 0-15,9 4-8 0,-1 4 8 0,1 4-8 0,0-1 8 16,4 1-8-16,-4 0 8 0,4 3 11 0,-4 1-3 16,4 3 0-16,-4 1-8 0,-1-1-11 0,1-3 3 0,0 0 0 15,0 3 17-15,0-7 4 0,-5 7 1 0,0-11 0 16,1 4 12-16,-1-1 2 0,-4 1 1 0,0 4 0 15,0-16 6-15,0 8 1 0,-9-1 0 0,5 1 0 16,-5 0-4-16,0 0 0 0,1 0 0 0,-1-1 0 16,-4 5-5-16,0-8-2 0,-1 0 0 0,6 8 0 15,-6-12-17-15,-3 7-8 0,-1-3 8 0,5-4-8 16,0-4 12-16,-5 4-4 0,1 4 0 0,-1-4 0 16,1-4-8-16,4 4 0 0,-5 0 0 0,1 0 0 15,-1-7-40-15,9 7-9 16,-8-12-3-16,4 4 0 0,-1-4-137 0,6 1-28 0,-14-24-6 15,8 7-1-15</inkml:trace>
          <inkml:trace contextRef="#ctx0" brushRef="#br0" timeOffset="3017.6944">4449-273 1497 0,'-13'-12'133'0,"8"8"-106"16,-4-4-27-16,1 8 0 0,-1-11 38 0,5 11 2 15,4 0 1-15,0 0 0 0,0 0-41 0,0 0 0 0,0 0 0 0</inkml:trace>
        </inkml:traceGroup>
        <inkml:traceGroup>
          <inkml:annotationXML>
            <emma:emma xmlns:emma="http://www.w3.org/2003/04/emma" version="1.0">
              <emma:interpretation id="{7CA345F3-3677-45A0-A47B-017AD6795A35}" emma:medium="tactile" emma:mode="ink">
                <msink:context xmlns:msink="http://schemas.microsoft.com/ink/2010/main" type="inkWord" rotatedBoundingBox="8937,369 12558,271 12591,1482 8969,158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127.0548">8020 156 1324 0,'9'-12'118'0,"0"4"-94"0,4 0-24 0,4 1 0 16,-4-1 42-16,5 0 4 0,0 4 1 0,3 4 0 16,-3 0 4-16,4 4 1 0,0 4 0 0,0 4 0 15,0 3-35-15,0 1-6 0,-5-5-2 0,1 9 0 16,-1-1 6-16,-3 1 1 0,-1-1 0 0,-5 1 0 16,1-4 20-16,-4 3 5 0,-1-7 1 0,0 3 0 15,1-3-2-15,-5 0 0 0,0-1 0 0,0-11 0 16,-5 8 11-16,5-8 1 0,0 0 1 0,0 0 0 15,-8 8-30-15,8-8-7 0,0 0 0 0,0 0-1 16,0 0 1-16,-5-4 0 0,1-4 0 0,4 0 0 0,-5-7-5 16,5 3-1-16,0 0 0 0,0-7 0 0,5 7-10 15,4-7 0-15,-5-1 9 0,0 5-9 0,5-5 0 0,-4 5-15 16,8-1 3-16,0 0 0 0,-4 5 12 0,8-1 0 16,1 4 0-16,-5-3-9 0,4 7 9 0,-3 0 0 15,8 4 0-15,-5 4 0 0,5 0 0 0,0 7 0 16,0 1 0-16,0 0 0 0,0 3 0 0,0 5 8 15,-5-12-8-15,1 11 11 0,-1-7-11 0,-3 3 0 16,-6-3 0-16,1 8-11 0,-5-13 11 0,-4 5 0 16,5 0 0-16,-5-5 0 0,-5 5 0 0,1-4 0 15,0 4 0-15,-5-5 0 0,5-3 0 0,-10 0 0 16,6 0 0-16,-1 0 0 0,9-4 0 0,0 0 0 16,-9 0 0-16,9 0 0 0,0 0 8 0,-9-8 3 15,5 0 1-15,4 1 0 0,0-5-12 0,9 0 0 0,-5-7 0 16,9 3 0-16,-8-3 0 0,3-5-17 15,6 1 4-15,3-4 1 0,-4 3 12 0,0-7 0 0,1 4 0 0,3-1 0 16,1 9 0-16,-5-1 0 0,4 5 0 0,-3 3 0 16,-1 8 0-16,-5 0 15 0,-8 4-3 0,14 4-1 15,-6 8-11-15,1-4-11 0,0 7 3 0,0 1 0 16,0 3 8-16,-5 1 0 0,5 7 0 0,-5-7 0 16,5-1 0-16,-5 5 0 0,1-1 0 0,-1-3 0 15,0 3 0-15,1 0 0 0,-1-3 0 0,1 3 0 16,-1-7-117-16,-4-1-22 15,0 1-4-15,4 0-1 0</inkml:trace>
          <inkml:trace contextRef="#ctx0" brushRef="#br0" timeOffset="5670.602">9393 101 864 0,'0'0'38'0,"0"0"8"0,0 0-37 0,0 0-9 16,0 0 0-16,0 0 0 0,0 0 232 0,0 0 44 16,5 8 8-16,-1 4 3 0,0-5-175 0,1 5-36 15,-1 4-6-15,1-5-2 0,3 5-28 0,-3 4-7 16,4-1-1-16,-5 1 0 0,0-1-16 0,5 1-3 16,-5 3-1-16,5 0 0 0,-4 8-1 0,-1-11-1 15,0 3 0-15,1 5 0 0,4-5 2 0,-5 8 1 16,-4-7 0-16,4-1 0 0,-4 4-3 0,5-7-1 15,-10-5 0-15,5 1 0 0,-4-4 9 0,4-1 2 0,-9-3 0 16,9-8 0-16,0 0-10 0,0 0-2 0,-4 8 0 0,-5-8 0 16,9 0 13-16,-4-12 3 0,-5 5 0 0,4-5 0 15,1 4 6-15,0-11 2 0,-1-1 0 0,5-7 0 16,0 3-32-16,0 1 0 0,5-4 0 0,-1 3 0 16,0-11 0-16,10 0 0 0,-6 4 0 0,10-8 0 15,-1 4-12-15,1 4-9 0,4-1-2 0,0 5 0 16,4 4 7-16,-4-8 0 0,4 3 1 0,1 5 0 15,-1-1 4-15,0 9 1 0,1-1 0 0,-5 1 0 16,4 3 10-16,-4-4 0 0,-4 5-9 0,-5-1 9 16,4 8 0-16,-4 0 0 0,-4-4 0 0,0 8 0 0,-9 0 0 15,9 0 0-15,-9 0 0 0,4 0 0 16,-4 0 0-16,0 0 0 0,9 8 0 0,-9 8 0 0,-5-5 0 0,1 9 0 16,-9-1 0-16,4 1 0 0,-4 7 0 0,0 4 0 15,-5-7 0-15,5 3 0 0,-4-3 0 0,-1 7 0 16,0-12 12-16,1 5-4 0,-1-5-8 0,1 5 0 15,-1-13 0-15,1 5 0 16,-1-5-26-16,5 9-1 0,-5-12 0 0,5 3 0 16,0-3-176-16,0 0-35 0,0-4-7 0,0 0-2 0</inkml:trace>
          <inkml:trace contextRef="#ctx0" brushRef="#br0" timeOffset="4095.8214">7353-125 748 0,'0'0'67'0,"-4"-8"-54"0,-1-4-13 0,5 5 0 16,0-9 82-16,-4 4 14 0,0 1 2 0,-5 3 1 15,9-4-38-15,-5 4-7 0,-3 1-2 0,-1-1 0 16,0 4-28-16,0-8-7 0,1 8-1 0,-6 0 0 16,1 4 8-16,0 0 2 0,0-11 0 0,0 11 0 15,-5 0-3-15,5 0-1 0,0 0 0 0,0 4 0 16,-5 3-3-16,1 1-1 0,-5 4 0 0,4-8 0 16,-4 4-18-16,5 3 0 0,-10 5 8 0,5-4-8 15,0-1 23-15,1 13 1 0,-6-5 0 0,1 1 0 16,4 3 20-16,0 4 4 0,0 1 0 0,5 3 1 15,-1 4-1-15,5 4-1 0,0-4 0 0,4 4 0 16,4-4-38-16,5 0-9 0,0 0 0 0,5 0 0 0,-1 0 0 16,1-7 8-16,8 3-8 0,-4-4 8 0,8 1 0 0,1-5 0 15,-5 4 0-15,4-7 0 0,5-5-8 0,0 5 0 16,0-1 0-16,0-3 0 16,4 0-26-16,1-9-7 0,4-3-2 0,-1 4-557 15,-3-8-112-15</inkml:trace>
          <inkml:trace contextRef="#ctx0" brushRef="#br0" timeOffset="4503.7219">7638 253 1094 0,'0'0'48'0,"-8"-8"11"0,3 1-47 0,1 3-12 0,-5-8 0 0,5 4 0 16,4 8 129-16,-9 0 24 0,4-11 5 0,5 11 1 15,0 0-94-15,-8 0-18 0,-1 0-4 0,0 0-1 16,0 11-32-16,1-11-10 0,-1 4 0 0,0 4 0 15,0 4 12-15,0-1-4 0,1-3 0 0,3 8-8 16,-3-1 17-16,3 5-3 0,1-1-1 0,4 1 0 16,0-1 3-16,4 5 0 0,1-1 0 0,-1-3 0 15,5 11-3-15,-1-12 0 0,6 5 0 0,-6-5 0 16,6 12-13-16,-1-11 11 0,0-1-11 0,4 1 10 16,-3-1-10-16,-1-7 12 0,4-4-12 0,-3 0 12 15,-1-8-4-15,0 4 0 0,4-4 0 0,-3-4 0 16,3-8 13-16,-4 0 3 0,5 1 0 0,-5-5 0 15,5 0-6-15,-1 1-1 0,-4-5 0 0,0-3 0 16,1 3 1-16,-1-7 0 0,-5 4 0 0,-3-1 0 0,-5 5-18 16,0-12 0-16,-5 3 0 0,1 5 0 0,0-1 10 0,-5 5-10 15,-4 0 8-15,4-5-8 0,-4 5 0 0,4 7 0 16,-8 0 0-16,-1 1 0 0,5 3 0 0,-5-4 0 16,1 4 0-16,-1 8 0 0,1 0 0 0,-1 0 0 15,-4 8 0-15,5-4-11 16,-1 4-25-16,0 0-6 0,5 3-1 0,0-3-607 15,0 4-122-15</inkml:trace>
          <inkml:trace contextRef="#ctx0" brushRef="#br0" timeOffset="5937.8909">10174-507 1839 0,'13'-28'40'0,"-4"21"9"0,4-5 2 0,0 0 1 0,1 1-42 0,-6 3-10 0,6 8 0 0,-1 0 0 16,0 0 72-16,-4 11 12 0,-1 5 2 0,6 7 1 15,-6 5-23-15,6 11-4 0,-10-4 0 0,5 8-1 16,-5 4 5-16,0-1 2 0,-4 13 0 0,5-5 0 15,-5-3-18-15,0 0-3 0,4 3-1 0,-4 5 0 16,0-12-25-16,0 0-6 0,0-5-1 0,0 5 0 0,0-12-12 0,5 0 0 16,-5 0 0-16,4-11 0 15,-4-1-68-15,0 1-16 0,4-5-3 0,1-3-1071 16</inkml:trace>
        </inkml:traceGroup>
        <inkml:traceGroup>
          <inkml:annotationXML>
            <emma:emma xmlns:emma="http://www.w3.org/2003/04/emma" version="1.0">
              <emma:interpretation id="{7D248C0F-4603-4936-B0E4-1039E6A42ABC}" emma:medium="tactile" emma:mode="ink">
                <msink:context xmlns:msink="http://schemas.microsoft.com/ink/2010/main" type="inkWord" rotatedBoundingBox="12997,337 16582,240 16618,1582 13033,167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738.0221">12649-145 1609 0,'0'-23'71'0,"0"23"15"0,0 0-69 0,0 0-17 0,-9-8 0 0,9 8 0 15,0 0 52-15,0 0 6 0,0 0 2 0,0 0-573 16,0 0-115-16</inkml:trace>
          <inkml:trace contextRef="#ctx0" brushRef="#br0" timeOffset="7982.0273">13083-211 1422 0,'22'-4'63'0,"-9"0"13"0,5 4-61 0,4-11-15 16,4 3 0-16,5 0 0 0,-5 4 89 0,5-4 15 15,-1 8 4-15,5-7 0 0,-4-1-60 0,-5 4-12 16,1 4-3-16,3-8 0 0,-8 8-33 0,0-4 0 16,0 4 0-16,0-4-12 15,-4 4-60-15,-1 0-12 0,-4-4-3 0,1 4 0 0</inkml:trace>
          <inkml:trace contextRef="#ctx0" brushRef="#br0" timeOffset="8208.4533">13408-585 806 0,'-9'-8'72'0,"4"8"-58"0,1 0-14 0,0 8 0 16,4-4 188-16,0 3 34 0,0 5 7 0,-5 8 2 15,1-1-131-15,0 5-25 0,-1 7-6 0,-4-4-1 16,9 4 8-16,-4 0 2 0,-5 5 0 0,5 3 0 16,-1-4-26-16,1 4-6 0,4 0-1 0,-4 0 0 15,-1 0-32-15,5 0-13 0,0-4 11 0,-4 4-11 16,4 4 0-16,0-4 0 0,0 4 0 0,4-4-688 16,1-8-144-16</inkml:trace>
          <inkml:trace contextRef="#ctx0" brushRef="#br0" timeOffset="6834.8704">10819 327 748 0,'0'0'67'0,"0"0"-54"0,0 0-13 0,13 0 0 16,0 0 34-16,1 0 4 0,3 0 1 0,-4-4 0 15,5 0 26-15,-1-3 6 0,5 3 1 0,0-4 0 16,0-4-14-16,0 5-2 0,0-9-1 0,0 0 0 15,-4 5 5-15,4-5 0 0,-5 0 1 0,5 5 0 16,-9-5-20-16,0 1-4 0,0-5-1 0,-4 12 0 16,0-11 10-16,-5 3 2 0,-4-3 0 0,5 7 0 15,-5-4-24-15,0 1-4 0,-5 7 0 0,1-12-1 16,-5 9 1-16,5 3 0 0,-5-8 0 0,0 9 0 0,1-1-4 16,-1 4 0-16,4-4 0 0,5 8 0 0,-13 0-8 0,4 0-8 15,1 0 9-15,-1 0-9 0,0 4 12 0,0 4-4 16,-4-4-8-16,4 3 12 0,-4 5-12 0,4 0 0 15,-4 3 0-15,0-3 0 0,0 4 9 0,4-1-9 16,0 1 8-16,1 3-8 0,3-3 0 0,1 4 8 16,-5-1-8-16,9 1 0 0,0-1 0 0,0 1 0 15,5-9 0-15,-1 9 0 0,0-5 0 0,5 1 0 16,0 0 0-16,0-5 0 16,-1 5-92-16,1-1-24 0,4 1-5 0</inkml:trace>
          <inkml:trace contextRef="#ctx0" brushRef="#br0" timeOffset="7125.9874">11504 136 1785 0,'0'-15'159'0,"4"3"-127"0,5-4-32 0,-5 1 0 16,5-1 76-16,0-3 10 0,-1 7 2 0,6-8 0 15,-1 1-5-15,0-1-1 0,0 5 0 0,0 3 0 16,0 0-41-16,5 5-8 0,-5-5-1 0,5 8-1 15,-5 0-20-15,4 4-11 0,1 8 12 0,-1-4-12 16,1 4 9-16,0 3-9 0,-1 1 0 0,5 4 9 16,-4-1-1-16,4-3-8 0,-5 7 12 0,5-7-4 15,-4 8-8-15,-1-1 8 0,1 1-8 0,-1 3 8 16,1-3-8-16,-1 3 0 0,1 4 0 0,-5-7 0 16,5 7-25-16,-5-4-1 0,-5 1 0 15,1-5 0-15,4 5-58 0,-8-9-11 0,-1 5-2 16,1-5-1-16,-5-3-123 0,0 0-25 0,0-12-5 0,0 0-1 15</inkml:trace>
          <inkml:trace contextRef="#ctx0" brushRef="#br0" timeOffset="7371.3274">12105-152 1904 0,'0'0'42'0,"0"0"9"0,0 0 1 0,0 0 1 0,0 0-42 0,-9 7-11 0,4 5 0 0,-3 0 0 16,3 0 45-16,-4 3 7 0,5-7 2 0,-5 11 0 16,1 1-2-16,-6 7-1 0,1-3 0 0,0 3 0 15,4 4-25-15,-4-4-5 0,-4 5-1 0,-1 3 0 16,-4-12-20-16,5 4 9 0,-5 1-9 0,0-5 0 16,0 4 13-16,0-3-4 0,4 7-1 0,-4-8 0 31,0-3-104-31,5 7-20 0,-1-3-5 0,1-5-821 0</inkml:trace>
          <inkml:trace contextRef="#ctx0" brushRef="#br0" timeOffset="7619.2582">12385 179 1836 0,'0'0'81'0,"0"0"17"0,0 0-78 0,0 0-20 16,0 0 0-16,0 0 0 0,0 0 70 0,0 0 10 16,9 4 3-16,0 8 0 0,-9-12-30 0,4 8-5 15,5 3-2-15,-5 1 0 0,1 0-18 0,4 3-4 16,-5-3-1-16,0 4 0 0,1-5-13 0,-1 5-2 16,1-5-8-16,-1 9 12 0,0-12-12 0,1 3 0 15,-1-3 8-15,1 0-8 16,-5 0-137-16,0-8-31 0,4 4-5 0</inkml:trace>
          <inkml:trace contextRef="#ctx0" brushRef="#br0" timeOffset="8730.8598">13877-113 2127 0,'0'0'47'0,"0"0"9"0,9-8 3 0,0 4 1 0,-9 4-48 0,0 0-12 16,0 0 0-16,0 0 0 0,4 12 28 0,5-8 3 15,-9-4 1-15,0 15 0 0,4-7-17 0,1 8-3 16,-1-1-1-16,-4-7 0 0,4 4-11 0,-4-1 0 0,0 5 0 16,5-12 0-16,-5-4 0 0,8 4 0 0,1 0 0 0,0 3 0 15,4-7 8-15,0 0-8 16,0-11 8-16,-4 7-8 0,4 0 0 0,5 4 0 0,0-12 0 0,-1 1 0 16,1 3 0-16,-1-4 0 0,1 8 0 0,4-8 0 15,-5 5 0-15,1-1 0 0,-5 0 0 0,4 4 0 16,-3-8 0-16,-1 12 0 0,0-3 0 0,0 6 0 15,0-3 0-15,-4 12 0 0,4-8 0 0,-4 12 0 16,4-5-8-16,-4 9 8 0,0 3 0 0,-1 8 0 16,1-11 0-16,0 7 0 0,0-3 0 0,0 3 0 15,-1 0 0-15,-3 1 0 0,-1 3 0 0,1-4 0 16,-5 0 0-16,-5 5 12 0,5-13-4 0,-9 8 0 16,1-3 7-16,-6 3 1 0,1 0 0 0,0 1 0 15,-9 3 19-15,0-4 4 0,0 4 1 0,-4-3 0 16,0 3-29-16,-1-4-11 0,1-4 8 0,0 1-8 0,8-1 11 15,-4-7-3-15,5-4-8 0,-5-1 12 0,9-3 0 0,-1 0-1 16,6-8 0-16,-1 0 0 0,0-8 34 0,0 4 7 16,5-4 2-16,4-7 0 0,0-1-10 0,0 1-1 15,4-1-1-15,-4 0 0 0,5-3-32 0,-1-5-10 16,5 1 0-16,4 0 0 16,0-1-16-16,0 5-9 0,5-12-3 0,4 3 0 15,-5 9-99-15,10-9-20 0,-1 5-4 0,0 7-962 0</inkml:trace>
        </inkml:traceGroup>
        <inkml:traceGroup>
          <inkml:annotationXML>
            <emma:emma xmlns:emma="http://www.w3.org/2003/04/emma" version="1.0">
              <emma:interpretation id="{D8381D91-F626-4D9D-ADD7-6B90325AFC75}" emma:medium="tactile" emma:mode="ink">
                <msink:context xmlns:msink="http://schemas.microsoft.com/ink/2010/main" type="inkWord" rotatedBoundingBox="18973,297 20577,254 20610,1474 19006,1517"/>
              </emma:interpretation>
            </emma:emma>
          </inkml:annotationXML>
          <inkml:trace contextRef="#ctx0" brushRef="#br0" timeOffset="9878.7835">17273-277 576 0,'13'-8'51'0,"-4"-4"-41"15,-9 5-10-15,-5-5 0 0,1 4 100 0,4 0 19 16,0 0 3-16,0 5 1 0,-4-9-22 0,-5 4-4 16,9 8-1-16,0 0 0 0,0 0-24 0,-5-12-4 15,-3 8-2-15,-1 4 0 0,0 0-10 0,0 4-1 16,-8 8-1-16,-1-8 0 0,1 12-14 0,-10-9-4 16,5 9 0-16,-4 0 0 0,0 3 0 0,4 8 0 15,-9-7 0-15,5 3 0 0,-1 8-14 0,1 1-3 16,0 7-1-16,4 0 0 0,0 0-5 0,0 7-1 0,4-7 0 15,5 0 0-15,-4 8 12 0,8-8 1 0,5 0 1 16,4-4 0-16,0 0-26 0,4 4 0 0,0-4 0 0,1 1 0 16,4-1 11-16,-1 0-3 0,5-12-8 0,5 8 12 15,0 1-12-15,-5-5 0 0,9-8 0 0,-5 1 0 16,5-8 11-16,0-1-11 0,0-3 12 0,0-4-12 16,-5-4 14-16,5 0-4 0,5-4-1 0,3-8 0 15,1-3 5-15,-5 3 1 0,1-7 0 0,8-1 0 16,4-3 5-16,-12-1 2 0,-10-3 0 0,5-4 0 15,5 0 5-15,3-1 1 0,-12-3 0 0,-1-4 0 16,-8-4-16-16,9 4-4 0,4 0 0 0,-9 0 0 16,-4 8 20-16,-1-12 3 0,5 12 1 0,-4 0 0 0,-9 0-32 15,0 0 0-15,0-1 0 0,-4 5 0 0,4 4 12 0,-5-9-4 16,-8 13-8-16,0-4 12 0,9-1-12 0,-9 5 0 16,-9-5 0-16,0 9 0 0,4-1 0 0,-4 4 0 15,5 12-13-15,-14-7 4 16,0 14-98-16,9-7-19 0,5 8-4 0,-1 8-947 0</inkml:trace>
          <inkml:trace contextRef="#ctx0" brushRef="#br0" timeOffset="10353.5125">18370-441 1094 0,'0'-23'48'0,"0"11"11"0,0 0-47 0,4-7-12 15,0 3 0-15,-4 1 0 0,-4 7 92 0,4-12 16 16,0 9 3-16,0 3 1 0,-9-4 9 0,5 4 3 16,4 8 0-16,0 0 0 0,0 0-76 0,-13 8-14 15,-9 4-3-15,4 7-1 0,1 1 6 0,-1-1 2 16,-8 9 0-16,-1 3 0 0,6 4-18 0,-1 0-3 15,-5 4-1-15,1 4 0 0,-5 0 4 0,14 4 0 16,3-1 0-16,1 9 0 0,-4-4 12 0,4-1 2 16,17 5 1-16,0 3 0 0,1-11-13 0,-5 0-2 15,0 4-1-15,4-4 0 0,14-9-5 0,-5 1-1 0,-13-3 0 16,9-1 0-16,8 0-13 0,5-8 0 16,-4-4 0-16,-1 5 0 15,-4-1-108-15,9-15-27 0,44 15-5 0,-18-27-2 0</inkml:trace>
        </inkml:traceGroup>
        <inkml:traceGroup>
          <inkml:annotationXML>
            <emma:emma xmlns:emma="http://www.w3.org/2003/04/emma" version="1.0">
              <emma:interpretation id="{00421409-C9E2-4F0C-8C9D-8339D808BC99}" emma:medium="tactile" emma:mode="ink">
                <msink:context xmlns:msink="http://schemas.microsoft.com/ink/2010/main" type="inkWord" rotatedBoundingBox="21289,431 22105,409 22129,1305 21314,1327"/>
              </emma:interpretation>
            </emma:emma>
          </inkml:annotationXML>
          <inkml:trace contextRef="#ctx0" brushRef="#br0" timeOffset="11336.8907">19094-238 1324 0,'0'0'59'0,"4"-12"12"0,5 8-57 0,-1 0-14 0,6-11 0 0,3 11 0 15,1-8-36-15,4 4-11 0,0 1-1 0,8-5-1 16,-3 4 106-16,8 0 22 0,0-3 4 0,0 3 1 15,4-4 45-15,1 4 10 0,-5 4 1 0,4-3 1 16,1-5-113-16,-5 4-28 0,0-4 0 0,-4 5 0 16,0 7 47-16,-1-12 3 0,-3 8 1 0,-1 0 0 15,-4 4-41-15,0 0-10 0,0-8 0 0,-5 8 0 16,-4 8-76-16,1-8-16 0,-6 4-4 0,1 0-760 16</inkml:trace>
          <inkml:trace contextRef="#ctx0" brushRef="#br0" timeOffset="11768.0853">19155 464 1962 0,'0'0'43'0,"0"0"9"0,0 0 1 0,9 0 3 0,8 0-45 0,-4 0-11 16,5 0 0-16,0 0 0 0,8 0 83 0,0-8 14 16,5 4 3-16,0-4 1 0,4 0-37 0,0-3-7 15,0 3-1-15,4 0-1 0,-4-4-36 0,1 5-7 16,-6-1-2-16,1 0 0 15,0 0-34-15,-5 0-6 0,-4 8-2 0,0-11-1073 16</inkml:trace>
          <inkml:trace contextRef="#ctx0" brushRef="#br0" timeOffset="11075.6">19212-324 1638 0,'0'0'36'0,"0"0"7"0,0 0 1 0,0 0 3 0,0 0-38 0,0 0-9 15,0 0 0-15,0 0 0 0,0 0 69 0,0 0 12 16,0 0 3-16,0 16 0 0,0 3-26 0,-4 5-5 16,-1 3-1-16,5 4 0 0,-4 4-12 0,-1 4-4 15,5 0 0-15,-8 0 0 0,3 0-3 0,5 0-1 16,-9-4 0-16,9 0 0 0,-4 0 7 0,4 1 1 15,0-5 0-15,0-8 0 0,0 1-32 0,0-5-8 16,0 1 0-16,0-1 0 0,0 0 8 0,0-11-8 16,0 4 8-16,4 0-8 0,-4-12 0 0,0 7 0 15,0-7 0-15,5 8 0 16,-1 0-117-16,-4-8-19 0,0 0-3 0,0 0-842 0</inkml:trace>
          <inkml:trace contextRef="#ctx0" brushRef="#br0" timeOffset="11558.3007">19322 11 748 0,'0'0'33'0,"0"0"7"0,0 0-32 0,0 0-8 16,0 0 0-16,0 0 0 0,13 0 132 0,0 0 25 15,-4 0 5-15,4 0 1 0,4 0-95 0,5 0-18 0,5-7-4 0,-1 3-1 16,5 0-11-16,4 0-2 0,-4-8-1 0,-1 4 0 15,1 5-9-15,0-5-2 0,-5 0 0 0,0 0 0 16,-4 0-20-16,0 4 0 0,-4 1 0 0,-1-1 0 16,-4-4 0-16,1 8-8 0,-14 0 0 0,0 0-732 15</inkml:trace>
        </inkml:traceGroup>
        <inkml:traceGroup>
          <inkml:annotationXML>
            <emma:emma xmlns:emma="http://www.w3.org/2003/04/emma" version="1.0">
              <emma:interpretation id="{EF046EFB-CBF4-4595-987A-7A67183E63D1}" emma:medium="tactile" emma:mode="ink">
                <msink:context xmlns:msink="http://schemas.microsoft.com/ink/2010/main" type="inkWord" rotatedBoundingBox="22844,97 26244,5 26279,1280 22879,137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603.5056">22652-199 1728 0,'0'0'38'0,"8"-12"8"0,6 4 2 0,-1-3 0 0,4 3-39 0,1-12-9 16,-9 9 0-16,8 3 0 0,9-8 72 0,-4 5 12 15,5-5 2-15,-1 4 1 0,0 1-37 0,5-1-7 16,9 4-2-16,-5-8 0 0,-9 13-33 0,5-13-8 16,-1 12 0-16,1-12 0 0,0 13 0 0,0-9 0 15,-1 4 0-15,5 8 0 0,-8-8 0 0,-5 4 0 16,-5 0 0-16,1 4 0 0,-5 0 0 0,-4 0 0 0,-9 0 0 0,0 0 0 31,0 0-111-31,0 8-24 0,0-8-5 0,-9 16 0 0</inkml:trace>
          <inkml:trace contextRef="#ctx0" brushRef="#br0" timeOffset="14386.082">22731-234 1958 0,'0'0'43'0,"4"8"9"0,0 7 1 0,1 1 3 0,3 3-45 0,-3 5-11 0,-5-5 0 0,0 8 0 15,4 5 104-15,1-9 20 0,-1 8 3 0,5 0 1 16,-5-3-72-16,-4 3-13 0,0-4-3 0,5 1-1 16,-10 3-19-16,5-12-3 0,5 1-1 0,-5-1 0 15,-5 1-16-15,5-5 0 0,5-3 8 0,-1 0-8 16,0-4 9-16,-4-8-1 0,0 7-8 0,0-7 12 16,0 0-163-16,0 0-33 0,0 0-6 0,0 0-795 15</inkml:trace>
          <inkml:trace contextRef="#ctx0" brushRef="#br0" timeOffset="14985.0292">22783 288 1875 0,'9'0'41'0,"4"4"9"0,-4 4 2 0,8-8 0 0,-3 4-41 0,8 0-11 15,-1-4 0-15,-3 11 0 0,4-11 72 0,4-7 12 0,5 3 2 0,0 4 1 16,-5-4-70-16,0 0-17 0,5 4 0 0,-5-12 0 16,1 8 0-16,-1 1 0 0,-4-5 0 0,4 0-969 15</inkml:trace>
          <inkml:trace contextRef="#ctx0" brushRef="#br0" timeOffset="14798.9716">22827-90 1314 0,'0'0'58'0,"0"0"12"0,0 0-56 0,0 0-14 0,13 0 0 0,0 0 0 15,1-4 54-15,-1 4 8 0,0 0 2 0,4-8 0 0,5 8 4 0,0-4 2 16,0 4 0-16,0-3 0 0,0-1-25 0,4 4-5 15,5 0 0-15,-5-8-1 16,-4 4-74-16,5-4-14 0,-1 8-3 0,-4 0-1 0,0 0 77 16,0 0 16-16,0 0 4 0,-5 0-864 15</inkml:trace>
          <inkml:trace contextRef="#ctx0" brushRef="#br0" timeOffset="12739.6547">20664-16 806 0,'0'0'72'0,"0"0"-58"0,0 0-14 0,0 0 0 16,0 0 76-16,0 0 12 0,0 0 2 0,13 8 1 15,5 0-4-15,-1-4-1 0,-3 3 0 0,8-7 0 16,-5 0 10-16,5-7 1 0,-4-1 1 0,-1 4 0 16,5-8-29-16,-4 1-5 0,-1 3-2 0,1-8 0 15,-5 4-62-15,0-7-16 0,5 3-2 0,-10 5 0 16,5-9 66-16,-4 5 14 0,-4-1 2 0,3-4 1 15,-3 5-52-15,-1-5-13 0,1 1 0 0,-1-1 0 16,0 1 36-16,-4-8 4 0,0 3 0 0,0 9 1 16,0-17-32-16,0 9-9 0,-4 0 0 0,0-5 0 15,-1 9 0-15,5-12 0 0,-4 3 0 0,-1-3 0 16,1 4-36-16,0-1-3 16,4 9 0-16,-5-8 0 0,-4 7 39 0,5 1 0 0,0 7 0 0,-1-4 0 0,1 12 0 15,0-7 0-15,-5 7 0 0,4-4 0 0,-3 4 0 16,3 4 0-16,-4 0 0 0,1-8 0 0,3 4 0 0,5 4 0 15,0 0 0-15,0 0 0 0,0 0 0 0,-8 0 0 16,8 0 0-16,-9 4 0 0,4 4 0 16,5-8 0-16,0 0 0 0,-8 0-11 0,-1 4 11 0,9-4 0 15,-9 8 0-15,9-8 0 0,-4 15 0 0,-5-11 0 16,4 12 0-16,1-8 0 0,4 3 0 0,-4 9 0 16,-1-8 0-16,1 7 0 0,0 1 0 0,-1-1 0 15,5 5 0-15,-4-1 0 0,4 8 0 0,-5-4 0 16,5 5 0-16,0 11 0 0,0-16 0 0,-4 12 0 15,4-4 0-15,0 8 0 0,0-4 32 0,0-8 4 16,-4 8 2-16,4-4 0 0,4-4-10 0,0 1-1 0,1-1-1 16,-1 0 0-16,1-4-26 0,3 4 0 0,1-11 0 15,0 3 0-15,0-3 0 0,-1 3 0 0,1-11 0 0,4 0 0 16,1 3 0-16,-1-7 0 0,0 4 0 0,0-8 0 16,5 0 0-16,-1 7 0 0,-4-11 0 0,5 0 0 31,-1 4-168-31,1-4-40 0,13-4-7 0,-5-4-1 0</inkml:trace>
          <inkml:trace contextRef="#ctx0" brushRef="#br0" timeOffset="13521.3973">21309-24 633 0,'0'-15'56'0,"4"15"-44"0,1-8-12 0,4 4 0 16,-5-8 80-16,5 5 13 0,0-5 3 0,-1 8 1 0,-3-4 7 16,-1-4 2-16,5 5 0 0,0-1 0 0,-9 0-30 0,0 4-7 15,4-4-1-15,-4 8 0 0,0 0-11 0,0 0-2 16,0 0-1-16,0 0 0 0,0 0 6 0,-9 8 2 15,1 0 0-15,-6 4 0 0,1 7-40 0,0-7-8 16,0 0-2-16,0 7 0 16,0 1-34-16,-1 3-7 0,6-4-2 0,-1 5 0 0,0-1 63 0,5-3 12 15,-1-5 2-15,1 5 1 0,4-8-24 0,0 3-5 16,0 1-1-16,0-16 0 0,0 0-17 0,9 4 0 16,-9-4-13-16,8 4 5 0,10-1 8 0,-5 5 9 15,0-8-1-15,5 0-8 0,-5-8 22 0,5 5-2 16,-1 3-1-16,-4-4 0 0,-4 0-19 0,0-4-19 15,4 4 4-15,-4-4 1 0,0 0 14 0,-1 1 0 16,1-5 0-16,0-4 0 0,0 5 8 0,-1-1-8 16,1-8 0-16,-4 9 0 0,3-9 0 0,1 5-9 15,-4 3-1-15,-1-11 0 0,0 3 20 0,1 4 4 0,-5-3 1 0,0-1 0 16,0 1-15-16,0-4 11 0,0 7-11 0,-5 0 10 16,5 5-24-16,-4 3-5 0,-5-4-1 0,5 12 0 15,-5 0 20-15,9 0 0 0,-9 4 0 0,0 4 0 16,-4 0 0-16,0 3 0 0,-4-3 0 0,3 12 0 15,1-9-20-15,-4 9-1 0,-1-1 0 16,-4 1-931-16</inkml:trace>
          <inkml:trace contextRef="#ctx0" brushRef="#br0" timeOffset="14094.0122">21919-133 1958 0,'9'-12'43'0,"-1"5"9"0,6-5 1 0,-1 0 3 0,0 4-45 0,0 1-11 15,-4-1 0-15,0-4 0 0,-5 4 53 0,5-3 9 16,-9 11 2-16,0 0 0 0,-5-8-52 0,5 8-12 16,0 0 0-16,-8 0 0 0,-6-8 0 0,1 8 0 15,-4 8 0-15,4-8 0 0,-1 8 0 0,-3 3 0 16,-1-3 0-16,1 4 0 0,-1 3 0 0,5 1 0 15,-4 0 0-15,3 3 0 0,1 5 0 0,0-5 0 0,4-3 0 16,1 3 0-16,-1 1 0 0,4-5 0 16,5 1 0-16,0-1 0 0,0-7 0 0,0 4 0 0,0-12 0 15,0 0 0-15,0 0 0 0,9 0 0 16,4 0 0-16,0-12 0 0,1 4 0 0,-6 1 0 16,6-1 0-16,-6-4 0 0,5 0 0 0,-4 1 0 0,-4-5 0 0,3 4 0 15,1-7 0-15,4 3 0 0,1 5 0 0,-1-9 0 16,-5 8 0-16,1 5 0 0,4-5 0 0,1 4 0 15,-10 4 0-15,5 0 0 0,4 0 0 0,-4 8 0 16,-1 0 0-16,-3 4 0 0,4 8 0 0,-1-9 0 16,1 13 13-16,0-4 0 0,-5 3 0 0,5 4 0 15,-5 5-13-15,1 3 0 0,-5 0 0 0,0 4 0 16,-5 0 0-16,1 0 0 0,0 1 0 0,-5-5 0 16,0 0 0-16,-4-4-18 0,-5 4 4 0,1-3 1 15,-5-1 33-15,0-8 6 0,-4 1 2 0,-1-1 0 16,5-3-8-16,-4-4 0 0,4 7-1 0,0-15 0 0,0 0-3 15,5 8 0-15,-1-12 0 0,1 0 0 0,3 0 40 16,1-8 7-16,0 0 1 0,4 4 1 0,1-7-52 0,-1 3-13 16,4-8 0-16,1 4 0 0,4-3 0 0,0-1 0 15,0 1 0-15,9 3 0 0,0-8 0 0,-1 1 0 16,10 0 0-16,-1-5 0 16,5 9-219-16,5-5-46 0</inkml:trace>
          <inkml:trace contextRef="#ctx0" brushRef="#br0" timeOffset="15295.8037">23902-652 1267 0,'18'0'112'0,"-10"4"-89"0,1 4-23 0,-5 4 0 0,1 3 56 0,8 5 6 15,0 7 2-15,0 4 0 0,-4 5 44 0,4-1 8 16,0 8 3-16,-4-1 0 0,-4 1-7 0,-5 4-2 16,4 4 0-16,-4-4 0 0,4-1-15 0,1 5-3 15,-1-8-1-15,1 0 0 0,3 0-73 0,-3 0-18 16,-14-8 0-16,5-4 0 0,-1 0 20 0,1-3 1 15,-1 3 0-15,-3-12 0 0,-14 1-33 0,4-1-8 16,1 1 0-16,-10-1-1 16,-8 1-7-16,0-5 0 0,0 5-1 0,0 3-739 15,-9-3-147-15</inkml:trace>
        </inkml:traceGroup>
        <inkml:traceGroup>
          <inkml:annotationXML>
            <emma:emma xmlns:emma="http://www.w3.org/2003/04/emma" version="1.0">
              <emma:interpretation id="{346669E6-D89C-40A1-B90D-E095E34A3A20}" emma:medium="tactile" emma:mode="ink">
                <msink:context xmlns:msink="http://schemas.microsoft.com/ink/2010/main" type="inkWord" rotatedBoundingBox="27416,365 28094,347 28132,1739 27454,1758"/>
              </emma:interpretation>
              <emma:one-of disjunction-type="recognition" id="oneOf5">
                <emma:interpretation id="interp5" emma:lang="" emma:confidence="1">
                  <emma:literal>?</emma:literal>
                </emma:interpretation>
                <emma:interpretation id="interp6" emma:lang="" emma:confidence="0">
                  <emma:literal>!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7</emma:literal>
                </emma:interpretation>
                <emma:interpretation id="interp9" emma:lang="" emma:confidence="0">
                  <emma:literal>7.</emma:literal>
                </emma:interpretation>
              </emma:one-of>
            </emma:emma>
          </inkml:annotationXML>
          <inkml:trace contextRef="#ctx0" brushRef="#br0" timeOffset="16373.9222">25223-226 403 0,'0'0'17'0,"0"0"5"0,0 0-22 0,4-8 0 0,5 4 0 0,-5-8 0 16,0 4 248-16,1 1 44 0,-1-5 10 0,5 4 2 15,4-4-192-15,-4 5-39 0,4-9-7 0,0 8-2 16,5-4-4-16,-1-3-2 0,-3 7 0 0,3-8 0 16,5 5-23-16,-4-1-5 0,8-4-1 0,-4 5 0 15,4-1 10-15,-4 0 1 0,0 1 1 0,4 7 0 16,-8-8-18-16,4 8-4 0,-5 0-1 0,5-4 0 16,0 5-6-16,-4-1 0 0,-1 0-1 0,1 4 0 31,-1 0-32-31,-3 4-7 0,3-4 0 0,-4 4-1 0,0-4 29 0,5 0 0 0,-5 3 0 0,0 5 0 15,1-4 0-15,-6 4 0 0,1 4 0 0,0-1 0 16,-5 1 0-16,1-4 0 0,-1 7 0 0,0 1 0 16,-8 4 45-16,0-1 15 0,-5 1 4 0,0 3 0 0,0 4-52 15,-4 1-12-15,-4 3 0 0,-1 4 0 0,0-4 0 16,1 8 0-16,-5 0 0 0,0 4 0 0,5 0 54 16,-1 0 8-16,-4-4 2 0,4 0 0 0,1 0-64 0,4 0-18 15,-5 0-1-15,9-8 0 16,1 4-21-16,-5-8-4 0,-1 4 0 0,6 1-1 0</inkml:trace>
          <inkml:trace contextRef="#ctx0" brushRef="#br0" timeOffset="16569.2387">25916 865 1958 0,'0'0'87'0,"0"0"17"0,0 0-83 0,0 0-21 0,0 0 0 0,0 0 0 16,0 0 56-16,0 0 6 0,0 0 2 0,0 0 0 16,0 0-56-16,0 0-8 0,0 0 0 0,0 0-10 15,0 0-39-15,0 0-8 0,0 0-2 0,0 0-549 16,0 0-109-16</inkml:trace>
        </inkml:traceGroup>
      </inkml:traceGroup>
    </inkml:traceGroup>
    <inkml:traceGroup>
      <inkml:annotationXML>
        <emma:emma xmlns:emma="http://www.w3.org/2003/04/emma" version="1.0">
          <emma:interpretation id="{6B79588E-10D9-42B2-BDD7-C2BB0436F641}" emma:medium="tactile" emma:mode="ink">
            <msink:context xmlns:msink="http://schemas.microsoft.com/ink/2010/main" type="paragraph" rotatedBoundingBox="1966,2568 31272,1344 31429,5107 2123,63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B1DF25-A568-4B9D-A190-896190D37C25}" emma:medium="tactile" emma:mode="ink">
              <msink:context xmlns:msink="http://schemas.microsoft.com/ink/2010/main" type="inkBullet" rotatedBoundingBox="1988,3111 2648,3084 2694,4180 2034,4207"/>
            </emma:interpretation>
          </emma:emma>
        </inkml:annotationXML>
        <inkml:trace contextRef="#ctx0" brushRef="#br0" timeOffset="20352.186">-206 2402 403 0,'9'-12'17'0,"-9"12"5"0,0-8-22 0,0 1 0 0,0-5 0 0,0 4 0 16,0 0 199-16,0 1 35 0,0 7 7 0,0-8 2 16,0 8-123-16,0-8-24 0,0 4-4 0,0-8-2 15,0 8-22-15,0 4-5 0,-9-7-1 0,9 7 0 16,0 0-26-16,0 0-6 0,0 0-1 0,0-8 0 16,0 0-2-16,9 4-1 0,-9 4 0 0,0-4 0 15,4 0-14-15,-4 4-2 0,0 0-1 0,4-7 0 16,1 3-9-16,-5 4 8 0,9-8-8 0,-9 8 8 0,0 0 7 15,0 0 1-15,0 0 0 0,0 0 0 0,0 0-16 16,0 0 0-16,0 0 0 0,0 0 0 0,0 0 0 16,0 0 0-16,0 0-8 0,4 12 8 0,0-5 0 0,10 5 0 15,-14 0 0-15,8 3 9 0,-3 1-9 0,-1 3 0 16,0 1 0-16,5-1 0 0,-9 13 0 0,5-5 10 16,-1 4-10-16,0 0 10 0,5 4 7 0,-4 4 2 15,-5-3 0-15,0 3 0 0,4 7-11 0,-4-3-8 16,-4 0 12-16,4 0-12 0,-5-4 29 0,5 4-1 15,-4-8 0-15,-1 4 0 0,5-4-2 0,-4 0-1 16,0-4 0-16,-1 1 0 0,-4-5-7 0,5-4-2 16,-5-3 0-16,5-1 0 0,4-3-16 0,0-4 10 15,-4 3-10-15,4-3 8 0,0 0-8 0,0-5 0 16,0-7 9-16,4 12-9 0,-4 0 0 0,4-4 0 16,-4-1 0-16,5 1 0 15,3 4-171-15,1-4-38 0,-9-8-8 0,0 0-679 0</inkml:trace>
        <inkml:trace contextRef="#ctx0" brushRef="#br0" timeOffset="20705.2433">307 2987 1522 0,'0'0'68'0,"0"0"13"0,9-4-65 0,4-4-16 16,5 4 0-16,-5-3 0 0,4-1 100 0,5 4 16 16,-8 0 3-16,3 0 1 0,-4 0-52 0,-4 4-11 15,4 4-1-15,-13-4-1 0,0 0-31 0,9 8-5 16,-9-8-2-16,4 4 0 0,-4-4 1 0,0 0 0 16,0 0 0-16,0 0 0 0,0 0-3 0,0 0-1 15,0 0 0-15,0 0 0 0,0 0-2 0,0 0-1 16,0 0 0-16,0 0 0 0,-4 4 15 0,4-4 3 15,0 0 1-15,0 0 0 0,0 0-30 0,0 0 0 16,-9 0 0-16,9 0 0 0,-9-4 0 0,9 4 0 16,-8 0 0-16,8 0 0 0,0 0 0 0,0 0 8 15,0 0-8-15,0 0 0 16,0 0-66-16,0 0-16 0,0 0-3 0,0 0-599 16,8-4-119-16</inkml:trace>
      </inkml:traceGroup>
      <inkml:traceGroup>
        <inkml:annotationXML>
          <emma:emma xmlns:emma="http://www.w3.org/2003/04/emma" version="1.0">
            <emma:interpretation id="{69FFF52C-89BE-4076-AAD3-9CD7F6C500AF}" emma:medium="tactile" emma:mode="ink">
              <msink:context xmlns:msink="http://schemas.microsoft.com/ink/2010/main" type="line" rotatedBoundingBox="4617,2457 31272,1344 31349,3191 4694,4304"/>
            </emma:interpretation>
          </emma:emma>
        </inkml:annotationXML>
        <inkml:traceGroup>
          <inkml:annotationXML>
            <emma:emma xmlns:emma="http://www.w3.org/2003/04/emma" version="1.0">
              <emma:interpretation id="{B1E2EA09-AE12-447C-98FB-865C1EBA893B}" emma:medium="tactile" emma:mode="ink">
                <msink:context xmlns:msink="http://schemas.microsoft.com/ink/2010/main" type="inkWord" rotatedBoundingBox="4627,2684 10413,2442 10472,3851 4685,409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2079.9679">2975 2269 806 0,'0'0'36'0,"0"0"7"0,0-7-35 0,0-5-8 16,4 4 0-16,-4 0 0 0,0 8 65 0,0 0 11 15,-4-8 3-15,4 8 0 0,-5-7-34 0,1 7-6 16,-5-4-2-16,-4 0 0 0,4 4-13 0,0 0-2 15,-4 0-1-15,0 0 0 0,0 0 3 0,0 0 1 16,0 4 0-16,-5 0 0 0,1 0 15 0,-5 3 2 16,4-3 1-16,-4 4 0 0,0 4-15 0,5-1-4 15,-10 1 0-15,5 0 0 0,0 0-12 0,5 7-4 16,-9 1 0-16,4-9 0 0,4 1-8 0,-4 4 8 16,5-5-8-16,-1 1 8 0,5 4-8 0,0-5 0 15,0-3 0-15,4 4 8 0,-4 3-8 0,13-11 0 16,0-4 0-16,0 0 8 0,4 4-8 0,5 4 0 15,0-4 0-15,8 0 8 0,1 4-8 0,4-1 0 16,-1 1 0-16,6 0 0 0,4 0 0 0,-1 3 0 0,5-3 0 16,-4 4 0-16,4 4 0 0,0-1 0 0,0 5 0 0,-4-9 0 15,0 9 0-15,-1-5 0 0,1 5 0 0,0-4 0 16,-14 3 0-16,5 1 0 0,0 3 0 0,-4-11 0 16,-5-1 0-16,0 5 0 0,-4-8 0 0,-5 3 0 15,1 1 33-15,-5-12 2 0,0 12 0 0,0-12 0 16,-5 12 5-16,-3-1 2 0,-6-3 0 0,1 4 0 15,-4-1-3-15,-5 1-1 0,4-4 0 0,-8 4 0 16,-5-5-22-16,5 5-4 0,-5-4 0 0,-4 0-1 16,-4-4-11-16,8 3 0 0,-4 1 9 0,8-4-9 0,-3-4 0 15,8 4 8-15,0-4-8 0,4 4 0 0,14-8 0 0,4 4-18 16,0 0 3-16,0 0-620 16,9-4-124-16</inkml:trace>
          <inkml:trace contextRef="#ctx0" brushRef="#br0" timeOffset="22480.5515">3668 2468 1335 0,'0'0'59'0,"0"0"13"0,0 0-58 0,0 0-14 0,0 0 0 0,0 12 0 16,-5-4 70-16,-3 3 11 0,3-3 3 0,-3 4 0 15,-1 7-16-15,-4-3-4 0,4-4 0 0,-4 7 0 16,-1 5-41-16,6 3-9 0,-5-4-2 0,4 5 0 16,0-1 16-16,0 0 4 0,5 1 0 0,-1-5 0 15,5 0-32-15,-4-3 0 0,8-1 0 0,1 1 0 16,4-8 0-16,-5-1 0 0,0-3 0 0,10 0 0 16,-6 0 13-16,10-8 0 0,-5-4 0 0,5 0 0 15,-5-4-1-15,9 0 0 0,0-11 0 0,-5 3 0 16,1-3-3-16,4-5-1 0,0-3 0 0,0 0 0 15,-5-1 20-15,1 1 3 0,-10 0 1 0,1-1 0 16,0 5-24-16,0 0-8 0,-9-9 0 0,0 9 0 16,-5 4 23-16,5-1-2 0,-8 4 0 0,3 1 0 0,-4 3-2 15,1 4-1-15,-6-3 0 0,1 7 0 0,0 4-18 16,0 0 8-16,-5 0-8 0,5 4 0 0,5 7 0 16,-6-3 0-16,-3 4 0 0,4 3-12 15,-5 1-112-15,5 4-21 0,-5 3-5 0</inkml:trace>
          <inkml:trace contextRef="#ctx0" brushRef="#br0" timeOffset="22843.437">4137 2449 1594 0,'9'-20'71'0,"-5"16"14"0,5 0-68 0,0 4-17 0,-5 0 0 15,5 0 0-15,0 0 48 0,-5 0 7 0,-4 0 1 0,9 12 0 16,-5 0-21-16,5 7-4 0,0 1-1 0,-5 3 0 16,1-3 3-16,4 3 1 0,-1 4 0 0,-3-3 0 15,4 3-18-15,-1-3-4 0,-3-5-1 0,3 1 0 16,-3 3 1-16,-1-7 1 0,1-1 0 0,-1-3 0 16,0 0 22-16,-4-12 4 0,0 0 1 0,0 0 0 15,0 0-5-15,0 0-1 0,0 0 0 0,0 0 0 16,0 0 10-16,0 0 1 0,0 0 1 0,-13-4 0 15,9-8 2-15,-5 0 0 0,5-3 0 0,-1-1 0 16,5-3-30-16,0-1-6 0,0 1 0 0,5-5-1 16,-1-3-11-16,5 3 0 0,-5 1 0 0,9 4 0 15,1-5 0-15,3 5 0 0,-4 3 0 0,0 4 0 16,5 1-25-16,0-1-4 0,-1 4-1 0,1 4 0 16,4 0-187-16,0 4-38 0,17-7-7 0,-8 3-2 0</inkml:trace>
          <inkml:trace contextRef="#ctx0" brushRef="#br0" timeOffset="23076.944">4888 2359 979 0,'0'0'43'0,"0"0"9"0,4-8-41 0,0 0-11 15,-4 8 0-15,9-3 0 0,-5-5 201 0,10 4 39 16,-1-4 7-16,4 8 1 0,1-12-152 0,4 8-30 0,4-7-6 0,0 3-2 15,5-4-24-15,4-3-5 16,5 3-1-16,-1 0 0 0,-4 1-6 0,0-1-2 0,1 0 0 0,-1 1 0 16,0 3-20-16,-5-4 0 0,1 4 0 0,-5 0 0 31,-4 1-35-31,0-5-1 0,-4 8-1 0,-1 0-607 0,1-4-120 0</inkml:trace>
          <inkml:trace contextRef="#ctx0" brushRef="#br0" timeOffset="23347.8963">5353 1755 518 0,'17'-12'46'0,"-12"0"-37"0,-1 4-9 0,5 1 0 0,-1-1 241 0,1 4 47 15,-9 4 8-15,5-4 3 0,-5 4-149 0,0 0-30 16,0 0-5-16,4 16-2 0,0-1-42 0,-4 5-9 15,0 3-2-15,-4 4 0 0,0 9-14 0,-1-1-3 16,-4 0-1-16,1 0 0 0,3 8-9 0,1 4-1 16,0-8-1-16,-1 3 0 0,1 5-17 0,4-4-3 15,-5 0-1-15,1 4 0 0,4 0-10 0,-4-8 0 16,-1 7 0-16,1 1 0 16,-5-4-34-16,0 4-6 0,5 0 0 0,-1-4-680 15,-3-1-136-15</inkml:trace>
          <inkml:trace contextRef="#ctx0" brushRef="#br0" timeOffset="23620.1585">5967 2464 1094 0,'0'0'97'16,"0"0"-77"-16,0 0-20 0,0 0 0 16,0 0 217-16,0 0 40 0,0 0 8 0,0 0 2 0,0 0-163 0,9 0-32 15,-9 0-6-15,8 8-2 0,1 0-32 0,0 0-8 16,0 3 0-16,-1 1-1 0,1 4 8 0,-9-16 1 16,0 0 1-16,9 11 0 0,-5 5-33 0,5-4 0 15,-9-12 0-15,9 11 0 16,0 5-89-16,-5-8-25 0,-4-8-5 0</inkml:trace>
          <inkml:trace contextRef="#ctx0" brushRef="#br0" timeOffset="23757.7902">6138 2055 2095 0,'0'-4'46'0,"-4"-15"10"0,4 3 1 0,0 4 2 0,4 1-47 0,0 3-12 16,-4 0 0-16,5 0 0 0,-5 8 0 0,0 0 0 15,8 4 0-15,1 4-619 0,0 0-125 0</inkml:trace>
          <inkml:trace contextRef="#ctx0" brushRef="#br0" timeOffset="24182.733">6581 2340 1713 0,'13'3'76'0,"-4"1"16"0,-5 4-74 0,9 0-18 0,-4 4 0 0,0 3 0 0,0-3 86 0,0 4 14 16,-5-5 2-16,5 5 1 0,0 3-46 0,-5-7-9 16,0 0-1-16,1-1-1 0,-1 5-26 0,0-8-4 15,-4-8-2-15,0 8 0 0,0-1-6 0,0-7 0 16,0 0-8-16,0 0 12 0,0 0 1 0,0 0 0 15,0 0 0-15,0 0 0 0,9-3 31 0,0-9 7 16,0 0 1-16,4-3 0 0,-4-1-32 0,4 0-7 16,-4-7-1-16,4 0 0 0,0-1-12 0,0-3 0 15,5 0 0-15,-5 7 0 0,4-11 10 0,1 11-1 16,4-3 0-16,0 3 0 0,-5 1-9 0,1 7 0 16,-1 5 0-16,1 3 0 0,0 0 0 0,-5 4 0 15,4 4 0-15,-4 7 0 0,1-7-8 0,-1 8 8 16,0 3 0-16,4-3 0 0,1 4 0 0,-9-1 0 15,4 5 0-15,5-5 0 0,-5 5 0 0,4-4-14 16,1-1 3-16,-9 1 1 0,-1-1 10 0,1 1-10 16,4 0 10-16,5-5-770 0,-5 1-148 15</inkml:trace>
          <inkml:trace contextRef="#ctx0" brushRef="#br0" timeOffset="24796.1516">7801 2343 979 0,'17'-19'43'0,"-4"7"9"16,1 1-41-16,3-5-11 0,1 0 0 0,-1 1 0 16,5-5 213-16,-4 5 41 0,-5 3 8 0,4 0 2 15,-3-7-160-15,-1 3-31 0,-5 1-6 0,1 3-2 16,0 4-17-16,-5 0-4 0,1 1-1 0,-5 7 0 0,0 0 9 16,4-8 3-16,1 0 0 0,-5 0 0 0,0 8-22 0,0 0-4 15,-5-8-1-15,5 8 0 0,0 0 0 0,0 0 0 16,5-4 0-16,-5 4 0 0,0 0-28 0,0 0 0 15,0 0 0-15,-9-3 0 0,0 6 0 0,0-3 0 16,-4 8 0-16,4 0 0 0,-8 0 0 0,4 4 0 16,-5-1 0-16,1 5 0 0,-5 3 0 0,0 1 0 15,0 3 0-15,0 1 0 0,4 3 0 0,1 0 0 16,-1-3 0-16,1-5 0 0,8 4 0 0,4-3 0 16,-3-1 0-16,3-3 0 0,5 0-12 0,0-5-8 15,0-3-1-15,0-8-1 0,5 8 22 0,-5-8 0 16,8 0 0-16,6 0 0 0,-1-8 0 0,0-4 0 15,0 5 0-15,9-9 0 0,-4 0 0 0,3-3-11 16,6 3 3-16,-5 1 0 0,4 3 8 0,0-11 0 16,-8-1 0-16,8 9 0 0,1-5 0 0,-5 8-10 15,-1 1 10-15,1 3-10 0,-4 0 10 0,-1 8 0 0,1-4 0 16,-5 8 0-16,0 0 0 0,1 4-12 0,-1 4 4 16,-5 3 0-16,-3 1 8 0,4 3 0 0,-5 5 0 0,0-1 0 15,1-3 0-15,-5 3 8 0,-5 4-8 0,5 1 0 16,-4-5 8-16,-5 4-8 0,5 1 8 0,-5-1-8 15,0 0 12-15,-4-3-3 0,4-1 0 0,1 4 0 16,-6 1 11-16,1 3 3 0,-4-4 0 0,-1 0 0 16,1 5-23-16,-1-5 0 0,-4 0 0 0,0 0 0 15,5-3 0-15,-5 3 0 0,0-7 0 0,0-1 0 16,0 1 20-16,4-5-1 0,-4 1 0 0,5-8 0 16,-1-4 3-16,1-1 1 0,4 1 0 0,4-8 0 15,-4 1 5-15,4-1 0 0,5-8 1 0,-1-4 0 0,1 1-12 0,8-9-2 16,1 1-1-16,3-4 0 0,5-5-14 0,5 1 0 15,4-8 0-15,-5 4 0 0,10 0-17 0,-1 4-3 16,-8 0-1-16,8 7 0 16,0 1-72-16,1 3-15 0,-5 9-2 0,4-1-1088 15</inkml:trace>
        </inkml:traceGroup>
        <inkml:traceGroup>
          <inkml:annotationXML>
            <emma:emma xmlns:emma="http://www.w3.org/2003/04/emma" version="1.0">
              <emma:interpretation id="{7196F43A-41C5-475C-899D-F865037A3573}" emma:medium="tactile" emma:mode="ink">
                <msink:context xmlns:msink="http://schemas.microsoft.com/ink/2010/main" type="inkWord" rotatedBoundingBox="11952,2151 13765,2075 13822,3432 12008,350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5833.3932">9784 2074 1033 0,'0'0'22'0,"0"0"5"0,0 0 1 0,0 0 2 0,0 0-30 0,8-3 0 16,1-1 0-16,-4-4 0 0,3 0 102 0,1 8 14 0,4-12 4 0,5 5 0 15,-1-5-40-15,10-4-7 0,3 1-1 0,1 3-1 16,0 0-27-16,0-3-6 0,4 7-1 0,0-4 0 16,0 4-25-16,0 1-12 0,0 3 10 0,0 0-10 15,0-4-28 1,-8 4-11-16,3-4-2 0,-3 0-488 0,-5 5-98 0</inkml:trace>
          <inkml:trace contextRef="#ctx0" brushRef="#br0" timeOffset="26153.6733">10315 1396 1108 0,'0'0'49'0,"-5"4"11"0,-4 0-48 0,5 3-12 16,-5 5 0-16,5 0 0 0,-5 7 81 0,0 5 15 16,5-1 2-16,-5 4 1 0,5 1-23 0,-5 3-4 15,5 4 0-15,-5 4-1 0,4-4-11 0,-3 12-1 16,-1-8-1-16,0 8 0 0,0 0-14 0,1-5-2 16,-6 1-1-16,1 4 0 0,4 0-15 0,-4 0-3 0,0-8-1 15,4 4 0-15,-4-8-22 0,0 4 0 0,4 0 0 16,-4 4-8-16,-4-16 8 0,3 8 14 0,1-4-3 15,0 0-1 1,4-7-67-16,-4-1-14 0,4-3-2 0,5-5-528 0,4-3-106 16</inkml:trace>
          <inkml:trace contextRef="#ctx0" brushRef="#br0" timeOffset="26807.7872">10793 1283 1677 0,'0'-24'74'0,"0"20"16"0,4-3-72 0,1 7-18 16,-5 0 0-16,0 0 0 0,0 0 60 0,13 11 8 16,-4 5 1-16,-1 7 1 0,5 9-31 0,-8-1-7 15,4 4 0-15,-1 12-1 0,-8-4 2 0,5 7 1 16,-1-3 0-16,-4 8 0 0,0-1 2 0,-4 1 1 15,-1-1 0-15,1 5 0 0,-5 3-14 0,0 5-3 16,-4-5-1-16,0-7 0 0,0-5-11 0,0 1-8 16,-5-4 9-16,1 0-9 0,-1-1 0 0,1-7 0 15,-1-4 0-15,-4-3 0 0,5-5 21 0,3-4 8 16,6-3 2-16,-1-8 0 0,0-1-31 0,9-11 8 16,0 0-8-16,0 0 0 0,0 0 0 0,0 0 11 15,0-11-11-15,-4-1 10 0,4 0-10 0,0 0 0 16,0-3 9-16,0-1-9 0,13-3 0 0,-4 3 0 15,4 1 0-15,0 3 0 0,0 0-9 0,0 4 9 0,0-3-10 16,1 7 10-16,-1 0 0 0,0 4 0 0,4 0 0 16,1 4 0-1,0 4-31-15,4-5 0 0,-1 5 0 0,1 0 0 0,0 0 5 0,0 4 1 0,5-5 0 0,3 1 0 32,1-4-9-32,0 0-2 0,-1-4 0 0,6 0 0 0,3 0 4 15,0-8 0-15,-3 0 0 0,7 1 0 0,-3-1 6 0,-1 0 2 0,1-8 0 0,-1 5 0 16,-4-1 12-16,-4-4 2 0,-4 1 1 0,-1 3 0 15,-4-7 9-15,-9 3 0 0,0-4 0 0,0 1 0 16,-8-1 0-16,-1 1 12 0,0-4-2 0,-4-1-1 0,-4 1 11 16,0 3 1-16,-5-3 1 0,0 3 0 0,0 5 10 15,-4-1 1-15,-4 5 1 0,3-5 0 0,-3 8-5 0,-1 0-1 16,-4 8 0-16,0 0 0 0,-4 0-28 0,4 8 0 16,0 4 0-16,0 3 0 0,-4 1 10 0,8 7 2 15,-3 5 1-15,3-1 0 0,9 4 3 0,-4 4 0 16,4-7 0-16,5 3 0 0,8 0-2 0,1-4 0 15,3 4 0-15,1-3 0 0,4 3-5 0,5-4-1 16,-1 1 0-16,5-5 0 0,0 0 5 0,0-7 1 16,5 3 0-16,-1-7 0 15,5 4-96-15,-1-8-19 0,1-5-4 0</inkml:trace>
        </inkml:traceGroup>
        <inkml:traceGroup>
          <inkml:annotationXML>
            <emma:emma xmlns:emma="http://www.w3.org/2003/04/emma" version="1.0">
              <emma:interpretation id="{43327489-F607-4808-AA95-4AB2E90C1C63}" emma:medium="tactile" emma:mode="ink">
                <msink:context xmlns:msink="http://schemas.microsoft.com/ink/2010/main" type="inkWord" rotatedBoundingBox="15252,2185 18680,2042 18732,3272 15303,3415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7744.2813">13087 2145 1130 0,'0'0'50'0,"0"0"10"0,0 7-48 0,0 1-12 16,0 8 0-16,5-12 0 0,-5 11 49 0,4-11 7 15,5 4 2-15,0 0 0 0,-1-4 14 0,10 3 2 16,-5-7 1-16,9 0 0 0,-4-7 5 0,8 3 2 15,-4-4 0-15,4-4 0 0,1-3-22 0,-6-1-5 16,6 1-1-16,-1-1 0 0,-4 0-30 0,0-3-7 16,0-1-1-16,0 5 0 0,-5 3-16 0,-3-7 0 15,-1-5 0-15,0 9 0 0,0-5 0 0,-4 4 0 16,-5 1 8-16,1-1-8 0,-1 1 24 0,-4-5 2 16,0 1 0-16,0 3 0 0,-4 4-14 0,-1 1-4 15,1-1 0-15,-1 4 0 0,-3 0-8 0,-1 1 8 16,5-1-8-16,-10 4 8 0,10 4 0 0,-9 4 0 15,-5-4 0-15,-4 8 0 0,5-1-8 0,-10 5 0 16,1 4 0-16,0-1 0 0,-1 5 11 0,1 3-3 16,0 1-8-16,-1 3 12 0,1 0-12 0,9 4 9 0,-5 1-9 15,4-1 8-15,5 0-8 0,4-4 0 0,0 1 0 16,5-1 0-16,4 0 0 0,0-4 0 0,0 1 0 0,4-1 0 16,10-3 0-16,-1-1 0 0,0 1 0 0,4-5 0 15,10-3-80-15,-5 0-11 16,0-4-2-16,0-5-551 0,4 1-111 0</inkml:trace>
          <inkml:trace contextRef="#ctx0" brushRef="#br0" timeOffset="28250.453">13895 2098 806 0,'8'-20'36'0,"-3"13"7"0,-1-1-35 0,9-4-8 16,-8 0 0-16,3 5 0 0,1-13 155 0,-4 4 29 15,3 5 5-15,-3 3 2 0,-1 0-76 0,-4 8-15 16,0 0-4-16,0 0 0 0,0 0-35 0,0 0-7 15,0 0-2-15,0 0 0 0,-9-4-36 0,-4 8-7 16,-4-4-1-16,4 12-8 0,-5 3 11 0,5 1-11 16,-5 4 10-16,1 3-10 0,-1 4 8 0,1 1-8 15,3-5 0-15,1 8 0 0,0 0 0 0,0-7 0 16,9-1 0-16,-5 0 0 0,4 1 8 0,1-5-8 16,0 1 0-16,4-8 0 0,4 3 8 0,0-7-8 15,-4 4 0-15,5-5 9 0,-5-7-9 0,13 0 10 16,-4 4-10-16,0-8 10 0,4 1-10 0,0-5 0 15,0-4 0-15,0 0 8 0,0 5-8 0,-4-13 12 16,9 1-12-16,-5-1 12 0,-4-3-12 0,4-5 0 0,0-3 0 16,0 0 0-16,5-4 0 0,-1-4 8 0,1-4-8 15,-1-4 8-15,5 0-8 0,5 1 8 0,-6-1-8 16,6 0 8-16,-5-4-8 0,4 5 0 0,-8-5 0 0,-1 0 0 16,1 4 0-16,-5 4 0 0,0 1 0 0,0 3 0 15,-4 0 0-15,0 3 0 0,0 13 0 0,-5 4 0 16,-4-1 16-16,4 4 8 0,-8 5 2 0,4 3 0 15,0 8-14-15,0 0-4 0,0 0 0 0,-9 4 0 16,0 8-8-16,1 7 0 0,-1-7 0 0,-4 15 0 16,-1-4 0-16,6 5 0 0,-5 3 0 0,4 12 0 15,-4-16 0-15,4 8 0 0,0 4 0 0,0 4 0 16,5-8 0-16,0 4 0 0,-5 4 0 0,9 0 0 16,-5-4 0-16,5 4 8 0,-4-4-8 0,0 4 8 0,4-4 0 0,0 4 0 15,0-4 0-15,-5 0 0 0,5-4-17 0,0 4-4 16,0-16-1-16,5 8-1007 15</inkml:trace>
          <inkml:trace contextRef="#ctx0" brushRef="#br0" timeOffset="29330.2197">14807 1973 1602 0,'0'-23'71'0,"5"15"14"0,-1-4-68 0,0 4-17 15,1-3 0-15,-1-1 0 0,0 0 98 0,-4 1 16 16,0 11 3-16,0-8 1 0,0 0-43 0,0 0-9 0,0 8-2 0,0 0 0 16,-8-8-36-16,3 1-8 0,-3-1-2 0,-1 4 0 15,0 8 0-15,-4 0 0 0,4-4 0 0,-4 4 0 16,4 3-8-16,-4 5-2 0,-5-4 0 0,1 4 0 16,-1-1-8-16,5 1 0 0,-4 0 0 0,-1 3 0 15,5-3-10-15,0 4-1 0,-5-1 0 0,5 1 0 16,4-1 19-16,0 5 3 0,1-5 1 0,3 5 0 15,-3-4-21-15,3-5-4 0,5 1-1 0,0 0 0 16,0-12 22-16,0 0 5 0,0 0 1 0,0 0 0 16,0 0-14-16,0 0 0 0,0 0 0 0,5 7 0 15,3-7 0-15,5-3 0 0,-4-1 0 0,4-8 0 16,1 4 0-16,3-4 0 0,1-3 0 0,-1-1 0 16,5 5 0-16,4-5-16 0,-4 0 3 0,9 5 1 0,-5-1 1 15,1 0 1-15,-5 4 0 0,4 1 0 0,-4 3 10 0,-4 4 0 16,-1 0 0-16,1 8 0 0,-5-1 0 0,0 5 0 15,-4 4-9-15,-1 3 9 0,-3 5 0 0,-5-5 0 16,0 1 0-16,-5 3 0 0,-3 0 0 0,3 1 0 16,-8-1 0-16,0 1 0 0,-5-1 0 0,-3-4 0 15,-1 1 0-15,-5-1 8 0,1 5-8 0,0-5 0 16,4 1 9-16,-5-5-9 0,5 1 0 0,-4 0 0 16,0-1 0-16,-1 1 8 0,5-5-17 0,-4 1-3 15,0 4-1-15,4-1 0 0,0-7-3 0,4 0-1 16,1 0 0-16,4-4 0 15,0 3-23-15,-1-7-4 0,6 0 0 0,8 0-1 0,0 0 27 0,0 0 6 16,0 0 0-16,0 0 1 0,0 0 11 0,8-7 0 16,1-1 0-16,4 0 8 0,0 0-8 0,9 4 0 15,5-11 0-15,3-1 0 0,1 4 0 0,4 1-13 0,0-5 3 16,9 1 1-16,-9-1 9 0,5 4 0 0,-1 1 0 0,-4-5 0 16,5 4-20-16,-5-3 2 0,4 3 0 0,1-4 0 15,-1 1 18-15,5-1 0 0,0-3 0 0,0 3 0 16,0-3 0-16,0-1 0 0,0 1 0 0,-5-1 0 15,1 1 12-15,-5-1 5 0,-5 1 2 0,1 3 0 16,-5-11-5-16,1 7-1 0,-10 1 0 0,1-1 0 16,-5 5 6-16,-4-1 1 0,0-3 0 0,-1 3 0 15,-3 4 9-15,-1-3 3 0,1 3 0 0,-5 4 0 16,0 8-20-16,0-8-3 0,-5 1-1 0,1-1 0 0,4 8 4 0,0 0 0 16,-13-4 0-16,4 0 0 0,-4 4-12 15,0 4 0-15,-1 4 0 0,-3-1 0 0,-1 9 0 16,1 0-11-16,4 7 3 0,-1 0 0 0,-3 5 8 0,4 3-10 15,4 0 10-15,0 4-10 0,0-4 10 0,1 1 0 16,3-1 8-16,5 0-8 0,0-4 0 0,0-7 0 16,0 3 0-16,5-3 0 0,-1-5 0 0,0 1 0 15,5-4 0-15,0 7 0 0,0-15 0 0,-1 4 0 16,6 0 0-16,-1-8 0 0,0 3 0 0,4-3 9 16,1-3-9-16,4 3 0 0,4-8 0 0,1 0 0 15,-1-4 0-15,0 1 0 0,5-5 0 0,0 0 0 16,-1-3-12-16,1-5 12 0,4 5 0 0,0-4 0 15,0-1 0-15,5-3 0 0,-5 0 0 0,4-1 0 16,-3 1 0-16,7 8-9 0,-7-5 9 0,3 9 0 16,-4-1 0-16,5 0 0 0,-10 5 8 0,-3-1-8 15,3 0 8-15,-3 8-8 0,-5 0 0 0,0 4 0 16,-5 4 0-16,1 0 0 0,-1 4 0 0,5 0-8 0,-13 4 8 16,4-1 0-16,0-3 0 0,-4 0 0 0,-5 0 12 0,1 3-4 15,-5 1 5-15,0 0 2 0,0-12 0 0,-5 15 0 16,-3-3 29-16,-1-4 5 0,-4 4 2 0,-5-1 0 15,1 1-3-15,-5-4 0 0,0 0 0 0,0 3 0 16,0 1-22-16,0-4-5 0,0 0-1 0,0-5 0 16,0 5-20-16,0 0 0 0,0 0 0 0,0-8 0 15,0 8 0-15,5-8 0 0,-5 4 0 0,4 3 0 16,-4-7-88-16,0-7-21 16,9 7-5-16,-4-4-1011 0</inkml:trace>
        </inkml:traceGroup>
        <inkml:traceGroup>
          <inkml:annotationXML>
            <emma:emma xmlns:emma="http://www.w3.org/2003/04/emma" version="1.0">
              <emma:interpretation id="{C9087B59-F76C-4ADF-9B99-4D1BA2C376E4}" emma:medium="tactile" emma:mode="ink">
                <msink:context xmlns:msink="http://schemas.microsoft.com/ink/2010/main" type="inkWord" rotatedBoundingBox="19944,2082 21654,2010 21720,3593 20010,366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0411.2712">17782 1291 1231 0,'8'-20'54'0,"-3"12"12"0,-5 0-53 0,0-3-13 0,4 3 0 0,-4 0 0 16,0 0 126-16,0 8 22 0,0 0 5 0,0 0 1 15,0 0-73-15,5 16-14 0,-5 0-3 0,4 15-1 16,-4 4-42-16,4 8-8 0,1 4-1 0,-5 3-1 16,-5-3 24-16,5 4 5 0,0-4 0 0,-4 3 1 15,0 1-1-15,-1 0-1 0,5-1 0 0,0-3 0 16,-4-8-25-16,-1 0-5 0,5 0-1 0,0 0 0 0,-4-8 19 15,4 1 3-15,-4-9 1 0,4-4 0 0,0 1-31 0,0-8 0 16,0-1 0-16,0-11 0 0,0 0 0 0,0 0 8 16,0 0 0-16,0 0 1 0,0 0 0 0,0 0 0 15,0 0 0-15,0 0 0 0,0 0-1 0,8-7-8 16,6-5 12-16,3-4-4 0,-4 1-8 0,1-9 10 16,3 1-10-16,5-4 10 0,9-1-10 0,-1-3 0 15,-3 0 0-15,3 0 0 0,10-4 0 0,4 3 0 16,-5 5 0-16,1-4-11 0,-1 15-1 0,-4-3 0 15,5 11 0-15,-9-8 0 16,-1 5-22-16,-3 3-5 0,-1 4-1 0,0 0 0 0,-8 4 40 0,-5 4 0 16,0 8 0-16,0-1 0 0,-8 5 0 0,-1-8 0 15,-4 11 0-15,-4-3 0 0,4 3 0 0,0 1 12 16,-13-1-12-16,4 5 12 0,-4-1 8 0,-1-3 3 16,-3-1 0-16,-5 1 0 0,-9-1-9 0,5-3-2 0,-5-5 0 15,0 5 0-15,-8 4-3 0,4-13-1 0,-5 5 0 0,10-4 0 16,-5 0-8-16,4-4 0 0,0-1 0 0,5 5 0 15,4 0-16-15,0-4-6 0,-9 4-1 0,9-4 0 16,9 0-140 0,-4-1-28-16,-5-3-5 0,4 4-2 0</inkml:trace>
          <inkml:trace contextRef="#ctx0" brushRef="#br0" timeOffset="31013.7973">18918 1653 2019 0,'0'0'44'0,"0"0"10"0,0 0 2 0,0 8 0 0,0 4-44 0,0-1-12 15,0 5 0-15,0 0 0 0,0-1 32 0,0 5 5 16,0-1 1-16,-4 1 0 0,4-5-8 0,0 5-2 16,0-5 0-16,4 1 0 0,-4-4-28 0,4-1 0 15,-4-11 0-15,5 8 0 0,-1 0 16 0,-4-8-4 16,9 0 0-16,4-4 0 0,-4 4 0 0,4-4 0 16,0-4 0-16,5 1 0 0,-1-9-3 0,1 4-1 0,-1 1 0 15,1-5 0-15,0 4 20 0,3-3 3 0,1 3 1 16,5-4 0-16,-5 1-32 0,0-1 0 0,0 5 0 15,-1 3 0-15,-3-4 0 0,0 4 0 0,-1 0 0 0,1 5 0 16,-5-1 0-16,0 0 0 0,0 8 0 0,0 0 0 16,0 3-9-16,-4 5-8 0,4-4-2 0,-4 7 0 15,4 5 19-15,-4-1 0 0,0 1 0 0,4 7 0 16,-9 4 12-16,5 5 5 0,-4-5 2 0,-1 8 0 16,0 4-19-16,-4 0 0 0,-4-1 0 0,0 1 0 15,-1 0 0-15,-4-4 0 0,-4 0 0 0,-4 8 0 16,4-4 0-16,-9 0 0 0,-5-4 0 0,1 4 0 15,4-4 8-15,-4 4 2 0,-5-8 0 0,0 4 0 0,1-12-1 16,-1 4 0-16,5-7 0 0,-1-1 0 0,1-4 4 16,0-7 1-16,4-4 0 0,0-8 0 0,0 0 21 0,0 0 4 15,9-8 1-15,-5 0 0 0,1-7-13 0,-1-1-3 16,9-3 0-16,0-5 0 0,9 5 13 0,0-9 3 16,0-3 0-16,5-4 0 0,8 4-40 0,9-4 0 15,-4 0 0-15,8 0 0 16,0 3-27-16,5-3-9 0,4 8-3 0,9-8 0 15,0 4-97-15,0 0-19 0,4 3-4 0,4 1-940 0</inkml:trace>
        </inkml:traceGroup>
        <inkml:traceGroup>
          <inkml:annotationXML>
            <emma:emma xmlns:emma="http://www.w3.org/2003/04/emma" version="1.0">
              <emma:interpretation id="{039D5E2E-3838-4696-BC29-6677E8793A29}" emma:medium="tactile" emma:mode="ink">
                <msink:context xmlns:msink="http://schemas.microsoft.com/ink/2010/main" type="inkWord" rotatedBoundingBox="22721,1862 26131,1719 26187,3066 22778,320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2327.4913">21129 1314 1267 0,'0'0'28'0,"0"0"5"0,0 0 2 0,9-4 1 0,0-12-36 0,-5 13 0 15,5-9 0-15,-9 12 0 0,0 0 92 0,0 0 12 16,0 0 3-16,0 0 0 0,-4 12-38 0,4-1-7 16,-9 5-2-16,0 3 0 0,-4 9-12 0,0-1-4 15,-5 0 0-15,1 8 0 0,-5-3 15 0,4 7 2 0,-4 0 1 0,5 3 0 16,-5-3-29-16,4 8-5 15,-4 4-2-15,5-8 0 0,-1 0-14 0,5 4-4 0,0-1 0 16,-5 1 0-16,5 0 20 0,0-4 3 0,0 0 1 16,0 0 0-16,-1-8-32 0,1-4 0 0,0-4 0 0,4 4 0 31,1-7-69-31,-6-9-11 0,6 1-1 0,3 0-603 0,5-13-121 0</inkml:trace>
          <inkml:trace contextRef="#ctx0" brushRef="#br0" timeOffset="32021.6411">20554 1798 576 0,'0'0'25'0,"0"0"6"0,0 0-31 0,0 0 0 0,9-8 0 0,4 4 0 15,1-4 184-15,3 0 32 0,9 0 5 0,5-3 2 16,0 3-121-16,4-8-24 0,0 5-5 0,9-5-1 16,-9 8-22-16,5-3-5 0,-1-1-1 0,0 0 0 15,-8 0-35-15,0 5-9 0,0-5 0 0,4 4 0 16,-9-4 0-16,-4 9-12 0,0 3 2 0,0-4 1 15,-9-4-19-15,5 4-4 0,-1 4-1 0,-4 0-719 16</inkml:trace>
          <inkml:trace contextRef="#ctx0" brushRef="#br0" timeOffset="33459.3014">21748 951 1958 0,'0'0'43'0,"0"0"9"0,0 0 1 0,0 0 3 0,0 0-45 0,0 8-11 16,4 4 0-16,-4 7 0 0,5 5 0 0,-5 3 0 15,0 4 0-15,4 8 0 0,-4 0 53 0,0 0 9 16,-4 0 2-16,-1 8 0 0,1-4-27 0,-1 0-5 16,1-4 0-16,-5 4-1 0,0 0 17 0,-4-4 3 15,0-8 1-15,0 12 0 0,0-4-36 0,-5-4-6 16,1 4-2-16,-1 0 0 0,1 0-8 0,-5 0 0 16,0 0 0-16,0 4 0 0,4-4 0 0,-4 0 0 15,5-4 0-15,-1-4 0 0,5 0 0 0,0-7 0 16,0-1 0-16,0-4 0 0,4 5 0 0,0-5 0 0,5-11 0 0,-5 4 0 15,5-4 0-15,-1-1 0 0,5-7-9 0,0 0 9 16,0 0 0-16,0 0 0 0,0 0 0 0,0 0 9 16,0 0-9-16,0 0 0 0,0-11 0 0,0-1 0 15,0 0 0-15,0-7 0 0,5-8 0 0,-1 3 0 16,5-7 0-16,4 0 0 0,0 0 0 0,5-5 0 16,3 5-31-1,1 0-8-15,0 4-1 0,0-1-1 0,5 9 17 0,-1 3 4 0,-4-3 1 0,-5 11 0 16,5 4 19-16,-4 4-10 0,-5 4 10 0,0 4-8 15,0 0-2-15,1 3 0 0,-6 9 0 0,5 3 0 16,-4-3 10-16,4-1 0 0,-4 1 0 0,4-1 0 16,1 5 0-16,-1-5 0 0,-5-7-10 0,10 3 10 0,-5 1 0 15,5-8 0-15,4 0 8 0,0-8-8 0,4 0 0 0,5 0 0 16,-1-8 0-16,5 4 0 0,1 0 0 16,3-12 0-16,1 5 11 0,-1 3-11 0,-4 0 11 0,0-4-11 15,0-3 10-15,0-1-10 0,0 1 0 0,1-5 0 16,-6 1 0-16,1-1 0 0,0 1 0 0,-5-1 0 15,5 1-12-15,-1-5 12 0,-3 5 0 0,-5-1 0 16,0 1 0-16,-9 3 0 0,4-3 0 0,-8 3 0 16,-4 0 0-16,-1 1 9 0,-4-5-9 0,0 9 0 15,0-9 0-15,0 5 8 0,-4-1 2 0,-1 4 0 16,1-3 0-16,-1 3 0 0,-3 4 6 0,-1-4 0 16,4 5 1-16,1-1 0 0,0 4-17 0,-5 0 0 15,4-4 0-15,-3 8 0 0,3-4 0 0,5 4 0 16,-8 0 0-16,-1 0 0 0,-4 0 0 0,4 4 0 15,0 0 0-15,-4 4 0 0,0 0 0 0,4 3 0 16,-4 5-8-16,0 0 8 0,-1 7 0 0,1 0 0 0,0 1 0 16,0 3 0-16,0 0 0 0,0 1 0 0,0-5 0 0,-1 4 0 15,6 5 0-15,-6-5 0 0,6 0 0 0,-1 1 0 16,0-5 0-16,0 0 0 0,5-3 0 0,0-5 0 16,-1 5 0-16,5-4 0 0,5-5 0 0,-1 1 0 15,0 4-8-15,9-9 8 0,-4 5-13 0,4-12 5 16,5 4 8-16,0-4 0 0,-1 0 0 0,9 0 0 15,1-4 0-15,-1-4-8 0,5 0 8 0,4-3-12 16,0-1 12-16,-4 0-10 0,-1 1 10 0,1-1-10 16,0-4 10-16,-5 1 0 0,5 3 8 0,-5 0-8 15,-4-3 0-15,4-5 0 0,-4 1 0 0,0 3-8 0,-4 1 8 16,-1-5 0-16,-3 8 8 0,-1-3-8 0,0 3 16 16,-4 4-2-16,-1 0 0 0,1-3 0 0,0 3 14 15,-9 8 4-15,0 0 0 0,0 0 0 0,4 0-32 0,-4 0 0 16,0 0 0-16,0 0 0 0,0 0 12 0,0 0-3 15,0 0-1-15,0 0 0 0,0 0-8 0,0 0 0 16,9 0 0-16,-9 0 0 0,0 0 0 0,0 0 0 16,9 4 0-16,0 4 0 0,-9-8 0 0,0 0 0 15,0 0 0-15,4 11 0 0,-4-11 0 0,4 8 0 16,-4-8 0-16,0 12 0 0,0-12 0 0,5 8 8 16,-5 3-8-16,0 1 8 0,4-8-8 0,-4 4 0 15,5 0 0-15,-1-1 0 0,-4-7 8 0,0 8 0 16,4 0 0-16,1-4 0 0,-5-4-8 0,4 12 0 15,1-1 0-15,-1-7 0 0,5 4 0 0,-9-8 0 0,4 8 0 16,5 0 0-16,-5-1 0 0,9 1 0 0,-8-4 0 16,8 0 0-16,0 0 0 0,0 0 0 0,-4 0 0 0,4 0 0 15,0 3 0-15,1-3-11 0,-1 0 3 0,0-4 0 32,-9 4-186-32,9 0-37 0,9 0-7 0,-8-4-2 0</inkml:trace>
          <inkml:trace contextRef="#ctx0" brushRef="#br0" timeOffset="34677.5447">23279 1879 172 0,'0'0'16'0,"0"0"-16"0,0 0 0 0,0 0 0 16,0 0 226-16,0 0 42 0,9 0 9 0,-9 0 2 15,0 0-137-15,0 0-27 0,9-3-6 0,-5 3-1 16,-4 0-60-16,13 0-13 0,0 0-3 0,0 0 0 16,5-4-2-16,-5 0-1 0,-4 4 0 0,4-4 0 15,5-4-29-15,-5 4-20 0,0-4 4 0,-4 4 0 16,4 1 64-16,0-5 12 0,0 4 4 0,0 0 0 0,-8 0-52 16,3-4-12-16,6 0 0 0,-10 1 0 0,0-1 0 15,1 0 0-15,-1 0 0 0,1 0 0 0,-1 1 54 16,0-1 8-16,5-4 2 0,0 0 0 0,0 5-64 0,-5-1-18 15,0 0-1-15,5-4 0 0,0 5 31 0,0-5 5 16,-5 4 2-16,1 0 0 0,-1-7-29 0,0 3-6 16,1 4 0-16,-1 0-1 0,-4 8 17 0,0-7-10 15,0 3 10-15,0 4-8 16,0 0-28-16,0 0-6 0,0 0-1 0,0 0 0 0,0 0 35 0,0 0 8 16,0 0 0-16,0 0 0 0,-4 4 0 0,4-4 0 15,0 0 0-15,0 0 0 0,0 15 0 0,0-15 0 16,4 4 0-16,-4-4 0 0,0 0 0 0,9 4 0 15,4 8 0-15,0-12 0 0,-4 7 0 0,4-3 0 16,5 0 0-16,-5 4 0 0,4-8 0 0,-3 8 16 0,3-4-4 16,-4 0-1-16,5 3-11 0,-5 1-16 15,-4 0 4-15,0 4 1 0,-5-1 26 0,5 1 5 0,-9 0 0 16,4 3 1-16,-4-7 18 0,0 8 3 0,0 3 1 16,-4 1 0-16,-1-1 17 0,1-3 3 0,0 0 1 15,-1 3 0-15,1 1-52 0,4-5-12 0,0-3 0 0,0 3 0 16,0-3 0-16,0 0 0 0,0 0 0 0,0-12 0 15,9 11 0-15,4-3 0 0,-5 0 0 0,1 4 0 16,4-5 0-16,1-3 0 0,-1 4 0 0,4-4 0 16,-8-4-202-1,4 4-43-15,18 0-9 0,-31-4-2 0</inkml:trace>
          <inkml:trace contextRef="#ctx0" brushRef="#br0" timeOffset="34908.8291">23402 1283 2271 0,'0'0'50'0,"0"0"10"0,4-8 3 0,1 0 1 0,-5 8-52 0,0 0-12 16,8-8 0-16,-8 8 0 0,0 0 33 0,0 0 4 0,0 0 1 15,0 0 0 1,9 0-121-16,0 4-24 0,-9-4-5 0,13 4-845 0</inkml:trace>
        </inkml:traceGroup>
        <inkml:traceGroup>
          <inkml:annotationXML>
            <emma:emma xmlns:emma="http://www.w3.org/2003/04/emma" version="1.0">
              <emma:interpretation id="{E2C2719B-5660-4227-B764-03D94F2EFA50}" emma:medium="tactile" emma:mode="ink">
                <msink:context xmlns:msink="http://schemas.microsoft.com/ink/2010/main" type="inkWord" rotatedBoundingBox="27164,1804 31284,1632 31330,2745 27210,291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6764.4787">26903 1528 1936 0,'0'0'43'0,"-9"4"9"0,5 0 1 0,-5 4 1 0,5 0-43 0,-1 4-11 15,-4-1 0-15,5 1 0 0,-5 0 58 0,5 7 10 16,-5 1 1-16,5-9 1 0,-1 1-26 0,1 4-6 16,-1-5-1-16,5 1 0 0,5 4-21 0,-5-5-5 15,4 5-1-15,1-12 0 0,-1 4 6 0,5-1 0 16,-9-7 1-16,13 8 0 15,0 0-218-15,-4 0-44 0,13 0-9 0,-22-8-2 0</inkml:trace>
          <inkml:trace contextRef="#ctx0" brushRef="#br0" timeOffset="36881.3813">27118 1248 1497 0,'0'-16'133'0,"0"4"-106"0,0 5-27 0,-5-1 0 16,5 0 41-16,0 4 3 0,-4 4 1 0,-5 0-516 15,9 0-103-15</inkml:trace>
          <inkml:trace contextRef="#ctx0" brushRef="#br0" timeOffset="37466.5841">27565 1474 1382 0,'0'0'61'0,"9"-8"13"0,-5-4-59 0,5 5-15 16,-9 7 0-16,9-8 0 0,0 0 80 0,-5-4 12 15,5 4 4-15,-5 1 0 0,1-1 24 0,-5 8 6 16,4-8 1-16,-4 8 0 15,5-8-127-15,-1 0-20 0,-8-3-6 0,-1 3-2 0,5 8 46 0,-9-4 9 16,5 4 1-16,-9-8 1 0,0 8-21 0,-1 0-8 16,1-4 0-16,-4 4 9 0,-1 4 0 0,1 4 0 15,-5-4 0-15,-5 8 0 0,1-5-9 0,4 9 0 0,0 0 9 0,0-1-9 16,0 1 0-16,5 3 0 0,-5 1 0 16,9-1 0-16,4-3 0 0,-4 0-20 0,4-1 4 0,5 1 1 15,-1-1 15-15,1-3 0 0,4 4 0 0,0-16 0 16,0 0 0-16,0 0 0 0,4 4 0 0,-4-4 0 15,0 0 8-15,13 3 4 0,1-3 0 0,-1-3 1 16,0-1-13-16,9 4 0 0,-5-12 8 0,5 4-8 16,5-4-9-16,-5 1-5 0,-1-1-1 0,-3 0 0 15,4-3 25-15,0 3 5 0,4 0 1 0,-4 1 0 16,0 3-16-16,-4-8 0 0,-1 12 0 0,-4 4 0 16,1 0 0-16,-1 0 0 0,-5 4 0 0,-3 12 0 15,-1-8-17-15,-4 3 3 0,0 9 1 0,0 3 0 16,-9 5 13-16,1-1 0 0,-5 4 0 0,-1 0 0 15,1-3 0-15,-4 3 0 0,-5 0 0 0,0-4 0 16,-5 1 10-16,10-1 5 0,-5 0 1 0,4-7 0 0,-4-5-26 16,1 5-5-16,3-9-1 0,0 1 0 0,1 0 16 0,-1-4 0 15,1-4 0-15,-1 3 0 0,1-7 0 0,-1 0 0 16,1 0 0-16,3-4 0 16,-3 4-156-16,-1-7-29 0,5-1-6 0,0 0-1 0</inkml:trace>
          <inkml:trace contextRef="#ctx0" brushRef="#br0" timeOffset="36093.2647">25025 1462 1537 0,'0'0'33'0,"0"0"7"0,0 0 2 0,0 0 2 0,0 0-35 0,0 0-9 0,0 0 0 0,0 0 0 15,0 0 44-15,4 16 8 0,1-1 0 0,-5 9 1 16,-5 3-53-16,1 4 0 0,4 4-8 0,-4 0 0 15,-1 4 8-15,1-3 11 0,0 6-3 0,-1-6 0 16,5-1 35-16,0-4 6 0,0-4 2 0,5-3 0 16,-5-5-15-16,0-3-4 0,4-5 0 0,-4-3 0 15,4 4 8-15,-4-12 0 0,0 0 1 0,13 0 0 16,-4-4-29-16,4-4-12 0,5 0 8 0,0-3-8 16,3-9 0-16,6 5 0 0,-1-9 0 0,5-3 0 15,0 3 56-15,4 1 7 0,-5-4 1 0,-3-1 0 16,-5 1-64-16,4-4-20 0,0 4 0 0,1 3 0 0,-10 1 20 15,5 3 0-15,-9 9 0 0,-4-5 0 0,0 8 12 16,-5 4 7-16,5 8 1 0,-9-4 0 16,0 0-68-16,-4 12-12 0,4 7-4 0,-5 5 0 0,1-1 79 15,4 5 15-15,-5-5 3 0,1 4 1 0,0-3-3 0,4-5-1 16,0 1 0-16,4-1 0 16,0-7-46-16,1 3-10 0,-1-3-2 0,1-4 0 0,-1-4 28 15,5 4 0-15,-9-8 0 0,8 0 0 0,-8 0 24 0,9-8 1 16,4 0 0-16,1 0 0 0,-1-3-25 0,0-1 0 15,4 0 0-15,-3-3 0 0,-1-5 43 0,-4 4 3 16,4 1 1-16,0-1 0 0,-4-3-30 0,-1 3-5 16,1-3-2-16,4-1 0 0,-4 1-2 0,4-1-8 15,-4 1 12-15,4-5-4 0,-4 5-8 0,0-5 0 0,4 5 0 16,4-1 0 0,-3 1-33-16,3-1-6 0,-4-3-1 0,1 3-720 0,-1 1-144 0</inkml:trace>
          <inkml:trace contextRef="#ctx0" brushRef="#br0" timeOffset="36536.0687">26109 1673 1522 0,'0'0'33'0,"0"0"7"0,0 0 2 0,9 0 2 0,4 0-36 0,0 0-8 16,4-4 0-16,-3-4 0 0,3 4 98 0,1-4 18 16,-1-3 3-16,1 3 1 0,4 4-44 0,0-4-9 15,-5-4-2-15,1 5 0 0,-1-9-65 0,1 4-14 16,-5-3-2-16,0 3-1 0,-4-4 27 0,4 5 6 16,-9-9 0-16,5 5 1 0,-4-1-17 0,-1-3 0 15,5 3 0-15,-5-4 0 0,-4 1 13 0,5-4-1 16,-5 3 0-16,0 1 0 0,0-1-4 0,-5 1-8 15,1-5 11-15,-1 9-11 0,1-1 0 0,0 4 0 16,-5 1 0-16,4 3 0 0,-3 8 0 0,-1-8-22 16,0 4 3-16,-4 4 1 0,4 0 18 0,-4 12 12 15,-4-4-1-15,3 7-1 0,-3-3-10 0,4 7-14 16,-1 5 3-16,1 3 1 0,0 4 10 0,0 0 14 16,4 1-3-16,0 3-1 0,5 0-10 0,-5-8 10 0,9 4-10 0,-4-3 10 15,4 3 10-15,4-4 3 0,-4-3 0 0,9-1 0 16,-5 0 2-16,10-3 1 0,-6-5 0 0,1 5 0 15,4-1-26-15,0-3 0 0,5-8 0 0,-5 4 0 16,5 3-97 0,-1-3-25-16,-4-4-5 0,9 3-1 0</inkml:trace>
          <inkml:trace contextRef="#ctx0" brushRef="#br0" timeOffset="38203.6669">28223 916 1785 0,'9'-15'159'0,"0"15"-127"0,0 0-32 0,0 3 0 16,4 9 0-16,-5 0 0 0,1 0 0 0,0 3 0 15,4 5 88-15,-4 7 22 0,-5-8 4 0,-4 5 1 16,5-1-92-16,-5 8-23 0,-5 1 0 0,1 3 0 16,0 4 48-16,-5-8 6 0,4 8 1 0,-8 0 0 15,0-4-31-15,0 4-7 0,0 0-1 0,-5 0 0 16,5-4-16-16,0-4 0 0,0 1-13 0,-5 3 5 16,5-8 8-16,0 0 0 0,-5 1 0 0,1-9 0 15,-1 1 0-15,5 3 0 0,4-15 0 0,0 3 0 16,-4-3 0-16,13-8 0 0,0 0 0 0,0 0 0 15,0 0 49-15,0-8 12 0,5-3 3 0,-1 3 0 16,5-12-52-16,0 5-12 0,4-5 0 0,4-3 0 0,5 3 0 16,0-3 0-16,0 0 0 0,0-1 0 0,0 1 0 15,4-1 0-15,-4 5 0 0,0 3 0 16,0 5-20-16,-4 3-8 0,4-4 0 0,-9 4-1 16,-13 8 17-16,0 0 12 0,13 8-13 0,-4 4 5 15,0 7-16-15,-9-7-4 0,4 4 0 0,0 3 0 0,-4 5 43 16,0-5 8-16,0 1 1 0,5-5 1 0,-1 5-40 0,0-5-8 15,-4-3-1-15,9 0-1 0,-4-1 44 0,-5-11 9 16,0 0 1-16,4 8 1 0,-4-8-30 0,0 0 0 16,9 8 0-16,4-4 0 0,-13-4 11 0,13-4-1 15,-4 0 0-15,4-4 0 0,0 4 12 0,-4-7 2 0,4-1 1 16,0 0 0-16,0-3-12 0,5-5-2 0,-5 1-1 16,0-5 0-16,5-3 2 0,-1-4 1 0,1 0 0 0,4-1 0 15,-5-11-5-15,5 4-8 0,0-3 11 0,5 3-11 31,-1-12-16-31,0 4-11 0,9 0-1 0,-4-3-1 0,-5 3 74 0,-4 4 15 0,5 0 4 0,-1 4 0 32,-4 12-103-32,-4-8-20 0,-5 11-4 0,4 5-1 0,-4 3 75 0,-4 4 14 0,0 1 3 0,-5 3 1 15,-4 8-29-15,0 0 0 0,0 19 0 0,0-3 0 16,0 3-22 0,-4 13-4-16,0-5-1 0,-5 4 0 0,0 0 40 0,-4 4 8 0,4 4 2 0,0 0 0 15,1 0-23-15,-1 8 0 0,0-8 0 0,0 8 0 16,5-4-14-16,-1 0-7 0,1 0-2 0,4 0 0 15,0-4 23-15,4-8 0 0,-4 4 0 0,5-8 0 16,-1 1 0-16,-4-9 0 0,5 1 0 0,-1-5 0 16,-4 5-152-16,0-9-36 0,4 1-8 0</inkml:trace>
          <inkml:trace contextRef="#ctx0" brushRef="#br0" timeOffset="38399.1482">28605 1154 1267 0,'0'0'112'16,"5"-8"-89"-16,3-3-23 0,-3-1 0 0,-5 4 132 0,4 0 23 0,5 0 4 0,0-3 1 16,-1-1-52-16,1 4-9 0,0 0-3 0,4-3 0 15,0 11-84-15,0-8-12 0,5 0-12 0,4 4 3 16,13 0 9-16,-4 4 0 0,-1 0 0 0,10 4 0 31,-5 0-46-31,0 4-7 0,0-4-2 0,0 0-849 0</inkml:trace>
        </inkml:traceGroup>
      </inkml:traceGroup>
      <inkml:traceGroup>
        <inkml:annotationXML>
          <emma:emma xmlns:emma="http://www.w3.org/2003/04/emma" version="1.0">
            <emma:interpretation id="{64030D6C-A220-4B4A-BE4C-CBE1B3635003}" emma:medium="tactile" emma:mode="ink">
              <msink:context xmlns:msink="http://schemas.microsoft.com/ink/2010/main" type="line" rotatedBoundingBox="2426,4556 27157,2922 27279,4763 2548,6396"/>
            </emma:interpretation>
          </emma:emma>
        </inkml:annotationXML>
        <inkml:traceGroup>
          <inkml:annotationXML>
            <emma:emma xmlns:emma="http://www.w3.org/2003/04/emma" version="1.0">
              <emma:interpretation id="{28088653-EEA6-443B-8733-243A0E6A7659}" emma:medium="tactile" emma:mode="ink">
                <msink:context xmlns:msink="http://schemas.microsoft.com/ink/2010/main" type="inkWord" rotatedBoundingBox="2426,4556 6683,4274 6803,6077 2545,635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9515.9884">312 4562 1144 0,'-14'-3'51'0,"14"3"10"0,-4 0-49 0,0-8-12 15,-1 4 0-15,5 4 0 0,0-8 98 0,-4 4 17 16,4-8 3-16,4 5 1 0,-4-1-20 0,9 0-4 16,-5-4-1-16,10 5 0 0,-1-5-30 0,9 4-5 15,0-4-2-15,8 1 0 0,-3-1-37 0,12 8-7 16,-4-4-1-16,14 4-1 0,-6-7-11 0,10 3 8 16,0 4-8-16,-14 0 8 0,5-4-8 0,0 4 0 15,0 0 0-15,-9 1 0 0,0-5 0 0,0 0-11 16,-4 0 11-16,4 0-8 15,-9 1-28-15,1-1-6 0,-6-4-1 0,1 8-568 16,0-4-113-16</inkml:trace>
          <inkml:trace contextRef="#ctx0" brushRef="#br0" timeOffset="39818.1193">939 3728 1076 0,'-4'-16'48'0,"4"16"9"0,0 0-45 0,-9-7-12 0,0 3 0 0,0-4 0 0,0 8 79 15,9 0 13-15,0 0 4 0,-8 0 0 0,-1 8-16 0,5 3-4 16,-5 5 0-16,0 7 0 0,5 5-24 0,-5 7-6 16,9 4-1-16,0 4 0 0,-9 3 9 0,9 5 2 15,-9 4 0-15,5-1 0 0,-5 1-7 0,5-1-1 16,-1 9 0-16,1-1 0 0,-9 1-12 0,8 3-4 15,-3 0 0-15,3 1 0 0,-4-1-12 0,1 0-4 16,-1-7 0-16,0-5 0 0,5 1-16 0,-1-8 10 16,5-1-10-16,-8-3 8 0,-1-4-20 0,9-4-4 15,-5 1 0-15,5-13-1 16,5-4-183-16,-1 1-37 0</inkml:trace>
          <inkml:trace contextRef="#ctx0" brushRef="#br0" timeOffset="40312.8725">1509 4808 1310 0,'9'-19'58'0,"-5"11"12"0,1-4-56 0,-1 4-14 0,5-3 0 0,0-1 0 16,-9 0 106-16,0 1 18 0,0 3 4 0,0-4 1 15,0 4-33-15,0 4-6 0,-9-3-2 0,5-1 0 16,-1 4-22-16,1-4-5 0,-5 4-1 0,5 0 0 16,-1 0-26-16,-3 4-6 0,-1-7 0 0,4 7-1 15,5 0-17-15,-8 0-10 0,3 0 12 0,-8 0-12 16,4 3 8-16,1 1-8 0,-1-4 0 0,0 8 0 0,-4 4 0 16,0 3 0-16,-5 1 0 0,1 4 0 0,-1 3 0 0,-4 8 0 15,-4 0 0-15,4 4 0 0,4 1 0 16,1 3 0-16,-1 0 0 0,1 3 0 0,3-3 0 0,6 4 0 15,-1-4 0-15,-4-7 0 0,8-5 0 0,5 0 0 16,0-3-8-16,0-5 8 0,0-3 0 0,9-5 0 16,0 1 0-16,0-4-9 0,-1-12 9 0,6-4 0 15,-6 0 0-15,10-3 0 0,-1-5 13 0,1-3 5 16,0-9 1-16,4 1 0 0,-5 0-19 0,5-5-19 16,0-3 4-16,-5 4 1 0,-3 0 14 0,-1 0 0 15,4 3 9-15,-3 5-9 0,-6-4 13 0,1 7-3 16,4 1-1-16,-13 3 0 0,5 4-9 0,-1 1-11 15,-4 3 3-15,0 8 0 0,0 0 8 0,0 0 0 16,0 0 0-16,9 16 0 0,0-1 0 0,-1 5 0 16,-3-1 0-16,8 1 0 0,-9-1 0 0,5 1 0 0,4-1-9 15,-4 1 9 1,4 3-148-16,5-3-26 0</inkml:trace>
          <inkml:trace contextRef="#ctx0" brushRef="#br0" timeOffset="41947.6489">2093 4812 1209 0,'0'0'108'0,"0"0"-87"15,9-4-21-15,8-8 0 0,1 5 85 0,-1-5 13 16,5-8 2-16,-9 5 1 0,9-5-9 0,0 1-1 15,-4-8-1-15,4 3 0 0,0 1-32 0,0-5-6 16,0-3-2-16,-5 4 0 0,-4 0-7 0,0-1-2 16,5 1 0-16,-9 0 0 0,-1 3-9 0,1 1-3 15,0 0 0-15,0-5 0 0,-9 5-10 0,4-4-3 16,1-5 0-16,-1-3 0 0,-4 4 8 0,0-8 0 16,4-4 1-16,-4 4 0 0,5-8-25 0,-5 5-9 15,-5-5 0-15,5 4 0 0,0 0 9 0,0 4 12 16,0 0-2-16,-4 8-1 0,0-4-9 0,4 7 0 15,-5 5 0-15,1 3 0 0,-1 1 0 0,5 3 0 16,-4 5 9-16,4 3-9 0,-4 0 0 0,-1-4 0 16,5 12 0-16,0 0 0 0,-4 0 0 0,4 0 0 15,-5-4 0-15,5 4 0 0,0 0 0 0,0 0 0 0,-8 0 0 16,8 0 0-16,0 0 0 0,-9 4 0 0,9-4 0 0,0 0 0 16,-4 8 0-16,4-8 0 0,0 0 0 0,0 0 0 15,-9 12-19-15,9-12 2 0,-5 8 0 0,5-8 0 16,0 11 17-16,0-11 0 0,-4 12 0 0,4 0 0 15,0-1 0-15,4 1 0 0,-4 4 0 0,0-1 0 16,5-3 0-16,-1 4 0 0,-4 3-8 0,5 5 8 16,-5 3-13-16,4 4 1 0,0-4 0 0,1 5 0 15,-1 3 20-15,-4 8 5 0,9 3 1 0,-5 1 0 16,1 4 4-16,-5 0 1 0,4 3 0 0,-4 1 0 16,0 3-9-16,0-3-2 0,-4-5 0 0,-1 5 0 0,1 0 4 15,-1-1 0-15,-3-3 0 0,-1 0 0 0,5-8 0 0,-5-4 1 16,0 0 0-16,0 0 0 0,0-8-3 0,1 0-1 15,3-4 0-15,1 4 0 0,-5-3 10 0,5-5 1 16,-5 1 1-16,5-5 0 0,-1 1-21 0,1-5-13 16,-5 5 1-16,5 3 1 0,-1-3 11 0,-4 3 14 15,5-4-3-15,0 5-1 0,-5-5-10 0,5 5-12 16,4-5 2-16,-9 1 1 0,9-1 9 0,0-3 0 16,-9 3 0-16,9-7 0 0,-4-4 0 0,4-8 0 15,0 8 0-15,0-8 0 0,0 0 0 0,0 0 0 16,0 0 0-16,0 0 0 0,0 0 0 0,0-12 12 15,-5 0-4-15,5-3 0 0,5 3-8 0,-5-4 12 16,4-3-4-16,-4-1 0 0,9 1-8 0,-5-5 0 16,5-3 0-16,0 0 0 0,-5 3 0 0,9 1 0 0,0-4 8 15,5-4-8-15,-5 3 0 0,5-7-10 0,-1 4 1 16,5-8 0 0,0 4-16-16,4 0-3 0,1-4-1 0,-1 0 0 0,0 4 13 0,1 0 2 0,-1 3 1 0,0 5 0 15,1 4 13-15,-1-1 0 0,0 1-10 0,-4 7 10 16,0 1 0-16,-4 3-9 0,4 0 9 0,-5 4 0 15,1 5-9-15,-1 3 9 0,1 0 0 0,-5 3-9 16,5 5 9-16,-5 0 0 0,0 0-9 0,0 4 9 16,5-1 0-16,-10 5 0 0,1-4 0 0,0 7 0 15,0-3 0-15,-5 3 0 0,1-3 0 0,-5 3 0 16,-5-3 0-16,1 3 0 0,-5-3 10 0,0 3-10 16,-4 1 16-16,-5-1-4 0,1-3-1 0,-1 4 0 0,-8-5-11 15,4 5 0-15,0-5 0 0,-4 1 0 0,0-4 0 16,-1-1 0-16,5-3 0 0,0 0 0 0,5-4 0 15,-5-4 0-15,4 0 0 0,1 0 0 0,8 0 0 0,-4 0 0 16,0-4 0-16,4 0 0 0,0-8 0 16,9 12 0-16,0 0 0 0,0 0 0 0,-4-8 0 0,4 8 0 15,0 0 0-15,0 0 0 0,0 0 0 0,0 0 0 16,0 0 0-16,0 0 0 0,0 0-10 0,0 0 10 16,8 4 0-16,1 4-9 0,0 0 9 0,0 0 0 15,0 0 0-15,4-1-8 0,0 5 8 0,4-4 0 16,1 4 0-16,0-9 0 0,8 1 0 0,0-4-8 15,1 0 8-15,3 0 0 0,1 0-11 0,4-4 11 16,0 4-13-16,5-3 5 0,-5-5 8 0,9-4 0 16,-5 4 0-16,5-3-8 0,0-1 8 0,0-4 0 15,-9 1 0-15,4-1 0 0,1 0 9 0,-1 1-9 16,-4-1 12-16,5-3-12 0,-9 3 0 0,4-3 0 0,-9-5 0 16,5 1 0-16,-9 3 0 0,0 1 10 0,-1-5-10 0,-3 1 12 15,0 0-12-15,-5 3 10 0,0 1-10 0,0 3 10 16,-4-7-10-16,0 3 8 0,-9 1-8 0,4-1 8 15,-4 5-8-15,0-1 8 0,-4 0-8 0,4 5 8 16,-9-1-8-16,0 0 0 0,0 1 0 0,1 7 8 16,-1 0-8-16,-4-4 12 0,4 4-12 0,0 4 12 15,-9 0-12-15,10 8 0 0,-5-4 0 0,-1 4 0 16,6 3 0-16,-1 1 0 0,-4 0 0 0,4 7 0 16,0 5-9-16,-4-1 9 0,9 0 0 0,-5 9 0 15,4-5 0-15,1 4-8 0,-5 0 8 0,5 4 0 0,-1-3 0 16,5-1 0-16,-4 0-8 0,4 0 8 0,4-4 0 0,1-7 0 15,-5 3 0-15,4-7 0 0,5 3 0 0,-5-7 0 16,5 0 0-16,0 0 0 0,4-5 0 0,-4-3 0 16,4-4 0-16,5 0 0 0,-1 0 10 0,1-4-10 15,-1 0 10-15,5-7-10 0,-4 3 0 0,4-4 8 16,4-7-8-16,-4 3 0 0,4-3 0 0,1-1 0 16,3-7 0-16,-3 3 0 0,-1-3 0 0,5-4-8 15,8 4-1-15,1-1 0 0,-1-3 9 0,5 0 0 16,-5 0 0-16,1 3 0 0,-1 1 8 0,1 4-8 15,-5 3 10-15,0 1-10 0,-4 3 0 0,0 1 0 16,-5 7 0-16,0 0 0 0,1 4 0 0,-1 4 0 16,-9-4 0-16,1 8 0 0,-5 4 0 0,0 4 0 15,5-5-8-15,-5 5 8 0,-4 0 0 0,0 3-8 16,-1 1 8-16,-3 0 0 0,-1-1 24 0,0 1 8 0,-4-1 1 16,-4-3 1-16,4 0-14 0,-4 3-2 0,-1 1-1 15,-3-4 0-15,3-1-3 0,-4 5-1 0,-4 0 0 0,-4-1 0 16,-5 1-1-16,4-1-1 0,-8-3 0 0,0 4 0 15,-5-5-11-15,0 5 10 0,-4-4-10 0,0-1 10 16,-5-3 5-16,1 4 1 0,-9-4 0 0,4-1 0 16,9 1-37-16,0 0-7 15,0-4-2-15,4-4 0 0,0 4 6 0,0 0 2 0,5-4 0 0,0 0-804 16,4 0-161-16</inkml:trace>
        </inkml:traceGroup>
        <inkml:traceGroup>
          <inkml:annotationXML>
            <emma:emma xmlns:emma="http://www.w3.org/2003/04/emma" version="1.0">
              <emma:interpretation id="{E0AAF83B-E986-4F59-A8C2-E26B7B92472F}" emma:medium="tactile" emma:mode="ink">
                <msink:context xmlns:msink="http://schemas.microsoft.com/ink/2010/main" type="inkWord" rotatedBoundingBox="8457,4563 11911,4335 12002,5699 8547,592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3977.1173">8191 3611 1069 0,'0'-16'47'0,"0"12"10"0,5-3-45 0,-5 7-12 0,0 0 0 0,0-8 0 15,0 8 79-15,0 0 13 0,0 0 4 0,0 0 0 16,0 0-18-16,-9 0-3 0,0 4-1 0,-9 4 0 16,1 3-23-16,-5 9-5 0,-4-1-1 0,-1 9 0 15,-3 7 18-15,-1 4 3 0,-4 4 1 0,8 7 0 16,1 9-4-16,4-1-1 0,-4 1 0 0,4-1 0 15,4 1-14-15,5 3-4 0,-4-3 0 0,4-1 0 16,4-3-16-16,4-1-3 0,5 1-1 0,-4 3 0 16,8-7-16-16,1 0-8 0,4-4 8 0,-1-5-8 15,5-3 11-15,5 0-3 0,0-3-8 0,8-9 12 0,-4 0-12 16,9-3-13-16,-1-5 2 0,5-7-751 16,9 3-150-16</inkml:trace>
          <inkml:trace contextRef="#ctx0" brushRef="#br0" timeOffset="43391.6877">6708 4020 1058 0,'-9'-15'47'0,"9"15"9"0,5-8-44 0,-10-4-12 0,5 1 0 0,-4 3 0 15,-5 0 83-15,5 0 14 0,4 0 3 0,-4 5 1 16,-5-5-34-16,4 0-7 0,-3 0-2 0,3 4 0 15,-4 0-5-15,9 4-1 0,-8-4 0 0,8 4 0 16,0 0-28-16,0 0-7 0,-9 4-1 0,-4 0 0 16,0 4-4-16,-1 0-2 0,-3 4 0 0,4 3 0 15,0 1 5-15,-5 7 1 0,0-3 0 0,5 3 0 16,-4 4 9-16,4 1 3 0,-5 3 0 0,0 0 0 16,5 0 0-16,0 4 1 0,0 4 0 0,0 0 0 15,-5 0-5-15,9 4-2 0,1 0 0 0,-1 4 0 16,5 4-3-16,-1-5-1 0,5 1 0 0,0-4 0 15,0-4-3-15,5 0-1 0,-1-4 0 0,5-4 0 16,-1 4-3-16,1-7-1 0,4-1 0 0,-4-4 0 0,4 5-10 16,-4-9 12-16,9-3-12 0,-1-4 12 0,1-1 3 15,4-7 1-15,8 0 0 0,-3-4 0 0,-5-4-6 16,8 0-1-16,5-4 0 0,1-7 0 0,3-1-9 0,1-3 8 16,-1 3-8-16,1-3 8 0,-5-5-8 0,-5 5 0 15,1-5 0-15,-5 1 0 0,1-4 0 0,-1-1 0 16,-4 1 0-16,-4 0 0 0,-5-1 16 0,0-3-3 15,0 4 0-15,-9-8 0 0,1 4 3 0,-5-8 0 16,4 4 0-16,-4-4 0 0,-9 0 2 0,5 0 1 16,-5 0 0-16,5 0 0 0,-5-4-19 0,0 0 0 15,-4 0 0-15,-4 0 0 0,3-4 0 0,-3 8 0 16,-1 0 0-16,1 4 0 0,-1 4 0 0,1 4 0 16,-1 7 0-16,5 1 0 0,-5 7 8 0,-4 4-8 15,5 0 0-15,-1 4 0 0,1 12 0 0,-5 0 0 16,0 0 0-16,0 7 0 15,0 1-44-15,0 4-16 0,5 3-4 0,-1 8-703 0,0 0-141 16</inkml:trace>
          <inkml:trace contextRef="#ctx0" brushRef="#br0" timeOffset="45296.1621">9064 4640 1069 0,'-31'12'47'0,"18"-4"10"0,-4 0-45 0,-1 0-12 16,5 3 0-16,0 1 0 0,4 0 79 0,-4-5 13 15,9 5 4-15,-1-4 0 0,1 4-45 0,4-12-9 16,0 0-2-16,9 7 0 0,-1 1-19 0,6-4-4 15,3 0-1-15,9-4 0 0,1-8 11 0,8 0 1 0,4-7 1 0,1-1 0 16,8 1-29-16,5-5 0 0,-5 1-11 0,5 3 11 31,-1-3-64-31,-3 7-4 0</inkml:trace>
          <inkml:trace contextRef="#ctx0" brushRef="#br0" timeOffset="44630.0671">8985 3985 1094 0,'9'-7'97'0,"-9"-1"-77"15,0 0-20-15,4-4 0 0,-4 1 107 0,0 3 17 16,0-4 4-16,0 12 1 0,0 0-22 0,0 0-5 0,0 0-1 0,0 0 0 15,0 0-48-15,0 12-9 0,-4 3-3 0,0 5 0 16,-1 3-17-16,1 5-4 0,-1 3-1 0,5 4 0 16,-4 4 6-16,4 0 2 0,0 0 0 0,0 4 0 15,0 0 5-15,0-4 0 0,4 7 1 0,-4-3 0 16,0-4-9-16,0 4-1 0,0-4-1 16,-4 0 0-16,0 0-10 0,-1-4-3 0,-3-4 0 0,3-3 0 15,-4-1-9-15,5-7 0 0,0-5 0 0,4-3 0 31,-5 0-136-31,5-12-20 0,0 0-4 0</inkml:trace>
          <inkml:trace contextRef="#ctx0" brushRef="#br0" timeOffset="44932.5616">9003 4048 172 0,'-13'-12'16'0,"8"4"-16"16,1 0 0-16,-1 1 0 0,1-5 236 0,0 4 44 15,-1-4 8-15,5 5 3 0,0 7-147 0,0 0-28 16,0-12-7-16,0 4-1 0,0 8-36 0,0 0-7 16,5-8-1-16,8 1-1 0,0-1-8 0,5-4-2 15,-1 4 0-15,5 0 0 0,9 1-20 0,-1-1-4 16,10 0-1-16,-5-8 0 0,5 5-11 0,-1-1-2 16,9-4-1-16,1 5 0 0,-1-1-14 0,-9 4 0 15,5-3 0-15,-4 3 0 0,-5 0 0 0,0 4-15 16,-4 8 2-16,-5-4-626 15,-4 4-125-15</inkml:trace>
          <inkml:trace contextRef="#ctx0" brushRef="#br0" timeOffset="45083.1632">9073 4321 1450 0,'0'0'32'0,"0"0"6"0,-4 0 2 0,-5 0 1 0,4 4-33 0,5-4-8 0,0 0 0 0,0 0 0 15,0 0 45-15,0 0 7 0,0 0 2 0,14 0 0 16,-1-4-1-16,9 0 0 0,4 4 0 0,9-8 0 16,9-4-22-16,4 4-5 0,5-3-1 0,4-5 0 15,4 4-17-15,-4 1-8 0,-4-5 8 0,0 4-8 16,-5 1-107-16,-4 3-26 0,-5-4-6 0,-4 4-1 0</inkml:trace>
        </inkml:traceGroup>
        <inkml:traceGroup>
          <inkml:annotationXML>
            <emma:emma xmlns:emma="http://www.w3.org/2003/04/emma" version="1.0">
              <emma:interpretation id="{6C383585-1620-407D-982A-7F3129924544}" emma:medium="tactile" emma:mode="ink">
                <msink:context xmlns:msink="http://schemas.microsoft.com/ink/2010/main" type="inkWord" rotatedBoundingBox="12684,4192 16549,3937 16650,5465 12785,5720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6040.6142">10565 4348 576 0,'0'0'25'0,"0"0"6"0,-5 0-31 0,-4 0 0 16,9 0 0-16,0 0 0 0,0 0 124 0,0 0 18 0,0 0 4 0,0 0 1 15,0 0-91-15,0 0-19 0,9 0-3 0,0-4-1 16,4 0 5-16,0-4 1 0,-4 1 0 0,4-5 0 16,5-4 12-16,-1 5 2 0,1-5 1 0,-1-4 0 15,1 1 9-15,0-1 1 0,4 1 1 0,-5-4 0 16,-4-5 0-16,5 1 0 0,-5 0 0 0,0-4 0 15,5 3-33-15,-5-3-8 0,-4 0 0 0,4 0-1 16,-4-1-8-16,-1 1-2 0,-3-4 0 0,-1 4 0 16,0-4 11-16,-4 4 1 0,0-4 1 0,0 3 0 15,0-3-26-15,0 0-11 0,-4 0 1 0,0 0 0 16,-1 4 10-16,5 0 16 0,-4 3-4 0,0-3-1 16,-1 8-11-16,1 3 0 0,-1 5 0 0,1 7 0 15,0-4 0-15,-1 4 0 0,1 0 0 0,-1 5 0 0,5 3 0 16,0 0 0-16,0 0 0 0,-8-4 0 0,8 4 0 0,-5 0 0 15,-3 0 0-15,-1 0 0 0,0 4 0 0,0-1 0 16,0 1 0-16,-4 4 0 0,4-4 0 0,-4 8 0 16,5-4 0-16,-6 3 0 0,1 5 0 0,4 3 13 15,1 5-3-15,-1 3-1 0,0 4 3 0,5 4 1 16,-5 8 0-16,5 4 0 0,-1 0-1 0,1 4-1 16,-1-1 0-16,1 5 0 0,0 3 15 0,4 1 3 15,-5-1 1-15,1-7 0 0,-1 0-18 0,1-4-3 16,4-1-1-16,0-7 0 0,4 0-8 0,-4-4 0 15,5-7 0-15,-1-1 8 0,5 0-8 0,0-7 0 16,4-1 0-16,4-7 0 16,5-4-100-16,5 0-23 0,-1-5-4 0,0-3-861 0</inkml:trace>
          <inkml:trace contextRef="#ctx0" brushRef="#br0" timeOffset="46412.7453">11166 4126 1292 0,'0'0'57'0,"0"0"12"0,0 0-55 0,0 0-14 0,0 0 0 0,4-4 0 16,-4 4 113-16,0 0 20 0,0 0 4 0,0 0 1 16,0 0-50-16,0 0-11 0,0 0-1 0,0 0-1 15,0 12-37-15,0 3-7 0,-4 1-2 0,4-1 0 16,0 5-12-16,0-1-2 0,0-3-1 0,0 3 0 0,0 1-4 16,0-5-1-16,4 5 0 0,0-4 0 0,1-1-9 0,-1 1 8 15,5-5-8-15,-5 1 8 0,5-4-8 0,0-4 10 16,4 0-10-16,0-4 10 0,0 0 1 0,1-8 0 15,-1 4 0-15,9-8 0 0,0 1-11 0,-5-1 10 16,5 0-10-16,0-3 10 0,0-1-10 0,0-3 0 16,-5 3 0-16,1-4 8 0,-5 1 0 0,0-1-8 15,-4-3 12-15,0 0-4 0,0-1-8 0,-9-3 8 16,4 0-8-16,-8-4 8 0,-1 7 17 0,-3 1 3 16,-1 3 1-16,-4 1 0 0,-1 3-13 0,-3 4-4 15,4-3 0-15,-5 7 0 0,1 4 0 0,-5 0 0 16,0 4 0-16,4 0 0 0,1 4-12 0,-1 0 0 15,1 0 0-15,-1 4 0 0,0 3-9 0,5 5 9 16,0-4-13-16,0-1 5 16,4 9-124-16,0-1-25 0,9 5-5 0</inkml:trace>
          <inkml:trace contextRef="#ctx0" brushRef="#br0" timeOffset="47008.0282">12043 3981 1882 0,'-9'-11'41'0,"5"3"9"0,4-4 2 0,0 1 1 16,0-1-42-16,-4 4-11 0,-5 0 0 0,4 0 0 15,5 1 84-15,-8-1 16 0,-1 0 2 0,5 4 1 0,-1-4-58 0,1 1-11 16,-5 3-2-16,0 0-1 0,-4 8-18 0,0 0-3 15,-5-1-1-15,-4 9 0 0,5-4-9 0,-5 0 0 16,4 11 0-16,1 1 0 0,-5-1 0 0,4 1-14 16,5-1 5-16,-4 1 1 0,8 3 8 0,-4-3 11 15,8-5-3-15,-3 5 0 0,3-9-8 0,1 1 0 16,4 0 0-16,0-12 0 0,0 0 0 0,0 0 8 16,0 0-8-16,0 0 0 0,0 0 12 0,0 0-4 15,9-8 0-15,4 0 0 0,0-3-8 0,-4-5 12 16,8 0-12-16,-8 1 12 0,8-5-12 0,-3 1 0 15,3-5 9-15,1 5-9 0,-1-1 9 0,-4 1-9 16,5 3 12-16,0 5-12 0,-5-1 0 0,0 4 0 16,0 4 0-16,0 4 0 0,0 0 0 0,5 8 0 15,-9 0 0-15,4 7-9 0,-4 1 9 0,-1 11 0 16,1 4 10-16,-4 5-10 0,3-1 0 0,-8 0 0 16,5 4 0-16,-5 0 0 0,-5-4 0 0,1 4 0 0,-5 0 0 15,5 0 0-15,-9-8 0 0,4 4 0 0,-4 8 0 16,0-8 0-16,-5-8 0 0,0 5 0 0,-8-5 0 0,4 4 0 15,0 0 16-15,0-3-2 0,-4-1-1 0,4 0 0 16,0-7-3-16,0-1-1 0,5-3 0 0,-5-5 0 16,4 1 7-16,5-4 0 0,-5 0 1 0,5-4 0 15,0-4 7-15,0 0 0 0,0 0 1 0,4-8 0 16,0-4-1-16,5 0 0 0,-1 1 0 0,1-9 0 16,4 1-12-16,4-5-4 0,1-7 0 0,4 4 0 15,-1-8-8-15,6 4 0 0,3-1 0 0,1-7 0 16,4 4-48-16,0 4-11 0,8-4-2 0,1 8-741 15,4-1-148-15</inkml:trace>
          <inkml:trace contextRef="#ctx0" brushRef="#br0" timeOffset="49139.1836">12688 3810 1497 0,'0'0'32'0,"0"0"8"0,0 0 0 0,4-4 4 0,1-4-36 0,4-4-8 16,-1 1 0-16,6 3 0 0,3-4 75 0,1 1 13 15,-5-1 2-15,9 0 1 0,0-3-28 0,4-1-6 16,0 0-1-16,5-3 0 0,4-1-14 0,0 5-3 16,0-5-1-16,5 1 0 0,-1 3-3 0,-4-3-1 15,5 3 0-15,-1-3 0 0,-4 7-24 0,1 0-10 16,-1 0 8-16,-5 5-8 0,1-1 0 0,0 0 8 16,-5 0-8-16,0 8 0 0,-4 0 0 0,0 4 0 15,0 0 0-15,-4 0 0 16,-5 0-52-16,0 4-10 0,0-4-2 0,-4 7 0 15,-9-11-156-15,4 12-32 0,-4 11-7 0,-4 1-1 0</inkml:trace>
          <inkml:trace contextRef="#ctx0" brushRef="#br0" timeOffset="48806.0717">12802 3829 288 0,'0'0'12'0,"0"-11"4"0,0 3-16 0,5 0 0 16,-5-4 0-16,0 5 0 0,4-5 184 0,-4 0 35 15,4 0 6-15,1 5 2 0,-5-1-102 0,4-4-20 16,-4 4-4-16,4 4-1 0,-4 4-6 0,0 0-2 16,0-7 0-16,0 7 0 0,0 0-22 0,0 0-5 15,0 0-1-15,0 0 0 0,5 7-41 0,-1 9-9 16,-4 4-2-16,0 3 0 0,0 8 7 0,0-4 1 16,-4 9 0-16,-1-1 0 0,1 0 16 0,0 0 3 15,-1 0 1-15,1 0 0 0,4-4-20 0,-4 4-3 16,-1-7-1-16,5 3 0 0,-4-8-6 0,4 1-2 15,-5-5 0-15,1 1 0 0,4-5 0 0,-4-3-8 16,-1 0 12-16,5-1-4 0,-4 1-8 0,-1-4-9 0,5 0 9 16,0-8-13-1,0 0-57-15,0 11-11 0,0-11-3 0,-8 8-886 0</inkml:trace>
          <inkml:trace contextRef="#ctx0" brushRef="#br0" timeOffset="49592.9632">12767 4336 1450 0,'0'0'32'0,"0"0"6"0,9 0 2 0,4 4 1 0,0-4-33 0,5 0-8 16,-1-4 0-16,1 4 0 0,4-4 79 0,0 0 13 0,4 1 4 0,0-5 0 16,5-4-28-16,4 0-6 0,5 1-1 0,-1-1 0 15,5-4-40-15,0 5-8 0,0-1-1 0,4 4-1 32,0-4-150-32,1 5-29 0,43-13-7 0,-27 8-1 0</inkml:trace>
          <inkml:trace contextRef="#ctx0" brushRef="#br0" timeOffset="49451.4294">12964 3950 1105 0,'0'0'48'0,"0"0"12"15,0 0-48-15,0 0-12 0,0 0 0 0,0 0 0 16,0 0 103-16,9 4 18 0,-9-4 4 0,18 0 1 0,-5 0-34 0,0 0-8 16,5-4 0-16,4 0-1 0,0 0-16 0,-1-3-3 15,1-5-1-15,9 4 0 0,-5 0-30 0,5 1-5 16,-5-1-2-16,1 0 0 0,-1 0-26 0,0 4 0 16,1-4 0-16,-10 8 0 15,5 0-113-15,-4 0-28 0,-1 0-6 0,-3 4-1 0</inkml:trace>
          <inkml:trace contextRef="#ctx0" brushRef="#br0" timeOffset="50095.7618">14026 3248 982 0,'0'0'44'0,"0"-8"8"0,5-3-41 0,-5-1-11 16,4 0 0-16,5 1 0 0,-5 3 98 0,1 0 18 15,-1 0 3-15,0 4 1 0,-4 4-12 0,9-4-3 16,-9 4 0-16,9 0 0 0,0 0-49 0,4 4-11 0,-4 4-1 0,4 0-1 16,0 4-3-16,0-1 0 0,5 1 0 0,-5 4 0 15,4 3-4-15,1 5-2 0,-1-1 0 0,5 4 0 16,-8 4-2-16,3 5 0 0,1-1 0 0,-5 0 0 16,4 0 10-16,-4 4 2 0,1 0 0 0,-1 0 0 15,-4 4-24-15,-1 0-4 0,-8 3 0 0,0 5-1 16,0-4 27-16,-4 8 6 0,-5-5 0 0,0 5 1 15,-4-4-20-15,-4-5-4 0,-1-3-1 0,-4 4 0 16,-4-4 13-16,-5-4 3 0,5-4 0 0,-9 0 0 16,4 0-26-16,0-4-5 0,1-3-1 0,3-5 0 15,5 0-8-15,5-7 0 0,-5 4 0 0,4-5-11 16,1-3-21-16,4-4-5 0,-9 3-1 0,9-3 0 16,-5-4-74-16,5 0-16 0,0 0-2 0,-5 0-995 15</inkml:trace>
        </inkml:traceGroup>
        <inkml:traceGroup>
          <inkml:annotationXML>
            <emma:emma xmlns:emma="http://www.w3.org/2003/04/emma" version="1.0">
              <emma:interpretation id="{2AF2C7B7-C034-4359-B30B-9DC29A98A446}" emma:medium="tactile" emma:mode="ink">
                <msink:context xmlns:msink="http://schemas.microsoft.com/ink/2010/main" type="inkWord" rotatedBoundingBox="18277,4245 21957,4002 22017,4901 18337,514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6783.9234">19774 3404 1566 0,'-5'-8'34'0,"5"1"7"0,0-5 2 0,0 0 1 0,-4 4-35 0,4 1-9 15,-5-5 0-15,1 4 0 0,0-4 72 0,-5 5 13 16,0-1 3-16,0 0 0 0,1 4-39 0,-1 0-7 0,-9 4-2 16,5 0 0-16,-5 0-22 0,1 4-5 15,-5 4-1-15,0 8 0 0,-4 3 7 0,-1 4 1 0,5 9 0 0,-8 3 0 16,3 0 15-16,1 4 3 0,4-4 1 0,0 4 0 16,0 0-39-16,5-4 0 0,4-4 0 0,4 0 0 15,0-3 0-15,5-5 0 0,4 1 0 0,-5-9 8 16,5-3-8-16,0-12 8 0,0 0-8 0,13 0 8 15,1 0 10-15,3-4 2 0,1-8 1 0,8-7 0 16,-4-1 15-16,4-3 4 0,5-4 0 0,0-1 0 16,-5 1-32-16,-4 0-8 0,0-5 0 0,4-3 0 15,-8 0 11-15,-1 0 1 0,1 0 0 0,-1 0 0 16,-3 4-12-16,-6 7 8 0,6 1-8 0,-10 7 8 16,0 5 0-16,-4 3 0 0,5 0 0 0,-5 8 0 0,0 0-8 15,-5 12 0-15,5 3 0 0,-4 5 0 0,0 3 0 16,-1 1 0-16,-4-1 0 0,5 8 0 0,0-3 0 15,4-1-17-15,0 0 4 0,0 0 1 16,4 1-177-16,0-5-35 0,10 28-8 0,-10-24 0 16</inkml:trace>
          <inkml:trace contextRef="#ctx0" brushRef="#br0" timeOffset="54681.6636">16466 3537 921 0,'0'-8'82'0,"0"4"-66"15,-5-4-16-15,5 1 0 0,0 7 71 0,0-4 10 16,-4-4 3-16,4 8 0 0,0 0-8 0,-5-4 0 15,1 0-1-15,-5 0 0 0,5 0-22 0,-5 4-4 16,0 0-1-16,0 0 0 0,-4 4-11 0,5 0-2 16,-6 4-1-16,-3 0 0 0,4-1 0 0,-5 1 0 15,1 0 0-15,-1 4 0 0,0 3 21 0,-3-3 4 16,3 8 1-16,-4-5 0 0,5 5-20 0,-1 3-3 16,-4 4-1-16,9 1 0 0,0 3-36 0,4 0 0 15,0 0 0-15,5 0 0 0,8 1 0 0,1-9 0 16,-1-3 0-16,0 3 8 0,9-4 0 0,1 1 0 15,-1-1 0-15,4 1 0 0,1-8-8 0,-1-5 0 16,5 1 0-16,0-8 0 0,0-4 0 0,0 0 0 0,5-11-8 0,3 3 8 16,-8-3 0-16,4-5 0 0,5-3 0 0,-4 3 0 15,-1 1 8-15,-4-1-8 0,0-7 10 0,-5 3-10 16,1-3 16-16,-5 0-2 0,0 3-1 0,0-7 0 16,-4 4 4-16,-5-8 1 0,1 4 0 0,-5 3 0 15,-5-3 2-15,1 4 1 0,0 0 0 0,-1 3 0 16,-3 1-11-16,-1 3-2 0,0 1-8 0,-4 7 12 15,0 8-12-15,0 0 0 0,-5 4 0 0,0 4 0 16,-8 4-9-16,4 8-5 0,-9-1-1 0,5 5 0 16,0-1-33-16,-1 5-8 0,1-5 0 15,4 8-639-15,5-3-127 0</inkml:trace>
          <inkml:trace contextRef="#ctx0" brushRef="#br0" timeOffset="55282.9461">17132 3412 1497 0,'9'-19'66'0,"-9"11"14"0,5-4-64 0,3-4-16 16,5 5 0-16,-4 3 0 0,-4 0 123 0,-1 0 21 15,9 4 4-15,-4-3 0 0,0 7-69 0,0 4-15 16,-5 3-2-16,9 5-1 0,0 8-44 0,-8-1-9 0,-1 8-8 0,5 5 12 15,0-1-4-15,-5 4-8 0,-8 4 12 0,-1 0-4 16,-4 0 13-16,1 0 3 0,3 4 0 16,-4 0 0-16,1 0 8 0,-5-1 3 0,13-3 0 0,-9 4 0 15,0-4-11-15,0-4-1 0,5 1-1 0,4-5 0 16,-9-4-4-16,5 0-1 0,-1-3 0 0,1-5 0 16,4-7-6-16,0 3-2 0,-9-7 0 0,5 4 0 15,-1-4-1-15,5-4-8 0,0-4 12 0,-8 7-4 16,-1-3-8-16,0 0 12 0,0-4-12 0,0 0 12 15,1 0-4-15,-1-4 0 0,5 0 0 0,4 4 0 16,-5-11-8-16,1 3 10 0,-1-4-10 0,1-3 10 16,4-1-10-16,4-7 0 0,-4-1 0 0,5-3 8 0,4-4-8 15,-5-4 0-15,5 0 0 0,-1-8 0 0,6 0 0 16,3 0 0-16,1-4-8 0,-1 4 8 0,1 0-12 16,4 0 3-16,8 1 0 0,1-1 0 0,-13 0 9 15,12 8-13-15,10 0 5 0,4 7 8 0,-5 1 0 0,-4 4 0 16,-4 3 0-16,4 4 0 15,-4 9-30-15,-9-1-2 0,-5 4 0 0,-3 4 0 0,-1-4 32 16,-5 4 0-16,-8 0 8 0,0 0-8 0,-8 16 0 0,3-1 0 16,-3 5 0-16,-6-1 0 0,-8 5 0 0,-4 3 0 15,9-4-10-15,-5 9 10 0,-5-5 0 0,1 4 0 16,-5-4 0-16,14 1 0 0,8-1-23 0,-4-4 3 16,-5 1 1-16,1-1-1117 0</inkml:trace>
          <inkml:trace contextRef="#ctx0" brushRef="#br0" timeOffset="55574.2189">17966 3630 2091 0,'0'0'46'0,"9"-3"10"15,0-5 1-15,8 0 2 0,14 0-47 0,-5-4-12 0,-8-3 0 0,4 3 0 16,13-3 37-16,-5-1 6 0,-8 0 1 0,-4 1 0 16,-1-1-34-16,1 1-10 0,4-1 0 0,-9 0 0 0,-4 1 13 0,0-1-4 15,-1 1-1-15,6-5 0 0,-10 8 13 0,0-3 3 16,-4 3 0-16,0 0 0 0,0 1 16 16,0 3 3-16,-8 0 1 0,-1 0 0 0,0 4-26 0,0 0-5 15,-4 1-1-15,-4 3 0 0,-1-4-12 0,0 4 0 16,5 4 0-16,-9 3 0 0,-4 5 0 0,4 4 0 15,5 3 0-15,3 8 0 0,-8 5 0 0,5-1 0 16,-1 4 0-16,5 0 0 0,9 0 0 0,-9 0 0 16,-1 0 0-16,6-3 0 0,-1 3 0 0,5-4 0 15,-1 4 0-15,1-4 0 16,4 0-60-16,-5 1-19 0,5-9-3 0,0 4-1 0</inkml:trace>
          <inkml:trace contextRef="#ctx0" brushRef="#br0" timeOffset="55888.8775">18510 3498 1612 0,'0'0'72'0,"0"0"14"0,0 0-69 0,9 8-17 0,-5 3 0 0,9 1 0 16,5 4 79-16,-9 3 12 0,-5 1 2 0,0-1 1 15,1 1-18-15,-1 3-4 0,5 4-1 0,-5-3 0 16,-8-1-23-16,4 4-4 0,9-7 0 0,-5 3-1 15,-8-7 3-15,-1 3 1 0,10-7 0 0,-1 0 0 16,1-4 4-16,-5-8 1 0,0 0 0 0,0 0 0 16,8 7-23-16,-8-7-4 0,0 0-1 0,0 0 0 15,0 0 28-15,0 0 6 0,9-7 1 0,-5-5 0 0,-4 0-12 0,5-3-3 16,12-5 0-16,-3-3 0 16,-10-1-25-16,5 1-6 0,17-8-1 0,-4 3 0 0,0 1-12 0,4 0 0 15,-4 0 0-15,4-5 0 16,5 5-18-16,0-4-6 0,-5 0-2 0,1 3 0 15,-1 5-111-15,0 0-23 0,1-1-4 0,-1 9-1060 16</inkml:trace>
        </inkml:traceGroup>
        <inkml:traceGroup>
          <inkml:annotationXML>
            <emma:emma xmlns:emma="http://www.w3.org/2003/04/emma" version="1.0">
              <emma:interpretation id="{B7007F40-E669-4946-A3CB-8FA7F63B1DB8}" emma:medium="tactile" emma:mode="ink">
                <msink:context xmlns:msink="http://schemas.microsoft.com/ink/2010/main" type="inkWord" rotatedBoundingBox="22350,3551 27178,3232 27263,4520 22435,483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7916.9378">21915 3205 1267 0,'0'0'56'0,"0"0"12"0,0 0-55 0,0 0-13 0,0 0 0 0,4 16 0 16,0 0 105-16,-4 3 19 0,5 1 3 0,-1 3 1 16,0 0 0-16,-4 5 0 0,0 3 0 0,0-4 0 0,5-3-90 15,-1 3-18-15,1-8-3 0,-1 1-1 0,0-1 26 16,5 1 5-16,0-1 1 0,4-7 0 0,-9-4-48 15,10 4 0-15,3-9 0 0,-4 1 0 0,1-4 0 0,-1 0 0 16,0 0 0-16,4-4 9 0,5 1 44 0,-4-5 9 16,-5 0 2-16,9 0 0 0,0-4-64 0,0 1-8 15,-9-1-4-15,5-4-1 0,-1-3 21 0,1 3 5 16,-1-3 1-16,-4-8 0 0,1-1-14 0,-6 1 0 16,5 4 0-16,-4-5 0 0,-4 9 48 0,-1-1 11 15,0 5 1-15,-4-1 1 0,0-3-46 0,-4 3-15 16,0 0 8-16,-1 5-8 0,-4 3 21 0,-4 4 1 15,-4-4 0-15,-5 8 0 0,-4 4-36 0,-1 4-7 16,-4 4-2-16,-4-1 0 16,0 5-130-16,0-1-27 0,-4 5-4 0,8 3-2 0</inkml:trace>
          <inkml:trace contextRef="#ctx0" brushRef="#br0" timeOffset="58438.3703">22770 3174 1843 0,'9'-4'164'0,"4"0"-132"0,-4 0-32 0,8 4 0 16,-8-3 84-16,4 6 9 0,0 1 3 0,1 4 0 16,-6 4-52-16,1 0-11 0,0-1-1 0,-5 9-1 15,1-1 1-15,-5 1 1 0,4 3 0 0,-4 1 0 0,0-5-33 16,0 1 0-16,-9-1 0 0,0-3 0 0,9-1 58 15,-4 1 5-15,-5-4 1 0,5-1 0 0,4-3-52 0,0-8-12 16,0 0 0-16,0 0 0 0,0 4-12 16,0-4-6-16,0 0-1 0,0 0 0 0,4 0 19 0,9 0 11 15,5-4-2-15,-5-4 0 0,5-3-1 0,-1-5-8 16,1 0 12-16,-1-3-4 0,5-1-8 0,5-3 0 16,-1 3 9-16,-4-7-9 0,9 0 0 0,-5 0 0 15,0-1 0-15,-4 9 0 0,0-1 0 0,-4 9 0 16,-1 3 0-16,1 0 0 0,-9 0 56 0,4 4 6 15,4 4 2-15,-4 4 0 0,-13-4-52 0,5 12-12 16,12 3 0-16,-3-3 0 0,-6 4 0 0,1-1 0 16,-5 1-9-16,1 0 9 0,4 3-8 0,-5 1 8 15,-4-1 0-15,4 1-9 16,5 3-124-16,-4 0-25 0,-5-3-5 0</inkml:trace>
          <inkml:trace contextRef="#ctx0" brushRef="#br0" timeOffset="56879.6673">20190 3311 1728 0,'22'-20'76'0,"-4"12"16"0,-1 4-73 0,10-3-19 0,-1-5 0 0,5 0 0 15,4 4 55-15,0 1 7 0,0-5 2 0,9 0 0 16,0 1-1-16,4-1 0 0,0 0 0 0,-4 0 0 16,0 1-50-16,-4-1-13 0,-1 0 0 0,-4 5 0 15,-4-1 0-15,0 0 0 0,-5 0 0 0,-4 0 0 16,0 1-8-16,-5 3-8 0,1-4 0 0,-5 4-1 15</inkml:trace>
          <inkml:trace contextRef="#ctx0" brushRef="#br0" timeOffset="57224.7469">20809 2694 1497 0,'0'0'32'0,"9"-7"8"0,-1 3 0 0,-3-4 4 0,4 0-36 0,-1 0-8 16,1 1 0-16,-4 3 0 0,-1 0 129 0,-4 4 24 15,0 0 5-15,0 0 1 0,0 0-72 0,0 8-15 16,-9 3-2-16,0 9-1 0,1-1-33 0,-6 9-8 16,1 3 0-16,0 4-1 0,-9 4 9 0,5 0 3 15,4 0 0-15,-5 8 0 0,-4-1 2 0,4 5 1 16,5-4 0-16,0 8 0 0,-4-5-31 0,3 5-11 15,6-1 0-15,-5 1 9 0,4 0-1 0,-4-5-8 16,-1 1 12-16,-3 0-4 16,4-1-143-16,-5-3-29 0,-26 43-5 0,9-32-2 0</inkml:trace>
          <inkml:trace contextRef="#ctx0" brushRef="#br0" timeOffset="57400.275">21239 3513 1958 0,'-13'0'87'0,"13"0"17"16,0 0-83-16,-5 16-21 0,1-4 0 0,0 3 0 16,-1 1 107-16,-4 3 17 0,5-3 3 0,0 0 1 0,-1-1-96 0,1 1-20 15,-1-4-3-15,1 3-1 0,4-3-8 0,0 0 0 16,4-5 9-16,1 1-9 0,-5-8 0 0,4 12-10 15,5-4 1-15,-5-1 0 16,10 1-199-16,-6 0-40 0</inkml:trace>
          <inkml:trace contextRef="#ctx0" brushRef="#br0" timeOffset="57540.9537">21612 3081 2383 0,'0'-16'52'0,"-5"4"12"0,5 4 1 0,0 5 2 0,0 3-54 0,0 0-13 16,0-12 0-16,0 12 0 0,0 0 11 0,0 0-1 16,0 0 0-16,-4 12-722 15,0-5-145-15</inkml:trace>
          <inkml:trace contextRef="#ctx0" brushRef="#br0" timeOffset="58810.0663">24459 2995 1958 0,'0'0'87'0,"5"-12"17"0,-5 12-83 0,4-8-21 16,-4 8 0-16,0 0 0 0,-4-8 86 0,4 8 13 15,-9-7 2-15,4 3 1 0,-8 0-61 0,-4 0-12 16,3 0-2-16,-7 4-1 0,3 0-26 0,-4 4 0 16,-4 4 0-16,4 0 0 0,4-1 0 0,-4 1 0 15,0 4 0-15,5 7 0 0,-1 1 0 0,1-1 0 16,8 5 0-16,-4-1 0 0,4 1 56 0,0-1 7 16,14-4 1-16,-1 5 0 0,-4-5-64 0,4 1-15 15,5-1-1-15,4 1-1 0,1 3 39 0,-1 1 8 16,-5-5 2-16,6 5 0 0,-6-1 0 0,1 0 0 15,-9 1 0-15,-4-1 0 0,4 1-2 0,-5-1 0 16,-3 0 0-16,-6 1 0 0,-7 3-14 0,-1-4-2 16,-5 1-1-16,-8-1 0 15,0-3-31-15,-4-1-6 0,8 5-2 0,-9-5-839 16,1-3-168-16</inkml:trace>
          <inkml:trace contextRef="#ctx0" brushRef="#br0" timeOffset="58937.6785">24959 3443 2786 0,'0'0'61'0,"9"0"13"0,4 0 2 0,0 4 3 0,-4 4-63 0,0-4-16 15,0 0 0-15,-5 0 0 0,-4-4 43 0,9 7 5 16,-9-7 2-16,9 8 0 0,-1 0-59 0,-8-8-12 16,0 0-3-16,0 0 0 15,-8 8-83-15,-6 4-17 0,-7-5-3 0,-1 1-1 0</inkml:trace>
        </inkml:traceGroup>
      </inkml:traceGroup>
    </inkml:traceGroup>
    <inkml:traceGroup>
      <inkml:annotationXML>
        <emma:emma xmlns:emma="http://www.w3.org/2003/04/emma" version="1.0">
          <emma:interpretation id="{E513A824-0B3D-428B-B72F-8A3E3FD41499}" emma:medium="tactile" emma:mode="ink">
            <msink:context xmlns:msink="http://schemas.microsoft.com/ink/2010/main" type="paragraph" rotatedBoundingBox="1315,7635 30205,5371 30535,9582 1645,118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99638E-494A-44D7-AE29-AFD75FD66CFA}" emma:medium="tactile" emma:mode="ink">
              <msink:context xmlns:msink="http://schemas.microsoft.com/ink/2010/main" type="inkBullet" rotatedBoundingBox="1363,8257 2610,8159 2694,9237 1448,9335"/>
            </emma:interpretation>
          </emma:emma>
        </inkml:annotationXML>
        <inkml:trace contextRef="#ctx0" brushRef="#br0" timeOffset="60362.8682">-790 7663 1036 0,'0'0'46'0,"0"0"10"0,0 0-45 0,-4 0-11 0,-14-8 0 0,18 8 0 16,0-8 147-16,0 0 27 0,-4 1 6 0,4-1 0 15,-4 0-68-15,4-4-15 0,4 5-2 0,0-5-1 16,5 0-50-16,0-3-9 0,4 3-3 0,9-4 0 16,-9-3 0-16,14 3 0 0,-5 4 0 0,4-3 0 0,5-1-32 15,-5 1 0-15,0 3 0 0,5 4 0 16,0-4 0-16,-1 5 0 0,-3-1 0 0,3 4 0 0,-3-4 0 16,-1 4 0-16,-4-4 0 0,0 8 0 0,4-3 0 0,-4-1 0 15,4 0 0-15,-4 0 0 0,0 8 0 0,5-4 0 16,-14 4 0-16,9 0 0 0,0 3 0 0,0-3 0 15,-9 8 0-15,13-4 0 0,-17 3 0 0,4 1 0 16,0 0 0-16,-4 3 0 0,0 5 13 0,-5-1-4 16,-8 1-1-16,-1 3 0 0,-3 1 6 0,-1 3 1 15,-4 4 0-15,-5 0 0 0,-4 1 5 0,0 7 0 16,0 0 1-16,0 0 0 0,-4 0-21 0,-5 4-15 16,5-4 3-16,-9 3 0 0,9 1 35 0,-5-4 7 15,0 0 2-15,5-4 0 0,-5 0-20 0,9-3-3 16,-13-1-1-16,9-4 0 0,4 0-8 0,0-3 8 15,0-1-8-15,0-3 8 0,0-1 0 0,5 1 0 16,-5-5 0-16,8-3 0 0,1 0 4 0,5-1 0 0,-1-3 0 16,0 0 0-16,5 0 16 0,4-8 3 0,0 0 1 15,0 0 0-15,13 8-32 0,0-1 0 0,9-3 0 0,9 0 0 16,-5-4 0-16,9 0 0 0,4-4 0 0,10-3 0 16,-1-5 0-16,5 4 0 0,4-4 0 0,4 1 0 15,-8-1-174-15,13 0-41 16,43-19-8-16,-30 4-1 0</inkml:trace>
        <inkml:trace contextRef="#ctx0" brushRef="#br0" timeOffset="66540.8841">325 8283 644 0,'0'0'28'0,"0"0"7"0,0-4-35 0,0 4 0 16,-9-12 0-16,9 12 0 0,0 0 76 0,0 0 8 16,9-8 1-16,-9 1 1 0,-9-1-19 0,9 8-4 15,9-8-1-15,-9 8 0 0,0 0-5 0,0-8-1 16,0 0 0-16,0 8 0 0,0-7 0 0,0 7 0 15,0-12 0-15,0 12 0 0,0 0-12 0,0 0-4 16,4-8 0-16,-4 8 0 0,0 0-7 0,0 0-1 16,0 0-1-16,0 0 0 0,0 0-15 0,9 0-2 15,-9 0-1-15,0 0 0 0,0 0-4 0,0 0-1 16,0 0 0-16,13 0 0 0,-13 0-8 0,0 0 0 16,0 0 9-16,0 0-9 0,0 0 12 0,0 0-3 15,0 0 0-15,0 0 0 0,0 0 9 0,0 0 2 16,0 0 0-16,0 0 0 0,0 0-20 0,0 0 0 15,0 0 0-15,0 0 0 0,0 0 0 0,0 0 0 16,0 0 0-16,0 0 0 0,0 0 9 0,0 0-1 16,0 0-8-16,0 0 12 0,0-8-4 0,0 1 0 15,0 3-8-15,0 4 12 0,0-12-12 0,0 12 0 0,4-4 8 0,-4 4-8 16,0-8 0-16,0 8 0 0,0 0 0 0,0 0-10 16,0 0 10-16,0 0 0 0,0 0 0 0,0 0 0 15,0 0 0-15,0 0 0 0,9 0 0 0,-9 0 0 16,13 4 0-16,-13-4 0 0,0 0 0 0,9 8 0 15,4 0 0-15,-13-8 8 0,0 8-8 0,9-1 0 16,-4 1-8-16,-1 4-7 0,0 0-1 0,5-1-592 16,-5 1-118-16</inkml:trace>
        <inkml:trace contextRef="#ctx0" brushRef="#br0" timeOffset="60785.6198">456 8119 1670 0,'0'0'148'0,"0"0"-118"15,0 0-30-15,0 0 0 0,0 0 85 0,0 0 11 0,0 0 3 0,0 0 0 16,0 0-31-16,0 0-5 0,0 0-2 0,0 0 0 16,0 0-25-16,0 0-4 0,0 0-2 0,18 8 0 15,-18-8-19-15,0 0-11 0,0 0 12 0,0 0-12 16,0 0 12-16,0 0-12 0,0 0 12 0,0 0-12 16,0 0 18-16,0 0-3 0,0 0-1 0,0 0 0 15,0 0-2-15,0 0 0 0,0 0 0 0,0 0 0 16,0 0-12-16,0 0 11 0,0 0-11 0,0 0 10 15,0 0-10-15,0 0 0 0,0 0 0 0,0 0 0 16,0 0-83-16,0 8-18 0,0-1-4 0,0 5-904 16</inkml:trace>
      </inkml:traceGroup>
      <inkml:traceGroup>
        <inkml:annotationXML>
          <emma:emma xmlns:emma="http://www.w3.org/2003/04/emma" version="1.0">
            <emma:interpretation id="{36B75A05-898B-4B18-9771-4D2CB5449611}" emma:medium="tactile" emma:mode="ink">
              <msink:context xmlns:msink="http://schemas.microsoft.com/ink/2010/main" type="line" rotatedBoundingBox="4234,7406 30205,5371 30353,7257 4382,9292"/>
            </emma:interpretation>
          </emma:emma>
        </inkml:annotationXML>
        <inkml:traceGroup>
          <inkml:annotationXML>
            <emma:emma xmlns:emma="http://www.w3.org/2003/04/emma" version="1.0">
              <emma:interpretation id="{EDEF0687-8539-48D0-8F88-53478FC52BFC}" emma:medium="tactile" emma:mode="ink">
                <msink:context xmlns:msink="http://schemas.microsoft.com/ink/2010/main" type="inkWord" rotatedBoundingBox="4257,7706 8085,7406 8187,8710 4360,9010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5189.5933">4155 7628 460 0,'0'0'20'15,"0"0"5"-15,0 0-25 0,0 0 0 0,0 0 0 0,9-4 0 16,-1-4 227-16,1-4 40 0,0 1 8 0,4-1 1 0,-4-4-159 0,4 1-32 16,5-1-6-16,-5-3-2 0,0-1-31 0,0 1-6 15,0-1-2-15,-4-3 0 0,0-1-22 0,0-3-4 16,4 0 0-16,-5-1-1 0,1 5 8 0,0 0 1 15,-5-5 1-15,1 5 0 0,-5-4 11 0,4-5 1 16,-4 5 1-16,0-4 0 0,5 4-13 0,-1-1-2 16,-4-3-1-16,0 4 0 0,-4-4-6 0,-1 3 0 15,5-3-1-15,-4 4 0 0,4 0-11 0,-5 3 12 16,1 5-12-16,0-1 12 0,4 5-4 0,0-1 0 16,-5 4 0-16,1 1 0 0,4-5 2 0,0 4 0 15,-5 1 0-15,1 3 0 0,4 4-10 0,0 4 0 16,0 0 0-16,-4-4 0 0,4-4 0 0,0 8 0 15,-5-4 0-15,5 0 0 0,0 4 0 0,0 0 0 16,0 0 0-16,0 0 0 0,0 0 0 0,0 0 0 16,0 0 0-16,0 0 0 0,0 0-9 0,0 0 9 15,0 0 0-15,-4 12 0 0,0 0 0 0,-1 3-8 0,1-3 8 16,-1 8 0-16,1-1 0 0,0 4 0 0,-1 1 0 16,1 3 0-16,-5 4 0 0,9 4 0 0,-4-3 0 0,4 3 0 15,0 8 9-15,0-4 3 0,0 7 0 0,0 1 0 16,4-4 6-16,-4 4 2 0,0-4 0 0,4 0 0 15,1 4 4-15,-1-8 2 0,-4 0 0 0,5-4 0 16,-1 0-5-16,0 0-1 0,-4 0 0 0,0-4 0 16,5-4-4-16,-5-3-2 0,-5-1 0 0,5 1 0 15,-4-1-6-15,0-3-8 0,-1-5 11 0,1-3-11 16,-1 3 11-16,1-3-11 0,0 4 10 0,-1-5-10 16,-3 1 10-16,8-4-10 0,-5 4 10 0,1-5-10 15,-1 1 0-15,1 0 0 0,0 4 0 0,-5-1 0 0,9-3 0 16,-5 0 0-16,5-8 0 0,0 8 0 0,0-8 0 0,-4 8 0 15,4-8 0-15,-4 7 0 0,4-7 0 16,0 0 0-16,0 8 0 0,0-8 0 0,0 0 0 0,0 0 0 16,0 0 0-16,0 0 0 0,0 0 0 0,0 0 8 15,0 0-8-15,-5-4 0 0,1 0 0 0,4 4 0 16,0 0 0-16,-5-7 0 0,1-5 0 0,0 4 0 16,4 8 0-16,0 0 0 0,0-4 0 0,0 4 0 15,0 0 0-15,0 0-10 0,0 0 10 0,0 0 0 16,0 0-9-16,0 0 9 0,0 0 0 0,0 0-9 15,0 0 9-15,0 0 0 0,0 0-13 0,0 0 4 16,0 0 1-16,0 0 0 0,0 0-7 0,0 0-1 16,0 0 0-16,8-8 0 0,-3 1 2 0,4-5 0 15,-5 4 0-15,0 0 0 0,1-3 6 0,4 3 8 0,-9-4-13 16,4 0 5-16,5 1 8 0,-5-1 0 0,1 0 0 16,-1 1 0-16,0-1 0 0,1-4 0 0,8 5 0 15,-4-5-8-15,-1 0 8 0,1 1-13 0,0-5 5 0,0 5 8 16,-1-5-18-16,1 1 4 0,9-1 1 0,-5 1 0 15,5-1 3-15,-5 1 1 0,4 3 0 0,1 4 0 16,4 1 9-16,-5-1-13 0,5 4 5 0,-4 4 8 16,4 0 0-16,0 1 0 0,-5 3 0 0,5 0 0 15,-4 3 0-15,4 1 0 0,-5 0 0 0,1 4 0 16,-5-4 0-16,0 4 0 0,5-4 0 0,-10 3 0 16,1 1 8-16,-9-8-8 0,0 0 0 0,5 12 8 15,-1 0-8-15,-4-1 0 0,0-3 9 0,-4 0-9 0,-1 4 8 16,-4-5-8-16,-4 5 10 0,-4 0-10 0,3-8 8 0,-3 4-8 15,-1-1 0-15,1 1 9 0,-1 0-9 16,1-4-17-16,-1 4 4 0,5-8 1 16,0 4 21-16,0-1 5 0,0-3 1 0,4 0 0 0,0 0 1 0,9 0 1 15,0 0 0-15,0 0 0 0,0 0-17 16,0 0 8-16,-4-7-8 0,4 7 0 0,0-8 0 0,0 8 0 16,0-8 0-16,0 8 0 15,0 0 0-15,0 0 0 0,0 0 0 0,0 0 0 0,0 0 0 0,0 0 0 16,0 0 0-16,0 0 0 0,0 0 0 0,0 0 0 15,0 0 0-15,0 0 0 0,0 8 0 0,0-8 0 16,0 0 0-16,0 0 0 0,4 8 0 0,-4-8 0 16,0 0 0-16,0 0 0 0,0 0 0 0,4 11 0 15,-4-11 0-15,0 0 0 0,0 0 0 0,5 4 0 16,4 0 0-16,-5 0 0 0,-4-4 0 0,13 8 0 16,-4-8 0-16,-9 0 0 0,0 0 0 0,0 0 0 0,13 8 0 15,0-1 0-15,0-3 0 0,1 4 0 16,-1-4 0-16,-5 4 0 0,6-4 0 0,-6 4 0 15,1-5 0-15,0 1 0 0,0 0-9 0,-1 0 1 0,6-4 0 0,3 0 0 16,-4 0 8-16,5 0 0 0,4-4 0 0,0 0 0 16,-5-3 0-16,5-1 0 0,-4-4 0 0,4 0 0 15,4 5 0-15,-8-5 0 0,4 0 0 0,-5 0 0 16,1 1 0-16,-1-1 0 16,-4 0 0-16,1 5 0 0,-1-5 0 0,-5 0 0 0,1 0 0 0,-4-3 8 15,-5 3 5-15,0 0 2 16,0 1 0-16,0-1 0 0,0 0-15 0,-5 5 11 15,5-5-11-15,-4 4 10 0,4-4-10 0,-5 5 8 0,1-1-8 0,0 4 8 0,-1-4-8 16,5 8 0-16,-8-4 0 0,8 4 0 16,-5-4 0-16,5 4 0 0,0 0 0 0,-9 0 0 0,1 4 0 0,-1 0 0 15,0 4 0-15,5 0 0 0,-10 3 0 0,6 1 0 16,-1 0 0-16,5-1 0 0,-10 1 0 0,6 0 0 16,3 3 0-16,-4 1 0 0,5 0 0 0,-5-1 12 15,5 1-12-15,0-1 12 0,-5 1-3 0,9-4 0 16,-5 3 0-16,5-3 0 0,0 0 1 0,0 3 0 15,5-3 0-15,-5 4 0 0,4-5-10 0,5 1 0 16,0-4 0-16,-1 4 0 0,1-1 0 0,4 1 0 16,-4 4 0-16,4-5 0 0,5 1-9 0,-1 0-7 0,-3-5-2 15,3 5 0 1,1-4-189-16</inkml:trace>
          <inkml:trace contextRef="#ctx0" brushRef="#br0" timeOffset="75541.644">5625 7604 518 0,'0'0'46'0,"0"0"-37"16,0 0-9-16,0 0 0 0,0 0 243 0,0 0 46 16,0 0 10-16,0 0 1 0,0 0-141 0,0 0-29 15,8 0-6-15,6 0 0 0,-1-7-47 0,4 3-9 16,1 0-1-16,-1 0-1 0,5-4-19 0,0 4-4 15,5-4-1-15,-1 4 0 0,0 4-23 0,-4-3-5 16,4-5-1-16,1 4 0 16,-1 4-89-16,0-8-17 0</inkml:trace>
          <inkml:trace contextRef="#ctx0" brushRef="#br0" timeOffset="72916.5658">2374 7409 115 0,'0'0'10'0,"0"0"-10"0,0-7 0 0,0-1 0 16,0 0 169-16,0 0 32 0,4 0 7 0,-4 1 0 16,0-5-93-16,0 4-19 0,4-4-4 0,-4 5-1 15,0 7-26-15,0-8-5 0,0 0 0 0,0 8-1 16,0 0-22-16,0 0-4 0,0 0-1 0,0 0 0 15,0 0-1-15,0 0-1 0,0 0 0 0,0 0 0 16,0 0-10-16,0 0-1 0,0 0-1 0,0 12 0 16,0 3-7-16,-4 5-2 0,0-1 0 0,-5 5 0 15,4 3 5-15,-3 4 1 0,3 4 0 0,-3 0 0 16,-6 0 3-16,6 4 1 0,-1 4 0 0,0-4 0 16,0 0 1-16,-4 0 0 0,4 4 0 0,1-4 0 0,-1-4-4 15,9 0-1-15,-18-3 0 0,14-1 0 0,-9-4-4 0,8 0-1 16,-3-3 0-16,3-5 0 0,-4 1 2 0,1-9 1 15,3 5 0-15,5-4 0 0,-9-4-2 0,5-5-1 16,0 5 0-16,4-8 0 0,0 0 6 0,0 0 0 16,0 0 1-16,0 0 0 0,0 0 3 0,0 0 1 15,4-11 0-15,0 3 0 0,5-8-5 0,-9 4 0 16,0-3-1-16,9-5 0 0,-5 1-15 0,1-1 0 16,-1-7 8-16,1 0-8 0,8 0 8 0,-9-5-8 15,5-3 11-15,4 0-11 0,-4-8 10 0,0 4-10 16,4-4 8-16,-5 0-8 0,6 1 0 0,-1-9 0 15,0 0 0-15,5 0 0 0,-5 1 0 0,0 3 0 16,4 0 0-16,1 4 0 0,-1 12 0 0,-3 0 0 16,8 7 0-16,-9 1 0 0,-4 4 0 0,4 3 0 0,0 8 0 15,-9 8 0-15,5 0 0 0,-5 8-9 0,5 0 9 16,0 3 0-16,0 9-8 0,-5-1 8 0,-4 13 0 16,9-1 0-16,0 4 0 0,-1 4 0 0,6 0 0 0,-6 4 0 15,1 4 0-15,4-1 0 0,0-3 0 0,1 4 0 16,-6 0 0-16,-3-4 0 0,4-4 0 0,-1-4 0 15,1-4 0-15,-5-4 0 0,1-3 0 0,-1-1 9 16,1-7-9-16,-1-1 0 0,0 1 0 0,-4 0 8 16,5-9-8-16,-1 1 0 0,-4 0 9 0,0-8-9 15,0 0 0-15,0 0 0 0,0 0 0 0,0 0 8 16,0 0-8-16,0 0 9 0,0 0-9 0,13-8 10 16,-4-7-2-16,0 3-8 0,-5-8 12 0,5 5-4 15,-5-5-8-15,1-3 8 0,-5-4-8 0,4-1 8 0,1-3-8 16,-1 0 0-16,-4-4 9 0,4 0-9 0,1 0 0 0,-5 0 8 15,4-4-8-15,1 0 0 0,3 0 0 0,-3 3 0 16,8 1 0-16,-4 0 0 0,4 4 0 0,-4 4 0 16,4 3-9-16,-4 9 9 0,-1-1 0 0,1 8-9 15,0 4 9-15,0 4 0 0,-1 4 0 0,1 4 0 16,0 0 0-16,0 11 0 0,0 1-11 0,4 7 11 16,-5 1-10-16,1-1 10 0,0 0 0 0,0 0 0 15,0 1 0-15,-1-1 0 0,-3 4 10 0,3-3-10 16,-3-5 8-16,4 4-8 0,-5-3 8 0,5-1-8 15,-9 0 0-15,9-3 8 0,-5 3-8 0,0-3 0 16,1 3 0-16,-1 1 8 16,1-1-30-16,3-3-6 0,1-5-2 0,0-3-1014 0</inkml:trace>
          <inkml:trace contextRef="#ctx0" brushRef="#br0" timeOffset="73639.5098">3760 7569 633 0,'0'0'56'0,"0"0"-44"0,0 0-12 0,0 0 0 15,9-4 132-15,-9 4 25 0,-5-7 5 0,5 7 1 16,-4-12-47-16,4 12-10 0,0-8-2 0,-4 4 0 16,-1 0-45-16,5 4-10 0,0-8-1 0,0 8-1 15,-9-3-8-15,5-5-2 0,-5 4 0 0,9 4 0 16,0 0-8-16,-8 0-1 0,-1 0-1 0,-4 0 0 15,8 4-5-15,-8 0-1 0,0 3 0 0,4 5 0 16,-4 0-8-16,0 3-1 0,-5 5-1 0,1-1 0 16,-1 5-3-16,1 3-8 0,-1-3 12 0,0 3-4 15,1 4 0-15,8-4 0 0,-4 1 0 0,9-5 0 16,-5 0 4-16,4-3 0 0,5-1 0 0,0 1 0 0,0-1 0 16,5-3 0-16,-5-4 0 0,0-12 0 15,9 8-12-15,-9-8 0 0,8 3 9 0,-8-3-9 0,14 0 12 0,-1-3-1 16,0-9-1-16,0 0 0 0,0 0-1 0,5-3 0 15,-1-5 0-15,5-3 0 0,-4 0-9 0,4-5 0 16,0 1 0-16,-5 0 8 0,-4-1-8 0,5-3 0 16,-5 8 0-16,0 3 0 0,0 1 0 0,-4 3 8 15,-4 1-8-15,3 7 0 0,1 0 8 0,-9 8-8 16,0 0 8-16,0 0-8 0,0 0 32 0,0 0 0 16,0 0 1-16,4 12 0 0,1 3-25 0,-1 5-8 15,5-5 0-15,0 5 0 0,-5-1 0 0,1 1 0 16,3-1 0-16,1 1 0 15,0-5-31-15,0 5-13 0,-5-1-2 0,9 1-662 16,-4-4-133-16</inkml:trace>
        </inkml:traceGroup>
        <inkml:traceGroup>
          <inkml:annotationXML>
            <emma:emma xmlns:emma="http://www.w3.org/2003/04/emma" version="1.0">
              <emma:interpretation id="{C45FFBF8-90E0-4334-80F1-EE4EE999F7D6}" emma:medium="tactile" emma:mode="ink">
                <msink:context xmlns:msink="http://schemas.microsoft.com/ink/2010/main" type="inkWord" rotatedBoundingBox="8722,7438 10961,7263 11050,8392 8810,8568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6412.3331">7015 7047 1018 0,'0'-20'45'0,"0"20"10"0,0-8-44 0,-4 1-11 0,4-1 0 0,-4 0 0 15,-5 0 70-15,4 0 12 0,-3 4 2 0,3-3 1 16,1 3-25-16,-5 0-6 0,0 4-1 0,1-4 0 15,-6 4-7-15,1-4-2 0,0 8 0 0,0 0 0 16,-5 0-6-16,1 4-2 0,-1-5 0 0,1 1 0 0,-10 4-4 16,5 4-2-16,0-4 0 0,-4 3 0 0,4-3 2 0,0 8 0 15,0-1 0-15,9-3 0 0,0 4-20 0,0 3-3 16,4-3-1-16,0-1 0 0,1 9-8 0,3-9 0 16,5 5 0-16,0-1 0 0,0 5 0 0,9-5-11 15,-5 1 3-15,9-5 0 0,5 5 8 0,0-5 0 16,4-3 0-16,4 4 0 0,9-5-10 0,0-3 10 15,0 4-12-15,0-8 12 0,-4 4 0 0,4-1 0 16,-9 1 0-16,1-4 0 0,-5 0 0 0,0 4 0 16,-5 0 0-16,-8-4 0 0,0 7 0 0,-1-3 0 15,-8 4 0-15,5-4 0 0,-10 3 35 0,-3 1 4 16,-5 0 1-16,-1 3 0 0,1 1 4 0,-4-1 0 16,-1 1 1-16,-4 0 0 0,5-5-16 0,-5 1-3 15,0-4-1-15,-5 4 0 0,5-5-12 0,-4 1-2 16,4 0-1-16,-4-4 0 0,4 4 1 0,-4-4 0 0,-1-1 0 15,10 1 0 1,-1-4-33-16,5 0-6 0,0-4-2 0,4 1 0 16,0-1-135-16,9 4-27 0,0 0-6 0,5-8-1 0</inkml:trace>
          <inkml:trace contextRef="#ctx0" brushRef="#br0" timeOffset="76875.0782">7450 7452 1638 0,'0'0'72'0,"0"0"16"0,0 0-71 0,0 0-17 15,0 0 0-15,8 0 0 0,6 0 60 0,-6 0 8 16,6-4 1-16,-1 0 1 0,0 1-26 0,0 3-4 15,5-8-2-15,-1 0 0 0,1 4-18 0,4-4-3 16,-9-3-1-16,4-1 0 0,1 0-8 0,-1 0-8 16,-3 1 9-16,-1-5-9 0,0 4 8 0,0-3-8 15,-4-1 0-15,0 5 9 0,-5-5 3 0,0 4 0 16,-4 1 0-16,5-1 0 0,-5 0 12 0,0 0 2 16,0 5 1-16,-5-5 0 0,1 4-27 0,0-4 0 15,-5 1 0-15,0 3-11 0,0 4 11 0,5 0 9 16,-9 0-1-16,4 4-8 0,0 0 21 0,0 4-2 15,-4-4-1-15,5 4 0 0,-1 0 3 0,0 4 1 0,-4 3 0 0,0 1 0 16,8 0-4-16,-8 7-1 0,0-3 0 0,4 7 0 16,0 1-17-16,1 3 8 0,-6-4-8 0,6 5 0 15,-1-9 0-15,0 5 0 0,0-1 0 0,5 0 0 16,-5-3 0-16,5-1 0 0,4 1 0 0,4-4 0 16,-4-1 0-16,5-3 0 0,-1 0 0 0,5-5 0 15,8-3-20-15,1 0-5 0,-1 0-1 0,5-4 0 16,0 0-106-16,5-4-22 0,-1-4-4 0,0 1-739 15</inkml:trace>
          <inkml:trace contextRef="#ctx0" brushRef="#br0" timeOffset="77141.3655">8064 7058 1630 0,'0'0'72'0,"0"0"16"0,9-11-71 0,-1 3-17 16,1 0 0-16,4 0 0 0,5 4 99 0,-1-3 16 15,5-1 3-15,5-4 1 0,-5 0-38 0,8 1-7 16,1 3-2-16,4-8 0 0,0 5-26 0,-4-1-6 16,8-4 0-16,-3 5-1 0,-1-5-19 0,0 0-4 15,-4 5-1-15,-1 3 0 0,5-4-15 0,-4 4 0 16,-5 1 0-16,1-1 0 0,-1 4 0 0,-4 0-8 0,-9 4-1 15,5 0 0 1,-10 0-187-16,1 0-38 0,-9 0-7 0</inkml:trace>
          <inkml:trace contextRef="#ctx0" brushRef="#br0" timeOffset="77450.7485">8608 6415 1587 0,'0'0'70'0,"0"0"15"0,0 0-68 0,0 0-17 15,0 0 0-15,0 0 0 0,0 0 112 0,0 0 20 16,0 0 3-16,13 4 1 0,-13-4-52 0,4 15-11 16,-4 1-1-16,5 7-1 0,-5 1-6 0,0 7-1 15,-5 4 0-15,1 4 0 0,0 8-4 0,-5 0 0 16,0-1-1-16,-4 1 0 0,0 8-10 0,4-4-1 15,0-1-1-15,1 1 0 0,-6 0-29 0,6-8-6 16,-1-1 0-16,0 1-1 0,5 0-11 0,-5-4 0 16,4 0 9-16,1-4-9 0,0 0 0 0,-1-3 0 15,-3-1 0-15,3-4 8 16,1-3-72-16,-1-1-13 0,-3 0-3 0,8-3-760 16,-5-1-152-16</inkml:trace>
        </inkml:traceGroup>
        <inkml:traceGroup>
          <inkml:annotationXML>
            <emma:emma xmlns:emma="http://www.w3.org/2003/04/emma" version="1.0">
              <emma:interpretation id="{3CD27E4E-F617-4552-BC0B-DBEC651AFC72}" emma:medium="tactile" emma:mode="ink">
                <msink:context xmlns:msink="http://schemas.microsoft.com/ink/2010/main" type="inkWord" rotatedBoundingBox="13811,6656 17728,6349 17864,8094 13948,840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8576.5954">11688 6781 921 0,'0'0'82'0,"0"0"-66"0,0 0-16 0,0 0 0 16,0 0 65-16,0 0 10 0,0 0 1 0,9 4 1 0,4-4 7 0,-4 0 2 15,8 4 0-15,1-4 0 0,-1-4-10 0,9 0-3 16,1 1 0-16,4-5 0 0,4 0-11 0,-5-4-2 15,10-3-1-15,4-1 0 0,0 4-12 0,8-7-3 16,-4 3 0-16,-4-3 0 0,5-1-26 0,-1 5-6 16,0-5 0-16,0 5-1 0,-4-1-3 0,0 4-8 15,-4 1 12-15,-1 3-4 0,-4 0-24 0,0 0-4 16,-4 4-2-16,0 4-937 16</inkml:trace>
          <inkml:trace contextRef="#ctx0" brushRef="#br0" timeOffset="78882.7794">12491 5896 806 0,'-9'-27'72'0,"5"15"-58"0,-1 1-14 0,1-5 0 15,-1 0 84-15,1 5 13 0,0-1 3 0,-1 4 1 16,1 0 36-16,-1 1 7 0,5 7 2 0,0 0 0 15,0 0-68-15,-8 11-14 0,-1 9-2 0,0-1-1 16,5 9-15-16,-5 3-3 0,5 12-1 0,4 0 0 16,-9 3 6-16,9 1 0 0,-5 8 1 0,5-1 0 15,-8 1-2-15,8-4-1 0,-5 3 0 0,1 1 0 16,-5 3-12-16,5-3-2 0,-5-1-1 0,0 1 0 16,5-4-17-16,-5-4-3 0,0-1-1 0,0-3 0 15,-4 0-10-15,4 0 10 0,-4-4-10 0,0 0 10 16,0-4-45-16,4 4-9 0,0-8-1 0,5 1-690 15,0-5-137-15</inkml:trace>
          <inkml:trace contextRef="#ctx0" brushRef="#br0" timeOffset="79385.5399">13153 6789 1803 0,'9'-23'80'0,"-5"11"16"0,1-3-76 0,-1-5-20 0,0 4 0 0,1 1 0 15,-1-1 46-15,1 5 6 0,-5-5 0 0,4 4 1 16,0-3-14-16,-4 7-3 0,0 8-1 0,0 0 0 16,-4-8-7-16,0 0-2 0,-1 4 0 0,-4 4 0 15,1 4-6-15,-5 4 0 0,-1 4-1 0,-8 7 0 16,5 1-19-16,-5 11-14 0,4 0 2 0,-4 4 1 15,1 0 11-15,-1 0 0 0,4 4 0 0,0 0 0 16,5 4 0-16,0-4 0 0,0 0 0 0,4-7 0 16,0 3 0-16,1-8 0 0,-1-8 0 0,5 5 0 15,-1-9 0-15,5-3 0 0,0-12 0 0,0 0 0 16,0 0 0-16,0 0 0 0,9-8 0 0,8-3 0 16,-3-5 0-16,3-3 0 0,1-5-8 0,-1 1 8 15,5-1-9-15,-4-3 9 0,4 0-10 0,-5-1 10 16,5 1 0-16,-4 0 0 0,-1 7 0 0,-4 1 0 0,1-1 0 15,-1 5 0-15,-9 3 0 0,5 4 0 0,-5 0 17 0,-4 8 7 16,0 0 0-16,0 0 1 0,0 0-13 0,5 12-4 16,-1 4 0-16,0-1 0 0,-4 5-8 0,5-5 0 15,-5 5 0-15,9-4 0 16,-5-1-28-16,5 5-8 0,-5-5-2 0,5 1-631 16,0-1-127-16</inkml:trace>
          <inkml:trace contextRef="#ctx0" brushRef="#br0" timeOffset="80732.9174">13623 6703 1558 0,'0'0'34'0,"0"0"7"0,8-7 2 0,6-1 1 16,-1 0-35-16,4 0-9 0,-4-7 0 0,9-1 0 16,0-3 86-16,0-1 15 0,0-3 3 0,0 3 1 0,0 1-45 0,0-5-8 15,-5 5-3-15,5-9 0 0,-8 5-6 0,3-4-2 16,-4-1 0-16,0 1 0 0,1 0-8 0,-6-4-1 15,1 3-1-15,-4 1 0 0,3-4-2 0,1-4 0 16,-5 4 0-16,5-8 0 0,0 0-14 0,0 0-3 16,-5 0-1-16,5 0 0 0,0 4-11 0,-5-1 0 15,1 1 0-15,-1 4 0 0,0-4 0 0,1 8 0 16,-1-4 0-16,-4 3 0 0,0 5 0 0,0 3-11 16,0 5 3-16,0-1 0 0,0 8 8 0,0 1 0 15,0-1 0-15,0 8 0 0,0 0 0 0,0 0 0 16,-9 0 0-16,1 8-8 0,3 3 8 0,1 5 0 15,-9 3 0-15,8 5 0 0,-4-1 0 0,1 4 0 16,3 5 0-16,-4 3 0 0,1 4 0 0,-1 8 0 16,5 3 0-16,-5 5 0 0,0-4 0 0,0-1 0 15,5 5 0-15,-5-1 0 0,0 1 12 0,-4 0-3 0,0 3 0 16,4 8 0-16,-4 1 6 0,0-1 1 16,0-4 0-16,-5 1 0 0,5-1-3 0,0-7 0 0,0-1 0 0,0-3 0 15,-1 4-4-15,1-5-1 0,4-7 0 0,-4 0 0 16,0-4-8-16,4 0 12 0,-4 4-12 0,4-12 12 15,-4-3 0-15,4-5 0 0,1-4 0 0,-1 1 0 16,5-8-12-16,-5-1 0 0,4 1 0 0,1-4 0 16,0-4 0-16,4-4 0 0,0 0 0 0,-9-4 0 15,4 0 8-15,-3-8 0 0,8-3 0 0,0-1 0 16,-5 0-8-16,5-3 0 0,5-4 0 0,-1-5 0 16,5 1-9-16,0-4 9 0,-1 0-12 0,6-5 12 15,-1 5-16-15,4 0 4 0,5-8 1 0,0 4 0 0,4 0-8 16,1 0-1-16,3 4-1 0,10-5 0 0,-5 5 1 15,9 4 0-15,-9 4 0 0,9-5 0 0,-9 9 20 16,4-1-11-16,1 9 11 0,-5-1-8 0,-4 0 0 0,-5 8 0 16,-4-4 0-16,0 8 0 0,-4 0 0 0,-5 0 0 15,-5 4 0-15,-8-4 0 0,0 0 8 0,5 8 11 16,-5-8-3-16,-5 16 0 0,1-5-8 0,-9 1 0 16,0 4 0-16,-5-5 0 0,-4 5 0 0,0-4 0 15,0 7 0-15,-8-7 0 0,3 4 0 0,5-1 0 16,0 1 0-16,1-1 0 0,3 1 0 0,5 0 0 15,-5 3 0-15,9-7 0 0,-4-1 0 0,5 5 0 16,3-8 0-16,1 4 0 0,-1-5 0 0,5-7 0 16,0 0-11-16,0 12 11 0,9-4 0 0,-4-4 0 15,3 0 0-15,5 0 0 0,-4-4 0 0,13 0 8 0,-4-4-8 16,8 4 0-16,-4-4 0 0,9 0 0 0,-5-4 0 16,5 0 0-16,-5 0-21 0,0 1 1 0,1-1 0 15,3-4 0-15,1-3 20 0,-5 3 0 0,5 0 0 0,0-7 0 16,0-1 0-16,-1 1 0 0,5-1 0 0,1-3 0 15,3 3 0-15,-4-3 0 0,9-4 0 0,-5-1 0 16,-3 1-9-16,3-4-1 0,-8 0 0 0,-1 3 0 16,-3 5 10-16,-5-1 14 0,-9-3-3 0,0 8-1 15,0-5 10-15,-4 9 1 0,-5-5 1 0,1 1 0 16,-5 7-11-16,-5 0-3 0,-3-3 0 0,-1 7 0 16,0 0 7-16,0 4 1 0,-8 4 0 0,-1 4 0 15,1 4-16-15,-5 0 9 0,0-1-9 0,-5 5 8 16,1 4-8-16,4-1 0 0,-4 9 0 0,8-1-11 0,-4 4 11 0,0 1 0 15,5 3 0-15,-5 0-8 0,4 0 8 16,1 4 0-16,-1-3 0 0,10 3 0 0,-6-8 0 0,6 4 0 16,-1-3 0-16,4-1 0 0,1-4 0 0,0 1 0 15,8-1 8-15,0-3-8 0,1-5 0 0,-1 1 9 16,9-1-9-16,-4-7 0 0,4 0 13 0,-4-4-4 16,9 0-1-16,-1-8 0 0,1 4-8 0,4-4 10 15,0-4-10-15,4 0 10 0,0-3 7 0,5-5 2 16,0 0 0-16,-1 1 0 0,1 3-19 0,4-3 8 15,-8-1-8-15,8-4 0 0,-5 1 0 0,1-1 0 16,0 1 0-16,4-4 0 0,-4 3 0 0,4 1 0 16,0 3 0-16,0 0 0 0,-4-3-18 0,4 3-1 15,-9 8 0-15,5 1 0 0,-1 3 19 0,-3 0 0 16,-1 4 0-16,0 4 0 0,1 0-12 0,-1 3 2 16,-8-3 0-16,3 8 0 0,1 0 10 0,-4 3 0 0,0-3 0 0,-5 4 0 15,0-1 24-15,-4 5 6 0,-1-9 2 0,1 5 0 16,-4 0-20-16,-1-1-3 0,-4 1-1 0,0-4 0 15,0 3 7-15,-4-3 1 0,-5 0 0 0,0-1 0 16,-9 1 19-16,1 0 4 0,-5-1 1 0,-4 1 0 16,4-4-26-16,-5 4-5 0,1-5-1 0,-5 1 0 15,1 0-8-15,-1-4 0 0,0 0 0 0,5 0 0 16,-5 0 0-16,9-4 0 0,0-4 8 0,5 0-8 16,-1-4 0-16,1 0 0 0,-1 4-14 0,5-4 5 15,0 1-114-15,0-1-22 16,-1-8-5-16</inkml:trace>
        </inkml:traceGroup>
        <inkml:traceGroup>
          <inkml:annotationXML>
            <emma:emma xmlns:emma="http://www.w3.org/2003/04/emma" version="1.0">
              <emma:interpretation id="{E8E33E4A-9A12-47B4-B164-274AB24B15A4}" emma:medium="tactile" emma:mode="ink">
                <msink:context xmlns:msink="http://schemas.microsoft.com/ink/2010/main" type="inkWord" rotatedBoundingBox="19892,6745 24042,6420 24145,7743 19995,806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4057.1163">19760 5807 691 0,'5'-8'61'0,"-1"0"-49"16,-4 8-12-16,0 0 0 0,0-8 18 0,5 4 1 0,-5-4 0 0,0 8 0 16,0 0 10-16,0 0 3 15,0 0 0-15,0 0 0 0,0 0-20 0,0 0-3 16,0 0-1-16,0 0 0 16,0 0-38-16,0 0-8 0,0 0-2 0,0 0 0 0,0 0 40 0,0 0 0 0,0 0 0 0,0 0 0 15,0 0 0-15,0 0 0 0,0 0 0 0,0 0 0 16,0 0 0-16,0 0 0 0,0 0 0 0,0 0 0 15,0 0 21-15,0 0 12 0,0 0 3 0,0 0 0 16,0 0-7-16,0 0-1 0,0 0 0 0,0 0 0 16,0 0 10-16,0 0 2 0,0 0 0 0,0 0 0 15,0 0-20-15,0 0-3 0,0 0-1 0,0 0 0 16,0 0 20-16,0 0 3 0,0 0 1 0,0 0 0 16,0 0-7-16,0 0-1 0,0 0 0 0,0 0 0 15,0 0 10-15,0 0 2 0,0 0 0 0,0 0 0 0,0 0 5 16,0 0 2-16,0-7 0 0,0 7 0 0,0 0-15 0,0 0-4 15,0 0 0-15,0 0 0 0,0 0 14 0,-5-8 2 16,5 0 1-16,-4 0 0 0,4 8-26 0,0 0-6 16,0 0-1-16,0 0 0 0,0 0 13 0,0 0 3 15,-5 0 0-15,5 0 0 0,-8 0-32 0,-1 8 0 16,-4 4 0-16,0 3 0 0,-5 5 12 0,-4 3-3 16,0 5-1-16,-4 11 0 0,-5 3 7 0,0 1 1 15,-4 8 0-15,5 4 0 0,-6-5 23 0,10-3 5 16,0 4 0-16,4-1 1 0,4 1-20 0,1 0-4 15,4-4-1-15,4-4 0 0,-4-1-11 0,8 1-9 16,5-4 12-16,0 0-12 0,5-4 0 0,3-7 0 16,6-1 0-16,-6-4 0 15,10 1-96-15,-1-5-27 0,1-3-5 0,4-4 0 0</inkml:trace>
          <inkml:trace contextRef="#ctx0" brushRef="#br0" timeOffset="84559.6854">20423 5939 2095 0,'0'0'92'0,"0"-8"20"0,4-3-89 0,-4-1-23 16,5 0 0-16,-5 12 0 0,0 0 40 0,0 0 4 15,0 0 1-15,4 8 0 0,0 0-26 0,-4 7-6 16,5 1-1-16,-1 7 0 0,1 1 7 0,-1 3 1 16,0 0 0-16,1 5 0 0,-1 3 16 0,1 0 3 15,-1 0 1-15,5 0 0 0,-5 0-13 0,0 0-3 16,5 0 0-16,0 4 0 0,4 4 13 0,-4-4 3 16,4-4 0-16,-4 0 0 0,4 0-23 0,-4 1-4 15,0-5-1-15,4 4 0 0,0-8-12 0,0 0 0 16,0-3 0-16,-8-1 0 0,3-3 0 0,1-1 8 15,4-3-8-15,0-4 0 0,-8-1 0 0,4-3 0 16,-5 0 0-16,5 0 0 0,-9-8 24 0,0 0-2 16,0 0 0-16,9 4 0 0,-9-4-9 0,8 0-1 15,-8 0-1-15,14-4 0 0,-6-4-11 0,5 4-16 16,1-8 4-16,3 1 1 0,-4-1 11 0,5-8 0 0,-1 1 0 16,1-8 0-16,0 3 30 0,3-7 8 0,-3-4 2 15,4-4 0-15,4 0-24 0,-4-4-5 0,0 0-1 16,0-8 0-16,4 5-2 0,1-5-8 0,-5 0 12 0,4 0-4 15,0 1-8-15,1-1 0 0,-1 4 0 0,0 1 0 16,-4 7 0-16,0 3 0 0,0 1 0 0,0 12 0 16,-4 7-46-16,-5 1-8 15,-4 7-2-15,-1 0 0 0,1 4-143 0,-9 4-29 0</inkml:trace>
          <inkml:trace contextRef="#ctx0" brushRef="#br0" timeOffset="84949.6397">21686 5740 403 0,'0'0'36'0,"9"-11"-36"16,0 3 0-16,-5-4 0 0,5 4 299 0,0 0 53 0,0 1 10 16,4 3 2-16,-4 8-206 0,-1-4-42 0,-3 7-8 0,8 1-1 15,-4 8-66-15,4 7-13 0,-4 5-2 0,4 3-1 16,0 8 45-16,0 0 9 0,-4 0 1 0,0 8 1 16,-5-1-15-16,0 5-3 0,1-4-1 0,-5 0 0 15,0-5-10-15,-5 1-1 0,1-4-1 0,-5 4 0 16,0 0 10-16,1 0 3 0,-5-4 0 0,-1 4 0 15,-3 0-48-15,-1-4-15 0,1 4 8 0,-5-4-8 16,0-4 9-16,0-4-1 0,-4 0-8 0,-1-3 12 16,-8-1-12-16,4 0-13 0,1-7 2 0,-1-1 1 15,5-7-76 1,-1 3-15-16,10-3-3 0,-5-4-755 0,-4 0-150 0</inkml:trace>
          <inkml:trace contextRef="#ctx0" brushRef="#br0" timeOffset="82496.202">18203 5924 756 0,'-9'-16'16'0,"9"16"4"0,0 0 1 0,0 0 0 0,0 0-21 0,0 0 0 0,0 0 0 0,0 0 0 16,0 0 92-16,0 0 13 0,5-8 3 0,-5 8 1 0,0 0-39 0,0 0-8 15,0 0-2-15,0 0 0 0,0 0-28 0,0 0-7 16,-5-8-1-16,5 8 0 0,0 0 23 0,0 0 4 16,-9 0 1-16,5 0 0 0,-5-4 0 0,5 1 0 15,-1-1 0-15,5 4 0 0,0 0-13 0,0 0-3 16,-8 0 0-16,8 0 0 0,0 0-6 0,-9 0-2 15,0 4 0-15,-4-4 0 0,0 3-19 0,4 1-9 16,-4 4 8-16,0 0-8 0,-1 0 12 0,1 7-4 16,0-3 0-16,0 0 0 0,-5-1 7 0,5 1 1 15,5 4 0-15,-6-1 0 0,1 1 8 0,-4 0 1 16,3 3 1-16,6 4 0 0,-1-3-8 0,-4 3-2 16,-5-7 0-16,9 3 0 0,1 5-1 0,-1-1-1 15,-4 1 0-15,0-5 0 0,4 4-1 0,0 1 0 16,0-5 0-16,0 9 0 0,-4-5-3 0,5 4-1 15,8-3 0-15,-5-1 0 0,-4 4 0 0,5 5 0 0,0-9 0 0,4 0 0 16,0 5 3-16,0-5 0 0,4-3 0 0,-4-1 0 16,9 1-3-16,-5 3 0 0,-4-7 0 0,5-1 0 15,3 5-1-15,-3-9 0 0,3-3 0 0,-3 4 0 16,-1-4-8-16,5 3 8 0,4-3-8 0,0 0 8 16,-13-8 1-16,9 0 0 0,13 4 0 0,-4 0 0 15,4 0-9-15,-1-4 10 0,1 0-10 0,5-4 10 16,-5 0 8-16,0 0 2 0,0 4 0 0,4-4 0 15,0 0-20-15,1-4 0 0,-6 1 0 0,6-5 0 16,-5 0 8-16,0 1-8 0,-5-5 0 0,5 0 0 16,-4 1 0-16,-1-1 0 0,1 1 0 0,4-1 0 0,-5-4 10 15,1 1-2-15,-1-1 0 0,1 1 0 16,4 3-8-16,-5 1-11 0,1-9 3 0,0 5 0 0,-1 3 8 0,-4-3 0 16,5 3 0-16,-1-3 0 0,1-1 0 0,-5 5 0 15,-4-5 0-15,0 1 0 0,-1-1 0 0,-3-3 8 16,-1 3-8-16,-4 1 0 0,0-5 0 0,0 1 0 15,5 3 0-15,-5-3 0 0,0 0 0 0,-5-5 8 16,5 5-8-16,0-4 0 0,0-1 0 0,0 1 0 16,-4 0 0-16,-5 3 0 0,9 1 0 0,0 3 0 15,-4 5 0-15,-5 3 0 0,4-3 0 0,-3-1 0 16,-1 0 0-16,0 9 0 0,0-5 0 0,1 4-10 16,-6 8 10-16,6-4-10 15,-10 8-26-15,1 0-4 0,3 4-2 0,-8 3 0 16,-4 5-172-16,-5 0-34 0,-39 23-8 0,22-4 0 0</inkml:trace>
        </inkml:traceGroup>
        <inkml:traceGroup>
          <inkml:annotationXML>
            <emma:emma xmlns:emma="http://www.w3.org/2003/04/emma" version="1.0">
              <emma:interpretation id="{891B2A1B-EC2A-4688-983D-CBEBF16C6976}" emma:medium="tactile" emma:mode="ink">
                <msink:context xmlns:msink="http://schemas.microsoft.com/ink/2010/main" type="inkWord" rotatedBoundingBox="25748,6016 29486,5723 29591,7069 25853,7361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7388.1177">25029 5966 1958 0,'5'-11'174'0,"-1"-1"-139"16,-4 0-35-16,0 12 0 0,0 0 41 0,0 0 2 15,0 0 0-15,9 12 0 0,-5 4-15 0,1-1-4 16,-5 1 0-16,4 3 0 0,-4 5 6 0,5-1 1 16,-5 4 0-16,4-3 0 0,0 3 7 0,1-4 2 15,-5-3 0-15,4 3 0 0,5-3-19 0,-5 3-3 16,5-3-1-16,0-1 0 0,-5-3-17 0,5-1-9 15,0-3 1-15,0 0-733 16,-1 0-147-16</inkml:trace>
          <inkml:trace contextRef="#ctx0" brushRef="#br0" timeOffset="87535.8147">25214 5756 1785 0,'-5'-27'159'0,"1"15"-127"0,4-4-32 0,0 1 0 15,0 3 44-15,4 4 4 0,1-4 0 0,-1 9 0 32,-4 3-90-32,0 0-18 0,18-8-3 0,-18 8-1 0</inkml:trace>
          <inkml:trace contextRef="#ctx0" brushRef="#br0" timeOffset="88160.0575">25705 5760 1555 0,'9'0'138'0,"0"-4"-110"15,4 0-28-15,-4 8 0 0,4 0 90 0,0 7 13 16,0-3 2-16,-4 4 1 0,4 4-13 0,-4 3-2 16,4 1-1-16,-4 3 0 0,0-4-34 0,4 5-6 15,-9-5-2-15,5 9 0 0,0-5-48 0,-1 0 0 16,-3 1 0-16,4-5 0 0,-5 1 0 0,-4-5 0 15,4 1 0-15,1 0 0 0,-5-5 24 0,0-11 7 16,0 0 1-16,0 12 1 0,0 0-1 0,0-12-1 16,0 0 0-16,-5 7 0 0,5-7-43 0,0 0-9 15,0 0-2-15,0 0 0 0,0 0 23 0,0 0 10 16,-8 0-1-16,3-7 0 0,1-5 1 0,4 0 0 16,-5-7 0-16,10 3 0 0,-5 1-10 0,9-5 8 15,4-7-8-15,0 3 8 0,4-3 0 0,1 0 0 16,4-4 0-16,0 3 0 0,4 9-8 0,5-1 0 0,0 1 0 15,-5-1 0-15,0 5 0 0,1 3 0 0,-5 4 0 16,-1 0 0-16,6 8 0 0,-10 4 0 0,1 4-8 16,-1 4 8-16,-3 0 0 0,-1 7-9 0,-4 1 9 0,4 7 0 15,-5 0 0-15,1 0 0 0,-4 1 0 0,3-1 0 16,-3-4 0-16,-1 1 0 0,1-5 0 0,-1 1 0 16,-4-1 0-16,4-7-8 0,-4 0 8 0,0-1 0 15,0-11 0-15,0 12 8 0,0-12-8 0,0 0 12 16,0 0-4-16,0 0-8 0,0 0 11 0,0 0-11 15,0 0 15-15,0 0-4 0,0 0-1 0,0-8 0 16,5-7 0-16,-1-1 0 0,-4-3 0 0,4-1 0 16,1-3-10-16,4-1 10 0,-1 1-10 0,1-4 10 0,4-1-10 15,5 1 0-15,-1 0 0 0,1 3 0 0,-5 5 0 0,5 3 0 16,-1 1 0-16,1 3 0 0,-5 0 0 16,0 4 0-16,0 8-8 0,0-3 8 0,1 3 0 0,-6 0 0 15,6 3 0-15,-6 5 0 0,5 0-8 0,-4 4 8 16,-4-1 0-16,3 5 0 0,1-4 0 0,0-1 0 15,-5 1-9-15,1 4 9 16,-1 3-30-16,1 1-2 0,-5-1-1 0,4 1-764 16,-4 3-153-16</inkml:trace>
          <inkml:trace contextRef="#ctx0" brushRef="#br0" timeOffset="88541.2179">26934 5994 864 0,'0'0'38'0,"8"-4"8"0,6 4-37 0,-6 0-9 0,5-4 0 0,5 0 0 15,0 0 192-15,-1-4 37 0,1 1 7 0,-1-1 2 16,1 0-117-16,-1 0-23 0,1 0-5 0,-1-3-1 16,-3-1-37-16,7-4-8 0,-3 5-2 0,0-5 0 15,-5 0-4-15,4 1-1 0,-4-1 0 0,1 1 0 16,-1-1-5-16,0 0-2 0,-4 5 0 0,-1-9 0 15,1 5 12-15,0-1 3 0,-5 0 0 0,1 5 0 16,-1-5-48-16,1 4-24 0,-1 5 2 0,-4-1 1 16,-4 0 21-16,-1 0 0 0,5 8 0 0,-9-4 0 15,-4 0 15-15,0 1 4 0,0 3 1 0,-5 3 0 0,1 1-20 0,-5 8 0 16,0 0 0-16,0-1 0 0,4 9 0 0,-3-1 0 16,3-3 0-16,0 4 0 0,1 7 0 0,4 4 0 15,4-4 0-15,0 5 0 0,-4-5 0 0,9 0 0 16,-1 4-13-16,5 1 5 0,0-5 8 0,5 0 0 15,3-7 8-15,1 7-8 0,0-4 0 0,4-3 0 16,0-1 0-16,0 1 0 16,5-5-92-16,0-3-22 0,-1 4-5 0</inkml:trace>
          <inkml:trace contextRef="#ctx0" brushRef="#br0" timeOffset="86787.7975">23630 5998 1177 0,'-9'-4'25'0,"5"0"6"0,-1 0 1 0,5 4 2 0,9-8-34 0,-4 4 0 16,-5 4 0-16,0 0 0 0,-5-4 93 0,5 4 12 0,0 0 3 0,0 0 0 16,0-7-71-16,0 7-13 15,0 0-4-15,13 3 0 0,5-3 3 0,-1 4 0 16,5 0 0-16,0-8 0 0,5 4 10 0,3-7 3 16,5 3 0-16,5-4 0 0,4-4 0 0,0 0 1 0,8 1 0 0,1-1 0 15,0 0-10-15,-1 1-3 0,-8-1 0 0,4 0 0 16,-8 4-16-16,-1-3-8 0,-4 3 8 15,-4-4-8-15,-5 8 0 0,-4-3 0 0,0-1-14 0,-4 4 5 32,-5 0-131-32,-4 0-25 0,8-4-6 0,-17 8-1 0</inkml:trace>
          <inkml:trace contextRef="#ctx0" brushRef="#br0" timeOffset="87136.3356">24213 5171 230 0,'0'-12'10'0,"0"4"2"0,0-3-12 0,0-1 0 15,0 0 0-15,0 4 0 0,-4 5 222 0,4 3 42 16,0 0 8-16,0 0 1 0,0 0-156 0,0 0-31 15,0 0-6-15,0 0-2 0,0 7-11 0,0 5-3 16,0 4 0-16,-4 3 0 0,-1-3-10 0,5 7-2 16,-4 4-1-16,4 9 0 0,-4 3 12 0,-1 3 2 15,5 5 1-15,-4 4 0 0,-1 0-20 0,5 7-4 16,-4-3-1-16,4 3 0 0,-4 1-16 0,4-1-3 16,-9 1-1-16,4-1 0 0,5 1 9 0,-4-5 2 15,-9-3 0-15,4 0 0 0,5-8-32 0,-5 3 0 0,5-3 0 16,-5 0 0-1,0 0-19-15,0-4-9 0,9-4-3 0,-4 0-687 0,-5-4-138 16</inkml:trace>
        </inkml:traceGroup>
        <inkml:traceGroup>
          <inkml:annotationXML>
            <emma:emma xmlns:emma="http://www.w3.org/2003/04/emma" version="1.0">
              <emma:interpretation id="{9B930396-7555-488D-B6F8-63BE1842A156}" emma:medium="tactile" emma:mode="ink">
                <msink:context xmlns:msink="http://schemas.microsoft.com/ink/2010/main" type="inkWord" rotatedBoundingBox="30272,6826 30319,6823 30321,6858 30275,6861"/>
              </emma:interpretation>
              <emma:one-of disjunction-type="recognition" id="oneOf22"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,</emma:literal>
                </emma:interpretation>
                <emma:interpretation id="interp28" emma:lang="" emma:confidence="0">
                  <emma:literal>y</emma:literal>
                </emma:interpretation>
                <emma:interpretation id="interp29" emma:lang="" emma:confidence="0">
                  <emma:literal>x</emma:literal>
                </emma:interpretation>
                <emma:interpretation id="interp30" emma:lang="" emma:confidence="0">
                  <emma:literal>p</emma:literal>
                </emma:interpretation>
              </emma:one-of>
            </emma:emma>
          </inkml:annotationXML>
          <inkml:trace contextRef="#ctx0" brushRef="#br0" timeOffset="88773.4096">28096 5982 2649 0,'22'-19'117'0,"-22"19"25"0,0 0-114 0,0 0-28 0,0 0 0 0,0 0 0 16,0 0 0-16,0 0 0 0,0 0 0 0,0 0 0 16,0 0 0-16,0 0 0 0,-9 7 0 0,1 1 0 15,-1 0-96-15,0 0-26 0,0 0-5 0</inkml:trace>
        </inkml:traceGroup>
      </inkml:traceGroup>
      <inkml:traceGroup>
        <inkml:annotationXML>
          <emma:emma xmlns:emma="http://www.w3.org/2003/04/emma" version="1.0">
            <emma:interpretation id="{1F5E6B95-5A9A-4E00-8DE5-D018685384A7}" emma:medium="tactile" emma:mode="ink">
              <msink:context xmlns:msink="http://schemas.microsoft.com/ink/2010/main" type="line" rotatedBoundingBox="4504,9854 24633,8550 24742,10237 4614,11541"/>
            </emma:interpretation>
          </emma:emma>
        </inkml:annotationXML>
        <inkml:traceGroup>
          <inkml:annotationXML>
            <emma:emma xmlns:emma="http://www.w3.org/2003/04/emma" version="1.0">
              <emma:interpretation id="{6515F9B1-B796-4C9D-B6D0-D7FE85E2BF00}" emma:medium="tactile" emma:mode="ink">
                <msink:context xmlns:msink="http://schemas.microsoft.com/ink/2010/main" type="inkWord" rotatedBoundingBox="4526,10196 6700,10055 6787,11400 4614,11541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01258.1018">2505 9667 806 0,'0'0'36'0,"0"0"7"0,0 0-35 0,0 0-8 15,-9-7 0-15,5-1 0 0,4 8 127 0,0 0 23 16,9-8 5-16,-5 0 1 0,5 0-68 0,0 1-14 15,0-1-2-15,-1 0-1 0,10-4-11 0,-5 1-1 16,0-1-1-16,5 0 0 0,4-3-5 0,0-1-1 16,8 0 0-16,-3 1 0 0,8-1-12 0,-5 1-2 15,6-1-1-15,-1 0 0 0,4 1-19 0,-4-1-4 16,0 1-1-16,5-1 0 0,4-4 3 0,0 5 0 16,-5-1 0-16,-4 5 0 0,0-1-16 0,0 4 0 15,-4 0 0-15,0 4 0 0,-9 0-19 0,0 4 0 16,0 0 0-16,-5 4 0 15,-4 0-46-15,0 4-10 0,-4 4-1 0,-4-1-817 0</inkml:trace>
          <inkml:trace contextRef="#ctx0" brushRef="#br0" timeOffset="101498.4571">2558 10116 576 0,'0'0'51'0,"0"0"-41"0,0 0-10 0,0 0 0 16,0 0 190-16,0 0 36 0,0 0 7 0,0 0 2 16,0 0-105-16,0 0-21 0,0 0-4 0,0 0-1 15,0 0-16-15,4-4-3 0,5-4-1 0,0 4 0 16,4-4-22-16,9 1-5 0,0-1-1 0,0 0 0 16,8 0-29-16,1 0-7 0,0 1 0 0,0-1-1 0,-1 0-11 0,1 0-8 15,9 4 9-15,-5 0-9 16,0 4-77-16,-5 4-22 0,10 0-4 0,-9 4-853 15</inkml:trace>
          <inkml:trace contextRef="#ctx0" brushRef="#br0" timeOffset="101959.2243">3734 9671 1670 0,'-5'-8'148'0,"1"-3"-118"16,0 3-30-16,4-4 0 0,4 4 32 0,-4 8 1 16,0 0 0-16</inkml:trace>
          <inkml:trace contextRef="#ctx0" brushRef="#br0" timeOffset="101826.583">3681 9968 1094 0,'0'-4'97'0,"0"-4"-77"0,0-4-20 0,4 4 0 15,-4 1 137-15,0-1 24 0,0 4 5 0,0 4 1 16,0 0-45-16,0 0-9 0,0-8-1 0,0 8-1 16,0 0-35-16,0 0-8 0,0 0 0 0,0 12-1 15,-4-1-39-15,4 9-7 0,0 3-1 0,4 5-1 16,-4-1 4-16,0 4 1 0,0 0 0 0,5 1 0 15,-1-5 2-15,-4 4 1 0,0-4 0 0,5-3 0 16,3 3-15-16,-3-4-2 0,-5 1-1 0,0-5 0 16,4 1-9-16,1-5 0 0,-1 1 0 0,0 0 8 15,-8-5-8-15,8-3-14 0,-4-8 3 0,9 8 1 16,-9-8-162-16,0 0-33 16,9 0-7-16</inkml:trace>
          <inkml:trace contextRef="#ctx0" brushRef="#br0" timeOffset="100931.1046">2492 9574 727 0,'0'0'32'0,"4"-12"7"0,1 4-31 0,-1-3-8 0,-4-1 0 0,5 0 0 15,-1 0 95-15,0 5 17 0,5-5 4 0,-4 0 1 16,-1 1-23-16,0-1-5 0,1 4-1 0,-1-4 0 16,-4 5-27-16,4-5-5 0,1 8-2 0,-1-4 0 0,5 0-8 0,-9 8-2 15,0 0 0-15,0 0 0 0,0 0-28 0,0 0-5 16,0 0-2-16,0 0 0 0,0 0 7 0,0 0 2 15,0 0 0-15,0 0 0 0,0 0 10 0,0 0 1 16,0 0 1-16,-4 16 0 0,8-4-10 0,-4 7-3 16,-4 1 0-16,-1 3 0 0,1 8 6 0,-1 4 1 15,1 8 0-15,0 0 0 0,-5 4 8 0,0 8 3 16,0-5 0-16,5 9 0 0,-5-1 12 0,5 1 2 16,-1-1 1-16,-3 1 0 0,3-5-32 0,-3 5-6 15,3-9-2-15,1 1 0 0,-1-8-10 0,1 0 10 16,-5 0-10-16,5-4 10 0,4-8-10 0,0 0 8 15,-5-3-8-15,1-5 8 0,0 0-8 0,-1 1 10 16,1-13-10-16,4 5 10 0,-5-4-24 0,1-1-5 16,4-3-1-16,0-8 0 15,0 0-120-15,0 0-25 0,0 0-5 0,0 0-766 0</inkml:trace>
          <inkml:trace contextRef="#ctx0" brushRef="#br0" timeOffset="102350.5742">4001 9878 1382 0,'0'0'123'0,"0"0"-99"0,13 0-24 0,1 4 0 15,-1 0 97-15,4 0 15 0,1 0 2 0,-1 7 1 16,1 1-22-16,-5 3-4 0,5 5-1 0,-5-4 0 15,0 7-22-15,0-4-5 0,0 5-1 0,-4-5 0 16,4 5-24-16,-4-5-6 0,0 1-1 0,0-1 0 16,-5 1-9-16,0-5-1 0,1-3-1 0,-5 4 0 15,4-9-4-15,-4 5-1 0,0-12 0 0,0 8 0 16,0-8-3-16,0 0-1 0,0 0 0 0,0 0 0 16,0 0-9-16,0 0 12 0,0 0-12 0,0 0 12 15,0 0-12-15,0-8 8 0,0-4-8 0,0 1 8 0,5-5-8 16,3 1 0-16,-3-5 0 0,-1 1 8 0,0-1-8 15,5 1 0-15,0 3 0 0,0 4 0 0,4 1 0 0,-4-1 0 16,-1 8 0-16,1 0 0 0,-4 0 0 0,8 4 0 16,-13 0 0-16,9 8 8 0,-1-4-8 0,1 4 0 15,4-1 9-15,0 1-9 0,-4 4 0 0,0 0 0 16,4-5 0-16,5 9 0 0,-5-4 0 0,0-4 0 16,0 3-12-16,5 5 4 15,4-4-176-15,-9 3-36 0</inkml:trace>
        </inkml:traceGroup>
        <inkml:traceGroup>
          <inkml:annotationXML>
            <emma:emma xmlns:emma="http://www.w3.org/2003/04/emma" version="1.0">
              <emma:interpretation id="{92CC7AC3-F213-40CC-B7B5-3B4430607F08}" emma:medium="tactile" emma:mode="ink">
                <msink:context xmlns:msink="http://schemas.microsoft.com/ink/2010/main" type="inkWord" rotatedBoundingBox="7141,9812 10906,9568 11000,11011 7234,11255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03531.3055">5804 10030 874 0,'-13'0'39'0,"13"0"8"0,-8-4-38 0,8 4-9 0,0 0 0 0,0 0 0 15,-9-4 108-15,9 4 20 0,0 0 4 0,0 0 1 16,0 0-35-16,0 0-7 0,9-8-2 0,-1 4 0 0,5-3-27 0,9 3-6 16,-4 0 0-16,4-4-1 0,4 0-3 0,-4 4-1 15,4-3 0-15,5-1 0 0,0 4-33 0,4 0-6 16,0 0-2-16,0 0 0 16,0 0-150-16,0 4-31 0</inkml:trace>
          <inkml:trace contextRef="#ctx0" brushRef="#br0" timeOffset="103875.385">7015 9383 1382 0,'5'-16'61'0,"-5"16"13"0,-5-8-59 0,5 0-15 0,-4 1 0 0,4 7 0 15,-4-8 133-15,4 8 24 0,-5-4 5 0,-4 0 1 16,1 4-85-16,-6 4-17 0,1 0-3 0,0 4-1 16,0-4-25-16,-5 3-6 0,1 9-1 0,-1-4 0 15,1 3-8-15,-5 1-1 0,4 3-1 0,-4 1 0 16,0-1-15-16,0 1 8 0,9-5-8 0,-4 5 0 16,4-1 0-16,-1 1 0 0,10-1 0 0,4 1 0 15,0-1 0-15,4 1 0 0,5 3 0 0,0 1 0 16,9-5 0-16,-1 1 0 0,1-1 0 0,-1 1 0 15,10-5 14-15,-10 5-3 0,1-1-1 0,-1-3 0 16,-4 0 2-16,5 3 0 0,-5 1 0 0,-4-1 0 16,-5 0 6-16,5 1 2 0,-9-1 0 0,0 1 0 0,-4-1 16 15,-1 5 4-15,-8-5 1 0,4 5 0 0,1-5 1 16,-6 1 0-16,-3-5 0 0,-1 5 0 0,1-5-22 16,-5 5-4-16,0-4 0 0,0-1-1 0,0-3-15 0,-4 0 0 15,-1-1 0-15,1 1 0 16,0 0-24-16,-1-5-7 0,1-3-1 0,0 0-788 15,-1 4-156-15</inkml:trace>
          <inkml:trace contextRef="#ctx0" brushRef="#br0" timeOffset="104312.3344">7261 9897 1267 0,'0'0'56'0,"0"0"12"0,0 0-55 0,13 0-13 0,0-3 0 0,9 3 0 16,0-4 138-16,5 4 25 0,-6-4 5 0,6 0 0 15,-1 0-91-15,0 0-18 0,1-4-4 0,-1-3-1 16,-4-1-10-16,0-4-3 0,0 5 0 0,0-5 0 15,-5 4-13-15,1-3-2 0,-5 3-1 0,0 0 0 16,0-3-6-16,-4 3-2 0,0-8 0 0,-5 9 0 16,1-5 4-16,-1 4 1 0,-4-3 0 0,0 3 0 15,-4-3-4-15,-1 3-1 0,-3 0 0 0,3-3 0 16,-4 3-5-16,1 0-2 0,-1 4 0 0,0 1 0 16,0 3-10-16,1 0 0 0,-1 4 9 0,-4 0-9 0,4 4 0 0,0 0 0 15,-4-1 0-15,0 5 0 0,4 4 0 0,0 0 0 16,-4 7 0-16,4 1 0 0,0-1 0 0,-4 8 0 15,5-3 0-15,-6 3 8 0,6 4-8 0,-1 1 0 16,4-5 0-16,1 0 0 0,0-3 0 0,-1 3 0 16,5-4 0-16,5 1 0 15,-1-1-68-15,-4-4-14 0,9 1-3 0,0-4-622 16,4-5-124-16</inkml:trace>
          <inkml:trace contextRef="#ctx0" brushRef="#br0" timeOffset="104578.5007">7954 9445 979 0,'18'0'87'0,"-1"-4"-70"0,1 0-17 0,4 0 0 16,9-3 161-16,-1 3 29 0,1-8 6 0,4 4 0 15,-4-4-63-15,4-3-13 0,0 3-2 0,0-3-1 16,0-5-49-16,5 1-11 0,-5-5-1 0,4 5-1 16,-4-1-36-16,5 1-7 0,-5 3-2 0,-4 8 0 0,-1-7-10 0,1 7 0 15,-9 0 0-15,0 4-11 16,0 0-138-16,-5 0-28 0,-8 4-6 0,-9 0-1 0</inkml:trace>
          <inkml:trace contextRef="#ctx0" brushRef="#br0" timeOffset="104866.7989">8424 8735 1612 0,'0'0'72'0,"0"-8"14"0,0 8-69 0,0 0-17 16,0 0 0-16,0 0 0 0,0 0 87 0,0 0 13 15,0 20 4-15,0 3 0 0,-5 5-26 0,5 3-5 0,0 4-1 16,0 12 0-16,-4 0 8 0,4 3 2 0,-5 9 0 0,1-1 0 16,0 5-12-16,-1-1-2 0,1 0-1 0,0 1 0 15,-1-9-26-15,1 1-5 0,-1-4 0 0,1-4-1 16,4-1-20-16,-4-3-4 0,-1-4-1 0,1 0 0 16,4 0-10-16,0-8 0 0,-5 1 0 0,1-5 0 31,0 0-111-31,-1 0-21 0,1-7-4 0,0-1-1034 0</inkml:trace>
          <inkml:trace contextRef="#ctx0" brushRef="#br0" timeOffset="102949.5754">5252 9858 1497 0,'0'0'66'0,"-5"-11"14"0,5-1-64 0,-4-4-16 0,0 5 0 0,4-1 0 16,4 4 128-16,-4-3 21 0,0 3 5 0,0 8 1 16,0 0-108-16,-4-8-22 0,-1-4-4 0,1 8-1 15,4 4 10-15,-5-7 2 0,1 3 0 0,-5 0 0 16,0 4-7-16,5 0-1 0,-9 4 0 0,4 0 0 16,0-1-6-16,-4 9-2 0,0 0 0 0,0 3 0 15,4 5 9-15,-4 7 2 0,0 4 0 0,4 1 0 0,-4-1-27 16,4 8 0-16,0-4 0 0,0-4 0 15,1 0 0-15,3 0 0 0,1 1 9 0,4-9-1 0,-4 4-8 16,4-3 9-16,0-5-9 0,0-3 10 0,0 3-10 0,4-7 0 16,0 0 0-16,5-1 8 0,0-3-8 0,0-4 0 15,-9-4 9-15,8 0-9 0,6 0 0 0,-1-4 9 16,4 0-9-16,-4-3 0 0,5-5 0 0,-5-4 0 16,5 1 0-16,-1-5 0 0,-4 1 11 0,5-5-11 15,-9-7 10-15,4 4-10 0,-4-8 0 0,4-4 0 16,0-4 0-16,-4 0 0 0,4-4 0 0,-4 0 0 15,-5-3 8-15,5-1-8 0,0-4 0 0,-1 1 8 16,-8-5-8-16,5 1 0 0,-10-5 11 0,5 5-11 16,5 3 12-16,-5 5-12 0,-5 3 0 0,5 8 0 0,5 8 0 15,-1-1 0-15,1 9 0 0,-1 3 0 0,0 9-8 16,1-1 8-16,-5 12 0 0,0 0 0 0,0 0 0 0,4 12 0 16,5 7 0-16,-5 5 0 0,1 3 0 15,-1 8 0-15,0 4 0 0,1 4 10 0,-5 0 0 0,0 0 0 16,0 4 16-16,0-1 3 0,0 1 1 0,0 0 0 15,-5 4-9-15,5-5-1 0,0 1-1 0,5 0 0 16,-5 4-9-16,0-4-2 0,0-1 0 0,4 1 0 16,1-4-8-16,-5 0-11 0,0-4 3 0,0 0 0 15,4-8-166-15,0 0-33 0</inkml:trace>
        </inkml:traceGroup>
        <inkml:traceGroup>
          <inkml:annotationXML>
            <emma:emma xmlns:emma="http://www.w3.org/2003/04/emma" version="1.0">
              <emma:interpretation id="{A08D24BB-03ED-4635-8BF8-9AB7497C6C2F}" emma:medium="tactile" emma:mode="ink">
                <msink:context xmlns:msink="http://schemas.microsoft.com/ink/2010/main" type="inkWord" rotatedBoundingBox="13690,9455 14549,9399 14613,10387 13754,10443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07291.5346">11604 9160 864 0,'0'-15'38'0,"0"15"8"0,0-12-37 0,5 4-9 16,-5-3 0-16,0 11 0 0,0-8 73 0,0 8 13 15,0 0 2-15,0 0 1 0,0 0-23 0,0 0-5 16,0 0-1-16,0 0 0 0,0 0-38 0,0 11-8 16,0 5-2-16,-5 0 0 0,1 7 18 0,0 4 3 15,-1 5 1-15,1-1 0 0,-1 0-8 0,1 4-2 16,-5-8 0-16,5 5 0 0,4-5 20 0,-4 0 3 16,-1-3 1-16,5-5 0 0,-4 1-24 0,4-1-5 15,0-3-1-15,0-1 0 0,4-3-4 0,1 0-1 16,-5-12 0-16,0 0 0 0,0 0 3 0,8 4 0 15,-8-4 0-15,9 0 0 0,4-4 12 0,-4-4 4 16,4 4 0-16,5-8 0 0,-5 1-12 0,4-1-3 16,-3-4 0-16,3-3 0 0,5-1 5 0,0 1 1 15,0-1 0-15,0-3 0 0,4-1-23 0,1 1 0 16,-1-4 0-16,0 3 8 0,-4 5-8 0,4-5 0 16,5 1 0-16,0 0 0 0,0 3 0 0,-1 5 0 0,1-5 0 15,0 8 0-15,-5-3-12 0,0 3-4 0,-4 4-1 16,0-3 0-16,0 7 17 0,-4 0 0 0,-5 0-8 0,4 8 8 15,1 0 0-15,-5 3 0 0,-4 9 0 0,4-4 0 16,-4 3 0-16,4 5 0 0,-4-5 0 0,-5 5 0 16,5 3 13-16,-5-3 0 0,1-1 0 0,-1 1 0 15,1-1 8-15,-5 1 2 0,0-5 0 0,-5 1 0 16,5 0 8-16,-4-5 1 0,-5 5 1 0,0-4 0 16,5-1 0-16,-9-3 0 0,4 4 0 0,-4-4 0 15,-5-1-13-15,5 1-4 0,-5 0 0 0,-3-4 0 0,-1 0 9 16,0 0 2-16,0-4 0 0,-5 4 0 0,-3-4-27 15,-1 0 0-15,-4 0 0 0,4 0 0 16,0 0-25-16,1 0-4 0,-1-4-1 0,0 4 0 16,5-4-156-16,0 0-31 0,-1-4-7 0</inkml:trace>
          <inkml:trace contextRef="#ctx0" brushRef="#br0" timeOffset="107415.9101">12100 8595 1670 0,'0'-8'148'0,"0"-4"-118"16,0 5-30-16,0-5 0 0,0 12 32 0,0 0 0 16,0 0 0-16,0 0-547 15,0 0-109-15</inkml:trace>
        </inkml:traceGroup>
        <inkml:traceGroup>
          <inkml:annotationXML>
            <emma:emma xmlns:emma="http://www.w3.org/2003/04/emma" version="1.0">
              <emma:interpretation id="{F5F1C389-3604-4A06-838D-5985A17E1B33}" emma:medium="tactile" emma:mode="ink">
                <msink:context xmlns:msink="http://schemas.microsoft.com/ink/2010/main" type="inkWord" rotatedBoundingBox="15807,9121 18347,8957 18430,10242 15890,10407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9156.81">15312 8883 403 0,'0'0'36'0,"4"-7"-36"15,-4-5 0-15,4 4 0 0,1 0 162 0,-1 1 26 16,5-1 4-16,0 0 2 0,-9 0-122 0,4 0-25 16,1-3-5-16,-5 3-1 0,4 0 15 0,-4 8 4 15,0-8 0-15,-4 0 0 0,4 1 3 0,0 3 1 16,-5 0 0-16,-4-4 0 0,5 4-21 0,-5 4-4 16,-4 0-1-16,0 0 0 0,0 4-7 0,0 0-2 15,-5 0 0-15,5 4 0 0,-5-1-4 0,1 5-1 0,-1 0 0 0,5 0 0 16,-4 3-12-16,3 1-2 0,1-1-1 15,4 5 0-15,5-1-9 0,0 1-14 0,4-1 3 16,4 1 1-16,5-1 10 0,-5 1 0 0,9 3 0 16,-4-3 0-16,4-1 13 0,0 5-1 0,5-5-1 0,-5 1 0 15,9-1 1-15,-9-3 1 0,5 3 0 0,-5-3 0 16,0-1 4-16,-4 1 1 0,0 4 0 0,-5-5 0 16,0-3 6-16,1 3 2 0,-5 1 0 0,-5 0 0 15,1-5-9-15,-5 5-1 0,-4-4-1 0,0 3 0 16,-5-3-7-16,1 0-8 0,-5 3 11 0,0-3-11 15,0 0 0-15,5-1-11 0,-5-3 0 0,8-4 0 16,-3 4-120-16,-1-8-24 0,5 4-5 16</inkml:trace>
          <inkml:trace contextRef="#ctx0" brushRef="#br0" timeOffset="109638.4317">15886 8790 1926 0,'0'0'42'0,"0"0"9"0,9-8 1 0,0 0 3 0,-5 0-44 0,5 5-11 15,-4-1 0-15,-5 4 0 0,0 0 50 0,0 0 8 0,0 0 2 0,0 0 0 16,4 11-45-16,-4 5-15 0,-4 0 9 0,-1 3-9 15,1 1 27-15,-1-1 0 0,1 4 0 0,-5 1 0 16,0 3-16-16,1 0-3 0,-6 1-8 0,6 3 12 16,3-4 8-16,-3 4 0 0,3-3 1 0,1 3 0 15,4-4-10-15,-5 1-3 0,5-1 0 0,0-4 0 16,0 1 0-16,5-5 0 0,-1 1 0 0,5-5 0 16,-5-3 11-16,5 0 1 0,4-5 1 0,0 1 0 15,1-4-21-15,-1-4 0 0,4 0 0 0,-4-4 0 16,5 0 0-16,-5-3 0 0,5-5 0 0,-1 0 0 15,1 0 16-15,-1-3 0 0,1-1-1 0,-5-3 0 16,5 3 1-16,-5-3 1 0,-4-1 0 0,4 1 0 16,0-5 19-16,-4-3 3 0,4 4 1 0,-4-1 0 0,-5-3-29 15,5 3-11-15,-5 1 8 0,1-4-8 0,-1 3 0 16,-4 1 0-16,0 0 0 0,0-1 0 0,-4 5 11 0,4-1-3 16,-9 1-8-16,4 7 12 0,1-4-12 0,-5 5-8 15,-4 3 8-15,4 0-13 0,0 4 13 0,-4 0-9 16,0 4 9-16,-4 4-8 15,-1 0-92-15,1 4-17 0,3 4-4 0,-3 3-978 16</inkml:trace>
          <inkml:trace contextRef="#ctx0" brushRef="#br0" timeOffset="108469.5537">14118 9149 403 0,'-4'-4'36'16,"0"0"-36"-16,4-4 0 0,0 0 0 15,-5 0 214-15,5 1 36 0,-4-1 7 0,-1-4 2 16,1 4-150-16,0 1-29 0,-5-5-7 0,4 4-1 15,-3 0-15-15,-1 0-3 0,0 1-1 0,0 3 0 0,1-4-32 0,-6 8-6 16,1-4-2-16,4 0 0 0,-4 4 8 0,0 4 2 16,-4-4 0-16,-5 8 0 0,4 0-7 0,1 7 0 15,-5-3-1-15,0 7 0 0,-5 5-3 0,10-1-1 16,-5 5 0-16,0 3 0 0,4-4-11 0,1 4 10 16,4 0-10-16,0 1 10 0,8-5-10 15,-4 0 0-15,5-3 0 0,4-1 0 0,0-3 0 0,0-1 0 16,0-3 0-16,4-1 8 0,1-3-8 0,4-4 0 15,-1 0 0-15,5-5 8 0,-4-3-8 0,4 0 0 16,1 0 0-16,3-7 0 0,-4-1 0 0,5-4 8 16,-1 4-8-16,5-3 0 0,-4-5 8 0,-1 0-8 15,1-3 8-15,0-4-8 0,-1 3 9 0,1-3-9 16,-5-9 10-16,0 5-10 0,0-4 12 0,0 4-3 16,0-5-1-16,1 1 0 0,-1 4-8 0,0 0 8 15,0 3-8-15,-4 5 8 0,4-1-8 0,-4 9 8 0,0-5-8 16,-1 8 8-16,1 0 25 0,-9 8 5 0,0 0 1 15,0 0 0-15,9 4-27 0,0 0-12 0,-5 4 10 0,5 8-10 16,-5-5 12-16,1 9-3 0,3-1-1 0,-3 1 0 16,-1 3-8-16,1-3 0 0,-1 3 0 0,-4-3 0 15,0 7 0-15,4-4 0 0,-4 5 0 0,5-9 0 16,-1 8-14-16,-4-7-5 0,0 3-1 0,0-3-658 16,0-1-132-16</inkml:trace>
          <inkml:trace contextRef="#ctx0" brushRef="#br0" timeOffset="108658.0538">14509 8295 1630 0,'0'-24'72'0,"0"16"16"0,4-3-71 0,-4-1-17 16,5 0 0-16,3 4 0 0,1 1 83 0,-4-1 13 16,-5 8 2-16,8-4 1 0,-8 4-36 0,9 4-7 15,-5 8-2-15,5 3 0 0,-4 5-18 0,3 7-3 16,1 0-1-16,-4 8 0 0,-1 0 16 0,5 4 4 16,-1 4 0-16,-3 0 0 0,-1 0-33 0,1 0-7 15,3 4 0-15,1-4-1 0,0 0-2 0,-5 0 0 0,1-4 0 0,-1 3 0 16,1-3-9-16,3 0 0 15,-3 0 9-15,-5 0-9 16,4 0-56-16,-4 0-16 0,0 0-4 0,-4 0-639 0,-5-3-128 16</inkml:trace>
        </inkml:traceGroup>
        <inkml:traceGroup>
          <inkml:annotationXML>
            <emma:emma xmlns:emma="http://www.w3.org/2003/04/emma" version="1.0">
              <emma:interpretation id="{F688C934-E5DD-4F87-9951-BC9CF8BC539B}" emma:medium="tactile" emma:mode="ink">
                <msink:context xmlns:msink="http://schemas.microsoft.com/ink/2010/main" type="inkWord" rotatedBoundingBox="19964,8933 23772,8686 23866,10125 20057,10372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26843.9722">19050 8825 1566 0,'0'0'69'0,"13"0"15"16,-4-4-68-16,8 0-16 0,-4 0 0 0,5 0 0 0,-1 4 23 15,1 0 1-15,-5 0 0 0,5 0 0 0,-5 0 32 0,0 8 6 16,0-4 2-16,0 4 0 0,-4 4-13 0,0-1-3 16,0 5 0-16,-5-1 0 0,5 1-22 0,-9 0-5 15,4 3-1-15,-4-3 0 0,-4-5 13 0,4 5 3 16,-5 0 0-16,1-1 0 0,-5-3-24 0,-4 0-4 15,4-5 0-15,1 5-8 0,3-4 11 0,-4 0-11 16,5 0 10-16,4-8-10 0,0 0 0 0,0 0 0 16,0 0 0-16,0 0 0 0,0 0 12 0,-4-8-3 15,4-4-1-15,4-4 0 0,0-3-8 0,1-1 0 16,4 1 0-16,4-1 8 0,0-3-8 0,0 0 0 16,5-1 0-16,3 5 0 0,1-1 0 0,0 5 0 15,5-1 0-15,-5 4 0 0,0 5 20 0,-1 3 3 16,-3 4 0-16,4 4 0 15,-4 3-46-15,-5 1-9 0,4 8-1 0,-4-1-1 0,1 5 34 0,-1 3 8 0,-5-3 0 0,-3 3 1 16,-1 1-9-16,1-1 8 0,-1 0-8 0,-4 1 8 16,0-1-8-16,0-3 12 0,-4-5-12 0,-1 1 12 15,1-4-12-15,4-1 0 0,-9-3 0 0,9-8 0 16,0 0 28-16,0 0 3 0,0 0 1 0,0 0 0 16,0 0-24-16,0 0-8 0,0 0 0 0,0 0 0 15,4-8 16-15,1-3-4 0,-1-5 0 0,5-4 0 16,0 1-12-16,0-1 0 0,4-7 0 0,0 4 0 15,-4-5 0-15,8 1 0 0,1 8 0 0,-1-1 0 16,-3 1 0-16,-1 7 0 0,0 0 0 0,-4 4 0 0,4 8 9 16,-4 0-1-16,-9 0 0 0,8 4 0 15,1 8-8-15,-5 0 0 0,1-1 0 0,-5 5 0 16,0 0 0-16,4 3 0 0,-4-3 0 0,0 7 0 0,-4 4-14 16,-1-3-5-16,1 7-1 0,-5-4-726 15,1 5-146-15</inkml:trace>
          <inkml:trace contextRef="#ctx0" brushRef="#br0" timeOffset="127492.4811">20089 8798 1825 0,'0'0'80'0,"0"0"18"0,0 0-78 0,0 0-20 15,9 7 0-15,-4 5 0 0,-1 4 33 0,0-1 3 0,1 5 1 0,-1 3 0 16,1 1 22-16,-1-1 4 0,-4 0 1 0,0 9 0 16,0-1-3-16,4-4 0 0,1 0 0 15,-1 1 0-15,-4-1-46 0,4 4-15 16,1-7 8-16,-1 3-8 0,-4-4 42 0,5-3 5 0,-1-1 1 0,0 1 0 16,-4-8-11-16,0 3-1 0,0-3-1 0,0-4 0 15,5-1-22-15,-5-7-4 0,-9 4-1 0,9-4 0 16,-4 8 4-16,4-8 0 0,0 0 0 0,-5 0 0 15,5 0 0-15,0 0 0 0,-13-8 0 0,9 1 0 16,-5-5 0-16,5 0 0 0,-1-3 0 0,-4-1 0 16,5-4-12-16,4 1 0 0,0-4 9 0,4-1-9 15,1 1 0-15,-1-5 0 0,5 1 0 0,0 0 0 16,4-4-20-16,4-1 2 0,-3 1 0 0,7 4 0 16,1-4-22-16,5 7-4 15,-1-3 0-15,5 4-1 0,-5-1 35 0,5 1 10 0,0 3 0 0,-5 5 0 0,0-5-23 0,5 5 0 16,-5-1 0-16,1 4 0 0,-1 1 9 0,-4 3 2 15,-5 8 0-15,1 0 0 0,-1 4 12 0,-3 4-12 16,-1 7 12-16,-4 1-12 0,-5 3-8 0,-4 1-2 16,-4 3 0-16,-5 4 0 0,-9 1 54 0,1-1 10 15,-5 0 2-15,-5 1 1 0,1-5-21 0,-5 4-4 16,1-3 0-16,-1-1-1 0,0-3-11 0,-4 3-8 16,0-7 12-16,0-1-12 0,0-3 0 0,-5 0-12 15,-4-1 0-15,9-3 0 16,0 0-150-16,0 0-30 0,4 0-5 0,1-8-772 0</inkml:trace>
          <inkml:trace contextRef="#ctx0" brushRef="#br0" timeOffset="127602.1501">20673 7893 2016 0,'0'0'89'0,"0"0"19"0,-4-8-87 0,4 8-21 0,0 0 0 0,8 0 0 15,5 8 64-15,-4 4 8 0,4 3 1 0,-4 5 1 16,4 3-18-16,1 4-4 0,-6 5-1 0,1 3 0 16,0 4-7-16,0 0 0 0,4 0-1 0,-4 7 0 15,-1 1-7-15,-3 0-2 0,3 4 0 0,1-4 0 16,-4 3-14-16,-1 1-2 0,0 4-1 0,5-5 0 0,-4-3 3 0,-1 4 1 16,-8-1 0-16,4 1 0 15,-5 0-221-15,1 0-45 0</inkml:trace>
          <inkml:trace contextRef="#ctx0" brushRef="#br0" timeOffset="125813.5004">18339 8681 518 0,'0'0'23'0,"0"0"5"0,9-8-28 0,-1-4 0 16,-3-3 0-16,-1 3 0 0,5 0 143 0,0-3 23 15,4 3 5-15,0-4 1 0,-4 5-84 0,0-1-17 16,-1-4-3-16,6 5-1 0,-1 3-41 0,-4 0-8 16,-9 8-2-16,4-8 0 0,-4 8 0 0,0 0 0 15,4-8 0-15,-4 8 0 0,0 0 18 0,0 0 3 16,0 0 1-16,0 0 0 0,0 0 6 0,0 0 0 16,0 0 1-16,0 0 0 0,-13-4-25 0,4 1-6 15,1 3-1-15,-6 0 0 0,6 3 7 0,-6 1 2 16,-3 0 0-16,4 0 0 0,0 0 6 0,-5 4 2 0,1 0 0 0,-1-1 0 15,-4 5-14-15,4 0-4 0,-3 0 0 0,-1-1 0 16,0 1-3-16,-5 0-1 0,-3-1 0 0,8 1 0 16,0 4-8-16,0-1 0 0,0-3 0 0,4 0 0 15,5-1 0-15,0 1 0 0,0-4 0 16,8 4 0-16,5-5 0 0,0 5 0 0,-13-4 0 0,13 0 0 16,0-8 0-16,5 11 0 0,-1 1 0 0,0 4-11 15,-4-9 11-15,9 9 0 0,9-4 0 0,-1 3 0 16,-4 1 0-16,1 0-8 0,12-1 8 0,-4 1-8 15,-5-1 8-15,5 1 0 0,-8 3 0 0,3-3 0 16,1-4 0-16,-1 3 0 0,-4 1 0 0,1-4 0 0,3-5 0 0,-4 5 0 16,-4-4 0-16,0 4 0 0,0-1 8 0,-5 1 3 15,5 0 1-15,-5-1 0 0,-4 5 11 0,0-4 2 16,5 3 1-16,-5-3 0 0,-9 4 6 0,4-1 2 16,1 1 0-16,-5-4 0 0,-4 3 8 0,0 1 2 15,0-5 0-15,-5 5 0 0,5-4-16 0,-9 3-4 16,-9-3 0-16,1 0 0 0,8-1-15 0,-5 1-9 15,-3 0 10-15,-1-4-10 0,0 3 8 0,5-3-8 16,4 4 0-16,0-4 9 0,-4-1-23 0,8-3-5 16,5 4-1-16,0-8 0 15,4 4-63-15,0-4-13 0,5 0-2 0,4 0-1 16,0 0-134-16,4-8-27 0</inkml:trace>
          <inkml:trace contextRef="#ctx0" brushRef="#br0" timeOffset="126141.2803">18747 8965 1267 0,'0'0'56'0,"0"0"12"15,0 0-55-15,0 0-13 0,-4-7 0 0,-1-1 0 16,-4 4 129-16,9 4 23 0,0 0 5 0,-8 4 1 0,-6 0-77 16,1 3-15-16,9 1-3 0,-1 4-1 0,1 0-19 0,-5 3-4 15,5 5-1-15,0-1 0 0,8 1-13 0,-4-5-2 16,-4 1-1-16,8 0 0 16,5-5-22-16,-1 5 0 0,-3-4 0 0,-5 3 0 0,0-3 0 0,0 0 0 15,9-5 0-15,-5 5 8 16,0-4-28-16,1 0-4 0,4-4-2 0,4-1 0 15,-4 1-152-15,4-4-30 0,4 0-7 0,1-4-1 0</inkml:trace>
          <inkml:trace contextRef="#ctx0" brushRef="#br0" timeOffset="126258.9125">18874 8575 1414 0,'-4'-27'63'0,"8"15"13"0,1 1-61 0,3-5-15 16,-3 0 0-16,-1 1 0 0,9 3 57 0,-8 4 9 15,3 1 2-15,-8 7-528 0,0 0-106 0</inkml:trace>
          <inkml:trace contextRef="#ctx0" brushRef="#br0" timeOffset="127993.1076">21002 8891 1915 0,'0'0'84'0,"0"0"19"0,9 4-83 0,4-4-20 16,0 0 0-16,5 4 0 0,-1-4 63 0,1 0 8 15,-1-4 1-15,5 0 1 0,5-4-17 0,3 1-3 16,-3-1-1-16,3-4 0 0,1 0-11 0,4 1-2 16,0-5-1-16,0 1 0 0,-8-5-6 0,3 1-2 0,1-1 0 0,-5 1 0 15,-4-5 2-15,-4 5 1 0,-1-5 0 0,1 1 0 16,-1-1-14-16,-3 1-3 0,-10 0-1 0,0 3 0 16,5 1-15-16,-9 3 11 0,-4-3-11 0,-1 7 10 15,-3 0-10-15,-1 0 0 0,-4 5 0 0,-5-1 0 16,1 4 0-16,-5 4 0 0,4 4 0 0,-4 4-11 15,-9-4 11-15,5 3 0 0,0 5 0 0,-5 8-8 16,5 3 8-16,-1 4 0 0,1 1 0 0,9 7-8 16,-5-4 8-16,8 4 0 0,-3 0 0 0,8-4 0 15,5 0 22-15,-1 1 6 0,5-5 2 0,0 8 0 16,5-8-30-16,-1 1 0 0,5-1 0 0,0 0 0 16,-1-3-16-16,6 3-8 15,-1-8-3-15,0 5 0 0,5-1-1 0,-5-3-1 0,4-5 0 0,5 5-779 16,0-5-155-16</inkml:trace>
        </inkml:traceGroup>
        <inkml:traceGroup>
          <inkml:annotationXML>
            <emma:emma xmlns:emma="http://www.w3.org/2003/04/emma" version="1.0">
              <emma:interpretation id="{C88ACBCA-74B2-415A-A5BC-1B5594BA51E1}" emma:medium="tactile" emma:mode="ink">
                <msink:context xmlns:msink="http://schemas.microsoft.com/ink/2010/main" type="inkWord" rotatedBoundingBox="24645,9744 24710,9740 24714,9812 24650,9816"/>
              </emma:interpretation>
              <emma:one-of disjunction-type="recognition" id="oneOf28">
                <emma:interpretation id="interp36" emma:lang="" emma:confidence="1">
                  <emma:literal>e.</emma:literal>
                </emma:interpretation>
                <emma:interpretation id="interp37" emma:lang="" emma:confidence="0">
                  <emma:literal>e 7</emma:literal>
                </emma:interpretation>
                <emma:interpretation id="interp38" emma:lang="" emma:confidence="0">
                  <emma:literal>e ,</emma:literal>
                </emma:interpretation>
                <emma:interpretation id="interp39" emma:lang="" emma:confidence="0">
                  <emma:literal>e .</emma:literal>
                </emma:interpretation>
                <emma:interpretation id="interp40" emma:lang="" emma:confidence="0">
                  <emma:literal>e ?</emma:literal>
                </emma:interpretation>
              </emma:one-of>
            </emma:emma>
          </inkml:annotationXML>
          <inkml:trace contextRef="#ctx0" brushRef="#br0" timeOffset="128578.4646">22445 8891 1843 0,'0'0'81'0,"0"0"18"0,9 0-79 0,-9 0-20 16,9-4 0-16,-9 4 0 0,9-4 122 0,-9 4 21 15,0 0 4-15,0 0 1 0,13 0-58 0,-13 0-11 16,0 0-3-16,0 0 0 0,0 0-60 0,9 4-16 16,-9-4 0-16,0 0 0 0,0 0 54 0,0 0 8 15,0 0 2-15,8 8 0 0,-8-8-52 0,0 0-12 16,0 0 0-16,0 0 0 0,5 4 0 0,-5-4 0 15,0 0 0-15,0 0 0 0,0 0 0 0,0 0 0 16,0 0 0-16,0 0 0 0,0 0 0 0,0 0 0 16,0 0 0-16,0 0 0 0,0 0 0 0,4 8 0 15,-4-8 0-15,0 0 0 16,-4 12-48-16,-1-5-13 0,1 1-3 0,0 4-751 16,-1-4-150-16</inkml:trace>
        </inkml:traceGroup>
      </inkml:traceGroup>
    </inkml:traceGroup>
    <inkml:traceGroup>
      <inkml:annotationXML>
        <emma:emma xmlns:emma="http://www.w3.org/2003/04/emma" version="1.0">
          <emma:interpretation id="{EFE55996-D235-422E-8B65-6D4F5258E367}" emma:medium="tactile" emma:mode="ink">
            <msink:context xmlns:msink="http://schemas.microsoft.com/ink/2010/main" type="paragraph" rotatedBoundingBox="3311,12095 29805,10295 30094,14549 3600,163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A86AC9B-2A41-4B89-AC13-C24CE8DE3D41}" emma:medium="tactile" emma:mode="ink">
              <msink:context xmlns:msink="http://schemas.microsoft.com/ink/2010/main" type="line" rotatedBoundingBox="4343,12024 29805,10295 29932,12165 4470,13894"/>
            </emma:interpretation>
          </emma:emma>
        </inkml:annotationXML>
        <inkml:traceGroup>
          <inkml:annotationXML>
            <emma:emma xmlns:emma="http://www.w3.org/2003/04/emma" version="1.0">
              <emma:interpretation id="{5B6D804D-683F-48C6-842B-8504D023CC7F}" emma:medium="tactile" emma:mode="ink">
                <msink:context xmlns:msink="http://schemas.microsoft.com/ink/2010/main" type="inkWord" rotatedBoundingBox="4376,12499 9376,12160 9461,13421 4461,13760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38150.4545">3580 12175 1566 0,'0'0'34'0,"0"0"7"0,4-8 2 0,5 0 1 0,-4 0-35 0,3 1-9 16,-3-1 0-16,4 4 0 0,-1 0 37 0,-8 4 6 15,0 0 1-15,0 0 0 0,14 0-13 0,-14 0-3 16,8 8 0-16,1 0 0 0,0 7-3 0,0 1-1 15,-1 7 0-15,1 1 0 0,0 3 16 0,0 0 4 16,0 4 0-16,4-3 0 0,-5-5-28 16,1 1-4-16,0-1-2 0,4 0 0 0,-4 1 5 0,4-5 1 15,-4 1 0-15,4-5 0 0,0-3 8 0,-4 0 1 16,-9-12 1-16,0 0 0 0,9 8-26 0,-9-8 0 16,0 0 0-16,0 0 0 0,0 0 12 0,4-8-4 15,5-4 0-15,0 4 0 0,-5-3-8 0,0-1 0 16,1-4 0-16,-1 5 0 0,1-9 0 0,-5 4 0 15,-5-3 0-15,5 3 8 0,5 1 7 0,-5 3 1 16,0 0 0-16,4 1 0 0,0 3-6 0,-4 8-1 0,0 0 0 0,0 0 0 16,0 0-9-16,0 0 0 0,9 4 0 15,0 0 0-15,-9-4 0 0,13 15 0 0,-4 5 0 16,4-5 0-16,-4 1 0 0,4 0 0 0,-4-1 0 0,4-3 0 16,0 0 0-16,0-1 0 0,-4-3 0 0,4 4 0 15,-4-4 0-15,4-5 0 0,-13-3 0 0,13 4 0 16,-13-4 8-16,13 0-8 0,-8-4 0 0,-5 4 8 15,13-3 5-15,-9-5 1 0,5 0 0 0,0-4 0 16,0 4 10-16,-5-3 3 0,5-5 0 0,-5 4 0 16,5-3-7-16,-5-1-2 0,1-3 0 0,-1 3 0 15,5 1-9-15,-5-5-1 0,1 4-8 0,-1-3 12 16,0 7-12-16,-4 1 0 0,9-5 0 0,-9 4 0 16,0 1-12-16,0-1-6 0,5 4-1 0,-5 4 0 15,0 4-105-15,0 0-20 0,0 0-5 0,0 0-842 16</inkml:trace>
          <inkml:trace contextRef="#ctx0" brushRef="#br0" timeOffset="138487.5304">4484 12530 1497 0,'0'0'66'0,"0"0"14"0,4-12-64 0,5 4-16 0,-5-7 0 0,5 3 0 16,4 0 69-16,1 1 11 0,-1 3 1 16,4-4 1-16,-4 0-58 0,5 1-12 0,4-5-3 0,-5 0 0 15,1-3 11-15,0 3 1 0,-1 1 1 0,1-5 0 16,-1 5 6-16,1-5 0 0,-5 1 1 0,0-1 0 15,-4 5-2-15,4-1-1 0,-4-4 0 0,0 5 0 16,-5-1-2-16,5-3 0 0,-5 3 0 0,-4 1 0 16,0 3-6-16,-4 0-2 0,-1-3 0 0,1 3 0 15,-5 0 4-15,0 4 0 0,1 1 0 0,3 3 0 16,-4-4-4-16,-4 4 0 0,5 4 0 0,3 0 0 0,-4 0-16 0,5 4 0 16,-9 4 0-16,4-1 0 0,-4 1 0 15,4 8 0-15,0-4 0 0,-4 3 0 0,-4 5 0 0,3-1 0 16,1 1 0-16,0-1 0 0,4 5 0 15,-4-1 0-15,9 8 0 0,-5-4-9 0,5 1 21 0,-1 3 5 16,5-4 1-16,9-3 0 0,0-1-2 0,0 0 0 16,4-7 0-16,0 4 0 0,4-5-32 0,1 5-8 15,4-5 0-15,0 5-1 16,0-9-105-16,0 1-21 0,0-4-4 0</inkml:trace>
          <inkml:trace contextRef="#ctx0" brushRef="#br0" timeOffset="138751.8616">5041 12116 403 0,'0'-7'36'0,"-4"-1"-36"0,4 0 0 0,4 0 0 15,-4 8 316-15,0 0 56 0,9-8 11 0,-9 8 2 16,9 0-246-16,-1 4-50 0,6 8-9 0,-6 0-3 16,5 3-20-16,-4 5-4 0,4 3-1 0,-8 8 0 15,4 1-16-15,-1 3-3 0,1 0-1 0,-4 0 0 16,-1 0 6-16,0 0 1 0,1-4 0 0,-1 0 0 15,0-3-16-15,1-1-3 0,-1-7-1 0,1-1 0 16,-1-3-1-16,-4-5 0 0,0-3 0 0,0-8 0 16,0 0 0-16,0 0 0 0,0 0 0 0,0 0 0 15,4-8 5-15,1-3 1 0,4-5 0 0,-5-3 0 16,0-1 14-16,1-3 3 0,-1-1 1 0,-4-3 0 16,0-4-34-16,5 3-8 0,3-3 0 0,5 0 0 15,1 0 0-15,-1 4 0 0,-4-1 0 0,-1 1 0 16,5 0-118-16,-4 7-26 0,4-3-4 15,-4 7-1012-15</inkml:trace>
          <inkml:trace contextRef="#ctx0" brushRef="#br0" timeOffset="136411.1082">2277 11867 367 0,'0'0'16'0,"0"0"4"0,0 0-20 0,0 0 0 0,0 0 0 0,0 0 0 16,0 0 35-16,0 0 3 0,0 0 1 0,0 0 0 16,0 0 3-16,0 0 1 0,0 0 0 0,0 0 0 15,0 0-3-15,0 0 0 0,4-4 0 0,-4 4 0 16,0 0 0-16,0 0-1 0,0 0 0 0,0 0 0 16,0-8-15-16,0 8-4 0,0 0 0 0,0 0 0 15,5-4-9-15,-5 4-3 0,4-8 0 0,-4 8 0 16,0 0 5-16,0 0 1 0,0 0 0 0,0 0 0 15,0 0-2-15,0 0-1 0,0 0 0 0,0 0 0 16,0 0-11-16,0 0 10 0,0 0-10 0,0 0 10 16,0 0-10-16,0 0 0 0,0 0 0 0,0 0 8 15,0 0-8-15,0-7 0 0,0 7 0 0,0 0 0 0,0 0 0 16,0 0 0-16,0 0 0 0,0 0 0 0,0 0 0 16,0 0 8-16,0 0-8 0,0 0 8 0,0 0-8 0,0 0 0 15,0 0 0-15,0 0-11 0,0 0 11 0,0 0 0 16,0 0 0-16,0 0 0 0,0 0 0 0,0 0 0 15,0 0 0-15,0 0 0 0,0 0 0 0,0 0 0 16,0 0 0-16,0 0 0 0,0 0 0 0,0 0 0 16,0 0 0-16,0 0 0 0,0 0 8 0,0 0-8 15,0 0 8-15,0 0-8 0,0 0 8 0,0 0-8 16,0 0 10-16,0 0-10 0,0 0 12 0,0 0-3 16,0 0-1-16,0 0 0 0,0 0-8 0,0 0 10 15,0 0-10-15,0 0 10 0,0 0-10 0,0 0 0 16,0 0 0-16,0 0 8 0,0 0-8 0,0 0 0 0,0 0 0 0,0 0 0 15,0 0 0-15,0 0 0 0,0 0 0 0,0 0 0 16,0 0 0-16,0 0 0 0,0 0 0 16,0 0 0-16,0 0 12 0,0 0 0 0,0 0 0 0,0 0 0 15,0 0-1-15,0 0 0 0,0 0 0 0,0 0 0 16,0 0-11-16,0 0 8 0,0 0-8 0,0 0 8 16,0 0-8-16,0 0 0 0,0 0 0 0,0 0 0 15,0 0 0-15,0 0 0 0,0 0 0 0,0 0 0 16,0 0 0-16,0 0 0 0,0 0 0 0,0 0 8 15,5-8-8-15,-5 8 0 0,0 0 0 0,0-8 8 16,0 0 3-16,4 0 0 0,-4 8 0 0,4-7 0 16,-4-1-3-16,0 8 0 0,0 0 0 0,0 0 0 15,0 0-8-15,0 0 8 0,5-12-8 0,-5 12 8 0,0 0-8 0,0 0 0 16,0-8 0-16,0 1 0 0,4-1 0 0,-4 8 8 16,0-8-8-16,0 8 8 0,5-8 16 0,-5 8 4 15,0-8 0-15,0 8 0 0,0-11-8 0,4 3-2 16,-4-4 0-16,0 4 0 0,4 1 4 0,-4 7 1 15,0-8 0-15,0 0 0 0,0 0-1 0,0 8 0 16,5-8 0-16,-1 1 0 0,-8 3-22 0,4 4 0 16,0-8 0-16,0 8 0 0,0 0 0 0,0 0 11 15,0 0-11-15,0 0 12 0,0 0-12 0,0 0 12 16,0 0-12-16,0 0 12 0,0 0-12 0,0 0 0 16,0 0 0-16,0 0 0 0,0 0 12 0,0 0-4 15,0 0 0-15,0 0 0 0,0 0 4 0,-5 12 1 16,5-1 0-16,0 5 0 0,0 7 15 0,0 1 2 0,0 3 1 15,5 4 0-15,-1 4-5 0,-4 0-1 0,0 4 0 16,-4 4 0-16,4-4 3 0,0 4 1 0,4-8 0 16,-4 8 0-16,0-4-3 0,0 4-1 0,0-4 0 0,-4 0 0 15,-1 0-6-15,5 0-2 0,0-12 0 0,-4 8 0 16,4-3-5-16,-4-1 0 0,-5 0-1 0,9 0 0 16,-5-4 8-16,1 1 1 0,-5-9 1 0,5 5 0 15,-1-5-21-15,1-3-13 0,0-1 1 0,-5 1 1 16,5-4-9-16,4-1-1 0,-5 5-1 0,1-4 0 15,4-1-59 1,0-3-12-16,0-8-3 0,0 8 0 0,0-8-124 16,0 0-24-16</inkml:trace>
          <inkml:trace contextRef="#ctx0" brushRef="#br0" timeOffset="136852.9212">2317 12366 806 0,'0'0'72'0,"0"0"-58"16,-14 8-14-16,1-8 0 0,13 0 140 0,-9 0 24 16,9 0 6-16,0 0 1 0,-13 0-39 0,13 0-7 15,0 0-1-15,0 0-1 0,0 0-55 0,0 0-12 16,5-8-1-16,-1 0-1 0,5-4-18 0,4 5-3 16,0-1-1-16,0 0 0 0,9 0-10 0,-4 4-2 15,-1-3-1-15,10 3 0 0,-5-4-9 0,8 0-2 16,-3 0 0-16,3 0 0 0,1 8-8 0,0-3 0 0,0-1 9 0,-1 4-9 15,1 0 0-15,0 4 0 0,-1-4 0 16,-3 3 0 0,-5 1-16-16,0-4-8 0,4 0-2 0,-9 0 0 15,1 4-42-15,0 0-9 0,-5-4-2 0,0 4-815 0</inkml:trace>
          <inkml:trace contextRef="#ctx0" brushRef="#br0" timeOffset="137002.5237">2922 11715 633 0,'-4'-24'28'0,"-1"17"6"0,1-5-34 0,-5 0 0 16,5-3 0-16,-5 3 0 0,0 0 159 0,5 0 25 15,-5 5 4-15,5 3 2 0,-5 0-62 0,9 4-13 16,0 0-3-16,-9 4 0 0,5 4-36 0,-5-1-7 15,5 9-1-15,-5 0-1 0,4 7-23 0,1 0-4 16,0 5 0-16,4 3-1 0,-5 8 9 0,1 0 3 16,-1 4 0-16,5 0 0 0,0 3-10 0,0-3-1 15,0 0-1-15,5 0 0 0,-1 0-12 0,1-4-3 16,-5 0 0-16,4 0 0 0,0-4-12 0,1-4-2 16,-1 4-1-16,-4 0 0 0,0-3-9 0,0-1 10 15,0 4-10-15,0 0 10 16,-4 0-41-16,-1 0-8 0,-3-4-1 0,3 5-1 15,1-5-188-15,4 4-38 0</inkml:trace>
          <inkml:trace contextRef="#ctx0" brushRef="#br0" timeOffset="137432.3766">3317 12171 1666 0,'-13'-12'36'0,"8"8"8"0,-3-3 2 0,3 3 2 16,-4 0-39-16,5 0-9 0,4 4 0 0,0 0 0 0,0 0 47 16,0 0 7-16,0 0 2 0,0 8 0 0,-4 3-42 15,-1 1-14-15,1 8 9 0,-1-1-9 0,10 4 37 0,-5 5 3 16,-5-1 0-16,1 4 0 0,0 0-16 0,4 1-4 16,4-1 0-16,0-4 0 0,-4-3-8 0,5 3-1 15,8-4-1-15,-4 5 0 0,-5-9 19 0,5 4 4 16,4-7 1-16,0 4 0 0,0-9-34 0,1 1 0 15,-6-4 0-15,6 0 0 0,-1-1 0 0,0-7 0 16,0 4 0-16,-4-4 0 0,0-4 13 0,-1 0-4 16,1-3-1-16,4-1 0 0,-4-4-8 0,-5-3 8 15,10 3-8-15,-10-8 8 0,0-3-8 0,5 0 0 16,-4-5 0-16,3 5 0 0,-3-8 0 0,-5-1 0 16,0 1 0-16,0-4 0 0,0 4 8 0,0 4 0 15,-5-1 0-15,-3 5 0 0,3 0-8 0,-8 3 0 16,4 4 0-16,-4 5 0 0,0-1 0 0,-5 4 0 15,1 0 0-15,-1 8 0 0,-4 0 0 0,5 8-11 0,-1 0 3 16,-4 0 0-16,0 4 8 0,0 3 0 16,0-3 0-16,9 3 0 15,0 5-39-15,0-1-5 0,4 1-2 0,5 7-608 0,-1-7-122 0</inkml:trace>
          <inkml:trace contextRef="#ctx0" brushRef="#br0" timeOffset="139449.9532">5625 12354 115 0,'0'0'10'0,"0"0"-10"16,0 0 0-16,8 12 0 0,-8-12 308 0,14 8 60 15,-6-8 12-15,5 4 3 0,-4-8-239 0,0 4-48 16,4-12-10-16,-4 4-2 0,4 0-37 0,-4-3-8 16,0 3-2-16,-1-4 0 0,6 1-9 0,-6-5-1 0,-3 4-1 0,4 1 0 15,-5-5-7-15,-4-4-2 16,4 5 0-16,1-1 0 0,-1 1 2 0,-4-1 0 16,4 0 0-16,-4 1 0 0,-4-1 7 0,4 1 2 0,-4 3 0 0,4-4 0 15,0 5-28-15,-5 3 0 0,1-4 0 0,0 0 0 16,-1 5 0-16,1-1 0 0,4 0 0 0,0 8 0 15,0 0 0-15,-5 0 0 0,-3-4 0 0,8 4 8 16,-5 4-8-16,-4 0 0 0,9-4 0 0,-8 12 0 16,-1-1 0-16,0 5 0 0,0-4 0 0,5 7 0 15,-5 1-12-15,5-1 12 0,-5 5-12 0,5-1 12 16,4 4 0-16,-5 1 15 0,5-1-1 0,0 0 0 16,5 0-14-16,-1 1 9 0,0-5-9 0,1 1 8 15,4-1 3-15,-1-4 0 0,5-3 0 0,-4 0 0 0,4-5 0 16,1-3 0-16,-1 0 0 0,4-4 0 0,1-4 4 15,-1-4 1-15,1-4 0 0,-1 4 0 0,1-7 0 16,4-1 0-16,-4-4 0 0,3-3 0 0,1-5-16 16,0 1 11-16,-4-4-11 0,4-1 10 0,0-3-10 0,0 4 0 15,-5-4 9-15,5 3-9 0,-4 1 0 0,-1 4 9 16,5-1-9-16,-9 5 0 0,5-1 0 0,-5 5 0 16,5-1 0-16,-1 4 0 0,-4 5 14 0,5 3-4 15,-5 0-1-15,5 4 0 0,-5 0-1 0,4 4-8 16,1 0 12-16,-1 3-4 0,1 1 1 0,4 0 0 15,-5 4 0-15,1-1 0 0,0 1-9 0,-1 0 0 16,-4 3 0-16,0-3 0 0,1 4 16 0,-6 3 12 16,1-3 1-16,-4-1 1 0,-5 1-14 0,4 3-4 15,-4-7 0-15,4 0 0 0,1 0-4 0,-1-1-8 0,-4 1 11 16,4-4-11-16,-4-8 0 0,5 4-19 0,-5-4 3 16,0 0 0-1,0 0-186-15,0 0-37 0</inkml:trace>
          <inkml:trace contextRef="#ctx0" brushRef="#br0" timeOffset="139807.9992">7173 12101 345 0,'0'0'31'0,"0"0"-31"0,0 0 0 0,0 0 0 16,13 8 386-16,-4-1 71 0,0 1 15 0,0 4 2 15,0-4-279-15,-1 7-56 0,-3 5-11 0,-5-1-3 16,0 5-53-16,-5-1-10 0,-3 0-2 0,-1 1-1 15,0 3-39-15,-4 0-7 0,0 5-1 0,-5-5-1 16,1 0-11-16,3-3 0 0,-3-1 0 0,4-3 8 16,-5-1-88-16,1 4-17 0,-1-3-4 0,1-4-1026 15</inkml:trace>
        </inkml:traceGroup>
        <inkml:traceGroup>
          <inkml:annotationXML>
            <emma:emma xmlns:emma="http://www.w3.org/2003/04/emma" version="1.0">
              <emma:interpretation id="{2ED1D604-2F8D-4039-8E15-CA7804D9549C}" emma:medium="tactile" emma:mode="ink">
                <msink:context xmlns:msink="http://schemas.microsoft.com/ink/2010/main" type="inkWord" rotatedBoundingBox="10409,12569 11775,12476 11814,13052 10448,13145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40754.4673">8217 11836 115 0,'5'-20'10'0,"-5"12"-10"15,0-3 0-15,0-1 0 0,4-4 282 0,1 5 54 16,-5 3 12-16,0 8 1 0,0 0-169 0,0 0-33 16,0 0-7-16,0 0-2 0,8 12-74 0,1 3-16 15,0 5-2-15,0 7-1 0,-1 4-13 0,1 4-4 16,4 0 0-16,-4 0 0 0,0-3 5 0,0 3 1 16,4-4 0-16,-4-4 0 0,4-3-34 0,0-1 0 0,-4-4 0 0,4-3 0 15,4-4 0-15,-8-4 12 0,4-5-3 0,1-3 0 16,-1 0 7-16,0-3 0 0,0-1 1 0,5-8 0 15,-10 0 1-15,6-3 0 0,-6-5 0 0,6 1 0 16,-6-1 4-16,1 1 1 0,-5-5 0 0,5 1 0 16,-4-4-14-16,-1-1-9 0,-4 5 12 0,4-1-12 15,1 9 15-15,-1 3-4 0,-4 4-1 0,0 8 0 16,0 0-10-16,0 0 0 0,13 8 0 0,-4 4-11 16,-5 3 11-16,10 5-8 0,-6 3 8 0,1 1-8 15,4 3 8-15,1-7 0 0,3 3 0 0,-4 0 8 16,0-3-8-16,5-5 0 0,-5-3-8 0,0 0 8 15,5 0 0-15,-5-5 0 0,0 1 0 0,-4-4 0 16,4 0 0-16,0-8 8 0,-4 0-8 0,0 0 8 16,0-4 8-16,-5 1 1 0,5-9 1 0,-1 4 0 0,1-3 12 0,-4-5 2 15,3 1 1-15,-3-1 0 0,-1-3-10 0,1-1-3 16,-1-3 0-16,0 0 0 0,5 0-9 0,-4-1-3 16,-1-3 0-16,0 4 0 0,1 3-8 0,-1-3 0 15,-4 4 0-15,4-1 0 16,1 5-44-16,-1-1-4 0,-4 9 0 0,5-1-756 15,-1 0-150-15</inkml:trace>
          <inkml:trace contextRef="#ctx0" brushRef="#br0" timeOffset="141150.4138">9213 12144 1594 0,'0'0'71'0,"0"0"14"0,0 0-68 0,9-4-17 0,9-4 0 0,-5 0 0 15,-4 0 52-15,8-3 6 0,5 3 2 0,0-8 0 16,0 1-13-16,0 3-3 0,0-4 0 0,4-3 0 16,-8-1-16-16,8 1-3 0,-8-1-1 0,4 1 0 15,-5-1-6-15,1 1-2 0,-5 3 0 0,-4-3 0 16,-1-1 23-16,-3 1 4 0,4 3 1 0,-5-3 0 15,-4 3-3-15,0-3 0 0,0 3 0 0,0-3 0 16,-4 7-14-16,-1 4-3 0,-4-4-1 0,1 5 0 0,-1 3-12 0,0 0-3 16,-4 0 0-16,0 4 0 0,0 0-8 0,-1 8 0 15,-3 3 0-15,-1 5 0 0,5 0 0 0,-4 7 12 16,-1 0-12-16,5 5 12 0,0-1-12 16,4 4 8-16,-4-4-8 0,4 5 8 0,-4 3 2 0,4-4 0 15,5-4 0-15,-1 0 0 0,1-3-10 16,4-1 0-16,4 1 0 0,1-5 0 0,3-3 0 0,6-1-12 15,-1 1 4-15,9-4 8 16,4-5-115-16,9 1-15 0,0-4-3 0</inkml:trace>
        </inkml:traceGroup>
        <inkml:traceGroup>
          <inkml:annotationXML>
            <emma:emma xmlns:emma="http://www.w3.org/2003/04/emma" version="1.0">
              <emma:interpretation id="{F2F8FEA5-C766-4012-A2FA-247E400EC95B}" emma:medium="tactile" emma:mode="ink">
                <msink:context xmlns:msink="http://schemas.microsoft.com/ink/2010/main" type="inkWord" rotatedBoundingBox="13104,11844 15562,11677 15640,12824 13182,12991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42122.8083">10916 11122 1443 0,'-5'-27'32'0,"5"15"6"0,5-4 2 0,-5 1 0 0,4-1-32 0,0 1-8 0,-4 3 0 0,5 0 0 15,-5 4 96-15,4 1 16 0,-4 7 4 0,0 0 1 16,0 0-49-16,0 0-9 0,0 0-3 0,5 15 0 15,-1 5-17-15,0 7-4 0,5 4-1 0,-4 8 0 16,-1 12 8-16,5-4 2 0,-5 3 0 0,5 1 0 16,0 0-6-16,-1 3-1 0,-3-3 0 0,4 4 0 0,-1-5-15 0,1 1-3 15,0 0-1-15,-5-1 0 0,-4-3-10 16,5-4-8-16,-1 0 9 0,-4-4-9 0,0-4 10 16,0-4-10-16,4-3 10 0,-8-9-10 0,4 1 12 0,-4-9-3 15,8 1-1-15,-4-12 0 0,0 0 2 16,0 0 0-16,0 0 0 0,0 0 0 0,-9-8-1 0,5 0 0 15,-1-7 0-15,1-1 0 0,4-7-1 0,0-1-8 16,0-3 12-16,4-4-4 0,1 4-8 0,-1-5 0 16,5 1 0-16,4 0 8 0,-4 0-8 0,4 4 0 15,9-1 0-15,-4 9 0 0,-1-1-10 0,1 9 10 16,-1-1 0-16,1 4-9 0,-1 4 9 0,-3 0-8 16,3 8 8-16,-4 4-8 0,5 0 8 0,-1 0 14 15,-4 7-3-15,1 1-1 16,-1 3-35-16,0 1-7 0,-4 3-2 0,4 4 0 15,0 5-114-15,-4-1-24 0,4 4-4 0,-4 0-797 0</inkml:trace>
          <inkml:trace contextRef="#ctx0" brushRef="#br0" timeOffset="142460.8998">12118 11602 1566 0,'0'-16'69'0,"0"8"15"16,0-3-68-16,0 3-16 0,0-4 0 0,-9 4 0 0,5 4 112 0,-1-3 20 16,-4 3 3-16,1 0 1 0,-10 0-48 15,1 4-10-15,8 4-2 0,-9 0 0 0,1 3-28 0,-1 5-5 16,1 4-2-16,-5-1 0 0,0 5-41 0,-5-1-9 16,10 5-2-16,-5-1 0 0,4 4 11 0,1 5 11 15,-1-5-3-15,5 0 0 0,0 1-8 0,4-5 0 16,0 0 0-16,5 1 0 0,0-1 0 0,-1-7 8 15,5-5-8-15,0-11 0 0,0 12 0 0,0-12 0 16,0 0 0-16,13 8 0 0,1-12 0 0,-1 0-11 16,0 0 11-16,4-8-12 0,-3 1-7 0,3-5-1 15,-4-3-1-15,5-5 0 0,4 5 21 0,-5-5 10 16,-8-3-1-16,9 4 0 0,-1-5-9 0,1 5-17 16,-1-4 4-16,1 3 1 0,-5 5 12 0,0-1 13 15,0 9-2-15,0-1-1 0,-4 4 12 0,0 4 2 16,-9 4 1-16,0 0 0 0,0 0-25 0,0 0 0 15,4 8 0-15,1 8 0 0,-1-5-15 0,1 9-8 16,-5-1-1-16,0 1-1 16,0-1-115-16,0 5-22 0,0-1-5 0</inkml:trace>
          <inkml:trace contextRef="#ctx0" brushRef="#br0" timeOffset="142774.1087">12311 11430 1864 0,'0'0'41'0,"13"-8"9"0,-4 4 2 0,-1 0 0 0,6 1-42 0,-1 3-10 15,0 3 0-15,0 5 0 0,0 4 72 0,0-4 13 16,-4 7 3-16,0 5 0 0,0-1-15 0,4 5-2 16,-4-1-1-16,-5 4 0 0,5 1-19 0,-5-1-4 15,1 4-1-15,-1-3 0 0,5-1-13 0,-5-4-2 16,5 1-1-16,-5-5 0 0,1-3-22 0,-1-1-8 15,1 1 0-15,-1-4 0 0,5-5 13 0,-5 5-3 16,0-4-1-16,5-4 0 0,-9-4 1 0,9 0 0 16,0 0 0-16,0-4 0 0,-1-4 3 0,1 0 1 15,4-3 0-15,-4 3 0 0,0-8 20 0,0 1 4 16,-1-1 1-16,6-3 0 0,-1-1-12 0,0-7-3 16,4-1 0-16,1 1 0 0,0-8-24 0,-5 4 0 15,4-4 0-15,5 4 0 0,-4-5 8 0,-1 1-8 16,5 0 12-16,0-4-4 15,-4 0-30-15,4 4-6 0,-5 0-2 0,1 4 0 16,-1 7-162-16,-4 13-32 0,1 3-6 0,-14 8-2 0</inkml:trace>
          <inkml:trace contextRef="#ctx0" brushRef="#br0" timeOffset="143105.3864">13039 11843 1551 0,'0'0'68'0,"13"-7"16"16,9 7-68-16,-4-8-16 0,-1-4 0 0,5 0 0 16,0-3 114-16,0 3 19 0,0 4 4 0,0-3 1 15,0-5-64-15,0-3-13 0,0 3-2 0,0 0-1 0,-5 1-37 16,1-1-7-16,-1-3-2 0,-3-1 0 0,-1 5 32 0,-5-5 7 16,-3 1 1-16,-1 3 0 0,1 0-23 0,-5 1-4 15,0-1-1-15,-5 4 0 0,1 1 20 0,-5-1 3 16,5 4 1-16,-5 0 0 0,-4 5-29 0,4-1-6 15,-4 0-1-15,0 4 0 0,-1 8 2 0,1-1 0 16,-4 5 0-16,-1 4 0 0,5-1-14 0,-5 5 0 16,1-1 8-16,4 9-8 0,0-1 0 0,-1 4 9 15,1-4-9-15,5 5 8 0,-1-1-8 0,4 4 8 16,-3-4-8-16,3 4 8 0,5-4-8 0,0-3-11 16,5-5 3-16,3 0 0 15,-3-3-104-15,8-5-20 0,9 1-4 0,0-8-992 16</inkml:trace>
        </inkml:traceGroup>
        <inkml:traceGroup>
          <inkml:annotationXML>
            <emma:emma xmlns:emma="http://www.w3.org/2003/04/emma" version="1.0">
              <emma:interpretation id="{58DBB4AF-B242-4E8C-8175-F4EF51177E83}" emma:medium="tactile" emma:mode="ink">
                <msink:context xmlns:msink="http://schemas.microsoft.com/ink/2010/main" type="inkWord" rotatedBoundingBox="16874,11449 18375,11347 18464,12654 16963,12756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43818.5438">14768 11375 403 0,'0'0'17'0,"-9"-7"5"0,0-1-22 0,0 0 0 0,5 0 0 0,4 8 0 15,-9-8 285-15,9 8 53 0,-4-7 10 0,4 7 3 16,0 0-195-16,0-8-38 0,0 8-8 0,0 0-2 15,9-4-41-15,-1-4-9 0,1 4-2 0,9 0 0 16,4 4-35-16,0-4-7 0,13 4-2 0,-5-3 0 16,5-1 7-16,5-4 1 0,4 0 0 0,0-4 0 15,0 1 9-15,4-1 3 0,-4 0 0 0,4 4 0 16,-4-3-32-16,-5 3 0 0,1 0 0 0,-1 0 0 16,-8 1-36-16,0 3-12 0,-9 0-4 0,-5 4 0 15,1-4-44-15,-5 4-10 0,-13 0-2 0,0 0-806 16</inkml:trace>
          <inkml:trace contextRef="#ctx0" brushRef="#br0" timeOffset="144002.0527">15377 10556 1382 0,'0'0'61'0,"0"0"13"0,5-7-59 0,-5 7-15 15,0-8 0-15,0 8 0 0,0 0 120 0,0 0 22 16,0 0 4-16,0 0 1 0,-5 12-67 0,1 3-12 16,4 9-4-16,-4 3 0 0,-1 4-6 0,1 4-2 15,4 0 0-15,-4 8 0 0,-1 0 0 0,5 8-1 0,-4-1 0 0,4 9 0 16,0-1-16-16,-5 1-3 0,-3 3-1 0,3 5 0 16,1-5-20-16,-1 0-4 0,-3-3-1 0,-1 3 0 15,0-7-10-15,0 0-9 0,-4-1 9 0,0 1-13 16,0-1-135-16,-5-7-26 15,5 4-6-15,-4-12 0 0</inkml:trace>
          <inkml:trace contextRef="#ctx0" brushRef="#br0" timeOffset="144676.2963">15768 11555 921 0,'13'-20'82'0,"-4"9"-66"15,-5-5-16-15,5 0 0 0,0 5 273 0,4-1 51 16,0 0 11-16,-4 5 1 0,-5-1-210 0,5 0-42 16,-5 4-9-16,-4 4-2 0,0 0-40 0,0 0-8 15,0 0-1-15,5 12-1 0,-1-1-23 0,-4 9 0 16,-4-1 0-16,4 1 0 0,-5 3 0 0,5 1 0 16,-4 3 0-16,4-4-8 0,-4 1 17 0,4-1 4 15,0 5 1-15,4-9 0 0,0 1-14 0,1-5 0 16,4 5 0-16,-1-5 0 0,6-7 0 0,-1 0 0 15,0 0 0-15,4-4 0 0,1-8 0 0,0 4 9 16,-1-8-9-16,5 4 12 0,0 0-4 0,0-4 0 16,-5-3 0-16,5-1 0 0,0-8-8 0,0 1 0 15,-4-1 9-15,-5 1-9 0,5-1 36 0,-5-3 4 16,-5 0 0-16,1-5 0 0,0 5-26 0,-5-1-5 16,1-3-1-16,-5 4 0 0,-5-1 7 0,5 1 1 0,-8 3 0 15,3 5 0-15,-4-5-7 0,1 5-1 16,-5-1 0-16,-1 8 0 0,1 4-8 0,0 1 0 0,-5 3 0 0,1 3 0 31,-5 5-77-31,0 4-18 0,-4 4-3 0,4 3-682 0,-9 4-136 0</inkml:trace>
        </inkml:traceGroup>
        <inkml:traceGroup>
          <inkml:annotationXML>
            <emma:emma xmlns:emma="http://www.w3.org/2003/04/emma" version="1.0">
              <emma:interpretation id="{528CF8C1-2346-47FB-9846-E5FA76A83978}" emma:medium="tactile" emma:mode="ink">
                <msink:context xmlns:msink="http://schemas.microsoft.com/ink/2010/main" type="inkWord" rotatedBoundingBox="20321,11215 23881,10973 23989,12568 20430,12810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47850.8772">19050 11134 1566 0,'13'-24'69'0,"-9"16"15"0,5-3-68 0,0-1-16 16,0 0 0-16,4 8 0 0,-5 1 80 0,6-1 13 15,-1 4 3-15,0 7 0 0,0 1-26 0,0 0-5 16,0 0-1-16,5 7 0 0,0 1-19 0,-5 4-4 15,4-1-1-15,-4 4 0 0,5 1-25 0,-5 3-6 16,0-3-1-16,-4-1 0 0,0 0-8 0,0 1 8 16,-5-5-8-16,-4 1 8 0,0-1 2 0,0-3 0 15,0-1 0-15,0-7 0 0,-4 4-2 0,4-12 0 16,0 0 0-16,0 0 0 0,0 0 14 0,0 0 2 16,0 0 1-16,0 0 0 0,0 0-12 0,0 0-2 15,0-12-1-15,0-7 0 0,8-5 2 0,1 1 0 0,-4-4 0 16,8-5 0-16,0 1-1 0,4 0 0 0,-3 0 0 15,7 4 0-15,1-1-11 0,0 5 0 0,0-1 0 0,-4 5 0 16,-1-1 28-16,5 5 3 0,-9 7 1 0,5 0 0 16,-5 4-32-16,-4 8 0 0,4 0 0 0,0 8 0 15,-8 3 0-15,3 5 0 0,-3 3 0 0,4 5 0 16,-9-1 0-16,4 4 0 0,-4 0 0 0,0 4 0 31,-4 1-132-31,4-5-32 0,-5 4-6 0,1-4-866 0</inkml:trace>
          <inkml:trace contextRef="#ctx0" brushRef="#br0" timeOffset="148398.8018">20221 11173 1551 0,'18'-20'68'0,"-10"8"16"0,6 1-68 0,-6-5-16 16,1 4 0-16,0 1 0 0,0-5 95 0,-1 4 15 15,-8 1 3-15,9-1 1 0,-9 4-48 0,0 8-10 16,5-8-1-16,-5 8-1 0,0 0-22 0,0-7-4 16,0-1 0-16,0 8-1 0,0 0-12 0,0 0-3 15,0 0 0-15,-9-4 0 0,0 4-12 0,0 4 0 16,-4-4 0-16,4 12 0 0,-4-5 0 0,0 9 0 16,-5-4 0-16,1 3 0 0,-1 5 0 0,1 3 0 15,-5-3 0-15,4 7 0 16,-4 0-21-16,5 1-7 0,-1-1-2 0,-4 4 0 0,0 0 49 0,5-3 9 15,-1-5 3-15,1 4 0 0,4-3-31 0,-5-5 0 0,9 1 0 16,0-5 0-16,5 1 0 0,-5-4 0 0,9-1-9 16,0-11 9-16,0 0-11 0,0 0 11 0,9 4-12 15,4 0 12 1,5-4-29-16,-1-4 1 0,-3 0 0 0,7-4 0 0,-3-3 28 0,4-5 0 0,0-3 0 0,0-1 0 16,0 1 0-16,0-5 0 0,0-3 13 0,0 0-4 15,-1-1 19-15,-3 1 3 0,0 0 1 0,-1-1 0 16,-4 5 14-16,0 4 3 0,-4 3 1 0,0 4 0 15,0 4-32-15,0 1-6 0,-9 7-2 0,0 0 0 16,0 0-10-16,0 11 0 0,0 1 0 0,0 8 0 16,-5 3 0-16,5 0 0 0,-4 5 0 0,4-5 0 15,-5 0 0-15,5 5-16 0,-4-5 4 0,4 4-727 16,0-7-145-16</inkml:trace>
          <inkml:trace contextRef="#ctx0" brushRef="#br0" timeOffset="148581.3179">20690 10229 2188 0,'5'-12'48'0,"4"0"11"0,-1 1 1 0,1 3 1 0,0 0-49 0,-9 8-12 16,0 0 0-16,13 4 0 0,-4 8 40 0,4 3 6 15,-4 5 1-15,4 7 0 0,-4 4-24 0,4 8-5 0,-9-4-1 0,9 8 0 16,-4 4 22-16,0 0 4 0,0 4 1 0,-5 3 0 16,-4-3-20-16,5 4-3 0,-1-5-1 0,-4 5 0 15,0-1-29-15,-4 1-7 0,4-4 0 0,-5 3-1 32,1-3-178-32,-5 0-35 0,-13 42-7 0,5-30-2 0</inkml:trace>
          <inkml:trace contextRef="#ctx0" brushRef="#br0" timeOffset="149078.9855">21169 10814 1728 0,'0'0'76'0,"4"-4"16"0,9 4-73 0,-4 0-19 15,0 4 0-15,4 0 0 0,-4 7 48 0,-1 1 5 16,1 4 2-16,4 3 0 0,-4 1-37 0,0 3-7 15,0 1-2-15,0 3 0 0,-5 0 44 0,5-3 9 16,-1-5 2-16,-3-3 0 0,4-1-64 0,-1 1 0 16,6-8-12-16,-1 3 2 0,-4-3 29 0,-1-4 5 15,5-4 2-15,1-4 0 0,3 0 14 0,-4-4 4 16,5-7 0-16,-1-1 0 0,5-3-32 0,0-1-12 16,-4 1 8-16,8-1-8 0,-4 1 0 0,0 3 0 15,-4-3 0-15,4 3 0 0,-5 0 0 0,-4 9 0 16,0 3 0-16,-4 0 0 0,-9 4 0 0,9 4 0 15,0 4 0-15,-1 7 0 0,-3 1 24 0,4 3-1 0,-5 9 0 16,-4 3 0-16,4 0-23 0,-4 0 0 16,-4 4 0-16,4 0 0 0,0-7-14 0,-4 3-7 0,4 0-2 15,-9 0 0-15,4-3 43 0,1-5 9 0,-5 4 2 16,1 4 0-16,-6-3 1 0,1-1 1 0,-4 0 0 0,-1 5 0 16,-4-1-33-16,0-4 0 0,-4 4 0 0,0 0 0 15,-1 1 0-15,5-9 0 0,-4 0 0 0,4-7 0 16,5-4 20-16,-1-4 0 0,-4-1 0 0,9-3 0 15,-5 0-1-15,5-4 0 0,4 0 0 0,1-4 0 16,-1-7 20-16,0-1 4 0,5 0 1 0,4-7 0 16,0-1-27-16,8 1-5 0,1-1 0 0,4-3-1 15,1-8-11-15,-1 3 0 0,4-3 0 0,10 0 0 16,-5 4-131-16,4-5-18 0,-4 1-4 16,9 4-1015-16</inkml:trace>
          <inkml:trace contextRef="#ctx0" brushRef="#br0" timeOffset="147467.8933">18580 11028 633 0,'18'-4'56'0,"-1"1"-44"0,-4-5-12 0,-13 8 0 15,0 0 108-15,0 0 20 0,22-8 4 0,-13-4 1 16,-4 4-21-16,3-3-5 0,-3 3-1 0,8 0 0 16,0 0-18-16,-9 1-4 0,1-1-1 0,4 0 0 15,4 4-39-15,-9-4-8 0,-4 8-2 0,0 0 0 16,9-8-18-16,-5 1-3 0,-4 7-1 0,-8-8 0 16,-1 0 19-16,9 8 3 0,0 0 1 0,-5-8 0 15,-3 0-19-15,-1 5-3 0,9 3-1 0,0 0 0 16,-9-8 0-16,0 4 0 0,-4-4 0 0,4 8 0 15,1-4-12-15,-10 0 9 0,0 4-9 0,-3 0 8 16,7 0 10-16,-3 0 2 0,-5 4 0 0,0 0 0 16,0 0-20-16,4 4 0 0,1-4 0 0,-1 0 0 15,-8 7-22-15,4-3-8 16,5 4-2-16,-5-1 0 0,0 5 32 0,4 0 0 0,1 3 0 0,-1 5 0 0,5 3 0 0,-5 4 0 16,-4 4 13-16,9 4-4 0,9 0-9 0,-1 0-11 15,-8 0 3-15,5 0 0 0,8-4 16 0,0 0 3 16,0 0 1-16,-5-7 0 0,5 3-12 0,5-8 0 15,3 1 0-15,-3-5 0 0,-1 5 0 0,0-9 0 16,5 1 0-16,4-4 0 0,-8 3 18 0,4-11 2 16,4 0 0-16,0-4 0 0,9 0-20 0,-5-4 0 15,-3 0 0-15,7 0 0 0,1-4 0 0,0-3-11 16,-4-5 2-16,4 1 0 0,0-5 9 0,0-3 8 16,4-1-8-16,-8-7 11 0,-10 0-11 0,10-4 0 15,4-8 0-15,0 0 0 0,-5 0 12 0,1 0-4 16,-1 4 0-16,5 0 0 0,0 4 2 0,-9 4 0 15,-4 7 0-15,4 5 0 0,5 3 30 0,-14 5 7 0,1 3 1 16,-5 8 0-16,8 0-40 0,1 8-8 0,-4-1 0 16,-1 9 0-16,-4 4 0 0,9 3 0 0,-5 0 0 0,1 1 0 15,-10-1 0-15,5 8 0 0,0-3 0 0,5 3 0 32,-5 0-23-32,0 0-7 0,0 0-2 0,0 1-685 0,8-1-138 0</inkml:trace>
        </inkml:traceGroup>
        <inkml:traceGroup>
          <inkml:annotationXML>
            <emma:emma xmlns:emma="http://www.w3.org/2003/04/emma" version="1.0">
              <emma:interpretation id="{030C4881-98D1-4A3E-9208-EBDB0D28D57C}" emma:medium="tactile" emma:mode="ink">
                <msink:context xmlns:msink="http://schemas.microsoft.com/ink/2010/main" type="inkWord" rotatedBoundingBox="24500,11687 26120,11577 26167,12274 24547,12384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50510.1837">22437 11247 1299 0,'0'0'28'0,"0"0"7"0,0 0 1 0,0 0 0 0,4-8-28 0,9 4-8 16,-4-4 0-16,8 4 0 0,1-3 84 0,8 3 16 0,1-4 4 15,3 4 0-15,1-4-72 0,4 0-13 0,0 4-3 0,5-3-1 16,-10 7-15-16,1-8 0 0,4 8 0 0,-8-4-768 16</inkml:trace>
          <inkml:trace contextRef="#ctx0" brushRef="#br0" timeOffset="150193.0039">22309 10974 882 0,'0'0'39'0,"0"0"8"0,0 0-38 0,0 0-9 16,0 0 0-16,5-8 0 0,-1 4 88 0,5-4 15 16,-5 0 3-16,5 5 1 0,0-9-8 0,4 4-2 15,0 4 0-15,0-4 0 0,5 4-53 0,-1-3-10 16,1-1-2-16,8 0-1 0,-4 0 26 0,9-3 6 16,4 3 1-16,0-4 0 0,5 4-52 0,-5 0-12 15,0 1 0-15,0 3 0 0,-4-4 33 0,-1 0 4 16,-3 4 1-16,-5 0 0 0,0 0-23 0,-1 4-5 15,-7-3-1-15,-14 3 0 0,0 0 8 0,8 3 2 16,6 5 0-16,-14-8 0 0,0 0-19 0,4 8 0 16,0 8 0-16,-4-1 0 0,-4 5 0 0,0-1 0 0,-5 5 0 15,0-1 0-15,-4 4 28 0,-5 1 9 16,-4-1 2-16,0 4 0 0,9 0-12 0,-4 1-3 16,-14 3 0-16,0 4 0 0,-4-4-24 0,5 0 0 0,-6 0 8 0,6-4-8 15,-1-4 53-15,9 1 9 0,0-9 2 0,9 5 0 16,0-9-52-16,0 5-12 0,4-9 0 0,4 1 0 15,5 0-24 1,0-12-7-16,0 8-1 0,5-4-1 0,4 7 33 0,4-7 0 0,4 0 12 0,1-4-3 16,8 0-25-16,-4 0-4 0,0-4-2 0,4 0 0 15,5 0-54-15,-5-3-12 0,5-1-1 0,-5 0-592 16,-4-4-119-16</inkml:trace>
          <inkml:trace contextRef="#ctx0" brushRef="#br0" timeOffset="150911.7314">23301 11106 1900 0,'13'-11'84'0,"-9"7"18"0,1 0-82 16,4 0-20-16,8 0 0 0,-4 4 0 0,-8 0 36 0,3 4 4 15,10-4 0-15,-5 4 0 0,5-4 4 0,-5 0 0 16,4 0 1-16,1 4 0 0,0-4-13 0,3 0-4 16,1 0 0-16,0-4 0 0,0 4-3 0,0-4-1 15,0-4 0-15,0 4 0 0,0-4-4 0,0 1-2 16,0-5 0-16,4 0 0 0,-8 1-6 0,4-1 0 16,0 0-1-16,-5-3 0 0,1 3-27 0,-1 0-4 15,-4 0-2-15,5-3 0 0,-5-1 69 0,0 1 13 16,-4-1 4-16,-4 0 0 0,-1 5-52 0,0-5-12 15,-8 4 0-15,0 1 0 0,-5 3 0 0,0 0 0 16,5 4 0-16,-10 4 0 16,-3 0-26-16,-1 0-8 0,1 4-2 0,-5 0 0 15,-4 8 7-15,-1-1 1 0,5 5 0 0,-8 7 0 0,3 1 73 0,-4-1 15 16,1 5 4-16,3 7 0 0,6-4-52 0,-1-4-12 16,-5 4 0-16,5-3 0 0,9 3 15 0,0-4 3 0,9 4 1 0,4-3 0 15,-9-1-30-15,18-4-5 0,4 1-2 16,0-5 0-16,4 1 18 0,5-1 0 0,5-7 0 0,-1 4 0 31,5-5-106-31,-5 5-18 0,5-4-3 0,4-1-922 0</inkml:trace>
        </inkml:traceGroup>
        <inkml:traceGroup>
          <inkml:annotationXML>
            <emma:emma xmlns:emma="http://www.w3.org/2003/04/emma" version="1.0">
              <emma:interpretation id="{9174D7A5-01A6-4530-8D88-BDE0EAFD44F5}" emma:medium="tactile" emma:mode="ink">
                <msink:context xmlns:msink="http://schemas.microsoft.com/ink/2010/main" type="inkWord" rotatedBoundingBox="27647,10442 29805,10295 29919,11970 27760,12117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52585.7646">25521 10685 460 0,'0'0'41'0,"0"0"-33"0,0 0-8 0,0 0 0 16,0 0 165-16,0 0 31 0,0-4 7 0,0 4 1 16,0 0-96-16,0 0-20 0,0 0-3 0,0 0-1 15,0 0-16-15,0 0-3 0,0 0-1 0,0 0 0 16,4-4 0-16,9 0 0 0,5 4 0 0,4 0 0 15,0 0-24-15,0 0-6 0,4 0-1 0,0-3 0 16,10-1-3-16,-1 0-1 0,0 0 0 0,4 0 0 16,5-4-9-16,9-4-1 0,-5 1-1 0,-4 3 0 0,0 0-18 15,-5 0 0-15,-8 4 0 0,-5-3 0 16,1 3-60-16,-5 0-16 0,-5 0-4 16,1 0-537-16,-10 0-108 0</inkml:trace>
          <inkml:trace contextRef="#ctx0" brushRef="#br0" timeOffset="152892.0795">26025 10108 1152 0,'-8'-12'102'0,"8"12"-82"0,8-11-20 0,-3 3 0 15,-5 8 101-15,0 0 16 0,0 0 3 0,0 0 1 16,0 0-9-16,0 0-1 0,0 0-1 0,-9 11 0 16,0 5-51-16,0 4-11 0,-4 3-1 0,-4 4-1 15,4 4-4-15,-5 8-1 0,5 4 0 0,-5 8 0 16,10 0-9-16,-6 3-1 0,1 5-1 0,4 3 0 16,1-3-10-16,3-1-1 0,-3-3-1 0,-1-1 0 15,0-3-8-15,0 0-2 0,0-8 0 0,-4 7 0 16,0-7-24-16,0 0-4 0,-9 0-2 0,0-4 0 15,0 0-136-15,-4-8-27 16,-1-3-6-16</inkml:trace>
          <inkml:trace contextRef="#ctx0" brushRef="#br0" timeOffset="153629.6742">26885 9535 1728 0,'0'0'38'0,"9"-8"8"0,4 0 2 0,-4-4 0 0,4 5-39 0,-4-1-9 16,0 0 0-16,-5 4 0 0,-4 4 104 0,0 0 20 0,0 0 3 15,5 16 1-15,-5 3-103 0,4 9-25 0,-8 3 0 0,4 8 0 16,-5 8 0-16,1 3 0 0,-1 13 0 0,1 7 0 16,-9 0 56-16,4 0 7 0,0 4 1 0,-4 4 0 15,4-4-52-15,-8 0-12 0,-1-3 0 0,5 7 0 16,-5-12 0-16,5 0 0 0,0-7 0 0,0-1 0 16,0-3 30-16,0-4 3 0,0-9 1 0,-5 1 0 15,0-4-3-15,5-4-1 0,4-7 0 0,-4-1 0 16,5-7-30-16,-6-5-8 0,6-3-1 0,-1-4 0 15,-4-1 9-15,4-3 12 0,5-4-2 0,4 0-1 16,-9-4-9-16,4-3 0 0,5-5 0 0,0-4 0 16,0 1 0-16,5-5 0 0,4 1 0 0,-1-5 0 0,1 1 0 15,4 0 0-15,5-1 0 0,-1 1 0 16,1 3 0-16,-1 1 0 0,1-1 0 0,0 9 0 0,-1-1 0 0,1 4 0 16,-5 8 0-16,4 0 0 0,-4 4 0 0,5 8 0 15,-5-1 0-15,5 1 0 0,-1 8 0 0,1-1 0 16,-5-3 0-16,5 3 0 0,-1 1-14 0,1-1-2 15,4-3 0-15,0-1 0 16,-1-3-24-16,1-4-6 0,5 4-1 0,-1-9 0 0,-4 1 38 16,9-4 9-16,-1 0 0 0,6-7 0 0,-6 3 0 0,1-8 0 15,4 0 0-15,-4-3 0 0,-1-1 0 0,-3-3 0 16,-1-1 0-16,5-3 0 0,-9-1 49 0,4-7 12 16,-4 4 3-16,0-8 0 0,0 3-52 0,-5 1-12 15,1-4 0-15,-5 0 0 0,0 8 0 0,-4-4 0 16,0 7 0-16,0 1 0 0,-5 3 0 0,-4 5 0 15,-4-1 0-15,-5 4 0 0,0 1 0 0,-4 7 0 16,-9 0 0-16,0 4 0 0,-4 8 0 0,-1-1 0 16,-3 9 0-16,-5 4 0 0,-1 3 0 0,10 8 0 0,-5 0-12 15,5 4 12-15,4-3 0 0,5-5 0 0,3 4 0 16,6 0 9-16,-1 1-9 0,9-5 0 0,0 4 0 0,9-8 0 16,4 5 0-16,4-5 0 0,1 1 0 0,4 3 0 15,4-8 0-15,-4 1 0 0,4-1 0 0,1-3 0 16,-5 3-156-1,4-3-36-15,14 11-7 0,-10-7-1 0</inkml:trace>
        </inkml:traceGroup>
      </inkml:traceGroup>
      <inkml:traceGroup>
        <inkml:annotationXML>
          <emma:emma xmlns:emma="http://www.w3.org/2003/04/emma" version="1.0">
            <emma:interpretation id="{5BD2A49A-B36B-4462-817B-65403B60B69B}" emma:medium="tactile" emma:mode="ink">
              <msink:context xmlns:msink="http://schemas.microsoft.com/ink/2010/main" type="line" rotatedBoundingBox="3468,13847 28943,12950 29009,14831 3534,15728"/>
            </emma:interpretation>
          </emma:emma>
        </inkml:annotationXML>
        <inkml:traceGroup>
          <inkml:annotationXML>
            <emma:emma xmlns:emma="http://www.w3.org/2003/04/emma" version="1.0">
              <emma:interpretation id="{F8FC6B27-3D31-436C-B49F-4ACB3023D7B2}" emma:medium="tactile" emma:mode="ink">
                <msink:context xmlns:msink="http://schemas.microsoft.com/ink/2010/main" type="inkWord" rotatedBoundingBox="3474,14016 8125,13853 8186,15564 3534,15728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54778.6021">1400 14136 345 0,'-18'4'31'0,"9"-4"-31"16,1 4 0-16,-6-4 0 0,6 0 189 0,-1 4 32 15,0-4 7-15,0 0 0 0,9 0-91 0,0 0-18 16,-8 0-4-16,8 0-1 0,0 0-42 0,0 0-8 0,0 0-1 0,8-4-1 16,5-4-26-16,5 5-4 0,4-5-2 0,0-4 0 15,4 4 11-15,9-3 3 0,0-5 0 0,9 0 0 16,5 1-15-16,3-5-2 0,5 1-1 0,5-1 0 16,-1 5-14-16,9-5-2 0,0 1-1 0,-4 3 0 15,4 0-9-15,-4-3 0 0,-9-1 9 0,0 5-9 16,-4 3 0-16,0 0 0 0,-10 1 0 0,-3 3 0 31,-5 0-36-31,-4 8-11 0,-9 0-2 0,0 0-575 0,-9 0-114 0</inkml:trace>
          <inkml:trace contextRef="#ctx0" brushRef="#br0" timeOffset="155134.7782">2102 13282 806 0,'0'0'72'0,"0"0"-58"15,0 0-14-15,0 0 0 0,0 0 126 0,0 0 22 16,0 0 5-16,4 12 1 0,-4 0-55 0,0 0-11 16,0 7-3-16,0 1 0 0,4 3-17 0,-4 8-3 15,0 0-1-15,-4 4 0 0,4 4 8 0,-4 8 2 0,4 0 0 0,-14 4 0 16,6-1-14-16,-5 9-4 0,4-1 0 0,-4 1 0 16,-5-1-28-16,9 1-7 0,-4-1-1 0,0 1 0 15,0 3-20-15,0-3 9 0,4-1-9 0,4 1 0 16,-8-1-30-16,4 1-13 15,-4 3-2-15,9-11-1 0,0 0-129 0,-1-9-25 0,1-3-6 0</inkml:trace>
          <inkml:trace contextRef="#ctx0" brushRef="#br0" timeOffset="155559.9315">2751 14195 1872 0,'0'0'83'0,"0"-4"17"0,0 4-80 0,0 0-20 15,0 0 0-15,0 0 0 0,4-8 62 0,-4 8 9 16,0 0 1-16,0 0 1 0,0 0-48 0,5 16-9 16,-5 3-3-16,4 5 0 0,-4 3-13 0,-4 8 0 15,-1 0 8-15,5 4-8 0,-4 4 0 0,0 4 11 16,4 0-11-16,-5-4 10 0,5 0-2 0,0-4 0 15,5-4 0-15,-1-4 0 0,5-8-8 0,-1 1 10 16,6-5-10-16,-6-3 10 0,6-5-10 0,-1-3 0 16,4 0 9-16,1-8-9 0,-1-4 12 0,5-4-1 15,-4-3-1-15,-1-1 0 0,1-8 1 0,0 1 0 16,3-8 0-16,-3 3 0 0,-5-3 3 0,0 0 1 16,5-5 0-16,-5 5 0 0,-9-4 13 0,5 0 4 15,-9 0 0-15,0-1 0 0,-4 1-11 0,-5-4-1 16,5 4-1-16,-5 4 0 0,0-1-19 0,-4 1 10 0,0 4-10 15,0 3 8-15,-5 4 20 0,5 1 3 0,0 7 1 0,-5 0 0 16,1 0-32-16,-1 8 0 0,1 0-8 0,3 4 8 16,-3 4-88-16,4 4-12 15,0 0-1-15,-1 7-634 0,6-3-126 0</inkml:trace>
          <inkml:trace contextRef="#ctx0" brushRef="#br0" timeOffset="155876.1064">3541 14012 1900 0,'0'0'169'0,"0"0"-135"15,-5-4-34-15,5 4 0 0,0 0 44 0,0 0 1 16,0 0 1-16,9-4 0 0,-5 4-11 0,10-4-3 16,3 4 0-16,1 0 0 0,4 0 7 0,4-4 1 15,-4-4 0-15,9 0 0 0,8 1-10 0,-4-5-2 0,-9 4 0 0,10-4 0 16,7 1-15-16,-3-1-3 0,-5-4-1 0,5 9 0 16,-5-9-18-16,0 4-4 0,0 5-1 0,-4-5 0 31,-5 4-38-31,-4-4-7 0,8 5-1 0,-8-5-1 15,0 4-101-15,-4 0-20 0</inkml:trace>
          <inkml:trace contextRef="#ctx0" brushRef="#br0" timeOffset="156366.7711">4058 13107 1209 0,'-8'0'108'0,"-1"0"-87"16,4 0-21-16,-3 0 0 0,-1-4 92 0,0 8 13 16,0-4 3-16,1 4 1 0,-1 4 0 0,4 3 0 15,-8 1 0-15,9 8 0 0,-1-1-29 0,1 8-5 16,0 1-2-16,4 3 0 0,4 0-7 0,-4 8-2 16,0 0 0-16,4 0 0 0,1 4-22 0,-1 4-5 15,5 0-1-15,-5 3 0 0,1 1-6 0,4 0-2 16,-9 3 0-16,0 1 0 0,0-1-28 0,0 5 0 15,-5-5 0-15,1 5 0 0,-1-4 0 0,1-1 0 0,-5 5 0 0,5-5 0 32,4-3-140-32,0 0-35 0,-5-1-6 0</inkml:trace>
          <inkml:trace contextRef="#ctx0" brushRef="#br0" timeOffset="156803.6856">4686 14148 1036 0,'0'0'92'0,"8"-8"-73"16,6 1-19-16,-10-1 0 15,5 0 82-15,-5 4 13 0,1-4 2 0,-5 8 1 0,4-8 9 0,0 5 1 16,-4-5 1-16,0 8 0 0,0-8-12 0,0 4-2 15,-8-4-1-15,8 8 0 0,0-4-20 0,0 4-4 16,-5-7-1-16,1 3 0 0,-1 0-33 0,5 4-6 16,0 0-2-16,-4-4 0 0,0 0-15 0,-1 0-3 15,5 4-1-15,0 0 0 0,-4-4 0 0,4 4 0 16,-5-4 0-16,-3 4 0 0,8 0-1 0,-5 0 0 16,1 0 0-16,-5 0 0 0,-4 12-8 0,4-4 0 15,-8 7 0-15,-1 1 0 0,5 7 0 0,-5 5 8 16,-8 3-8-16,9 4 0 0,-5 4 0 0,8 0 8 15,-3-4-8-15,-1 0 0 0,5 0 0 0,4-4 0 16,5 1 0-16,4-5 0 0,0-4 0 0,4-3 0 16,5-8 0-16,4 3 0 0,-4-7 0 0,4-4 0 15,0-8 0-15,5 0-11 0,4-8 11 0,0 1-10 0,-5-9 10 16,5 5-10-16,0-5 10 0,0 1-13 0,-4-5 5 0,4-3 8 16,-5 3 0-16,1 1 0 0,-1 0 0 0,-3-5 0 15,-1 5 0-15,-5 0 0 0,6-1 0 0,-6 5 0 16,-3 3 0-16,-1 4 18 0,-4 5-3 0,0 7-1 15,5-8 9-15,-5 8 1 0,0 0 1 0,0 0 0 16,0 0-13-16,4 8-2 0,-4 3-1 0,4 1 0 16,1 0-9-16,3 3 0 0,1-3 0 0,0 0 0 15,4 3-88-15,0-3-14 0,1 0-2 0,-1-5-630 16,4 5-126-16</inkml:trace>
          <inkml:trace contextRef="#ctx0" brushRef="#br0" timeOffset="157502.7353">5620 14125 1382 0,'-4'-4'123'0,"-1"0"-99"15,5 4-24-15,0 0 0 0,0-8 195 0,9 0 33 16,-4 1 8-16,3-5 0 0,10-4-139 0,-5 5-28 15,5-5-5-15,-1-4-2 0,1-3-21 0,4 0-4 16,-5-5-1-16,1 5 0 0,4-4-2 0,0 7-1 0,-5-7 0 0,1 7 0 16,-1-3-24-16,-4 4-9 0,1-5 0 0,-1 1 9 15,-4-1 1-15,-1 1 0 16,-3 0 0-16,-1-1 0 0,0-3 0 0,1 3 0 0,-5-3 0 0,-5 0 0 16,5-4-10-16,0-1 8 0,-8-3-8 15,-1 0 8-15,5-4-8 0,-10 0 0 16,1-4 0-16,4 0 0 0,-4 4 0 0,4 4 0 0,-4-4 0 0,0 8 0 15,4 4 0-15,-4 3 0 0,9 9 0 0,-1 3 0 16,-3 0 0-16,-1 5-11 0,5 3 11 0,4 4-8 16,0 0 8-16,-9 4 0 0,0 0-9 0,0 3 9 15,5 9 0-15,-5 0 0 0,0-1-9 0,0 5 9 16,1 3 0-16,-1 4 0 0,0 1 0 0,0 3 0 16,1 0 0-16,-1 8 0 0,0-4 0 0,0 8 0 15,5-4 0-15,0 8 0 0,4-4 8 0,0 4-8 16,0 3 20-16,0 1-1 0,4 4-1 0,0-1 0 15,5 1 11-15,-5 3 3 0,1-7 0 0,-1 0 0 0,1-5-7 16,-1-3-1-16,0 0 0 0,1-8 0 16,-1 0-12-16,5 0-2 0,0-3-1 0,-5-1 0 15,0 0-65-15,1-4-12 0,4-3-4 0,-1-1-797 16,1-3-160-16</inkml:trace>
        </inkml:traceGroup>
        <inkml:traceGroup>
          <inkml:annotationXML>
            <emma:emma xmlns:emma="http://www.w3.org/2003/04/emma" version="1.0">
              <emma:interpretation id="{22142C91-0CC9-4A83-B6D6-DA5E1A1A8A2D}" emma:medium="tactile" emma:mode="ink">
                <msink:context xmlns:msink="http://schemas.microsoft.com/ink/2010/main" type="inkWord" rotatedBoundingBox="9511,13704 15017,13510 15062,14799 9556,14993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59526.4627">9209 13692 691 0,'4'-20'30'0,"1"13"7"0,-5-1-29 0,4-4-8 0,5 0 0 0,-5-3 0 16,5-1 230-16,-5 1 45 0,5-1 9 0,0 4 1 0,4 1-145 0,0 7-30 15,1 0-6-15,3 4 0 0,-4 4-66 0,5 4-13 16,-5 3-2-16,4 1-1 0,-3 7 2 0,-6 1 0 16,1-1 0-16,4 9 0 0,-8-5 4 0,-1 1 2 15,5-1 0-15,-9 4 0 0,4-3 10 0,-4-1 1 16,0 0 1-16,0-3 0 0,0-1-30 0,0 1-12 15,-8-1 8-15,3-3-8 0,1-4 12 0,-1-1-4 16,-3-3 0-16,3 0 0 0,1-4-8 0,4-4 0 16,0 0 9-16,0 0-9 0,0 0 0 0,0 0 0 15,-9-4 0-15,9-4 0 0,-4-4 9 0,4-3 1 16,0-5 0-16,4 1 0 0,0-5-10 0,1 1 0 16,4 0 0-16,-1-5 0 0,6-3 0 0,-1 4 0 15,4-4 0-15,1 0 0 0,-1-1 0 0,5 1 0 16,0 4 0-16,0 0 8 0,-4-1-8 0,-1 9 0 15,1 3 9-15,-1 4-9 0,-4 1 0 0,5 3 0 16,0 8 0-16,-1 4 0 0,1 4 0 0,-1 3-8 0,1 1 8 16,-1 8-8-16,-4-1 8 0,5 1 0 0,-5 3 0 0,0 8-8 15,-4-4 8-15,0 1 0 0,-5-5 0 0,5 1 0 16,-9-5 0-16,0 1 0 0,4-1 0 0,-8 1 8 16,0-5-8-16,-1 1 9 0,5-5-9 0,-8 1 10 15,8-12-10-15,0 0 10 0,0 0-10 0,0 0 10 16,0 0-10-16,-9 4 12 0,9-4-12 0,0 0 12 15,-5-8 3-15,5 0 1 0,-4-7 0 0,0-1 0 16,8-3-16-16,0-1 0 0,1 1 0 0,4-9 0 16,-1 5 0-16,1-4 0 0,0-1 0 0,4-3 0 15,-4 4 0-15,4 0 0 0,4-5 0 0,1 5 0 16,0 4 0-16,-5 7 0 0,-4 4 0 0,4 5 0 16,-5-1 0-16,-8 8 0 0,0 0 0 0,18 8 0 15,-5 3 0-15,-4 5 0 0,0-4 0 0,0 7 0 0,-1 1 0 16,-3-1 0-16,3 1 0 0,1 3 0 0,-4 0 0 0,3 5 0 15,1-5 0-15,0-3 0 16,0 7-178-16,-1-8-38 0</inkml:trace>
          <inkml:trace contextRef="#ctx0" brushRef="#br0" timeOffset="160086.0751">10569 12775 1839 0,'13'-23'81'0,"-8"15"18"0,-1 0-79 0,5 1-20 0,-9 7 0 0,0 0 0 16,0 0 96-16,0 0 15 0,0 11 3 0,9 9 1 16,-5-1-40-16,5 9-8 0,-5 3-2 0,0 4 0 15,5 4-26-15,-4 0-6 0,-1-4-1 0,0 8 0 16,-4 0 6-16,5 4 1 0,4 3 0 0,-5 1 0 15,-4 0-15-15,4-1-2 0,5 1-1 0,-9 0 0 16,4-4-4-16,-4-1-1 0,-4 1 0 0,4-4 0 16,0 0 4-16,-4-4 0 0,-1 0 0 0,1-4 0 0,0 0-20 15,-5-4 0-15,-4-3 0 0,4-9 0 16,0 1 0-16,5-9 13 0,-1 1-4 0,5 0-1 0,0-12-8 16,0 0 0-16,0 0 0 0,0 0 0 0,0 0 8 15,0 0-8-15,0 0 8 0,0-12-8 0,0 0 10 16,0 1-10-16,5-9 12 0,3 5-12 0,6-5 0 0,-1 1 0 15,0-1 0-15,0-3 0 0,5-1 0 0,4 1 0 16,0-4 0-16,4-5 0 0,-4 1 0 0,4 0 0 16,5 0 0-16,-5 4-12 0,0-1 12 0,1 5 0 15,-1 3-10-15,0 5 10 0,1-1 0 0,3 4 0 16,-8 5 0-16,9-1 0 0,-9 4-16 0,4 4 5 16,-4 4 1-16,5 0 0 0,-5 4 10 0,-5 3 0 15,-4 5 0-15,-4-1 0 0,-5 5 0 0,-4-1 0 16,0 5 0-16,-8-1 0 0,-1 5 0 0,-9-1 0 15,-4 0 0-15,5 0 0 0,-9-3 11 0,4 3-3 16,-5 0 0-16,1-3 0 0,-5-1-8 0,5-3 8 16,0-1-8-16,-1-3 8 0,1-1-8 0,4-3-17 15,0 0 4-15,5-4 1 16,-1-1-36-16,5 1-6 0,0-8-2 0,0-4 0 16,-1 4-135-16,10-4-27 0,0-3-6 0,-1-1 0 0</inkml:trace>
          <inkml:trace contextRef="#ctx0" brushRef="#br0" timeOffset="160446.0704">11319 13641 1670 0,'18'-8'148'0,"4"5"-118"15,4-5-30-15,5 0 0 0,-1 0 85 0,6-4 11 16,-1-3 3-16,4-1 0 0,1 1-59 0,4-5-11 15,4 1-2-15,0-1-1 0,0 1-5 0,-4-1-1 16,-4 1 0-16,4-1 0 0,-5 5-1 0,-8-5-1 16,-1 4 0-16,-3 1 0 0,-5 3-10 0,-5-3-8 15,-8 3 9-15,0 4-9 0,-5-8 53 0,1 9 5 16,-10-5 1-16,-4 4 0 0,-4 4-23 0,0-4-5 16,0 5-1-16,-5 3 0 0,-4 3 13 0,1 1 2 15,3 4 1-15,0 0 0 0,-8 8-29 0,4-1-5 16,-4 1-2-16,4 3 0 0,0 5-10 0,4-1 0 15,1 0 0-15,-1 1 8 0,5 3-8 0,4-3 0 16,-4 3 0-16,9 0 0 0,-1 4 0 0,5-3 0 16,5 3 0-16,-1 0 8 0,1 0-8 0,3-3 0 15,6 3 0-15,3-4-11 16,-4 0-108-16,5 1-21 0,4-1-5 0,0-12-952 0</inkml:trace>
          <inkml:trace contextRef="#ctx0" brushRef="#br0" timeOffset="160834.9586">12399 13286 1976 0,'0'0'44'0,"0"0"8"0,0 0 3 0,0 0 0 16,0 0-44-16,0 0-11 0,0 0 0 0,0 12 0 0,0 4 83 0,4-1 14 16,0 5 3-16,5-1 1 0,-5 1-33 0,5 3-8 15,0 1 0-15,0-1-1 0,0 4-12 0,-1-3-3 16,1-1 0-16,-4 4 0 0,8-7-33 0,-9 3-11 15,-4-3 0-15,4-1 0 0,1-3 18 0,-5-1-3 16,0-3-1-16,4 0 0 0,-8 0 3 0,4-5 1 16,0-7 0-16,0 0 0 0,-9 4 8 0,9-4 2 15,0 0 0-15,0 0 0 0,-4 0-1 0,-5-8 0 16,5-3 0-16,-1-5 0 0,5 1-4 0,0-5-1 16,0 4 0-16,5-3 0 0,3-4-14 0,1-1-8 15,4-3 10-15,0 0-10 0,1-1 0 0,3 1 0 16,1-4 0-16,4 0 0 15,0-1-33-15,4 5-7 0,5 0 0 0,-1 3-1 16,1 9-149-16,4-1-30 0,0 4-5 0,0 5-2 0</inkml:trace>
          <inkml:trace contextRef="#ctx0" brushRef="#br0" timeOffset="158465.2954">7344 13805 932 0,'0'0'41'0,"5"-12"9"0,4 1-40 0,-1-5-10 15,1-3 0-15,0 3 0 0,8-4 111 0,-3-3 20 16,3 0 4-16,5 3 1 0,-4 1-20 0,-1-1-3 15,1 1-1-15,4 3 0 0,0 4-45 0,-5 1-10 16,5 3-1-16,-4 0-1 0,4 4-29 0,-5 12-6 16,1 0 0-16,4 7-1 0,0 5-6 0,-5 7-1 15,1 0 0-15,-1 12 0 0,-4-3 0 0,1 3-1 16,-1 0 0-16,-5 3 0 0,1-3 16 0,-4 0 3 16,-1-4 1-16,0-3 0 0,-4-1-18 0,5-4-3 15,-5 0-1-15,0-7 0 0,0-4 10 0,-5-5 1 16,5 1 1-16,0-12 0 0,0 0-2 0,0 0-1 15,0 0 0-15,0 0 0 0,0 0 4 0,-4-8 1 0,0 0 0 16,-1-7 0-16,1-1-8 0,4-3-2 0,0-9 0 16,4-3 0-16,-4-4-5 0,9-8-8 0,0 4 11 0,0-8-11 15,8-3 8-15,-4-1-8 0,5 0 0 0,4 8 0 16,4-3 0-16,5 7 0 0,-5 4 0 0,5 3 0 16,-5 9-9-16,-4 7 9 0,0 5-8 0,-4 3 8 15,-1 12 0-15,-4 4-8 0,0 3 8 0,1 5 0 16,-6 3 0-16,1 9 0 0,-4 3 0 0,-1 0 0 15,0 0 0-15,1 4 0 0,-5 4 0 0,4-4 0 16,-4 4 0-16,4-3 0 0,-4-1 0 0,5 0 0 16,-1-4-75-16,1 0-19 0,-5 0-4 0,4-7-955 15</inkml:trace>
          <inkml:trace contextRef="#ctx0" brushRef="#br0" timeOffset="158630.8589">8582 13559 1792 0,'0'0'80'0,"0"0"16"0,0 0-77 0,0 12-19 16,0 4 0-16,0 3 0 0,0 1 73 0,0 3 11 15,0 0 3-15,0 5 0 0,4-5-29 0,-4 4-6 0,4 1 0 0,-4-1-1 16,5 0-29-16,-1 4-6 0,5-3 0 0,-5-5-1 15,5-3-6-15,0-1-1 0,-5-3 0 16,1-5 0-16,3-3 24 0,-8-8 4 0,0 0 0 0,0 0 1 16,18 0-10-16,0-4-3 0,-5-3 0 0,4-5 0 15,-4-4 14-15,5-3 2 0,-1-5 1 0,1 1 0 16,0 0-16-16,-1-5-3 0,-4 5-1 0,5-8 0 16,-9 3-3-16,4 1-1 0,0 0 0 0,-4 0 0 15,-1-1-17-15,1 1 0 0,0 0 0 0,0-1 0 16,-5 9-87-16,1-5-21 15,-1 1-4-15,0 4-1053 0</inkml:trace>
        </inkml:traceGroup>
        <inkml:traceGroup>
          <inkml:annotationXML>
            <emma:emma xmlns:emma="http://www.w3.org/2003/04/emma" version="1.0">
              <emma:interpretation id="{7FC5D6F5-56E2-4774-B980-ECDA3778E404}" emma:medium="tactile" emma:mode="ink">
                <msink:context xmlns:msink="http://schemas.microsoft.com/ink/2010/main" type="inkWord" rotatedBoundingBox="16380,13392 17853,13341 17902,14732 16429,14784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61411.297">14421 13282 1612 0,'0'-23'72'0,"0"11"14"0,0 1-69 0,0-5-17 16,4 8 0-16,-4 0 0 0,0 5 107 0,0 3 17 0,0 0 4 0,0 0 1 15,0 0-63-15,-8 3-13 0,-1 5-2 0,-4 8-1 16,-5 3-42-16,5 5-8 0,-9-1 0 0,5 8 0 16,-1 4-8-16,0 1 8 15,1 3 0-15,-1 0-9 0,5 3 18 0,4-3 4 0,1-3 1 0,8-5 0 16,-5 0-14-16,10-8 0 0,-1 1 0 0,5-5-10 15,0-3 10-15,4-4 9 0,0-1-1 0,4-7-8 16,5-4 16-16,-4-4-3 0,8 0-1 0,-4-3 0 16,9-1-3-16,0-8-1 0,-1 1 0 0,1-1 0 15,4-4-8-15,-9 1 8 0,1-4-8 0,-1 3 8 16,-4-3 0-16,-4 3-8 0,-1-7 12 0,-4 3-4 16,-8-3 16-16,-5-4 4 0,-5 0 0 0,1 0 0 0,-5-1-1 15,-4 5 0-15,-5 4 0 0,1-1 0 0,-1 5-7 0,-4 3 0 16,-4 1-1-16,4 3 0 0,0 4-19 0,5 0 10 15,-5 8-10-15,4 4 8 16,1 0-38-16,3 8-8 0,1-1-2 0,5 5-732 16,-1 0-148-16</inkml:trace>
          <inkml:trace contextRef="#ctx0" brushRef="#br0" timeOffset="162096.3641">15176 13466 1836 0,'17'-20'81'0,"-4"12"17"0,5-3-78 0,-1-1-20 0,10 0 0 0,4-3 0 16,4 3 45-16,0 0 6 0,4 1 1 0,1 3 0 16,-1 0-52-16,1-4-22 0,-1 8 2 0,-4-3-860 15</inkml:trace>
          <inkml:trace contextRef="#ctx0" brushRef="#br0" timeOffset="161917.1516">15377 13130 2012 0,'22'-15'89'0,"-17"11"19"0,4 0-87 0,8-8-21 0,-4-3 0 0,5 3 0 15,-1-4 68-15,1 1 10 0,-1-5 2 0,5 5 0 16,-4-1-48-16,0 0-10 0,-1-3-2 0,5 3 0 15,-9 1-20-15,0-1 0 0,-4-3 0 0,0 3 0 16,-5-3 14-16,1-1-2 0,-5 4 0 0,0-3 0 16,0 3 7-16,-5-3 1 0,1-1 0 0,0 1 0 15,-5-5-10-15,0 1-2 0,0 4 0 0,-4-1 0 16,4-3 6-16,-4 3 1 0,0 1 0 0,4 3 0 16,0 4-5-16,1 1-1 0,-6-1 0 0,6 0 0 15,-1 4-9-15,0 5 0 0,0-1 0 0,1 0 0 16,-1 0 0-16,0 8 0 0,0-4 0 0,0 8 0 0,1-5 0 0,-1 5 0 15,0 4 0-15,5 0 0 0,-1 3 28 0,1 1 3 16,0 3 1-16,-1 1 0 0,5 7-32 0,0 4 0 16,5 1 0-16,-1-1 0 0,-4 4 22 0,4 4-2 15,-4 0 0-15,0 8 0 0,0-1-6 0,0 1-2 16,0 0 0-16,0 4 0 0,0 3 23 0,0-3 4 16,5 0 1-16,-1-4 0 0,-4-1-28 0,5 1-12 15,-1-8 10-15,0 0-10 0,1 0 15 0,-1 0-3 16,-4-4-1-16,4 0 0 0,-4-3-11 0,0 3 0 15,0-12 0-15,0 4 0 0,0-3 0 0,-4 3 0 16,4-7 0-16,-4 3 0 16,-5-4-183-16,0 1-35 0,5-5-7 0,-9 5-895 0</inkml:trace>
        </inkml:traceGroup>
        <inkml:traceGroup>
          <inkml:annotationXML>
            <emma:emma xmlns:emma="http://www.w3.org/2003/04/emma" version="1.0">
              <emma:interpretation id="{8D8D04B7-2C19-4B82-A6FA-C8CA3F1CEC96}" emma:medium="tactile" emma:mode="ink">
                <msink:context xmlns:msink="http://schemas.microsoft.com/ink/2010/main" type="inkWord" rotatedBoundingBox="19146,13822 23737,13661 23771,14619 19179,14780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88070.6757">19673 13431 759 0,'0'0'16'0,"0"0"4"0,8-4 1 0,1-4 1 0,-4 4-22 0,8-8 0 16,-4 5 0-16,-1-1 0 0,1 0 54 0,-5 0 6 15,5 0 2-15,-4 1 0 0,-1-5 3 0,-4 12 1 16,0 0 0-16,0 0 0 0,4-4 6 0,-4 4 2 16,0-8 0-16,0 8 0 0,0 0-9 0,0 0-1 15,0-8-1-15,0 8 0 0,0 0-15 0,0 0-4 16,0 0 0-16,0 0 0 0,-8 12-15 0,3-4-3 16,1 0-1-16,-5-1 0 0,5 5-2 0,-5 4-1 15,5-1 0-15,-5 1 0 0,4 0 0 0,-3 3 0 16,3 4 0-16,1 1 0 0,-1 3 2 0,1-3 0 15,0-1 0-15,-1 4 0 0,1-3-9 0,4-1-2 16,0-3 0-16,0 3 0 0,0-4-13 0,0 1 8 16,0-1-8-16,4-3 0 0,1-4 10 0,-1 3-10 15,0-7 10-15,5 0-10 16,0 0-22-16,0-1-10 0,8-7-3 0</inkml:trace>
          <inkml:trace contextRef="#ctx0" brushRef="#br0" timeOffset="188242.2722">19870 12978 1440 0,'-9'-19'128'0,"5"7"-103"0,0 0-25 0,-1 1 0 16,1-5 158-16,-1 4 26 0,5 1 6 0,-4 3 1 15,4 0-119-15,0 0-23 0,0 8-5 0,0 0 0 16,0 0-169-16,0 0-34 0</inkml:trace>
          <inkml:trace contextRef="#ctx0" brushRef="#br0" timeOffset="188924.3898">20436 13282 1666 0,'4'-3'36'0,"5"-5"8"0,-4-4 2 0,3 4 2 0,-3 4-39 0,-5 4-9 15,0-7 0-15,0 7 0 0,0 0 92 0,0 0 16 0,-5-4 3 0,-3 4 1 16,3 4-48-16,-4-1-10 0,-4 9-2 0,4 0 0 16,-4 3-26-16,0 1-6 0,0 4 0 15,-5 3-1-15,5 0-5 0,0 5-1 0,4-1 0 0,-4-4 0 16,4 5 15-16,1-5 4 0,-1 4 0 0,4-3 0 15,-3 3-32-15,3-4 0 0,5 5 0 0,0-9 0 16,0 1 0-16,5-1 0 0,-1-3 0 0,0 3 0 16,5-7 0-16,0-4 0 0,0 0 0 0,4-1 0 15,-4 1 0-15,-1-8 0 0,6 4 0 0,-6-4 0 16,6-4 0-16,-1 0 0 0,-4 0 0 0,4 1 0 16,0-5 0-16,-4 0 0 0,4-4 0 0,-4 1 0 15,4-5 0-15,0 4 0 0,0-3-8 0,0-1 8 0,-4-3 0 16,4-1 0-16,0 1 0 0,-4-5 0 15,0 5 0-15,-5-9 12 0,5 5-1 0,-5 0-1 16,-4-5-10-16,5 5 0 0,-5-1-10 0,-5 1 10 16,5 0 0-16,-4 3 0 0,0 1 11 0,-5 3-3 0,0-3-8 0,0 7 9 15,1-4-9-15,-6 12 10 0,6 0-10 0,-6 4-11 16,1 4 3-16,-4 8 0 16,-1 4-176-16,-4 3-36 0,-26 24-6 0,13-12-2 0</inkml:trace>
          <inkml:trace contextRef="#ctx0" brushRef="#br0" timeOffset="189179.7399">20923 13318 1954 0,'-4'-16'87'0,"4"16"17"0,0 0-83 0,0 0-21 0,0 0 0 0,0 0 0 16,13 0 46-16,0 4 5 0,-9 8 1 0,9-1 0 16,1 5-17-16,-6 3-3 0,1 1-1 0,0 3 0 15,4 1-9-15,-8-1-2 0,3 0 0 0,-3 1 0 16,-1-1-7-16,5 1-1 0,-9-5-1 0,4 1 0 16,-4-1 18-16,0 1 4 0,0-9 1 0,0 5 0 15,0-4-21-15,0-1-4 0,-4-3-1 0,4-8 0 0,0 4 13 0,0-4 3 16,0 0 0-16,0 0 0 0,0 0 6 0,0 0 2 15,0 0 0-15,0-8 0 0,4-7-20 0,1-1-3 16,-1 0-1-16,5-3 0 16,4-1-8-16,0-3 8 0,0 0-8 0,5-5 8 0,-1-3-8 0,5 4 0 15,0-4 0-15,5-1 0 0,3 1 0 0,-3 8 0 16,-5-4 9-16,4 7-9 16,0 4 8-16,-4 5-8 0,4 3 8 0,-4 4-8 15,0 4 0-15,-4 8 0 0,-1-4 0 0,5 7 8 0,-8 5-8 0,-1-4 0 16,-5 3 0-16,1 1 0 0,-4 0 0 0,-1 3 8 15,0-3-8-15,1 3 8 0,-5-3-8 0,4 3 0 16,-4-3 0-16,0 3 0 0,0 1 0 0,0-5 0 16,0 5-8-16,0-1 8 15,0 1-165-15,5-1-28 0,-5 5-6 0,0-1-1 0</inkml:trace>
          <inkml:trace contextRef="#ctx0" brushRef="#br1" timeOffset="184753.4484">16961 13411 979 0,'0'0'43'0,"0"-8"9"0,0 1-41 0,0-1-11 0,0 0 0 0,0 0 0 16,5 0 129-16,3 1 24 0,1-5 5 0,0 4 1 15,0-4-75-15,4 5-14 0,4-13-3 0,1 8-1 16,0-3-11-16,4-1-3 0,-1-3 0 0,1 3 0 15,0-3-14-15,-4 3-3 0,4-4-1 0,4 5 0 0,9-1-22 0,-8 5-12 16,-14-1 12-16,4 0-12 16,5 0 13-16,-4 5-4 0,-1 3-1 0,-8 4 0 15,-9 0-8-15,0 0 0 0,9 8 0 0,-9 3 8 0,-9 9-8 16,0 7 8-16,14 0-8 0,-10 5 8 0,1 3 13 0,-5 8 3 16,-4-4 0-16,9 3 0 0,8 1-24 0,-8-4 0 15,-5 4 0-15,0 0 0 0,9 0 0 0,0-4 0 16,-4-4 0-16,-1 0 0 0,5-4 0 0,0-3 0 15,5-1 0-15,-10-4 0 0,-3-3 0 0,12-5-15 16,9-3 3-16,-9 0 0 0,-4-12 12 0,0 0 16 16,9 0-3-16,4 0-1 0,5-8 11 0,4 0 1 15,-9-7 1-15,9-1 0 0,4-3 10 0,-4-1 1 16,0-7 1-16,0 3 0 0,4-7-29 0,-4 0-8 0,0-4 0 16,0 0 0-16,-4 0 8 0,4-4 1 15,0-4 0-15,-5 4 0 0,-4-4-9 0,5 4 12 0,4-4-12 16,4 4 12-16,-8 4-12 0,-1 8 0 0,5-1 0 15,-4 5 8-15,-1 7-8 0,-4 5 0 0,1-1 9 0,-6 4-9 16,1 8 16-16,0 0 0 16,-9 0-1-16,0 0 0 0,0 20-15 0,-9 3 0 0,5 0 0 0,-5 9-10 15,-9 3 23-15,5 0 5 0,9 0 1 0,-5 0 0 16,0 0-5-16,1 0-1 0,3-4 0 0,1 1 0 16,8-1-13-16,-4 0 0 0,0-4-12 0,9 1 12 15,13-5-10-15,-9 0 10 0,-4-3-8 0,4-1 8 16,13 1-99-1,-8-8-14-15,-1-5-3 0,-3 5-1 0</inkml:trace>
          <inkml:trace contextRef="#ctx0" brushRef="#br1" timeOffset="185616.2457">18343 13423 1566 0,'0'0'69'0,"0"-8"15"0,-4-4-68 0,8-3-16 0,5 3 0 0,-5-4 0 15,1 1 64-15,4-1 10 0,4 1 2 0,0-1 0 16,0-3-8-16,5 7-2 0,4-4 0 0,0 5 0 15,8 3-28-15,-8 0-6 0,0 8 0 0,4 4-1 0,5 0-23 0,-5 4-8 16,-8 3 0-16,0 9 9 0,-5-1 6 0,0 5 1 16,-4-1 0-16,-9 4 0 15,-9 5-16-15,4-5 0 0,1 4-12 0,-5 4 12 0,-13 0 0 16,5-4 12-16,4 1 0 0,4-1 0 0,-9-4-12 0,5 0 0 16,-4 1 0-16,8-5 0 0,0-3 0 0,0-1 8 15,-4-3-8-15,4-5 0 0,5-3 10 0,4-8-10 16,0 0 10-16,-9 0-10 0,5 0 25 0,4 0-1 15,4-8 0-15,-4-3 0 0,0-5 2 0,9-3 0 16,9-5 0-16,-1-3 0 0,1-4-9 0,-1-4-1 16,1 0-1-16,12-1 0 0,6-3-6 0,-6 0-1 15,-8 0 0-15,5 0 0 0,8 4-8 0,-9 4 0 16,-4 8 0-16,4 3 0 0,-8 5 0 0,4 7 0 16,-5 0 0-16,1 8 0 0,-9 8 0 0,4 4 0 15,-4-1 0-15,-1 5 0 0,-3 7 12 0,-1 5-4 16,0-5 0-16,1 0 0 0,-5 5-8 0,0-5 0 0,0 0 0 15,4 1 0-15,-4-1-11 0,0 1-4 0,0-1-1 16,0 0-745-16,0 5-150 0</inkml:trace>
        </inkml:traceGroup>
        <inkml:traceGroup>
          <inkml:annotationXML>
            <emma:emma xmlns:emma="http://www.w3.org/2003/04/emma" version="1.0">
              <emma:interpretation id="{2DC8691C-81F2-4BBC-B6E1-95AA57AEE975}" emma:medium="tactile" emma:mode="ink">
                <msink:context xmlns:msink="http://schemas.microsoft.com/ink/2010/main" type="inkWord" rotatedBoundingBox="24443,13555 28959,13396 29002,14635 24487,14794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91558.5776">23143 13228 1785 0,'0'-31'79'0,"0"15"17"0,4-3-77 0,1 3-19 16,-1-4 0-16,5 1 0 0,0 3 76 0,4 1 11 0,0 3 2 0,5-4 1 15,-1-3-39-15,5 3-8 0,0-3-2 0,4 3 0 16,1 5-33-16,-1-1-8 0,0 4 0 0,1 4 0 15,-5 0 0-15,-5 8 0 0,1 0 0 0,-1 8 0 16,1 3 0-16,-10 5 0 0,-3-1 0 0,4 13 0 16,-9-1 0-16,4 8 0 0,-8 0 0 0,4 0 0 15,0 4 12-15,0-4 0 0,0-4 0 0,0 0 0 16,0 0-4-16,0-4-8 0,4-4 12 0,-4 1-4 16,4-5 1-16,1-3 0 0,-5-1 0 0,4-3 0 15,1-1 7-15,3-7 0 0,-8-8 1 0,0 0 0 16,0 0-17-16,0 0-14 0,0 0 2 0,0 0 1 15,0 0 11-15,9-8 0 0,0-3 0 0,4-1-8 16,-9-4 32-16,5-3 6 0,4-1 2 0,1-7 0 0,-6 0-16 0,5-8-4 16,1 0 0-16,3-8 0 0,1 0-4 0,-1-4 0 15,5-4-8-15,0 4 12 0,5 1-12 0,-1 7 0 16,0 4 0-16,0 3 0 0,1 9 0 0,-10 7 0 16,1 5 0-16,-5 3 0 0,0 8 12 15,-4 8-1-15,-5-1 0 0,-4 13 0 0,0-1-11 0,-4 5 0 16,4 3 0-16,-4 8 8 0,-1-4-8 0,1 8 0 15,-1-3 0-15,5 3 0 0,0 0 0 0,0-4 12 16,0 0-12-16,5 0 12 0,-1-4-4 0,1-4-8 16,-1 1 12-16,5-5-4 15,-5-3-170-15,5-5-34 0,4 16-8 0,-4-11 0 0</inkml:trace>
          <inkml:trace contextRef="#ctx0" brushRef="#br0" timeOffset="191656.316">24516 13259 2131 0,'0'0'94'0,"0"0"20"0,0 0-91 0,0 12-23 0,5 3 0 0,-1 5 0 16,-4-1 44-16,4 1 4 0,-4-1 0 0,0 5 1 15,0-1-14-15,0 1-3 0,0 3-1 0,0 0 0 16,-4-3 26-16,4-1 6 0,-9 0 1 0,5 5 0 15,-5-5-64-15,0 4-15 0,-4 1-1 0,0-5-1 16,-5 4-137-16,1-3-27 0,-27 30-6 16,9-19-1-16</inkml:trace>
          <inkml:trace contextRef="#ctx0" brushRef="#br0" timeOffset="190935.2606">22608 12787 986 0,'8'-15'44'0,"-8"15"8"0,0-12-41 0,0 0-11 0,0 4 0 0,5-3 0 16,-10 3 94-16,5 0 17 0,0-4 3 0,0 5 1 16,0-5-23-16,0 12-4 0,0 0 0 0,0 0-1 15,0 0-29-15,0 0-6 0,-8 4 0 0,-1 4-1 16,-4-1-15-16,0 9-2 0,-5 0-1 0,1 7 0 16,-5 4 5-16,0 8 1 0,0 0 0 0,0 12 0 15,-5 0 1-15,6 4 0 0,-1 7 0 0,-5 1 0 16,5-5-16-16,5 1-4 0,4 0 0 0,-1-1 0 15,6-7-20-15,3 0 0 0,1 0 0 0,8-1 0 16,5 1 14-16,4-4-2 0,-4 4 0 0,9-4 0 16,-5-4-28-16,4 0-7 0,-4 0-1 0,9-8 0 15,-4 0-117-15,4-8-24 0</inkml:trace>
          <inkml:trace contextRef="#ctx0" brushRef="#br0" timeOffset="192589.8246">25122 13306 1422 0,'26'-20'63'0,"-17"13"13"0,-5-9-61 0,5 0-15 0,8-3 0 0,1-5 0 16,4 1 89-16,0 0 15 0,4 3 4 0,5-3 0 16,-5 3-24-16,5 1-5 0,-14-1-1 0,10 5 0 15,-5-1-37-15,4 0-7 0,-4 5-2 0,-4 3 0 16,-1 0-32-16,1 0 0 0,-5 4 0 0,-4 8-9 15,-1 4 9-15,-3 0 11 0,-1 11-3 0,-4 1 0 16,5 7-8-16,-10 4 0 0,1 8 0 0,-1 4 0 16,-8 0 0-16,4 4-12 0,-4-4 4 0,4 0 8 15,-4 0 0-15,5-4 0 0,-1-4 0 0,4 0 0 0,1-4 0 16,4 0 13-16,-4-7 0 0,4-5 0 0,4 1-2 0,0-5-1 16,1 1 0-16,-1-4 0 0,5-8 14 15,4-1 2-15,0-3 1 0,5-3 0 0,-1-1 24 0,1-8 5 16,-1-4 0-16,5 5 1 0,0-9-10 0,0 1-3 15,-4-1 0-15,4-7 0 0,0 7-12 0,-5-11-2 16,10 0-1-16,-6-4 0 0,6 0-7 0,-5-4-2 16,4 0 0-16,0-4 0 0,1-4-9 0,-5 8-3 15,4-4 0-15,0 4 0 0,-4 0-8 16,5 8 0-16,-6 0-12 0,1 0 12 16,-4 7-126-16,-5 5-18 0,-4 3-3 0</inkml:trace>
          <inkml:trace contextRef="#ctx0" brushRef="#br0" timeOffset="192942.8779">26394 12678 1958 0,'4'-4'43'0,"5"-12"9"0,4 1 1 0,0-1 3 15,1 1-45-15,8 3-11 0,-9-4 0 0,9 12 0 16,-5 1 53-16,1 3 9 0,4 7 2 0,4 9 0 0,0 3-52 16,1 5-12-16,-10 3 0 0,5 8 0 0,0 0 0 0,-4 12 0 15,-10 0 0-15,6 4 0 0,-1-1 54 0,-5 1 8 16,1 4 2-16,-4 3 0 0,-1-3-52 0,-4-1-12 15,0-3 0-15,-9 0 0 0,0-4 39 0,-4-5 5 16,0 1 0-16,-4-4 1 0,-1 0-22 0,-4 0-5 16,-4-4-1-16,-5 1 0 0,-4-5-26 0,0 0-6 15,-5 0-1-15,1 4-757 16,-5-4-152-16</inkml:trace>
        </inkml:traceGroup>
      </inkml:traceGroup>
    </inkml:traceGroup>
    <inkml:traceGroup>
      <inkml:annotationXML>
        <emma:emma xmlns:emma="http://www.w3.org/2003/04/emma" version="1.0">
          <emma:interpretation id="{9D55C90A-58FF-4D4A-86F6-BE9F4AC6861E}" emma:medium="tactile" emma:mode="ink">
            <msink:context xmlns:msink="http://schemas.microsoft.com/ink/2010/main" type="paragraph" rotatedBoundingBox="4047,15837 30764,14904 30828,16727 4110,176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B4B3D21-3585-4941-BAF5-1489339E6CC8}" emma:medium="tactile" emma:mode="ink">
              <msink:context xmlns:msink="http://schemas.microsoft.com/ink/2010/main" type="line" rotatedBoundingBox="4047,15837 30764,14904 30828,16727 4110,17661"/>
            </emma:interpretation>
          </emma:emma>
        </inkml:annotationXML>
        <inkml:traceGroup>
          <inkml:annotationXML>
            <emma:emma xmlns:emma="http://www.w3.org/2003/04/emma" version="1.0">
              <emma:interpretation id="{220A1AE1-DB1A-4C93-9EFD-9F8A3887773A}" emma:medium="tactile" emma:mode="ink">
                <msink:context xmlns:msink="http://schemas.microsoft.com/ink/2010/main" type="inkWord" rotatedBoundingBox="4074,16609 4642,16589 4667,17328 4099,17348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94522.7667">2277 15852 831 0,'-9'-4'36'0,"9"4"9"0,-4-3-36 0,0-1-9 15,-1-4 0-15,1 0 0 0,4 4 85 0,-9-4 15 16,9 1 4-16,-4-1 0 0,-1 0-39 0,1 0-7 15,4 0-2-15,-5 1 0 0,-3-1 0 0,8 4 0 16,0 4 0-16,0 0 0 0,-5-4-1 0,-3-4-1 16,8 8 0-16,0 0 0 0,-5 0-6 0,-4-4-2 15,1 4 0-15,3 4 0 0,-4 4-18 0,-4 0-4 16,4 0-1-16,1 3 0 0,-10 9-10 0,5-1-1 16,-5 5-1-16,-3 3 0 0,-6 0-11 0,5 4 12 15,0 1-12-15,0-1 12 0,0 4-12 0,5 0 0 16,-1 0 0-16,5-4 8 0,9 4-8 0,-1 1 8 15,1-1-8-15,4-4 8 0,4-4-8 0,1 0 0 16,8-3 0-16,-4 3 0 0,4-3 0 0,4-1 0 0,1-4 0 16,0-3 0-16,3-4 12 15,1-1-2-15,0-3-1 0,5-8 0 0,3 0 5 0,-3 0 1 0,-1-8 0 0,0-3 0 16,5-9-3-16,0 1-1 0,-1 3 0 0,-3-7 0 16,4 3-3-16,-5-3-8 0,0-1 12 0,-8 1-4 15,-1 0-8-15,-4-1 12 0,-4 5-12 0,-4-5 12 16,-1 5-12-16,-8-5 12 0,4 1-12 0,-14 0 12 15,1-1-2-15,0 1 0 0,-4-4 0 0,3-1 0 16,-3 5 2-16,4-4 0 0,-5 3 0 0,5 5 0 16,0-1-12-16,0 5 0 0,-5-1 0 0,5 4-11 15,4 4 11-15,-4 1 0 0,0 3 0 0,0 4 0 16,4 0-17-16,0 8-2 0,0 3 0 0,9 1 0 16,0 4-169-16,0-1-33 15</inkml:trace>
        </inkml:traceGroup>
        <inkml:traceGroup>
          <inkml:annotationXML>
            <emma:emma xmlns:emma="http://www.w3.org/2003/04/emma" version="1.0">
              <emma:interpretation id="{016F13C1-01FD-47C7-A715-09B984D79B44}" emma:medium="tactile" emma:mode="ink">
                <msink:context xmlns:msink="http://schemas.microsoft.com/ink/2010/main" type="inkWord" rotatedBoundingBox="5236,15888 9540,15737 9600,17469 5297,17619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95305.5505">4054 16090 1382 0,'-18'0'61'0,"18"0"13"0,0 0-59 0,0 0-15 0,0 0 0 0,0 0 0 16,0 0 135-16,0 0 24 0,0 0 5 0,18 0 0 15,-5 0-85-15,5-4-18 0,-1 4-3 0,5-7-1 16,-4-1-19-16,4-4-4 0,-9 4-1 0,4-3 0 0,5-1-20 0,-4-4-4 15,-1 1-1-15,1-1 0 16,-1-3-8-16,-3-1 10 0,-1 1-10 0,-4-1 10 0,4 1-10 0,-9-1 12 16,0 1-12-16,1-1 12 0,-10 1 15 0,5-1 3 15,-4 4 1-15,4 1 0 0,-4 3-8 0,-5 4-2 16,0 1 0-16,-4-1 0 0,0 4-11 0,0 4-2 16,-9 4-8-16,0 4 12 0,4 7-12 0,-8 5 0 15,4-1 0-15,-4 5 0 0,4 7 0 0,0 0 0 16,0 4 0-16,4 4 0 0,5 0-8 0,4 0 8 15,1 0-12-15,3-4 12 0,5 0-8 0,9 0 8 16,0-3 0-16,4 3 0 0,0-8 0 0,5 0-8 16,4-3 8-16,0-1 0 15,4 0-109-15,-4-3-19 0,4-4-3 0,-4-1-866 0</inkml:trace>
          <inkml:trace contextRef="#ctx0" brushRef="#br0" timeOffset="195817.6058">4716 15895 1382 0,'0'0'123'16,"0"0"-99"-16,0 0-24 0,0 0 0 16,0 0 104-16,9 8 15 0,-4 4 3 0,3-1 1 15,1 1-39-15,4 4-8 0,-4-1-2 0,0 5 0 16,4-1-17-16,-4 1-3 0,0 3-1 0,-1 5 0 0,1-1-14 0,-5 0-3 15,1-3-1-15,-5-1 0 0,0 0-12 0,0 1-3 16,0-5 0-16,-5 1 0 0,1-1 4 0,0-3 0 16,-1-1 0-16,1 1 0 15,-5-8-2-15,9-8 0 0,0 0 0 0,0 0 0 16,-4 0 3-16,4 0 1 0,-9-8 0 0,5 4 0 0,-5-8-5 0,4-3-1 16,1 3 0-16,0-3 0 0,4-5-8 0,0-3-3 15,4-5 0-15,0 1 0 0,5 0-9 0,4-4 0 16,1-1 0-16,-1-7 0 0,9 4-9 0,4-4-7 15,0 0-2-15,9 4 0 16,-4 0-172-16,4 8-34 0,5-1-8 0</inkml:trace>
          <inkml:trace contextRef="#ctx0" brushRef="#br0" timeOffset="196161.2232">5651 15895 979 0,'0'0'43'0,"0"-11"9"15,0 3-41-15,0-4-11 16,4 0 0-16,-4 1 0 0,9-1 152 0,-5 0 28 15,-4 4 5-15,5-3 2 0,-5-1-91 0,0 0-19 0,0 1-3 0,-5 3-1 16,5 0-14-16,0 8-3 0,-4-12-1 0,-5 9 0 0,5-5-7 0,-5 4-2 16,5 4 0-16,-5 0 0 0,0 0-24 0,-4 4-5 15,4 4-1-15,-4-1 0 0,0 5-8 0,0 0-8 16,0 3 9-16,-5 5-9 0,5 3 0 0,-5 1 0 16,1 3 0-16,-1 0 0 0,5 0 9 0,4 5-9 15,-4-5 8-15,4-4-8 0,5 1 0 0,0-5 8 16,4 1-8-16,0-5 0 0,0 1 0 0,0-4 0 15,4-1 0-15,-4-11 0 0,0 0 0 0,0 0 8 16,13 4-8-16,0-4 0 0,0-4 0 0,1-3 0 16,-1-1 0-16,0 0 0 0,0-8 0 0,0 5-11 15,0-5 11-15,1-3-12 0,-1-1 12 0,-4 1 0 16,4-1 0-16,-5-3-8 0,6 3 8 0,-6-3 0 16,6 3 0-16,-6 1 0 0,-3 7 32 0,4 0 3 15,-5 5 0-15,-4 7 0 0,0 0-7 0,0 0-2 16,0 0 0-16,0 11 0 0,4 1-14 0,-4 7-4 0,0 1 0 0,5-1 0 15,-5 5-8-15,4-1-11 0,0 1 3 0,5-1 0 32,0-3-153-32,0 3-31 0</inkml:trace>
          <inkml:trace contextRef="#ctx0" brushRef="#br0" timeOffset="196404.5626">6125 15513 1785 0,'0'0'159'0,"0"0"-127"16,-9-4-32-16,9 4 0 0,0 0 118 0,0 0 18 15,0 0 3-15,0 0 1 0,0 0-71 0,0 0-13 16,0 0-4-16,13 0 0 0,0 0-33 0,5 4-7 16,8-4-2-16,0 0 0 0,5-4 2 0,4 4 0 15,0-8 0-15,5 5 0 0,4-5-12 0,0 0 0 16,-1 0 0-16,6-4 8 0,3 5-8 0,-3-5-11 15,-5 0 3-15,-5 4 0 16,0-3-60-16,-3 3-12 0,-1-4-3 0,-9 4-618 16,-4 1-124-16</inkml:trace>
          <inkml:trace contextRef="#ctx0" brushRef="#br0" timeOffset="194947.6327">3163 15821 1335 0,'5'-15'59'0,"-5"15"13"0,0 0-58 15,-9-8-14-15,5 0 0 0,4-4 0 0,-5 4 62 0,1-3 10 0,-1 3 1 0,5 0 1 16,0 4-11-16,0-3-3 0,0-1 0 0,0 8 0 16,0 0-10-16,0 0-2 0,0 0-1 0,0 0 0 15,0 8-23-15,-4 7-4 0,4 8 0 0,0 5-1 16,4 7-19-16,-4 8 8 0,5 4-8 0,-1 3 0 15,5 1 19-15,0 4-3 0,-1 3-1 0,1 1 0 16,4-5 5-16,-4 5 2 16,0-5 0-16,-5-3 0 0,-4 0-7 0,0-5-2 0,0-3 0 0,0-8 0 15,-8 1 1-15,3-5 0 16,-4-8 0-16,5-3 0 0,0-1 15 0,-1-7 3 16,1 0 1-16,-1-5 0 0,1 1-3 0,-5-8-1 0,1 0 0 0,3-4 0 15,1 0-7-15,-1-3-2 0,-3-5 0 0,-1-4 0 16,0-3-20-16,5-1 0 0,-5 1 0 0,5-12 8 15,-1-1 0-15,1-7 1 0,4 0 0 0,0-4 0 0,4-7-9 16,1-1 0-16,8-4 0 0,0-3 0 0,4 3 0 16,1-7-14-16,8 0 3 0,1 3 1 15,8 4-3-15,4 5-1 0,-4 3 0 0,0 4 0 0,0 8 5 0,1 4 1 16,-6 4 0-16,1 7 0 0,0 8 8 0,-5 5 0 16,0 10 0-16,-8 5 0 0,-1 8-9 0,-3 11 0 15,-6 4 0-15,-3 8 0 0,-5 4 9 0,-9 0 0 16,-4 8 0-16,-5-1 0 0,-4 1 0 0,-4 4 9 15,-9-1-1-15,0 1-8 0,0-4 0 0,-5-5 0 16,-4 1 0-16,9-8 0 16,-4 0 0-16,8-4 0 0,5-3 0 0,4-9 0 0,4-4 0 0,5-3-9 0,9-8 9 15,4-8-12 1,0 0-124-16,0 0-26 0,13-16-5 0</inkml:trace>
          <inkml:trace contextRef="#ctx0" brushRef="#br0" timeOffset="196860.3452">6458 14971 1497 0,'0'-8'133'0,"-4"-3"-106"0,-1-1-27 0,5 4 0 15,0 0 80-15,-4-3 10 0,4 7 2 0,0 4 1 16,0 0-2-16,0 0-1 0,0 0 0 0,0 0 0 16,-9 7-30-16,5 9-5 0,-1 7-2 0,5 13 0 15,-4 3-6-15,0 7-2 0,-1 9 0 0,1 0 0 16,-5 3 6-16,5 4 1 0,-5-3 0 0,5 3 0 15,-1-3-22-15,-4-5-4 0,5 5-1 0,0-4 0 16,-1-1-16-16,5 1-9 0,0-5 10 0,0-3-10 16,0 0-80-16,0 0-23 0,5-8-4 0,-5 0-659 15,-5-4-132-15</inkml:trace>
          <inkml:trace contextRef="#ctx0" brushRef="#br0" timeOffset="196972.0654">7261 15708 1728 0,'-26'-8'76'0,"26"8"16"0,0 0-73 0,0 0-19 0,0 0 0 0,0 0 0 15,0 0 38-15,0 0 4 0,0 0 1 0,0 0 0 16,0 12 10-16,-5 0 3 0,5 3 0 0,5 5 0 16,-5 3-1-16,0 1 0 0,4-1 0 0,-4 4 0 15,4 1-1-15,1-1 0 0,-1-4 0 0,1 1 0 16,-1-1-54-16,0 4 0 0,1-7 0 0,4-5 0 16,-5 5 0-16,0-4 0 0,-4-5 0 0,5 1-1092 15</inkml:trace>
          <inkml:trace contextRef="#ctx0" brushRef="#br0" timeOffset="197122.646">7358 15408 2257 0,'-9'-8'49'0,"0"-4"11"0,0 1 1 0,0-1 3 0,5 0-51 0,0 1-13 15,-1 3 0-15,5 0 0 16,0 8-40-16,0 0-10 0,0 0-2 0,13 0-899 15</inkml:trace>
        </inkml:traceGroup>
        <inkml:traceGroup>
          <inkml:annotationXML>
            <emma:emma xmlns:emma="http://www.w3.org/2003/04/emma" version="1.0">
              <emma:interpretation id="{B76E50C0-6F1D-44FD-B24D-04BB8098BDBB}" emma:medium="tactile" emma:mode="ink">
                <msink:context xmlns:msink="http://schemas.microsoft.com/ink/2010/main" type="inkWord" rotatedBoundingBox="10101,16123 12452,16040 12483,16930 10132,17013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97528.5578">7959 15685 1695 0,'-18'-12'75'0,"18"12"16"0,-4-4-73 0,4 4-18 0,-5-4 0 0,5 4 0 15,0 0 111-15,0 0 18 0,0 0 4 0,0 0 1 16,0 0-80-16,0 12-16 0,-4 0-3 0,0 3-1 16,4 5-34-16,-5 3 0 0,5 4 0 0,0 1 0 15,5-1 0-15,-1 4 0 16,0-4 0-16,5 1 0 0,-5-1 0 0,5-4 8 0,0-3-8 0,0-1 0 15,4-3 9-15,0-4-9 0,0-1 0 0,0-7 9 16,1 0-9-16,-1-4 10 0,4-4-10 0,1-3 10 16,-5-1-10-16,5-4 12 15,-5-7-12-15,4 3 12 0,-4-7-12 0,1 3 10 0,-1-7-10 0,-4 3 10 16,-1-3 3-16,-8 0 1 0,0-1 0 0,0 1 0 0,-4 4 14 16,0-4 4-16,-1 3 0 0,-8 1 0 0,4 3 0 0,0 1 1 15,-4 7 0-15,0 4 0 0,-4 4-4 0,-1 0-1 16,0 1 0-16,1 6 0 0,-1 5-28 0,1 8 0 15,-1-1 0-15,1 1 0 16,-1 4-81-16,5-1-23 0,0 4-4 0,0 5-1010 16</inkml:trace>
          <inkml:trace contextRef="#ctx0" brushRef="#br0" timeOffset="197922.9844">8410 15591 1900 0,'0'0'169'0,"0"0"-135"0,9-4-34 0,0 0 0 15,0 4 84-15,4 4 9 0,0 0 3 0,0 4 0 16,9 4-28-16,-4 3-6 0,-1 1-1 0,5 3 0 16,-4 1-22-16,-1 3-5 0,-3 5-1 0,-1-1 0 15,0 0-14-15,-4 0-3 0,-5 1-1 0,0-1 0 16,1-4-6-16,-5 1-1 0,0-1 0 0,-5-3 0 15,1-1 3-15,0-7 0 0,-1 0 0 0,5-12 0 16,0 0-11-16,0 0 0 0,0 0 9 0,0 0-9 16,0 0 17-16,0 0-1 0,0-4 0 0,-4-8 0 0,4 0 0 0,0-7 0 15,0-5 0-15,4-3 0 16,5 0-16-16,0-1 0 0,0-3 0 0,4 0 0 16,0 4 0-16,0 0 0 0,5-1 0 0,-10 5 0 15,6 7 28-15,-10 5 3 0,5 3 0 0,-9 8 0 0,0 0-31 0,0 0 0 16,8 8 0-16,1 3 0 0,-4 5 0 0,-1-1 0 15,0 9 0-15,1-1 0 0,-1 4 0 0,5 1 8 16,0-1-8-16,0 4 0 16,4-3-82-16,0 3-19 0,4-4-4 0,-3 0-1099 15</inkml:trace>
          <inkml:trace contextRef="#ctx0" brushRef="#br0" timeOffset="198387.4253">9538 15404 2113 0,'-4'-12'46'0,"4"-3"10"0,0-1 1 0,4 0 3 16,0-3-48-16,1 3-12 0,-1-3 0 0,1 3 0 15,-1 1 47-15,0 3 6 0,-4 0 2 0,0 1 0 0,0 3-19 16,0 0-3-16,0 8-1 0,0 0 0 0,-4-4-13 0,-9 8-3 16,0 0-1-16,-5 4 0 0,-4 7-4 0,0 1-1 15,-8 7 0-15,3 1 0 0,1 3-10 0,0 4 0 16,4 0 0-16,4 1 0 0,-4-1 0 0,13 0 8 15,1-4-8-15,8-3 8 0,0-1-8 0,8-3 0 16,-3-1 0-16,8 1 0 0,4-5 0 0,5-3 8 16,0 0-8-16,5-1 8 0,-1-3 8 0,0 0 2 15,1-4 0-15,-5 4 0 0,-1-1 17 0,-3 5 3 16,0-4 1-16,-5 4 0 0,-4 3-4 0,-5 1-1 16,-4 3 0-16,-4 5 0 0,-10-5-8 0,1 8-2 15,-9 1 0-15,0 3 0 0,-4-4-12 0,0 4-4 16,-5-3 0-16,5-5 0 15,-1-3-57-15,1-1-12 0,4 1-3 0,0-5-783 0,0-3-157 16</inkml:trace>
          <inkml:trace contextRef="#ctx0" brushRef="#br0" timeOffset="202447.4114">10196 15806 630 0,'0'0'28'0,"0"0"5"0,0 0-33 15,0 0 0-15,0 0 0 0,0 0 0 0,0 0 36 0,0 0 0 0,0 0 0 0,0 0 0 16,0-8-9-16,0 8-2 0,0 0 0 0,0 0 0 16,0-4-25-16,0 4 8 0,0 0-8 0,-4-4 0 15,4 4 18-15,-5-8-2 0,5 0 0 0,0 8 0 16,0 0 22-16,0 0 4 0,-4-7 1 0,0-1 0 16,4 8 12-16,0 0 2 0,0 0 1 0,-5-4 0 15,5-4 8-15,0 8 2 0,-9-8 0 0,9 8 0 16,0 0-20-16,0 0-3 0,0 0-1 0,0 0 0 15,0-7-12-15,0 7-4 0,0 0 0 0,-4-8 0 16,4 8 4-16,0 0 0 0,0 0 0 0,0 0 0 16,4-12-4-16,-4 12-1 0,0 0 0 0,0 0 0 0,0 0-27 15,0 0 0-15,0 0 0 0,0 0 0 16,0 12-140-16,0-1-28 0</inkml:trace>
          <inkml:trace contextRef="#ctx0" brushRef="#br0" timeOffset="199390.5781">10262 15747 460 0,'0'0'41'16,"0"0"-33"-16,0 0-8 0,0 0 0 16,0 0 333-16,0 0 65 0,0 0 13 0,0 0 2 15,4-8-227-15,-4 8-46 16,0 0-8-16,0 0-3 0,0 0-77 0,0 0-15 0,0 0-3 0,0 0-1 15,0 0-43-15,0 0-9 0,5 8-1 0</inkml:trace>
        </inkml:traceGroup>
        <inkml:traceGroup>
          <inkml:annotationXML>
            <emma:emma xmlns:emma="http://www.w3.org/2003/04/emma" version="1.0">
              <emma:interpretation id="{8766DC4E-37F6-44EE-B87F-DD38332B9B1C}" emma:medium="tactile" emma:mode="ink">
                <msink:context xmlns:msink="http://schemas.microsoft.com/ink/2010/main" type="inkWord" rotatedBoundingBox="14293,15690 16968,15596 17007,16719 14332,16812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217811.7386">13592 15498 1440 0,'0'-8'128'0,"-5"-4"-103"16,5 0-25-16,0 5 0 0,-4-5 66 0,4 4 8 15,-9 0 2-15,5 0 0 0,-5 1-19 0,0 3-3 0,-4 0-1 0,0 4 0 16,-4 0-32-16,-1 0-6 0,-8 4-2 0,4 4 0 16,0-5 7-16,-5 5 0 0,1 4 1 0,0 4 0 15,-1-1-7-15,1 1-2 0,0 3 0 0,4 1 0 16,0 7 8-16,-4-4 2 0,8 5 0 0,-4-1 0 15,5 0-12-15,3 1-2 0,10-5-8 0,-5 4 12 16,5-7 7-16,-1-1 1 0,1 1 0 0,8-5 0 16,-4-3-20-16,5-4 0 0,-5-8 8 0,9 8-8 15,4-4 0-15,0-4 0 0,0-4 0 0,5-4 0 16,-1-4 0-16,1 0 0 0,-1-7 0 0,10-1 0 16,-10 1 0-16,1-4 0 0,4-5 0 0,0 1 0 15,0 0 0-15,0-1 15 0,4 5-3 0,-9 0-1 16,5-1 5-16,-9 5 0 0,1 3 1 0,-1 4 0 0,0 9 18 15,-13 3 3-15,0 0 1 0,0 0 0 0,0 0-31 16,9 3-8-16,0 5 0 0,-1 4 0 0,1 4 0 0,-5 3 0 16,1 1 0-16,-5-1 0 15,4 12-52-15,-4-3-12 0,5-1-3 0,-1 0-629 16,-4 0-127-16</inkml:trace>
          <inkml:trace contextRef="#ctx0" brushRef="#br0" timeOffset="218066.5375">14092 15583 576 0,'4'-15'51'0,"1"-1"-41"15,-5 1-10-15,0-5 0 0,0 4 155 0,-5-3 29 0,1 7 5 0,4-3 2 16,-13 3-37-16,4 4-7 0,0 0-2 0,-4 4 0 16,0 1-65-16,0 6-14 0,-5 1-2 0,1 8-1 15,4 4-2-15,-5-1 0 0,0 9 0 0,1-1 0 16,-5 0-13-16,4 5-2 0,5-5-1 0,0 4 0 15,4-3-22-15,-4 3-5 0,4-3-1 0,5-5 0 16,0 4-17-16,4 1 8 0,4-5-8 0,0 1 0 16,1-1 0-16,-1-3 0 0,9-4 0 0,-4 3-12 31,4-3-118-31,0 0-23 0,1-5-5 0</inkml:trace>
          <inkml:trace contextRef="#ctx0" brushRef="#br0" timeOffset="218456.0182">14417 14788 1872 0,'0'-20'83'0,"4"12"17"0,-4-3-80 0,0 11-20 16,0 0 0-16,0 0 0 0,0 0 67 0,9 11 9 15,0-3 3-15,4 12 0 0,-4-1-19 0,4 5-4 16,-5 3-1-16,1 8 0 0,4 0-14 0,-4 8-2 15,0 0-1-15,-5 4 0 0,5 7-11 0,-4 1-3 16,-5 0 0-16,0-1 0 0,-5 5-4 0,5-5 0 16,-9 1-1-16,5-1 0 0,0-3-9 0,-5-4-2 15,0 0 0-15,0-4 0 0,0-4 2 0,5-8 0 16,-9 0 0-16,9-12 0 0,-5 1-10 0,0-8 0 16,5-1 0-16,4-11 0 0,0 0 8 0,0 0-8 15,-5-7 8-15,1-1-8 0,-1-8 8 0,5-3-8 0,5-1 0 16,-1-3 8-16,1-1-8 0,3-3 0 15,6 0 0-15,3 0 0 0,1-1 0 0,-1 9 0 0,1-1 0 0,4 5 0 16,-5-1 0-16,1 8 0 0,-5 0 8 0,4 8-8 16,1 4 0-16,-5 0 0 0,-4 8 0 0,0 0 0 15,4 3 0-15,-4 1-11 0,4 3 3 0,-4 1 0 16,4 3-72-16,0-3-13 16,4 7-3-16,5-4-652 0,5 5-129 0</inkml:trace>
          <inkml:trace contextRef="#ctx0" brushRef="#br0" timeOffset="217411.376">12131 15934 345 0,'0'0'15'0,"0"0"4"16,0 0-19-16,0 0 0 0,0 0 0 0,0 0 0 16,0 0 198-16,4-4 36 0,5-3 7 0,-5-1 2 15,10 4-99-15,-1-4-19 0,-4 0-4 0,8-3-1 16,1 3-40-16,4-4-9 0,0 4-2 0,-1 0 0 15,6-3-21-15,-5 3-5 0,0 0-1 0,4 0 0 16,0 4-92-16,5 1-18 0,4 3-4 0,-4-4-1 0</inkml:trace>
          <inkml:trace contextRef="#ctx0" brushRef="#br0" timeOffset="216635.4503">12328 15267 889 0,'0'0'39'0,"0"0"9"0,0 0-39 0,0-7-9 0,5-1 0 15,-5 0 0-15,4 0 78 0,0 0 14 0,-4-3 2 0,5 3 1 16,-5-4 0-16,4 4 0 0,1 1 0 0,-5-1 0 16,0 8-42-16,0 0-8 0,0 0-1 0,0 0-1 15,0 0-9-15,0 0-2 0,0 0 0 0,0 0 0 16,0 0-1-16,0 0-1 0,-5 12 0 0,1 3 0 15,-1 1-4-15,-3 3-1 0,-1 1 0 0,0 3 0 16,0 1 1-16,1 3 0 0,3 4 0 0,-8 0 0 16,0 0 7-16,4 1 2 0,-4-1 0 0,4 0 0 15,0 0-4-15,1 0-1 0,-1-3 0 0,4 3 0 16,-3-4-11-16,3-3-3 0,-3-1 0 0,3 0 0 16,5 1-8-16,-4-5-8 0,-5 1 9 0,5-1-9 15,-1 1 0-15,1-5 0 0,4-3 0 0,-5 0 0 16,1-1-60-16,4 1-8 15,-9-4-1-15,9-8-1 0,0 0-155 0,-4 4-31 0</inkml:trace>
          <inkml:trace contextRef="#ctx0" brushRef="#br0" timeOffset="217227.864">12223 15595 1105 0,'0'0'48'0,"0"0"12"0,0 0-48 0,0 0-12 16,0 0 0-16,0 0 0 0,0 0 68 0,0 0 11 16,0 0 2-16,0 0 1 0,9-4-13 0,4 0-2 15,0-4-1-15,9 1 0 0,-4 3-4 0,8-4-1 16,-4-4 0-16,4 4 0 0,5-3-9 0,4 3-3 15,0-8 0-15,5 5 0 0,-1-1-25 0,-4 0-4 16,5 1-2-16,-5 3 0 0,0 0-18 0,0 0-9 16,-9 4 1-16,5 4 0 15,-9 0-73-15,-5 0-15 0,1 0-2 0,-9 0-456 0,-9 0-91 0</inkml:trace>
          <inkml:trace contextRef="#ctx0" brushRef="#br0" timeOffset="216941.0101">12311 15232 1036 0,'0'0'92'0,"0"-7"-73"0,0-1-19 0,0 0 0 16,4 0 96-16,-4 0 15 0,9 1 3 0,-5 3 1 16,5-4-14-16,0-4-2 0,4 4-1 0,0 1 0 15,5-1-36-15,-1-4-7 0,10 4-2 0,-1-3 0 16,0-1-13-16,5-4-2 0,-5 8-1 0,5-3 0 15,-5-1-17-15,9 4-3 0,-4-3-1 0,4-1 0 16,-8 4-16-16,3 4 8 0,-3-4-8 0,-5 4 0 16,-1 4-10-16,1-3-9 0,-8 3-1 0,3 0-1 15,-4 7-51-15,-4 5-9 0,0 0-3 0,-5 3-774 16</inkml:trace>
        </inkml:traceGroup>
        <inkml:traceGroup>
          <inkml:annotationXML>
            <emma:emma xmlns:emma="http://www.w3.org/2003/04/emma" version="1.0">
              <emma:interpretation id="{0FA1AC6E-967E-4F31-ACC0-1789564F5610}" emma:medium="tactile" emma:mode="ink">
                <msink:context xmlns:msink="http://schemas.microsoft.com/ink/2010/main" type="inkWord" rotatedBoundingBox="18255,15341 21987,15210 22035,16600 18304,16731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219076.6294">16084 15318 1270 0,'0'0'56'0,"0"0"12"0,0 0-54 0,0 0-14 16,0-8 0-16,0 8 0 0,0 0 96 0,4-4 16 15,9-3 3-15,1 7 1 0,3-4-41 0,9 0-8 16,1 0-2-16,8 0 0 0,0 0-13 0,4 0-4 15,5-4 0-15,0 1 0 0,9-5-9 0,-5 0-3 16,0 1 0-16,5-1 0 0,-5 0-16 0,-4 4-4 16,0-3-1-16,-5 7 0 0,-3 0-15 0,-6 0-18 15,1 0 4-15,-9 0 1 16,0 4-100-16,-5 0-20 0,1 0-4 0,-5 0-717 0</inkml:trace>
          <inkml:trace contextRef="#ctx0" brushRef="#br0" timeOffset="219352.0484">16597 14577 1450 0,'5'-19'64'0,"-1"7"14"0,0-4-62 0,5 5-16 0,4-5 0 0,-4 4 0 15,0-3 76-15,0 7 13 0,-5 0 3 0,-4 8 0 16,0 0-18-16,0 0-3 0,0 0-1 0,9 8 0 15,-5 4-24-15,-4 11-5 0,5 4-1 0,-5 5 0 16,0 7 5-16,-5 3 1 0,1 1 0 0,-5 8 0 0,9 0 2 16,-9 3 0-16,5-3 0 0,-5 8 0 0,0 3 4 0,0 0 0 15,1-3 1-15,-1-1 0 0,0 1-34 0,0-5-7 16,5 1-2-16,-5 0 0 0,0-1-10 0,1-3-9 16,-1 4 9-16,0-5-13 15,0 5-113-15,1-4-22 0,-1-5-5 0</inkml:trace>
          <inkml:trace contextRef="#ctx0" brushRef="#br0" timeOffset="219756.8036">17418 15459 1382 0,'0'0'123'0,"0"-8"-99"0,-5 0-24 0,5 8 0 16,0 0 140-16,0 0 22 0,-4 12 5 0,4-1 1 16,9 1-86-16,-9 4-17 0,-5-1-3 0,1 5-1 15,-5-1-13-15,5 5-4 0,-1-1 0 0,1-3 0 16,-5 3-17-16,5 0-4 0,4-3-1 0,4-1 0 16,-4-3-10-16,0 0-3 0,0-1 0 0,9-3 0 15,0 3-9-15,-1 1-12 0,-3-4 2 0,4-1-718 16,4 1-144-16</inkml:trace>
          <inkml:trace contextRef="#ctx0" brushRef="#br0" timeOffset="219762.7849">17567 15111 1958 0,'-9'-11'174'0,"9"-5"-139"15,-4 1-35-15,4-1 0 0,-9 0 83 0,9 9 9 16,0-5 3-16,0 12 0 15,0 0-182-15,0 0-36 0,0 0-7 0,4 19-2 0</inkml:trace>
          <inkml:trace contextRef="#ctx0" brushRef="#br0" timeOffset="220591.694">17900 15338 2257 0,'0'0'49'0,"9"-4"11"0,4-4 1 0,-4 0 3 0,0 0-51 0,8 4-13 0,5 1 0 0,0-1 0 15,0 4 12-15,0 4 0 0,0 3 0 0,4 1 0 16,5 0 2-16,0 4 0 0,-14-1 0 0,10 1 0 16,-1 4-6-16,-9-1-8 0,-3-3 11 0,-6 4-11 15,1-5 32-15,-5 1 0 0,1 0 0 0,-5-1 0 16,-5-3-4-16,1 0 0 0,0 0-1 0,-1 3 0 16,-3-3-18-16,3-4-9 0,1 4 10 0,4-8-10 15,0 0 32-15,0 0 0 0,-9 0 0 0,9 0 0 0,0 0-32 16,0 0 0-16,0 0 0 0,0 0 0 0,0 0 0 0,4-8 0 15,-4-4 0-15,5 1 0 0,-1-1 0 0,5-4 0 16,4 1 0-16,0-1 0 0,0-7 0 0,-4-1 0 16,9 1 0-16,-1 0 0 0,1-5 0 0,4 5 0 15,0-4 0-15,0 7 0 0,4 1-10 0,-4 7-8 16,-5 0-2-16,5 8 0 0,5 4 20 0,-10 4 0 16,1 4 0-16,-5 8 0 0,0-1-13 0,0 9 1 15,0-1 0-15,1 4 0 0,-10 1 12 0,0 3 16 16,10-4-3-16,-10 0-1 0,-4 1-12 0,0-1 0 0,4-4 0 15,1 1 0-15,-5-1 0 0,0-7 0 0,-5-1 0 0,5-3 0 16,0 0 19-16,-4-4 1 0,-5-1 0 16,9-7 0-16,0 0-20 0,0 0 0 0,-9 0 0 15,1-3 0-15,-6-1 9 0,6-4-1 0,8-4-8 0,0 0 12 16,-9-3-12-16,9-1 8 0,9-3-8 16,-1-5 0-16,1 1 12 0,4 0-3 0,1-1-1 0,7 1 0 15,1-5-8-15,0 5 0 0,-4 0 0 0,4 3 0 16,4 1 0-16,0 7-9 0,-8 4 9 0,-5 4-13 15,5 4 13-15,-5 4 0 0,-4 0 0 0,-1 8 0 16,1-1 0-16,-4 1 10 0,-1 8-10 0,0-1 12 16,-4 1-12-16,5-1 0 0,-1 1 0 0,-4 3 8 15,5 4-22-15,-5-3-5 0,0 3-1 0,4 0-794 16,0 1-159-16</inkml:trace>
          <inkml:trace contextRef="#ctx0" brushRef="#br0" timeOffset="220782.0819">19291 15537 1749 0,'22'-16'77'0,"-9"8"17"0,9 0-75 0,0-3-19 0,9 3 0 15,-1-4 0-15,1 0 48 0,4 1 5 16,-4 3 2-16,4-8 0 0,0 1-11 0,-4 3-1 15,-1-4-1-15,1 1 0 0,-4 3 2 0,-6-3 0 0,-3-1 0 0,0 0 0 16,-1 1-22-16,-8-1-4 0,0 4-1 0,-5 1 0 16,0 3 24-16,-4-4 5 0,-4 1 1 0,0 7 0 15,-5-4-19-15,0 8-3 0,-4-4-1 0,-5 8 0 16,1-4 13-16,-5 4 3 0,0 4 0 0,-4 3 0 16,-1 5-40-16,1-1 0 0,0 5 0 0,-1 3-8 15,5 1 8-15,0-1 0 0,1 4 10 0,3-3-10 16,0-1 12-16,5 5-3 0,0-5-1 0,0 4 0 15,9-3-8-15,-1 3-11 0,1 0 3 0,-1 1 0 16,10-9-152-16,-1 4-31 0,5 1-5 0,8-5-2 16</inkml:trace>
        </inkml:traceGroup>
        <inkml:traceGroup>
          <inkml:annotationXML>
            <emma:emma xmlns:emma="http://www.w3.org/2003/04/emma" version="1.0">
              <emma:interpretation id="{663C941F-82A0-4528-81B4-F7A84E7DAFC3}" emma:medium="tactile" emma:mode="ink">
                <msink:context xmlns:msink="http://schemas.microsoft.com/ink/2010/main" type="inkWord" rotatedBoundingBox="23575,15907 25264,15848 25287,16520 23598,16579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221972.8739">21379 15182 1616 0,'0'-32'72'0,"5"17"14"0,-1 3-69 0,5-3-17 0,0-1 0 0,-5 0 0 16,9 5 82-16,-4 3 13 0,0 0 2 0,-9 8 1 15,8-4-50-15,1 8-9 0,4 4-3 0,-8 7 0 16,-1 9-22-16,1 3-5 0,3 12-1 0,-8 0 0 16,5 4-8-16,-5 0 0 0,4 4 0 0,-4-4 0 15,5-4 0-15,-5-4 0 0,0 0 0 0,4 0 0 16,-4-4 0-16,4-4 0 0,1-7 0 0,-1-1 8 15,0-3 4-15,1-8 1 0,-5-8 0 0,0 0 0 16,13-4 22-16,0 0 4 0,0-8 1 0,5-3 0 16,-1-1-22-16,5-3-4 0,-4-5-1 0,-1 1 0 15,1-4 15-15,4-1 4 0,-9 1 0 0,5-4 0 16,-5 3-20-16,4-3-3 0,1 0-1 0,-5 4 0 16,5-1-8-16,-1 13 0 0,-4-1 0 0,5 5 0 15,-5 7 0-15,-4 4 0 0,4 0 0 0,-4 11 0 16,0 5 0-16,-1 0 0 0,1 3 0 0,4 1 0 0,-4 3 0 0,0 0 0 15,0 1 0-15,-1-1 0 0,10-3 0 16,-9-1 0-16,-1 1 0 0,1-5 0 0,0 1 0 0,-5-1 0 16,5-7 0-16,0 0 0 0,0-4 0 0,-1 0 0 15,1-4 0-15,4-4 0 0,-4 0 12 0,4-4 0 16,-4 0 0-16,4-3 0 0,0-1 25 0,1 0 6 16,-1-3 1-16,-4-5 0 0,4 5-32 0,-5-5-12 15,-3 1 8-15,4-1-8 0,-1 1 0 0,-3-1 0 16,4 1 0-16,-5-1 0 15,5 1-49-15,0 3-15 0,-1 4-4 0,5 1-700 16,-4 3-141-16</inkml:trace>
          <inkml:trace contextRef="#ctx0" brushRef="#br0" timeOffset="222132.7114">22678 15451 1929 0,'9'-8'42'0,"4"-4"9"0,0 1 1 0,9-1 4 0,-5 0-45 0,10 0-11 0,-5-3 0 0,4-1 0 16,0 1 65-16,1-1 11 0,-5 0 3 0,4 1 0 16,-4-1-44-16,0 1-9 0,0 3-2 0,-5-4 0 15,1 5-8-15,-5-1-3 0,0-4 0 0,-4 1 0 0,-5-1 7 0,-4 4 2 16,0 1 0-16,0-1 0 0,-4 4 3 0,-5 4 1 15,0-3 0-15,-4 3 0 0,-4 0-6 0,-1 4 0 16,-4 0-1-16,-4 4 0 0,0 0-2 0,-1 3 0 16,-3 1 0-16,3 12 0 0,5-1-2 0,-4 5-1 15,4-1 0-15,4 4 0 0,1 1-14 0,8-1 0 16,-4 0 0-16,9 0 0 0,-1 5 0 0,5-5 8 16,5 0-8-16,-1-3 0 0,5-1 0 0,0 0 0 15,4-3 0-15,4-1 0 16,1 1-20-16,8-1-11 0,0 1-1 0,1-4-1 15,8-1-197-15,4-3-39 0,36 3-8 0,-14-11-2 0</inkml:trace>
        </inkml:traceGroup>
        <inkml:traceGroup>
          <inkml:annotationXML>
            <emma:emma xmlns:emma="http://www.w3.org/2003/04/emma" version="1.0">
              <emma:interpretation id="{9D523CFE-6CDF-4527-933E-FE48AF134BB1}" emma:medium="tactile" emma:mode="ink">
                <msink:context xmlns:msink="http://schemas.microsoft.com/ink/2010/main" type="inkWord" rotatedBoundingBox="26956,15715 29822,15615 29847,16319 26980,16419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225512.8512">25666 15108 1796 0,'13'-16'40'0,"0"8"8"0,-4-4 1 0,4 1 1 0,0-1-40 0,0 4-10 16,5 4 0-16,-1 0 0 0,-4 4 63 0,5 4 10 0,-5 0 3 0,5 4 0 15,-1 4-48-15,-4 7-10 0,1 5-2 0,-6-1 0 16,6 8-16-16,-10 0 0 0,5 1 0 0,-5-1 0 15,0 0 16-15,-4 0-1 0,0-3 0 0,0-1 0 16,-4-4 10-16,0-3 3 0,-1-1 0 0,1-3 0 16,0-1-7-16,-5-3-1 0,4 0 0 0,1-4 0 15,0-1 14-15,4-7 2 0,0 0 1 0,0 0 0 16,0 0-17-16,0 0-3 0,0 0-1 0,0 0 0 16,-5-11 0-16,5-1 0 0,5-4 0 0,-1-3 0 15,0-1 13-15,5-3 3 0,0-4 0 0,8-1 0 16,-3-3-20-16,8-4-3 0,0-4-1 0,4 4 0 15,0 4-8-15,0 0 0 0,5 7 0 0,-4 1 0 16,-1 7 0-16,0 5 0 0,-4 3 0 0,4 0 0 16,-8 8 0-16,0 0 0 0,-1 4 0 0,1 8 0 15,-10-5 0-15,6 13 0 0,-1-5 0 0,-4 9 0 16,-1-1 0-16,1 1 0 0,-5-1 0 0,1 0 0 0,-1 1 0 16,-4-1 0-16,0-3 0 0,0 3 0 0,0-3-8 15,0-5-4-15,-4 1-1 0,-1-1 0 16,1-3-79-16,0 4-15 0,-5-5-3 15,0 1-1-15,0 4-103 0,1-5-21 0</inkml:trace>
          <inkml:trace contextRef="#ctx0" brushRef="#br0" timeOffset="225726.2787">26626 15232 2156 0,'0'0'48'0,"5"-7"9"0,-1-1 3 0,5 4 0 0,-9 4-48 0,13 0-12 0,-4 4 0 0,4 0 0 16,-4 7 36-16,0 1 6 0,4 0 1 0,0 3 0 15,-9 5-27-15,5-5-4 0,-4 5-2 0,-1-1 0 16,0 1-10-16,1-1 0 0,-5 1 9 0,4-1-9 31,0-3-20-31,-4 0-8 0,5-1-1 0,-1-3-651 0,1-4-131 0</inkml:trace>
          <inkml:trace contextRef="#ctx0" brushRef="#br0" timeOffset="225882.859">26942 14948 1324 0,'-8'-35'118'0,"8"19"-94"0,0-4-24 0,0-3 0 0,0 4 183 0,0 3 32 15,-5-4 6-15,5 9 2 0,-4 3-99 0,4 8-19 16,0 0-4-16,0 0-1 15,-9 8-204-15,0 3-42 0,0 9-8 0</inkml:trace>
          <inkml:trace contextRef="#ctx0" brushRef="#br0" timeOffset="225035.1275">24788 15041 288 0,'0'0'25'0,"0"0"-25"16,5-8 0-16,-1 1 0 0,-4-1 189 0,4 4 33 16,-4-4 6-16,0 0 2 0,5-3-105 0,-1 3-21 15,-4-4-4-15,0 4 0 0,0 1-25 0,0-1-5 16,0 0-1-16,0 4 0 0,0 4-25 0,0 0-4 15,0 0-2-15,0 0 0 0,0 0-13 0,0 0-2 16,0 0-1-16,0 0 0 0,0 0-14 0,0 0-8 16,-4 12 10-16,4 3-10 0,-5 1 24 0,1 3-2 15,0 1 0-15,-1 3 0 0,1 1-1 0,4 3 0 16,-5 4 0-16,1 0 0 0,4 1-3 0,-4-1-1 16,4 4 0-16,0-4 0 0,0-4-5 0,4-3-2 0,0 3 0 15,1-3 0-15,-1-1 3 0,5-4 1 0,0 1 0 0,0-4 0 16,4-1-14-16,-5-3 0 0,6-4-12 0,-6-1 12 15,6 1 0-15,-1 0 8 0,-5-4 0 0,6-4 1 16,-1 0 0-16,0 0 0 0,-4-8 0 0,4 4 0 16,0-4 9-16,0 5 2 0,0-5 0 0,-4 0 0 15,4-4 3-15,0 4 1 0,1-7 0 0,-1-1 0 16,-4 1-1-16,4-5 0 0,0 1 0 0,4-9 0 16,-3 1-3-16,-1 0-1 0,0-8 0 0,0 0 0 15,0-1-10-15,0 1-1 0,1 0-8 0,-1 0 12 16,4 0-12-16,-4 4 0 0,1 4 0 0,-1 3 0 15,4 5-17-15,-3 3-7 0,-1 0 0 0,-5 9-1 16,6 3-136 0,-10 4-27-16,-4 0-6 0</inkml:trace>
          <inkml:trace contextRef="#ctx0" brushRef="#br0" timeOffset="223779.4916">24762 15045 576 0,'4'0'51'0,"1"-4"-41"15,-5 0-10-15,4-3 0 0,0-1 140 0,1 4 25 16,-5 0 6-16,4-4 1 0,-4 0-70 0,5 4-14 16,-5 1-2-16,4-1-1 0,-4 4-19 0,0 0-4 15,0-8-1-15,0 4 0 0,0 4-17 0,0 0-3 16,4-4-1-16,-4 4 0 0,0 0-10 0,0 0-2 15,0 0-1-15,0 0 0 0,0 0-7 0,0 0-2 16,0 0 0-16,0 0 0 0,0 0-18 0,0 0-19 16,0 0 4-16,0 0 1 0,0 0 14 0,0 0 0 0,9-8 0 0,-4 8 0 15,-5 0 0-15,0 0 0 0,0 0 0 16,0 0 0-16,0 0 14 0,0 0-4 0,0 0-1 16,0 0 0-16,0 0 2 0,0 0 0 0,0 0 0 0,0 0 0 15,0 0-3-15,0 0-8 0,0 0 12 0,0 0-4 16,0 0-8-16,0 0 0 0,0 0 0 0,0 0 0 15,0 0 0-15,0 0 0 0,0 0 0 0,0 0 0 16,0 0 0-16,0 0 0 0,0 0 0 0,0 0 0 16,0 0 0-16,0 0 0 0,0 0 0 0,0 0 0 15,0 0 0-15,0 0 0 0,0 0 0 0,0 0 0 16,0 0 0-16,0 0 8 0,0 0-8 0,0 0 8 16,0 0-8-16,0 0 0 0,0 0 0 0,0 0 0 15,4-4 0-15,-4 4 0 0,0 0 0 0,0 0 0 16,0 0 8-16,0 0-8 0,0-4 0 0,0 4 8 15,-4 0-8-15,4 0 0 0,0 0 0 0,0 0 8 16,0 0 2-16,-5-3 0 0,5 3 0 0,0 0 0 16,0 0 5-16,0 0 1 0,0 0 0 0,0 0 0 15,0 0-8-15,0 0-8 0,0 0 11 0,0 0-11 16,0 0 0-16,0 0 0 0,0 0 0 0,0 0 0 0,0 0 0 0,0 0 0 16,0 0 0-16,0 0 0 0,0 0 0 0,0 0 0 15,0 0 0-15,0 0 0 0,0 0 0 0,0 0 0 16,0 0 0-16,0 0 0 0,0 0 8 0,0 0-8 15,0 0 0-15,0 0 0 0,0 0 11 0,0 0-11 16,0 0 10-16,0 0-10 0,0 0 8 0,0 0-8 16,0 0 0-16,0 0 9 0,0 0-9 0,0 0 0 15,0 0 0-15,0 0 0 0,0 0 0 0,0 0 0 16,0 0 0-16,0 0 0 0,0 0 0 0,0 0 0 0,0 0 0 0,0 0 0 16,0 0 0-16,0 0 0 0,0 0 0 0,0 0 0 15,0 0 0-15,0 0 0 0,0 0 0 0,0 0 0 16,0 0 0-16,0 0 0 0,0 0 0 0,0 0 0 15,0 0-20-15,0 11 1 0,-4-3 0 0,-1 0-641 16,1 4-128-16</inkml:trace>
          <inkml:trace contextRef="#ctx0" brushRef="#br0" timeOffset="226281.8362">27276 15147 1728 0,'13'-12'153'0,"-4"-4"-122"0,13 1-31 0,-5-1 0 16,-4 0 0-16,5 5-16 0,-5-1 1 0,0 4 1 16,0 4 98-16,-4 0 19 0,-9 4 4 15,0 0 1-15,0 0-61 0,0 8-12 0,0 4-3 0,-4 4 0 16,-5-1-8-16,-4 9-3 0,-5-1 0 0,5 4 0 16,-4 1-7-16,3 3-2 0,1-4 0 0,0 0 0 15,4 1-12-15,5-5 9 0,0 0-9 0,-1-3 8 16,5-1-8-16,0 1 8 0,9-4-8 0,-5-1 8 15,5-3-8-15,4-4 10 0,0-1-10 0,5-3 10 16,0-4-2-16,-1-4 0 0,1 4 0 0,4-7 0 16,4-5 2-16,0 0 0 0,-8 1 0 0,4-1 0 15,0-4 15-15,-5 1 3 0,1-5 1 0,-1 1 0 16,-8-1-4-16,4 1-1 0,-4-5 0 0,0 1 0 0,-5 3 26 0,1 1 5 16,-5-5 1-16,0 1 0 0,-9 0-14 0,0 3-2 15,-4 8-1-15,-5-3 0 0,-4 3-31 0,5 4-8 16,-14 1 0-16,5 3 0 0,-9 4 0 0,0 4 0 15,-5 3 0-15,1 5 0 16,3 4-161-16,-3 3-34 0,4 1-6 0,0 7-905 16</inkml:trace>
        </inkml:traceGroup>
        <inkml:traceGroup>
          <inkml:annotationXML>
            <emma:emma xmlns:emma="http://www.w3.org/2003/04/emma" version="1.0">
              <emma:interpretation id="{EE9234CD-9961-4546-BB82-EA5B21B2093A}" emma:medium="tactile" emma:mode="ink">
                <msink:context xmlns:msink="http://schemas.microsoft.com/ink/2010/main" type="inkWord" rotatedBoundingBox="30134,15824 30795,15801 30809,16201 30148,16224"/>
              </emma:interpretation>
              <emma:one-of disjunction-type="recognition" id="oneOf48">
                <emma:interpretation id="interp60" emma:lang="" emma:confidence="1">
                  <emma:literal>n</emma:literal>
                </emma:interpretation>
                <emma:interpretation id="interp61" emma:lang="" emma:confidence="0">
                  <emma:literal>.</emma:literal>
                </emma:interpretation>
                <emma:interpretation id="interp62" emma:lang="" emma:confidence="0">
                  <emma:literal>,</emma:literal>
                </emma:interpretation>
                <emma:interpretation id="interp63" emma:lang="" emma:confidence="0">
                  <emma:literal>h</emma:literal>
                </emma:interpretation>
                <emma:interpretation id="interp64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226844.2903">27934 14975 748 0,'13'-4'67'0,"5"0"-54"0,4 0-13 0,-1 12 0 15,-3 0 216-15,-5 0 41 0,-4 3 8 0,0 5 2 16,-5 0-121-16,0 3-24 0,-4 8-5 0,0 1-1 16,0 3-36-16,0-4-7 0,0 4-1 0,-4-3-1 15,0-5-26-15,4 0-5 0,-9-3 0 0,5-1-1 16,4 1-19-16,0-8-3 0,0-1-1 0,0 1 0 15,0-12-4-15,0 0-2 0,0 0 0 0,0 0 0 16,0 0 14-16,0 0 4 0,0 0 0 0,8-4 0 16,-3-8-15-16,8 5-2 0,-4-5-1 0,-1-8 0 15,6 5 5-15,-1-5 1 0,4 1 0 0,1-8 0 16,8-1-8-16,-4 5-8 0,4-4 11 0,5-1-11 16,-5 5 32-16,1-1 0 0,-1 9 0 0,0-1 0 0,-4 5-32 0,-4 3 0 15,4 0 0-15,-5 4 0 0,-3 4 11 0,3 0-2 16,-4 4 0-16,5 0 0 0,-5 8-9 0,-4-5 8 15,4 9-8-15,-4 0 8 0,4 3-8 0,0-3 0 16,-4 3 0-16,0 1-11 0,-1 3 3 0,-3 0 0 16,-5-3 0-16,4 3 0 15,-4 5-141-15,0-5-28 0,-4 0-6 0,-1-3-943 0</inkml:trace>
        </inkml:traceGroup>
      </inkml:traceGroup>
    </inkml:traceGroup>
  </inkml:traceGroup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2.40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1" timeOffset="1.82966E6">20088 3381 694 0,'0'0'31'0,"0"0"6"0,0 0-29 0,0 0-8 16,0 0 0-16,0 0 0 0,0 0 12 0,0 0 2 16,0 0 0-16,0 0 0 0,0 0 8 0,0 0 2 15,0 0 0-15,0 0 0 0,9-8-40 0,-9 8-7 16,9-8-1-16,-4 4-1 15,4-4-5-15,-9 8-1 0,4-4 0 0,-4 4 0 0,0 0 31 0,0 0 0 16,0 0 0-16,0 0 10 0,0 0 33 0,0 0 6 16,0 0 2-16,0 0 0 0,9-4 20 0,-9 4 4 15,0 0 1-15,0 0 0 0,0 0-36 0,0 0-6 0,0 0-2 0,0 0 0 16,0 0 18-16,0 0 3 0,14 0 1 0,-14 0 0 16,4-4-3-16,9 0-1 0,-4 4 0 0,0 0 0 15,0-4-24-15,-9 4-5 0,9 0-1 0,-9 0 0 16,9-4-12-16,-9 4-8 0,0 0 8 0,0 0-8 15,0 0 0-15,0 0 0 0,0 0 0 0,9 0 0 16,-9 0 0-16,0 0 0 0,0 0 0 0,0 0 0 16,9 0 0-16,-9 0 0 0,9 0 0 0,-9 0 0 15,9 0 0-15,-9 0 8 0,14 4-8 0,-14-4 0 16,9-4 0-16,-9 4 9 0,0 0-9 0,9 4 0 16,0-4 13-16,-9 0-4 0,0 0-1 0,0 0 0 15,9 0 4-15,-9 0 1 0,0 0 0 0,0 0 0 16,0 0-2-16,0 0-1 0,0 0 0 0,0 0 0 15,0 0-10-15,0 0 0 0,0 0 0 0,0 0-11 16,0 0-6-16,0 0-2 0,0 0 0 0,0 0 0 0,0 0-3 16,0 0-1-16,0 0 0 0,0 0 0 15,0 0-5-15,-5 12-2 0,1-4 0 0,4-8 0 16,0 0-18-16,-9 4-4 0,9-4-1 0,-9 8 0 16,4-4-9-16,-4 0-2 0,0 4 0 0,9-8 0 15,-9 0-6-15,9 0-2 0,-9 4 0 0,9-4 0 0,0 0 40 0,0 0 7 16,0 0 1-16,0 0 1 0</inkml:trace>
  <inkml:trace contextRef="#ctx0" brushRef="#br1" timeOffset="1.84861E6">12539 2654 990 0,'0'0'21'0,"0"0"5"0,0 0 1 0,0 0 1 0,0 0-28 0,0 0 0 0,0 0 0 0,0 0 0 16,0 0 32-16,4-4 1 0,-4-8 0 0,9 4 0 15,-4 0-25-15,-1 0-8 0,1 0 0 0,-1 0 0 0,5 4 0 16,-4-4 0-16,-1 0 0 0,1 4-9 0,4-4 9 0,-9 8 0 15,0 0 0-15,0 0 0 0,9-4 9 0,-9 4 4 16,9-4 1-16,-9 4 0 0,0 0 30 0,9 0 7 16,0 0 1-16,0 0 0 0,-9 0 9 0,9 0 3 15,4-4 0-15,1 4 0 0,-1 0-1 0,1 0 0 16,4 0 0-16,-5-4 0 0,5 0-8 0,0 0-2 16,-4 0 0-16,8 0 0 0,-8 0-5 0,4 0 0 15,4-4-1-15,1 4 0 0,-5 0-17 0,-1 4-3 16,10-4-1-16,0 4 0 0,-4-4-3 0,8 0-1 15,-4 4 0-15,5 0 0 0,-1 0-11 0,1 4-3 16,-1-4 0-16,1 0 0 0,4-4-8 0,-5 4 0 16,5 4 0-16,0 0 0 0,-4-4 0 0,8 0 0 0,-4 4 0 15,5 0 0-15,-6-4 0 0,6 4 0 0,-1-4 0 16,1 4 0-16,-1 0 0 0,1-4 0 0,-1-4 0 0,1 0 0 16,-1 4 0-16,1-4 8 0,-1 4-8 0,1-4 0 15,-1 4 8-15,1-4-8 0,4 4 0 0,-5 0 8 16,0 0-8-16,1 0 0 0,-5 0 0 0,0 0 0 15,4 4 20-15,-4 0 11 0,0 0 2 0,0 4 1 16,-9-4-34-16,5 0 0 0,4 0 0 0,-9 0 0 16,0 0 0-16,0 0 0 0,4-4 0 0,-4 4 0 15,0 0 0-15,4 0 0 0,1 0 0 0,4 0 0 16,0 0 0-16,0-4-12 0,0 4 12 0,0-4-12 16,0 4 12-16,4-4 0 0,-4 0 0 0,5 4 0 15,-5-4 0-15,0 4 0 0,-5 0 0 0,1 4 0 16,-1-4 0-16,1 4 13 0,-6-4-4 0,6 4-1 15,-1-4-8-15,1 4 0 0,-1 0 0 0,-4 0 0 16,0-4 0-16,0 0 0 0,9-4 0 0,-9 4 0 0,0 0 0 16,5 0 0-16,8 0 0 0,1 0 0 0,4-4 0 0,-5 4-9 15,-4-8 9-15,9 4 0 0,-5 0 0 0,5 0 0 16,-9 0 0-16,5 0 0 0,4 0 11 0,0-4-1 16,-9 4 0-16,4-4 0 0,1 4-10 0,-1 4 0 15,5-4 0-15,-4 4 0 0,-1-4 0 0,1 4 0 16,3 0 0-16,-3-4 0 0,-1 4 8 0,1-4-8 15,-1 0 0-15,1 0 8 0,4 0-8 0,-5 0 0 16,1 4 0-16,4 0 0 0,4-8 0 0,-4 4 0 16,0-4 0-16,0 0 0 0,4 0 8 0,1 0-8 15,-5 4 12-15,0 0-4 0,-5-4-8 0,5 0 10 0,5 4-10 16,-10 0 10-16,5 0-10 0,0 0 0 16,0 0 0-16,5 4 0 0,-1 0 0 0,-4 4 0 0,4-4 0 15,-8 0 0-15,-1 0 0 0,1 0 0 0,4 0 0 0,-5 4 0 0,1-4 0 0,-1 4 0 16,1-5 0-16,4 1 0 0,4 0 0 0,1 4 0 15,8-12 0-15,-4 4 0 0,-5 8 0 0,5-4 0 16,-4 0 0-16,-1 4 0 0,1-4 0 0,-5 0 0 16,0 0 0-16,0-4 0 0,-5 4 0 0,5 0 0 0,0 0 0 15,0 0 0-15,-5 0 0 0,1-4 0 0,4 8 0 16,-5-8 0-16,1 4 0 0,-1 0 0 0,-4 0 0 16,0 0 0-16,-4 0 0 0,-5 0 0 0,-9 0 0 15,0 0 0-15,0 0-12 0,-5 0 12 0,-13-4-12 0,0 0 12 31,0 0-29-31,0 0 1 0,0 0 1 0,-9 0 0 16,-4-4-1-16,-1 4-1 0,-8-4 0 0,-1 0 0 0,-4-4 13 0,5 0 4 0,-5 8 0 0,4-8 0 16,1 4 12-16,-5-4 0 0,0-4 0 0,4 8-9 15,-4-4 9-15,5 4 0 0,-1 0 0 0,1 0 0 16,-1-4 13-16,1 4-1 0,4 4-1 0,-4-4 0 16,-1-4 1-16,1 4 1 0,-1 0 0 0,-4 1 0 15,5-1-13-15,-5 0 9 0,-5 0-9 0,1 4 8 16,-10-4-8-16,5-4 0 0,-4 4 0 0,-1 0 0 15,-8 0-15-15,-1 4-1 0,-4-4-1 0,0 0 0 0,5 0 2 16,4 0 1-16,0 0 0 0,0 0 0 0,0 4-7 0,9 0-2 16,-4 0 0-16,4 0 0 0,-5 0 31 15,1 4 5-15,4-4 2 0,4 0 0 0,-4 0-15 0,0-4 0 16,0 4 8-16,1-4-8 0,-1 0 27 0,4 4 2 16,-4-4 1-16,-4 0 0 0,4 0 2 0,0 0 1 15,-5 4 0-15,1-4 0 0,-10 4-20 0,1-4-4 16,-1 0-1-16,-4 4 0 0,-4 0-8 0,4 4 0 15,-4-4 0-15,4 0 0 0,4 0-12 0,1 4 12 16,-5 0-12-16,9 0 12 0,4 0-13 0,1 0 5 16,-5 0 8-16,4 0-13 0,-4 0 13 0,9 0 10 15,1 0-2-15,-6 0 0 0,-8-4-8 0,8 0 0 0,5-4 0 16,0 4 0-16,-9-4 0 0,5 4 0 0,-5 0 0 16,9 0 0-16,-5 0 0 0,-4-4 0 0,-9 0 0 0,5 4 0 15,0-4 0-15,-5 4 0 0,-14-4-10 0,5 0 10 16,5 0 0-16,-5-4 0 0,0 0 0 0,4 0 10 15,1 0-10-15,-1 4 0 0,6-4 0 0,3 0 0 16,-4 4 0-16,0-4 0 0,5 0 0 0,4 0 0 16,-5 4 0-16,5-4 0 0,-4 4 0 0,4-4 0 15,0 4 0-15,0-4 0 0,0 4 0 0,0 0 0 16,-4 0 0-16,-1 0 0 0,-4-4-11 0,5 4 11 16,-5-4 0-16,4 4 0 0,-8 0 0 0,4 0 11 15,0 4-11-15,0-4 0 0,0 0 0 0,5 0 0 16,-1 0 0-16,-4 4 0 0,0 0 0 0,5 0 0 15,-5 0-18-15,-5 0 1 0,5-4 0 0,0 8 0 16,0 0 9-16,5 0 8 0,4 0-12 0,0 0 12 0,0-8-10 16,0 4 10-16,9-4-8 0,-4 4 8 0,4 0 0 15,-5 0-8-15,1-4 8 0,-1 0 0 0,10 4 0 0,-5-4-8 16,0 4 8-16,4 0 0 0,1-4 0 0,0 4 0 16,-1 0 0-16,1 4 0 0,4-4 0 0,0 8 0 15,9-4 0-15,0 0 0 0,-5 0 0 0,10 0-10 16,-1 0 10-16,5 0 0 0,0-4-12 0,9 0 12 15,0 0-12-15,0 0 12 0,0 0-12 0,0 0 4 16,-4 8 8-16,4-8-13 0,0 0 13 0,4 12 0 16,1-4 0-16,4 0 0 0,4 0 0 0,1-4 0 0,-1 0 0 15,5 0 10-15,5 4-10 0,8-4 12 0,5 0-12 16,0 0 12-16,0 0 1 0,9 0 1 16,0 0 0-16,4 4 0 0,1-8 9 0,4 8 1 0,-5-4 1 15,10-4 0-15,-5 4-25 0,4 0 0 0,5 0 0 16,-4-4 0-16,3-4 0 0,1 4 10 0,0-4-2 0,0 0-8 15,-4 0 9-15,4 0-9 0,0 0 0 0,0 0 9 16,0 4-9-16,-1-4 0 0,-3 4-10 0,4-4 10 16,4 0 0-16,-4 4 0 0,5-4 0 0,-5 4 0 15,-5 0 0-15,5 0 12 0,-4 0-3 0,-1 4 0 16,9-4-1-16,1 4 0 0,4 0 0 0,-5-4 0 16,1 4-8-16,-5 0 0 0,0-4 9 0,0 4-9 15,-1-4 0-15,6 4 0 0,-5-4 0 0,0 0 8 16,0 0-8-16,0-4 0 0,0 0 8 0,-9 4-8 15,0-4 0-15,4 4 0 0,-4-4 0 0,-5 0 8 16,-8-4-8-16,8 8 0 0,5-4 8 0,-9 0-8 0,0 4 0 16,0-4 0-16,5 4 0 0,4-4 0 0,-9 4 0 15,0 4 0-15,-9 0 0 0,4 0 0 0,0-4 0 16,1 4 0-16,-10 0 0 0,1 0 0 0,-1 0 0 16,1 0 0-16,4 0 0 0,-5 0 0 0,-4-4 0 0,5 4 0 15,8 0 0-15,-4-4 0 0,-4 0 0 0,4 0 0 16,9 0 0-16,-5 0 0 0,5-4 0 0,-5 4 0 15,-4-4 0-15,5 0 0 0,-5 0 0 0,0 0 0 16,-5-4 0-16,1 4 0 0,-5-4 0 0,0 4 9 16,0-4-9-16,0 0 0 0,-5 4 8 0,5-4-8 15,0 0 0-15,0 4 0 0,-4-4 10 0,4 0-10 16,0 4 8-16,-5 0-8 0,5-4 0 0,-5 4 0 16,5 4 0-16,-4-4 0 0,-1 0-9 0,1 0 9 0,-1 0 0 15,1 0 0-15,-1 4 0 0,-4-4 0 0,-4 4 0 16,4 0 0-16,-5 0 0 0,1-4-8 0,-5 4 8 0,4 0 0 15,-4-4 0-15,-9 4 0 0,0 0 0 0,14 0 0 16,-14 0 0-16,0 0 0 0,0 0-8 0,0 0 8 16,0 0-9-16,0 0 9 0,0 0-13 0,0 0 5 31,0 0-23-31,0 0-4 0,-9 0-1 0,-5-4-706 0,-4 4-142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8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  <inkml:trace contextRef="#ctx0" brushRef="#br1" timeOffset="-168710.289">251 2005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4.38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437A2426-2B6D-4A74-8D85-99F5AA412FDA}" emma:medium="tactile" emma:mode="ink">
          <msink:context xmlns:msink="http://schemas.microsoft.com/ink/2010/main" type="inkDrawing"/>
        </emma:interpretation>
      </emma:emma>
    </inkml:annotationXML>
  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  <inkml:trace contextRef="#ctx0" brushRef="#br1" timeOffset="1.14171E6">11383 3205 705 0,'0'0'31'0,"0"0"7"0,0 0-30 0,0 0-8 16,0 0 0-16,0 0 0 0,0 0 52 0,0 0 8 15,0 0 3-15,0 0 0 0,0 0-36 0,0 0-7 16,0 0-2-16,0 0 0 0,0 0-6 0,0 0-2 16,0 0 0-16,0 0 0 0,0 0 7 0,0 0 2 15,0 0 0-15,0 0 0 0,0 0-19 0,0 0 0 16,-4 8 0-16,4 4 0 0,-5-4 18 0,5 4-3 16,-9 8-1-16,5-4 0 0,-5 4 29 0,-5 4 5 15,1 4 2-15,-5 4 0 0,4-4-28 0,-4 4-6 16,0 4 0-16,0-4-1 0,-4 4-5 0,4 0-1 0,-5-4 0 15,1 0 0-15,-1 4-1 0,5-4 0 0,1 0 0 16,-6-4 0-16,5 12 0 0,-4-8 0 0,-1 4 0 16,1 4 0-16,-1-1 13 0,-4 1 3 0,-4 4 0 0,8 8 0 15,-4 8-24-15,0-4-18 0,-4 0 3 0,-1 4 1 16,-4 4 14-16,5-4 16 0,-5 4-3 0,0 0-1 16,4 4 4-16,1-8 0 0,-1 0 0 0,1-4 0 15,4-4-16-15,-4 0 9 0,-1-12-9 0,5 0 8 16,-4 0-8-16,8-4 0 0,-4-4 0 0,5-1 0 15,-5-3 0-15,4 0 0 0,5-4 0 0,0 4 0 16,0-4 0-16,-4 4 0 0,4-4 0 0,-9 0 0 16,9 0 0-16,0 4 12 0,-9 4-12 0,9 4 12 15,0-4 0-15,-5-4 1 0,5 8 0 0,0-4 0 16,0 4-2-16,5-4-1 0,-1-4 0 0,1-4 0 0,0 0 6 16,4 0 0-16,-5-4 1 0,5-4 0 0,0 0-17 15,0-8 0-15,0 0-11 0,0 0 11 0,5-4 8 0,-1 0 8 16,-4-4 1-16,0 4 1 0,5-8-2 0,4 4 0 15,0 0 0-15,0-8 0 0,-9 0-16 0,9 0 0 16,0-4 8-16,0 0-8 0,0-4 0 0,4 4 0 16,1 0 0-16,4 0 0 0,-5 0 0 0,5-4 0 15,0 0 0-15,0 0-9 0,0-4 9 0,5 4 0 16,-1-4 0-16,-4 0-8 0,9-4-1 0,0 0 0 16,-5-8 0-16,5 0 0 0,5-4 9 0,4 0-10 15,0-8 10-15,4 0-10 0,1 0 10 0,-1 0-12 0,1 0 12 16,-1 0-12-16,1-3 12 0,-1-1 0 0,5-8 0 15,-4 0-8-15,4-8 8 0,0 0 8 0,-9 4-8 16,4-4 11-16,-4 0-11 0,0 0 0 0,0 0 0 16,0 4-11-16,0-4 11 0,0 4 0 15,0 0 8-15,0 0-8 0,0 4 8 0,4 4-8 16,1-4 8-16,-1 8-8 0,-8 4 0 0,8 5 9 0,5-5-9 0,0 4 0 16,0 4 11-16,-4 0-11 0,-1 4 10 0,1-4-10 15,-5 8 0-15,0 0 8 0,-1 4-8 0,1 4 0 16,-4-4 0-16,-1 8 0 0,1 0 0 0,-1 0-10 15,-4-4-7-15,0 4-2 0,-4 0 0 0,-1 4 0 16,-4 4-5-16,0 0 0 0,0 0-1 0,-9 8 0 16,0 0 16-16,5-8 9 0,-5 0-10 0,0 8 10 0,0 0 17 15,0 0 10-15,0 0 1 0,0 0 1 0,0 0-9 0,-14 4-1 16,1 0-1-16,-1 8 0 0,1 0 2 0,-5 4 1 16,0 8 0-16,0 0 0 0,0 4-11 0,-5 8-2 15,1 0-8-15,-5 8 12 0,-4 4-12 0,-1 8 0 16,-13 4 0-16,5 8 0 0,4 3 0 0,-9 9 0 15,0 0 0-15,0 4 0 0,0 0 0 0,0 0 0 16,0 0 0-16,4 0 0 0,-4 8 0 0,5-4 0 16,-5-4 0-16,0 0 0 0,0 0 0 0,-4 0 0 15,-1-1 0-15,-4 5 0 0,-9 0-9 0,0 0-5 16,5 4-1-16,-5-4 0 0,4 0 2 0,6 0 0 16,-6 4 0-16,10 0 0 0,-10 0 13 0,10-4 0 15,-5-4 0-15,4 0 0 0,1-5 0 0,-5 1 0 0,9-8 0 16,0 0 0-16,4 0 0 0,1-12 0 0,4 0 0 0,5-12 0 15,4-4 0-15,4-12 0 0,1-4 8 0,8-8-8 16,-4-4 0-16,5-4 8 0,-1-4-8 0,5-8 0 16,0-4 0-16,-4-4 0 0,4-4 0 0,4-4 0 15,5-12 0-15,0-4 0 0,9-8-10 0,0-8 10 16,5 0-9-16,8-4 9 0,-4-8 0 0,5 4 0 16,8 4-8-16,-4-8 8 0,5-4 0 0,4 0 0 15,-1 5 0-15,6-5-8 0,-1 0 8 0,1 4 0 16,-5-4-8-16,9 0 8 0,-5 8-12 0,5-4 12 15,-4 0-24-15,-1 4 3 0,1 0 0 0,-5 0 0 16,0 4 10-16,0 0 3 0,-5 0 0 0,1 8 0 16,-1 4 8-16,-4 8 0 0,-5 4 0 0,1 4 0 15,-5-4 0-15,0 8 11 0,-5 8-3 0,-4-4 0 0,0 8 16 16,-4 0 2-16,-5 8 1 0,0 0 0 0,0 0-4 0,0 0-1 16,0 0 0-16,0 0 0 0,0 12-2 0,-9 12 0 15,-5 0 0-15,1 8 0 0,-5 4-7 0,-5 4-1 16,-4 4-1-16,0 8 0 0,0 0-11 0,1 0 0 15,-1-4 0-15,0 0 0 0,0-4 11 0,4 0-3 16,1-4-8-16,4-4 12 0,-5 0 2 0,5 0 0 16,0-4 0-16,0 4 0 0,5-4-14 0,-1 0 8 15,1-4-8-15,4-8 0 16,0 0-30-16,0 0-12 0,4 0-2 0</inkml:trace>
    <inkml:trace contextRef="#ctx0" brushRef="#br0" timeOffset="55804.9844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  </inkml:traceGroup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02E2D608-260C-4837-BBE7-87293FBFD213}" emma:medium="tactile" emma:mode="ink">
          <msink:context xmlns:msink="http://schemas.microsoft.com/ink/2010/main" type="inkDrawing"/>
        </emma:interpretation>
      </emma:emma>
    </inkml:annotationXML>
  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6 0 15,3-6 0-15,0 5 0 0,0-5-20 0,3 5-4 16,-3-5-1-16,0 0 0 0,6 9-1 0,0-4 0 15,3 3 0-15,0-2 0 0,3-1 14 0,2 0 2 16,1-2 1-16,3 2 0 0,3-2 10 0,3 3 3 16,-3 2 0-16,2-3 0 0,4 3-11 0,0-2-3 15,3-1 0-15,0 3 0 0,-1-2 12 0,4 4 3 16,3-4 0-16,3 2 0 0,-1-3-32 0,1 1-8 16,3 2 0-16,-4-3 0 0,4 1 0 0,0 2 0 15,-1-3 0-15,-2 1 0 0,3-1 12 0,2 3-1 16,4-2-1-16,0-1 0 0,2 3 2 0,1 0 0 15,-1-2 0-15,-2 2 0 0,3 0 5 0,-4 0 2 0,4 3 0 16,-1-3 0-16,4 0-2 0,-3 0 0 0,2-2 0 16,1 2 0-16,-1-3-7 0,1 3-2 0,-1-2 0 15,1-1 0-15,6-2-8 0,-4 0 10 0,1-1-10 16,-4 1 10-16,-2-3-10 0,2 3 0 0,-2-1 0 0,3 1-11 16,-1 3 11-16,4-4 0 0,-4 4 8 0,-2-4-8 15,3 1 8-15,-4 2-8 0,1 1 8 0,2-1-8 16,1 3 0-16,-1-2 0 0,1-3 0 0,0 2 0 15,-1 0 0-15,-2 1 0 0,-4-1 0 0,1 1 0 16,0-1 0-16,-4-2 0 0,4 2 0 0,-6 3 0 16,2-2 0-16,-2-1 0 0,0 1 0 0,-4-1 0 15,1 0 0-15,-3 1 0 0,-1-1 0 0,1 1 0 0,0-4 14 0,-3 4-2 0,2-4 0 0,-2 4 0 16,-3-6 20-16,3 3 4 0,-4-1 1 0,1 4 0 31,0-6-37-31,0 2-13 0,-1 1 0 0,-2 0 0 0,3-3 23 0,-3 3 5 0,0-3 1 0,2 0 0 31,1 2-39-31,0-2-7 0,0 0-2 0,-1-2 0 0,4 2 32 0,-3 0 0 0,-9 2-8 0,3-2 8 16,-1 3 0-16,1-3 0 0,0 0 0 0,-6 3 0 0,0-1 0 16,0 1 0-16,5 0 8 0,-2-3-8 0,0-3 0 15,0 0 0-15,3 3 0 0,-1 0 0 0,1 0 0 16,0 0 0-16,0-2-8 0,3-1 8 0,5 3 0 0,-2 0 0 16,-6 0 0-16,0 0-9 0,3 3 9 0,-1-3 0 15,-5 2 0-15,0 1 0 0,0-3 0 0,-3 3 0 16,6-3 0-16,-7 0 0 0,-2 0 0 0,3 0 0 15,3 0 0-15,0 0 0 0,-3 0 0 0,0 2 0 16,-1-2 0-16,4 0 0 0,3 0 0 0,-6 3-10 16,0-3 10-16,0 0 0 0,3 0 0 0,-4 0 0 15,1-3 0-15,0 3 0 0,0 3 0 0,0 0-12 0,0-6 3 16,-3 3 0-16,-1-3 9 0,4 3-12 0,-3 0 12 16,3 0-12-16,-3 0 12 0,0 0 0 0,-3 0 0 15,3 0 0-15,-3-2 0 0,-1 2 0 0,1 0 0 16,0 0 8-16,3 0-8 0,-3 0 9 0,0 0-9 0,3-3 10 15,0 3-10-15,0 0 0 0,-1 0 9 0,4-3-9 16,0 6 0-16,0-3 0 0,0 0 0 0,0-3-12 16,3 3 12-16,-4-2-12 0,1-1 12 0,0 3-12 15,-3 0 12-15,0 0-12 0,-3 0 12 0,3-3-12 16,-6 1 12-16,0-1 0 0,2 3 0 0,-5 0 0 16,3 0 0-16,0 0 0 0,0-3 0 0,0 3 0 15,-3 0 0-15,0 0 8 0,3 0-8 0,0 0 11 16,-3 3-11-16,3-3 0 0,-9 0 0 0,6 0 0 15,3 0 0-15,-3 0 0 0,3 0 0 0,-3 0 0 0,-6 0 0 16,5 5 0-16,4-2 0 0,-3-3 0 0,-6 0 0 16,6 5 0-16,0-2 9 0,-3 2-9 0,-3-5 9 15,0 0-9-15,6 6 12 0,-6-6-12 0,6 5 9 0,0-2-9 16,0 2 0-16,0-2 9 0,3 3-9 0,3-1 0 16,3-2 0-16,0 2 0 0,2 0 0 0,1 1-9 15,-3-3 9-15,0-1-13 0,6 1 2 0,-3 2 1 16,-3-5 0-16,3 3 0 15,-7-3-41-15,1-3-8 0,-6 1-1 0</inkml:trace>
    <inkml:trace contextRef="#ctx0" brushRef="#br1" timeOffset="1.14212E6">18757 13146 576 0,'0'0'25'0,"0"0"6"0,0 0-31 0,9-8 0 0,-9-4 0 0,0 4 0 15,5-5 92-15,-5 5 12 0,0-4 2 0,0 8 1 16,0 4-95-16,0 0-12 0,0 0-17 0,0 0 4 15,0 0 13-15,0 0-9 0,-5-4 9 0,5 4-8 16,0 0 22-16,0 0 5 0,0 0 1 0,0 0 0 16,0 0 18-16,-9 4 4 0,0-4 1 0,9 0 0 15,0 0-15-15,0 0-2 0,0 0-1 0,0 0 0 16,0 0 6-16,0 0 1 0,0 0 0 0,0 0 0 16,0 0-20-16,0 0-3 0,0 0-1 0,0 0 0 15,0 0 37-15,-4-8 7 0,-1 3 2 0,5 5 0 16,0 0-13-16,0 0-2 0,0 0-1 0,0 0 0 0,0 0-3 15,0 0-1-15,5-8 0 0,-5 8 0 0,0 0-13 0,0 0-2 16,0 0-1-16,0 0 0 0,0 0-2 0,0 0-1 16,0 0 0-16,0 0 0 0,0 0-1 0,0 0 0 15,0 0 0-15,0 0 0 0,-14 4 1 0,5 0 0 16,0 1 0-16,-4-1 0 0,4 0 1 0,-5-4 0 16,1-4 0-16,4 4 0 0,-5-4 8 0,5 4 3 15,-4-5 0-15,-1 1 0 0,1 0 8 0,-1 4 1 16,-4 0 1-16,5-4 0 0,-1 4-10 0,1 0-3 15,-1 0 0-15,1 0 0 0,-1 4-6 0,5-4-2 16,0 0 0-16,-4 0 0 0,-5 0-16 0,4 0 10 16,1 0-10-16,-1 0 8 0,1 0-8 0,-1 0 0 0,5 0 0 15,-4 0 0-15,0-4 0 0,4 0 12 0,-5 0-12 0,5-4 12 16,0 4-12-16,0 0 0 0,0-5 0 0,-4 5 8 16,4 0-8-16,0 0 0 0,4-4 0 0,-8 4 0 15,4 0 0-15,0 0 0 0,0 4 0 0,4 0 0 16,-4-4 0-16,0 4 0 0,0 0 0 0,0 0 0 15,9 0 0-15,-9 4 8 0,0-4-8 0,0 0 8 16,0 0-8-16,0 0 0 0,0 0 0 0,0 0 0 16,0 0 0-16,0-4 0 0,5 0 0 0,-5 4 0 15,4-4 0-15,-4-1 8 0,0 1-8 0,0 0 0 16,5 0 0-16,4 4 0 0,-9-4 8 0,0-4-8 16,4 4 0-16,5 4 12 0,-9-4-12 0,9 4 12 15,-9 0 8-15,9 0 1 0,-9-4 1 0,0 4 0 16,0-4-11-16,0 4-3 0,0 0 0 0,0 4 0 15,-4 0-8-15,-1 4 0 0,5-8 9 0,-4 4-9 0,4 0 12 16,-5 0-3-16,1 0 0 0,4-4 0 0,-5 4-9 16,1-4 0-16,4 0 0 0,0 0 0 0,0 0 0 0,-5 0 0 15,5 0 0-15,0-4 0 0,0 0 0 0,1 0 0 16,-6 4 0-16,5-4 0 0,0 0 0 0,0 4 0 16,-4 0 0-16,8-4 0 0,-8 0 0 0,-1 4 0 15,1-4 0-15,-1 4 0 0,1 0 0 0,-1 0 0 16,1 0 0-16,-1 0 8 0,-4 4 7 0,5-4 1 15,-5 0 0-15,4 4 0 0,-4-4-16 0,5 4 0 16,-5-4 8-16,4 0-8 0,-4 0 0 0,5 0 9 16,-1 0-9-16,5 4 8 0,-4-4-8 0,-1 0 0 0,-4 0 0 15,5-4 0-15,4 4 0 0,-5-4 0 0,-4 4 0 16,5-4 0-16,4 0 0 0,0 0 0 0,-9 4 0 0,4-5 0 16,-4 5 0-16,5 0 0 0,-1 0 0 0,1 0 0 15,-10-4 11-15,6 8 0 0,3-4 0 0,-4 0 0 16,0 5-11-16,-4-5 0 0,4 0 0 0,0 0 0 15,4 0 0-15,-4 0 0 0,0 4 0 0,0-4 0 16,9 0 0-16,-9 0 0 0,0 0 0 0,0 0 0 16,5 0 0-16,-5 0 12 0,-5 0 0 0,5 0 0 15,-4-4 6-15,-1 4 2 0,10 0 0 0,-10 4 0 16,-4-4-20-16,5 0 0 0,4 0 0 0,0 0 0 16,-5 0 0-16,-4 0 0 0,0 0-13 0,9 0 5 15,0 0 8-15,-4-4 0 0,-9 4 0 0,8-5 8 16,10 5-8-16,-10 0 0 0,-4 0 0 0,0-4 0 15,0 4 0-15,0 0 0 0,5 4 8 0,-5-4-8 0,-5 0 0 16,10 0 0-16,-1-4 0 0,5 4 0 0,-9-4 8 16,9 4 1-16,0-4 0 0,0 4 0 0,0-4-9 0,0 0 0 15,0 0 0-15,0 0 0 0,5 4 0 0,-5-4 0 16,-9 0 0-16,9 0 0 0,0 4 0 0,0-5 0 16,-4-3 0-16,-5 4 0 0,0 4-10 0,4-4 10 15,10 4-13-15,-10-4 5 0,-4 0 8 0,5-4-13 16,8 8 5-16,-4-4 8 0,-9-5 0 0,5 9 0 15,-1-4 14-15,1 0-4 0,4 4-10 0,-5 0 0 16,1 0 0-16,-1 0 0 0,1 0 0 0,4-4 0 16,-5 4 0-16,1-4 0 0,4 4 0 0,-5-4-17 15,5 4 4-15,-4-4 1 0,0 4 12 0,4 0 16 16,0-4-3-16,-5 4-1 0,5 0-12 0,0-4-16 0,0 4 3 16,0-4 1-16,0 4 12 0,0-4 0 0,0-1 0 0,0 5 0 15,5 0 0-15,-5 0 0 0,0 0 0 0,0-4 0 16,-5 4 0-16,5 0 0 0,-4 0 0 0,4 0 0 15,0 0 0-15,0 0 0 0,0 0 8 0,0 0-8 16,4-4 8-16,1 0-8 0,-5 0 9 0,4 4-9 16,1-4 8-16,-5 4-8 0,4-4 0 0,-4 4 9 15,5 0-9-15,-1 0 10 0,-4-4-10 0,5 4 10 16,-5 0-10-16,5 0 0 0,-5 0 9 0,0 0-9 16,4 0 0-16,-4 0 0 0,0 0 0 0,5 0 0 15,-1 0 0-15,-4-4 0 0,0 4 0 0,5-4 0 16,-5 4 0-16,4 0-8 0,-8 0 0 0,4 0 0 0,4 0 8 15,-4 0 0-15,0 0 0 0,0 0 0 0,5 0 0 16,-5 0 11-16,0-4-3 0,0 4 0 0,0 0-8 16,0 0 0-16,0 0 0 0,0-4 0 0,4 4 0 15,-4-5-17-15,5 1 4 0,-1 0 1 0,-4 4 3 0,5 0 1 16,-1-4 0-16,1 0 0 0,0 0 8 0,4 0 0 16,-9 4 0-16,4-4 0 0,1 0 0 0,-1 4 14 15,1 0-2-15,-1 4 0 0,-4-4-12 0,9 0 0 16,-4 0 0-16,-1-4 0 0,-4 4 0 0,5 4 0 15,-1-4 0-15,1 0 0 0,-1 0 0 0,1 0 0 16,4 0 0-16,-5 0 0 0,5 0 0 0,0 0-13 16,-4 0 1-16,4 4 0 0,0-4 12 0,0 0 15 15,-5 0-3-15,1 0-1 0,4 0-11 0,0 0-16 0,0 0 4 0,0 0 1 0,-5 0 11 0,1-4 0 16,13 4 0-16,-5 0 0 0,-8-4 0 0,8 4 0 16,-4-4 0-16,9 4 0 0,0 0 0 0,-9 0-8 15,0 0 8-15,0 0-8 0,9 0 8 0,0 0-8 16,0 0 8-16,-9-4-8 0,0 4 8 0,9 0 0 0,0 0 0 15,0 0 0-15,-9-5 0 0,9 5 0 0,-9 0 0 16,9 0 0-16,-9-4 0 0,0 4 0 0,0 0 0 16,0 0 8-16,9 0-8 0,-9-4 9 0,9 4-9 0,-9 0 10 15,0 0-10-15,0 4 0 0,9-4 0 0,-9 0 0 16,9 0 0-16,-13 0 0 0,4 4 0 0,9-4 0 16,-9-4 9-16,9 4 3 0,-9-4 1 0,0 4 0 15,-4 0-25-15,4 0-4 0,0 0-2 0,0-4 0 16,-5 4 18-16,5 4 0 0,0-4-8 0,0 0 8 15,0 0 0-15,0 0-8 0,-4 4 8 0,4-4 0 16,0 4-14-16,-5-4 4 0,1 0 1 0,4 0 0 16,-5 5 9-16,5-5 0 0,0 0 0 0,0 0 0 15,-4 0 0-15,4-5 0 0,0 5 0 0,-5-4 0 16,5 0 0-16,0 0 0 0,0-4 0 0,-4 0 0 16,4 4 0-16,0 0 0 0,-5 0 0 0,5-1 0 0,-4-3 0 15,-1 8 0-15,5-4 8 0,-4 0-8 0,4 4 0 16,-5-4 0-16,-4 4 0 0,5-4-12 0,-1 4 12 15,1-4-13-15,-1 0 5 0,1 0 8 0,4 4-12 0,0-4 12 16,0-1-10-16,-5 1 10 0,1 4-13 0,4-4 3 16,-5 0 1-16,1 0 0 0,0-4 9 0,4 8 0 15,-9-8 0-15,4 4 0 0,1 0 0 0,-1-1 0 16,1 1 0-16,-5 0 0 0,4 4 0 0,1 0 0 16,-5 0 0-16,0 0 0 0,0 0 0 0,-5 4 0 15,5-4 0-15,-4 4-8 0,4 1 8 0,-5-5 0 16,5 4 0-16,0 0 0 0,0-4-8 0,-4 4 0 15,4 0 0-15,0-4 0 0,4 4 8 0,1 0 0 16,-5 0 0-16,4-4 0 0,1 4 0 0,4 0 0 0,-5-4 0 16,1 0-8-16,4 4 8 0,0-4 12 0,-5 5-2 15,1-5-1-15,-1 4-9 0,5-4 0 0,0 0 0 0,1 0 0 16,-1 0 0-16,0 0 0 0,9 0 0 0,0 0-11 16,0 0 11-16,0 0 0 0,0 0 8 0,0 0-8 15,0 0 0-15,0 0-8 0,0 0 0 0,0 0 0 16,13 4 8-16,0 0 0 0,-4 0 0 0,0 4 0 15,5-4 0-15,-1 4 9 0,-4-4-1 0,5 1-8 16,-5 3 8-16,4-4-8 0,1 4 0 0,4-4 0 16,-5 0 10-16,1 0-10 0,4 0 8 0,0 0-8 15,0 5 10-15,0-5-10 0,0 4 12 0,0-4-12 16,0 0 10-16,0 0-10 0,0 0 8 0,4 4-8 16,1-3 0-16,-1 3 8 0,1-4-8 0,4 4 0 15,-5-8 12-15,10 4-4 0,-1 0 0 0,5 0 0 0,-9 0-8 16,9 0 0-16,0 0 0 0,9-4 0 0,-5 5 0 0,1-5 0 15,-1-5 0-15,1 5 0 0,-1 0 0 0,1 0-11 16,-5 0 3-16,4-4 0 0,1 8 8 0,-5-4 0 16,4 0 0-16,1 5 0 0,-6-5 0 0,1 0 0 15,-4 4 0-15,-1-4 0 0,1 4 0 0,4-4 0 16,0 4 0-16,-5 0 0 0,1 0 0 0,-1 0 0 16,1 0 0-16,-1 0-8 0,1 0 8 0,-5 0 8 15,0 1-8-15,0 3 11 0,0-4-11 0,4 0 8 16,-4 0-8-16,0 0 8 0,-5 0-8 0,10 0 0 15,-5 0 0-15,4-4 0 0,-4 4 0 0,5 1 0 16,-5-1 0-16,4 0 0 0,-4 0 0 0,0 0 0 0,5-4 0 16,4 0 8-16,-9 4-8 0,0-4 0 0,4 0 0 15,-4 0 0-15,0 0 0 0,-4 4 0 0,4-4 0 16,0-4 0-16,4 4 0 0,-8 0 0 0,3 0 0 0,1 0 0 16,5 4 0-16,-5-4 0 0,4-4 0 0,1 4 0 15,-5 4 0-15,0-4 0 0,0-4-11 0,0 4 11 16,4 0 0-16,-4 4 12 0,0 0 0 0,0 0-1 15,0-4-11-15,0 4-11 0,-4 0 3 0,4 1 0 16,0 3 16-16,-5-4 3 0,10 0 1 0,-6 4 0 16,-3-4-12-16,4 0-17 0,0 0 4 0,4 5 1 15,-4-5 12-15,0 0 16 0,0 0-3 0,5-4-1 16,4 0-12-16,0 0-16 0,-5 0 3 0,1 4 1 16,-5 0 12-16,0 0 10 0,-5 0-2 0,1-4 0 15,-1 4-8-15,5-4-11 0,0 0 3 0,0 4 0 16,-9-4 8-16,4 4 0 0,10-4 0 0,-5 4 0 0,-5-4 0 15,5 0 0-15,0 0 0 0,5 5 0 0,-1-1 0 0,-4-4 0 16,0 4 0-16,9 0 0 0,9-4 0 0,-9 4-8 16,-9-4 8-16,5 0 0 0,4-4 0 0,0 4 0 15,0-4 0-15,-5 0 0 0,1 0 0 0,3-1 0 16,1 1 0-16,0 0 0 0,-9-4 0 0,9 4 0 16,-4 4 0-16,8-4 0 0,-8 0 0 0,4 0 0 15,-5 0 0-15,1 0 0 0,8 4 0 0,-4-4 0 16,-13-1 8-16,8 5-8 0,5 0 0 0,0 0-12 15,0 0 2-15,-5 0 0 0,1 0 10 0,-1 0 0 16,1 5 0-16,4-1 0 0,-9 0 0 0,0 0 0 16,0-4 0-16,0 4 0 0,0 0 0 0,-5 0 0 0,5 0 8 15,0 0-8-15,-4 0 0 0,4 0 0 0,-5-8 0 16,5 8 0-16,-4-4 0 0,-1 4 0 0,1-4 0 0,4 0 0 16,-5 5 0-16,5-5 0 0,0 4 0 0,0-4 0 15,0 0 0-15,0 0 12 0,0 4-2 0,-5-4-1 16,5 4-9-16,0-4 0 0,-4 0 0 0,-1 0 0 15,1 4 0-15,-1-4 0 0,-4 4 0 0,0 0 0 16,5-4 0-16,-10 4 0 0,5-4 0 0,0 4 0 16,-4-4 17-16,4 4 11 0,-5 0 3 0,5 1 0 15,0-5-31-15,0 0 8 0,5 0-8 0,-5 4 0 16,4 0 0-16,-4-4 0 0,0 4 0 0,0-4 0 16,0 0 0-16,4 4 0 0,-13 0 0 0,5-4 0 15,-5 4 0-15,4-4 0 0,-4 4 0 0,5 0 0 16,4-4 0-16,-5 4 9 0,-4-4-9 0,5 4 8 15,-1 1-8-15,5-1 10 0,-9-4-10 0,5 4 10 0,-5 0-10 16,4 0 0-16,-4-4 0 0,0 4 0 0,5 0 0 16,-5 0 0-16,4 0 0 0,1 0 0 0,-1 0 0 15,-4 1 0-15,5-5 0 0,-1 4 0 0,1 0 0 0,-5 0 0 16,4-4 0-16,-4 4 0 0,-9-4-13 0,9 0 5 16,0 4 8-16,0-4-13 15,0 0-31-15,0 0-5 0,-9 0-2 0,9 0 0 16,-9 0-123-16,5-4-25 0</inkml:trace>
  </inkml:traceGroup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E340A09-488A-4F73-A192-6AF22D768288}" emma:medium="tactile" emma:mode="ink">
          <msink:context xmlns:msink="http://schemas.microsoft.com/ink/2010/main" type="inkDrawing"/>
        </emma:interpretation>
      </emma:emma>
    </inkml:annotationXML>
  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  <inkml:trace contextRef="#ctx0" brushRef="#br0" timeOffset="185035.4583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  </inkml:traceGroup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60231777-A16F-42E5-9BF8-B5B1B1B78239}" emma:medium="tactile" emma:mode="ink">
          <msink:context xmlns:msink="http://schemas.microsoft.com/ink/2010/main" type="inkDrawing"/>
        </emma:interpretation>
      </emma:emma>
    </inkml:annotationXML>
  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23:21.66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41DBC9-0857-4EE9-BE0A-6A5EC09EBD9C}" emma:medium="tactile" emma:mode="ink">
          <msink:context xmlns:msink="http://schemas.microsoft.com/ink/2010/main" type="writingRegion" rotatedBoundingBox="2122,654 32037,-1297 33315,18296 3401,20248"/>
        </emma:interpretation>
      </emma:emma>
    </inkml:annotationXML>
    <inkml:traceGroup>
      <inkml:annotationXML>
        <emma:emma xmlns:emma="http://www.w3.org/2003/04/emma" version="1.0">
          <emma:interpretation id="{C50DE84D-9F86-47A7-B48A-AD3AC1023A22}" emma:medium="tactile" emma:mode="ink">
            <msink:context xmlns:msink="http://schemas.microsoft.com/ink/2010/main" type="paragraph" rotatedBoundingBox="2134,650 30506,-1090 30861,4695 2489,6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17A631-4A85-48A1-99E6-EDA44FB3F5E0}" emma:medium="tactile" emma:mode="ink">
              <msink:context xmlns:msink="http://schemas.microsoft.com/ink/2010/main" type="line" rotatedBoundingBox="2306,620 30602,-198 30646,1330 2351,2149"/>
            </emma:interpretation>
          </emma:emma>
        </inkml:annotationXML>
        <inkml:traceGroup>
          <inkml:annotationXML>
            <emma:emma xmlns:emma="http://www.w3.org/2003/04/emma" version="1.0">
              <emma:interpretation id="{105ACD1B-8A86-4880-BC5F-DB74EEB68BA8}" emma:medium="tactile" emma:mode="ink">
                <msink:context xmlns:msink="http://schemas.microsoft.com/ink/2010/main" type="inkWord" rotatedBoundingBox="2306,620 4936,543 4981,2073 2351,214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809 948 1681 0,'-17'-12'74'0,"12"4"16"0,-4 5-72 0,9 3-18 15,-4-8 0-15,4 8 0 0,0 0 48 0,-4-8 7 16,4 4 1-16,-9-8 0 0,9 12-7 0,0 0-1 0,0 0 0 0,0 0 0 16,0 0-24-16,0 0-4 0,0 0-2 0,0 0 0 15,0 0-18-15,0 0 0 0,0 0 0 0,0 12 0 16,0-8 10-16,0 8-2 0,0-5 0 0,0-7 0 15,4 12 14-15,1-4 2 0,-5-8 1 0,0 0 0 16,-5 8-2-16,5-8-1 0,0 0 0 0,0 0 0 16,0 0-3-16,0 0-1 0,0 0 0 0,0 15 0 15,0-15-18-15,0 0 0 0,-4 4 0 0,4-4 0 16,0 0 20-16,0 0 9 0,0 8 3 0,0-8 0 16,0 0-32-16,0 12 0 0,-5 3 0 0,5-3 0 15,-4 4 0-15,4 3 0 0,0-3 0 0,4 7 0 16,-4 1 0-16,0-1 0 0,5 0 0 0,-5 5 0 15,4-9 0-15,-4 8 0 0,0 1 0 0,0-5 0 16,0-3 0-16,0-1 0 0,-4-3 0 0,4-1 0 16,4-3 0-16,1-4 0 0,-5-8 0 0,4 12 0 0,0-1-16 15,-4-11 0-15,14 0 0 0,3 0 0 0,-4 0 2 0,9-11 1 16,-9-1 0-16,14-4 0 0,-14 1 13 0,9-5 16 16,0-3-3-16,-5-1-1 0,5 1 7 0,-9-8 1 15,5 0 0-15,-5 7 0 0,0-7-20 0,0 4 0 16,-4-8 0-16,4 7 0 0,-4 5 0 0,0 3 0 15,4-7 0-15,-9 15 0 0,5-7 0 0,-4 7 0 16,-1 4 0-16,-4 8 0 0,0 0 0 0,0 0 0 16,0 0 0-16,9 8 0 0,-5 4 0 0,5 7 0 15,-9-7 0-15,4 8 0 0,1 7 0 0,-1-8 0 16,-4 5 0-16,0 3 0 0,4-4 0 0,1-3 0 0,-1 3 0 16,1 5 0-16,-5-13 0 0,4 5 0 0,5-1 0 15,-5-3 0-15,5-1 0 0,0-3 0 0,-1-4 0 16,1 0 0-16,4-4 0 0,-4 3 0 0,0-7 0 15,8-11 0-15,-3 3 10 0,3-8-2 16,1 1 0-16,4-5 0 0,0-3-8 0,-5-4 0 0,5 3 0 16,4-7 0-16,-4 4 0 0,0-8 8 0,0 3-8 0,-4 1 8 15,-1 4-8-15,-3-4 0 0,-1-1 0 0,0 9 0 16,-4 4-9-16,-1-1-7 0,-3 4-2 0,-1 13 0 16,-4 3-186-16,0 0-38 15</inkml:trace>
          <inkml:trace contextRef="#ctx0" brushRef="#br0" timeOffset="417.4399">2081 897 1566 0,'0'0'69'0,"0"0"15"0,0 0-68 0,0 0-16 15,0 0 0-15,-4-8 0 0,0-3 74 0,4 11 11 16,0 0 3-16,-9 0 0 0,-4 0-29 0,4 8-6 16,0-1-1-16,0 9 0 0,5 0-24 0,-5 3-4 0,0 8-2 15,1-7 0-15,-1 7-13 0,0 4-9 16,5-11 12-16,-1 3-12 0,5 1 20 0,-4-1-2 0,4-3-1 0,-4-1 0 16,8-3-4-16,5 3-1 15,-5-3 0-15,0-5 0 0,5 1-12 0,0-4 0 0,4 0 0 0,0-4 0 16,-4 3 10-16,4-7-10 0,5 0 10 0,-1 0-10 15,5-7 12-15,-4-1-4 0,-1-4-8 0,5 0 12 16,-4 1-12-16,-1-1 0 0,-3-4 0 0,3-3 0 16,-8-1 15-16,0 1-3 0,-5-1-1 15,0 1 0-15,-4-1 25 0,0 1 4 0,0 3 2 0,-4-3 0 16,-5-8-21-16,1 7-4 0,-1 8-1 0,0-11 0 16,0 7 20-16,0 5 3 0,-4-5 1 0,4 4 0 15,1 8-32-15,-5 1-8 0,-5-5 0 0,5 4 0 16,0 4-32-1,4 0-8-15,-9 4-2 0,5 4-738 0,0-1-148 0</inkml:trace>
          <inkml:trace contextRef="#ctx0" brushRef="#br0" timeOffset="-1046.3618">-340 769 230 0,'0'0'10'0,"0"0"2"0,-9 0-12 0,0-4 0 0,0 4 0 0,9 0 0 16,-4-4 208-16,4 4 40 0,0 0 7 0,0 0 1 16,0 0-124-16,-9-8-26 0,0 0-5 0,9 8-1 15,5-12-40-15,-1 5-8 0,5 3-1 0,-5-8-1 16,5 4-18-16,0 0-3 0,4 1-1 0,0 3 0 16,0-8 0-16,0 4 0 0,5 0 0 0,-5 1 0 15,5-1-3-15,4 0-1 0,4-4 0 0,5 8 0 16,4-11-12-16,4 11-4 0,5-12 0 0,4 5 0 15,1-1-8-15,-1 0 0 0,5 5 0 0,-10-9 8 0,1 4-8 16,0 1 0-16,-4 3 0 0,4-4 8 16,-18 8-40-16,5 0-9 15,-1 4-2-15</inkml:trace>
          <inkml:trace contextRef="#ctx0" brushRef="#br0" timeOffset="-694.5501">169 133 1177 0,'-5'-4'25'0,"5"-8"6"0,5 1 1 0,-1-13 2 0,-4 13-34 15,9-1 0-15,-9-8 0 0,8 9 0 0,-3 3 100 0,4-4 12 0,-1 4 4 0,-8 8 0 16,9 4-67-16,0 0-13 0,0 8-2 0,-1 0-1 16,1 15-8-16,-9-4-1 0,0 8-1 0,0 8 0 15,0 12 17-15,-9-4 3 0,1 11 1 0,-5 1 0 16,-1 7-1-16,-3-3 0 0,-5 7 0 0,0-4 0 16,-4 4-21-16,8 4-4 0,-13 0-1 0,18-3 0 15,-9-1-5-15,14-8 0 0,-6 1-1 0,6-5 0 16,3-3 1-16,1-5 1 0,4-7 0 0,-5 0 0 15,5-4-37-15,0 0-7 0,5-8-1 0,-5 5-617 16,0-9-123-16</inkml:trace>
        </inkml:traceGroup>
        <inkml:traceGroup>
          <inkml:annotationXML>
            <emma:emma xmlns:emma="http://www.w3.org/2003/04/emma" version="1.0">
              <emma:interpretation id="{B7822C1D-9CC1-4243-8651-BFCB60B89519}" emma:medium="tactile" emma:mode="ink">
                <msink:context xmlns:msink="http://schemas.microsoft.com/ink/2010/main" type="inkWord" rotatedBoundingBox="6468,571 9145,493 9181,1746 6505,182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973.3205">5192 597 748 0,'0'0'33'0,"0"0"7"0,0 0-32 0,0 0-8 0,-4-8 0 0,4 8 0 16,-5-8 240-16,5 8 45 0,0-4 10 0,0 4 1 15,9-11-165-15,4 3-34 0,0-4-6 0,5 5-2 16,4-9-27-16,4 4-6 0,5 1 0 0,-1 3-1 15,10-12-38-15,-5 9-7 0,5-5-2 0,-5 4 0 16,4 1 21-16,-4 3 4 0,-4-8 1 0,0 12 0 16,-1-7-73-16,-3 3-14 15,-5 0-3-15,0 4-1 0,-9-4-128 0,4 4-26 0,10-7-5 16,-27 11-581-16</inkml:trace>
          <inkml:trace contextRef="#ctx0" brushRef="#br0" timeOffset="2225.6067">5521-82 1792 0,'0'0'40'0,"0"0"8"0,0 0 1 0,0 0 1 0,0 12-40 0,4 0-10 16,-4 7 0-16,5 1 0 0,-5-1 73 0,4 9 13 15,-4 3 2-15,0 0 1 0,0 4 12 0,0-4 3 16,-9 16 0-16,9-12 0 0,-4 16-58 0,0-12-11 0,-1 8-3 0,5-4 0 15,5 0 0-15,-5 3 0 16,-5-7 0-16,10 4 0 0,-1-8-32 0,0 0 0 0,-4 8 0 0,5-15 0 31,-1 7-35-31,1-4-13 0,-5 0-4 0,0 0 0 16,-5 0-168-16,5-3-33 0,-9 26-7 0,9-22-2 0</inkml:trace>
          <inkml:trace contextRef="#ctx0" brushRef="#br0" timeOffset="2647.4714">6394 492 1645 0,'13'-20'72'0,"-8"5"16"0,-1 11-70 0,5-16-18 15,-5 9 0-15,1-5 0 0,-1 4 76 0,0 1 11 16,-4-1 2-16,0 4 1 0,-4 0-26 0,4 0-6 16,0 1-1-16,0 7 0 0,-9-4-21 0,0 4-5 15,1 4-1-15,-6 3 0 0,1-3-11 0,0 8-3 16,-4 0 0-16,-1 7 0 0,0-7-4 0,1 4-2 16,-1 3 0-16,1 4 0 0,-1 5-10 0,5-9 0 15,-4 9 0-15,8-5 0 0,4 0 0 0,1 1 0 16,4-1 0-16,0 4 0 0,0-3 0 0,9-5 0 15,-5-7 0-15,1 7 0 0,3-3 0 0,1 0 0 16,0-5 8-16,0 5-8 0,-1-8 28 0,-3 3 0 16,-1-3 0-16,1 0 0 0,-5-8-13 0,0 12-3 0,0-1 0 0,-5 5 0 15,1-8 7-15,-1 7 1 0,-3 1 0 0,-6 0 0 16,1 3 9-16,-4 1 3 0,-1-5 0 16,1 5 0-16,-5-1-20 0,0 1-4 0,0-1-8 0,-4 1 12 31,-5 3-95-31,5 1-19 0,-5-5-4 0,-4 1-1006 0</inkml:trace>
          <inkml:trace contextRef="#ctx0" brushRef="#br0" timeOffset="1378.8673">4078 527 946 0,'0'0'42'0,"0"-8"9"0,-5 0-41 0,5 0-10 0,5 1 0 0,-5 3 0 16,0 4 130-16,0-12 24 0,-5 4 5 0,5 8 1 15,0 0-61-15,0-8-12 0,-4 1-3 0,4 7 0 16,0 0-64-16,0 0-20 0,-9-4 8 0,9 4-8 16,0 0 15-16,-9 4-2 0,-4 0 0 0,-4 7 0 15,-5-3 2-15,4 8 0 0,-4-5 0 0,0 5 0 16,0 0-15-16,5 3 11 0,-1-7-11 0,1 3 10 15,-1 1-10-15,5-1 8 0,0 1-8 0,0 4 8 16,4-5 7-16,4 1 1 0,-3 3 0 0,3-7 0 16,5 7-26-16,-4-3-5 0,4 0-1 0,4-1 0 15,5 5 16-15,0-5-9 0,0-3 9 0,8 8-8 16,-4-13-7-16,9 5-1 0,0 0 0 0,4-4 0 0,1-1 8 0,-1 5 8 16,5-8-13-16,0 8 5 0,-1-1 8 15,-3 1 0-15,-10 0 0 0,5 3 0 0,-4-7 0 0,-1 4 9 16,-8-4-1-16,0 3-8 0,-5-3 36 0,0 4 0 15,-12-8 0-15,3 4 0 0,-3-1 6 0,-1 5 2 16,-4-4 0-16,-5 4 0 0,-4-5-6 0,5 5-1 16,-5 4 0-16,-5-12 0 0,1 3-19 0,-5 1-4 15,9 0-1-15,0 4 0 0,5-12-13 0,-1 7-8 16,1-3 8-16,4 4-13 16,-1-8-45-16,-3 4-9 0,4-4-1 0,0 0-584 15,4 4-117-15</inkml:trace>
          <inkml:trace contextRef="#ctx0" brushRef="#br0" timeOffset="1743.9623">4503 952 1170 0,'0'0'52'0,"0"0"10"0,0 0-50 0,13 0-12 0,-4 0 0 0,4-4 0 16,0 0 89-16,5-4 15 0,-5 0 4 0,5-3 0 15,-1 3-34-15,1-4-6 0,-1 1-2 0,1-1 0 16,-1-4-26-16,1 5-6 0,0-9-1 0,3 1 0 16,-3-1-1-16,0 4-1 0,-5 5 0 0,0-9 0 15,0 1-3-15,0-1 0 0,-4 1 0 0,0-1 0 0,-5 5 5 0,5-1 1 16,-9 4 0-16,0-3 0 0,0 7-8 0,-4-4-2 16,-1 4 0-16,-4-3 0 15,-4 3-11-15,0 8-2 0,0-12-1 0,-5 12 0 0,1 0-10 0,-1 12 0 16,1-8 0-16,-5 11 0 0,4-7 0 0,-4 8 0 15,0 7 0-15,0 1 0 0,5 11 0 0,-1-8 16 16,1 4 0-16,4 4-1 0,4 0-15 0,4 1 11 16,-3 3-11-16,8-16 10 0,0 8-10 0,8-7 0 15,1-5 9-15,4 1-9 0,0-1 0 0,5-3 0 16,0-5 0-16,4-7-12 16,-5 4-96-16,9-4-19 0,5-4-4 0,0-4-815 0</inkml:trace>
        </inkml:traceGroup>
        <inkml:traceGroup>
          <inkml:annotationXML>
            <emma:emma xmlns:emma="http://www.w3.org/2003/04/emma" version="1.0">
              <emma:interpretation id="{3DB308D1-E0E5-40B3-96FA-53F31DB9B7AD}" emma:medium="tactile" emma:mode="ink">
                <msink:context xmlns:msink="http://schemas.microsoft.com/ink/2010/main" type="inkWord" rotatedBoundingBox="11322,777 12893,731 12915,1488 11344,153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82.1706">8618 492 806 0,'0'0'72'0,"0"-12"-58"0,0 4-14 0,-4-3 0 15,4 3 93-15,0-4 16 0,0 4 3 0,4 0 1 16,-4 1-4-16,0 7-1 0,0 0 0 0,0 0 0 16,0 0-33-16,9 4-7 0,4 7-2 0,-4-3 0 15,0 12-28-15,4-1-6 0,-4 1 0 0,4 7-1 0,0 4-5 0,0-4-1 16,-8-3 0-16,8 3 0 0,-4 0 4 0,-1 1 1 15,1-5 0-15,0-4 0 0,-5 1-11 0,1-4-3 16,4-1 0-16,-5-3 0 0,0-4 4 0,-4-8 1 16,0 0 0-16,0 0 0 0,0 0-6 0,0 0-2 15,0 0 0-15,0 0 0 0,13-8 9 0,-4 0 2 16,0 0 0-16,4-3 0 0,-4-9-4 0,0 4 0 16,4-3 0-16,0-1 0 0,0-3-20 0,0 4 0 15,1-9 0-15,3 5 0 0,-4-1 0 0,5 5-20 16,-5-8 4-16,0 7 1 0,0 5 15 0,-4 3 0 15,0 0 0-15,0 4-9 0,-9 8 9 0,0 0 0 16,0 0 0-16,0 0-8 0,0 0 8 0,4 16 0 16,0 0 0-16,1 3 0 0,-5 5 0 0,4-5 0 0,1 0 0 15,-1 9 0-15,0-9 0 0,1 1 0 16,-1-5 0-16,0 9 0 0,5-16 0 0,-4 7 0 16,3 1 0-16,1-12 0 0,0 3 0 0,0 1 0 0,-9-8 0 0,8 0 0 15,1 0 11-15,0 0-3 0,0 0 0 0,4-8 0 16,-4 1 16-16,0 3 4 0,4-8 0 0,-5 4 0 15,1-11 11-15,4 7 2 0,-4-7 1 0,0 3 0 16,0-4-25-16,-1 1-5 0,6-1 0 0,-6-11-1 16,1 4-1-16,4 4 0 0,-4-1 0 0,0-7 0 15,4 4-2-15,0-8 0 0,0 7 0 0,1 5 0 16,-1-8-18-16,0 7-4 0,0 1-1 0,0 0 0 16,0-1-25-16,1 5-4 15,-1-1-2-15,0 8-743 0,0 9-149 0</inkml:trace>
          <inkml:trace contextRef="#ctx0" brushRef="#br0" timeOffset="4325.1114">9812 776 864 0,'0'0'76'0,"0"0"-60"15,0 0-16-15,0 0 0 0,0 0 152 0,0 0 28 0,0 0 6 0,0 0 1 16,0 0-84-16,0 0-17 0,13-4-3 0,0-3-1 16,0 3-18-16,5-8-4 15,-5 4-1-15,4-7 0 0,1 3-14 0,0 0-2 0,-1-7-1 16,5 3 0-16,-4 1-2 0,-1-1 0 16,1-4 0-16,-1 5 0 0,-4-1 0 0,1-3-1 0,-6-1 0 0,-3 5 0 15,-1-9-30-15,-4 9-9 0,0-13 0 0,-4 5 0 16,4 0 12-16,-5-1-12 0,1 5 12 0,4-1-12 15,-4 1 0-15,4 11 0 0,-5-12 0 0,5 13 0 16,-4-1 0-16,4 8 0 0,0 0-10 0,0 0 10 16,-9 0-8-16,0 4 8 0,-4 7 0 0,4-3 0 15,-4 12 0-15,-4-1 0 0,3 5 0 0,1 3 0 16,-4 0 0-16,4 1 0 0,-5 3 0 0,5-8 0 16,0 4 0-16,4-3 15 0,-4 7-3 0,4-12 0 15,0 5 0-15,5-5 0 0,-1 5 0 0,5-5 0 16,5 1-12-16,-1-1 9 0,1 1-9 0,3-9 8 0,6 1-8 15,3 4 0-15,5-5 9 0,4 5-9 0,5-8 0 0,0 4 0 16,4-5 0-16,0-3 0 16,4 4-103-16,5 0-15 0,-4 4-3 0</inkml:trace>
        </inkml:traceGroup>
        <inkml:traceGroup>
          <inkml:annotationXML>
            <emma:emma xmlns:emma="http://www.w3.org/2003/04/emma" version="1.0">
              <emma:interpretation id="{D182157D-43B8-4BEC-8596-2A7E2FCD066A}" emma:medium="tactile" emma:mode="ink">
                <msink:context xmlns:msink="http://schemas.microsoft.com/ink/2010/main" type="inkWord" rotatedBoundingBox="14649,492 19123,363 19152,1371 14678,150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97.6588">12782-78 1681 0,'0'0'36'0,"4"-7"8"0,9-1 2 0,1-4 2 0,-6 4-38 0,1-3-10 0,0 3 0 0,-9 8 0 15,9-4 88-15,-9 4 16 0,0 0 4 0,9 12 0 16,-5-5-72-16,5 9-13 0,-5 3-3 0,-4 1-1 16,4 7 24-16,-4 1 5 0,5 3 0 0,-5 4 1 15,0 0-28-15,0 4-5 0,4 0-2 0,1 4 0 16,-5 0 16-16,8-4 3 0,-8 4 1 0,5 0 0 15,4-4-34-15,-9-4 0 0,4 0 0 0,-4-8 0 16,0 0 0-16,0 4 0 0,-4-11 0 0,-5-1 0 0,4-3 0 16,1 0 0-16,0-5 0 0,-1 1 0 0,5-8 0 15,0-4 0-15,-9 8 0 0,9-8 0 0,-8 0 13 0,3-12-4 16,1 4-1-16,0-3 0 0,4-1-8 0,-5-4 0 16,5-3 0-16,0-1 0 0,5-3 0 0,3 0 8 15,1-1-8-15,4 5 8 0,5-1-8 0,-1 5 0 16,1-1 0-16,-1 8 0 0,1 4 0 0,0-4 0 15,-1 5 0-15,1 3 0 0,-1 3 0 0,1 5 0 16,-1 0 0-16,1 4 0 0,-5-4 9 0,0 3-9 16,-4 1 10-16,4 4-10 0,-4-1 0 0,4 1 0 15,-4-1 0-15,0 5-10 16,-5-1-142-16,-4 1-29 0</inkml:trace>
          <inkml:trace contextRef="#ctx0" brushRef="#br0" timeOffset="6020.526">13809 433 1652 0,'8'-31'36'0,"-3"15"8"0,-1-3 2 0,9-1 0 0,-4 1-37 0,0-1-9 0,-5 1 0 0,5 3 0 16,-5-3 71-16,-4 3 12 0,-4 5 2 0,4-5 1 15,-4 8-32-15,-5-7-6 0,0 11-2 0,0-4 0 16,0 0-15-16,-4 4-3 0,-4 4-1 0,4 4 0 15,-5 4-3-15,-4 4-1 0,5 3 0 0,-5 1 0 16,4 3-11-16,-4 5-1 0,5 3-1 0,-1 12 0 0,1-12-2 16,-1 12 0-16,0-11 0 0,5 7 0 0,4 0-8 15,1-12 0-15,-1 8 0 0,5 0 0 16,4-11 0-16,0-1 0 0,0-3 0 0,4-4 0 0,0-1 0 16,5 1 0-16,-5-8 0 0,10 0 0 0,-1-4-9 0,4-4 9 15,1 0-12-15,-1-4 12 0,5-7 0 0,-4 3 0 16,4-4 12-16,-5-3-3 0,1-1-9 0,-5-11 0 15,5 4 0-15,-5 0 0 0,0-4 8 0,0 3-8 16,-4-11 0-16,4 4 8 0,0 4-8 0,-4 4 12 16,0-1-12-16,-5 9 12 0,1 7 8 0,-5 12 1 15,8-8 1-15,-8 8 0 0,0 0-22 0,0 0 0 16,0 0 0-16,0 20 0 0,0-1 0 0,0 5 0 16,0-5 0-16,0 12 0 15,0-7-19-15,-4-1-8 0,4 5-1 0,-4 3-1 16,4-8-124-16,-5 4-25 0</inkml:trace>
          <inkml:trace contextRef="#ctx0" brushRef="#br0" timeOffset="5190.747">12216 340 666 0,'0'0'29'0,"4"-4"7"15,5-4-36-15,-4 0 0 0,3 0 0 0,-3-3 0 0,3 3 114 0,1-4 16 16,0 0 3-16,0-3 1 0,-5 3-14 0,1 0-4 15,-1 1 0-15,0-1 0 0,-4 8-41 0,-4-8-9 16,4 9-2-16,0 3 0 0,-4 0-16 0,-10 0-3 16,1 3-1-16,-4 9 0 0,4-4-3 0,-9 8-1 15,0 7 0-15,-5 8 0 0,5 4 4 16,0 0 0-16,-4 8 0 0,4-4 0 0,0 0-26 16,5-4-5-16,-5 4-1 0,4 0 0 0,5-8 6 0,4 1 1 15,1-5 0-15,3 0 0 0,5 1-5 0,0-5-1 16,5 0 0-16,3 1 0 0,5-5-13 0,-4-3 0 15,4-4 0-15,5-5 0 16,8 5-39-16,-4-4-4 0,5 4-1 0,-1-12-643 16,9 7-129-16</inkml:trace>
          <inkml:trace contextRef="#ctx0" brushRef="#br0" timeOffset="6454.3639">14217 269 1094 0,'8'-7'97'16,"1"-5"-77"-16,4 4-20 0,0 4 0 15,5 0 220-15,-5 0 41 0,0 4 8 0,0 8 2 16,1-4-161-16,-1 8-32 0,0 3-6 0,-4 5-2 0,4-12-45 0,0 11-9 16,-4-3-1-16,4-1-1 0,-4 1 14 0,0 4 4 15,-1-9 0-15,5 9 0 0,-8-12-20 0,4 3-3 16,-9-11-1-16,8 8 0 0,-8-8 3 0,0 0 0 16,0 0 0-16,0 0 0 0,5 12-11 0,-5-12 0 15,0 0 0-15,0 11 0 0,0-11 0 0,0 8 10 16,0-8-10-16,-5 8 10 0,5-8-10 0,-4 12 0 15,4-12 0-15,0 0 0 0,0 0 8 0,0 0 0 16,0 0 0-16,0 0 0 0,0-12-8 0,4 4 0 16,1-7 0-16,4-1 0 0,-1-3 0 0,1-1 0 15,4 1 0-15,0-5 0 0,5-3 28 0,-5 3 3 16,9-3 1-16,-4 4 0 0,-1 3-32 0,5 1 0 16,-4 7 0-16,4 0 0 0,-9 5 0 0,0 3 0 15,0 4 0-15,-4 0 0 0,0 4 0 0,-1 3 0 16,6 5 0-16,-6 4 0 0,-3-1 0 0,4 5 0 0,-5 3 0 0,5 4 0 15,-1-7 0-15,-3 3 0 0,-1 5 0 0,1-1 0 32,3 0-25-32,1-3-5 0,0-1-1 0,-5-3 0 15,-4 3-155-15,5-7-31 0</inkml:trace>
          <inkml:trace contextRef="#ctx0" brushRef="#br0" timeOffset="7181.5227">15537 308 1335 0,'18'-15'59'0,"-10"11"13"0,1-8-58 16,4 4-14-16,-8 1 0 0,4-1 0 0,-1 4 54 0,-3-12 8 15,3 9 2-15,-3-1 0 0,-5 8 9 0,0 0 3 16,0-12 0-16,0 8 0 0,-5-4-10 0,1 1-2 15,4 3 0-15,0 4 0 0,-9-8-12 0,5 4-4 16,-9 0 0-16,0 4 0 0,-1 0-25 0,1 4-6 16,0 0-1-16,-4 4 0 0,-5-1-16 0,0 5 10 15,4 4-10-15,-4 3 8 0,0 1-8 0,0-1 0 16,5 1 0-16,4-1 8 0,-1 1-8 0,1-1 0 16,5-3 0-16,3 7 8 0,1-11-8 0,-1 4 0 15,5-5 0-15,0 1 0 0,0-12 0 0,0 0 0 16,0 0 0-16,0 0 0 0,9 8 0 0,-9-8 0 0,9 4 0 15,8 0 0-15,-3-8 0 0,-1 0 0 0,4 4 0 16,1-12 0-16,4 4 0 0,-5-7-11 0,1-1 11 16,-1 8-8-16,5-11 8 0,0 7 0 15,-4 0 0-15,4 1 0 0,-5-1 0 0,1 0 8 0,-1 4-8 0,-3 1 0 16,-1 3 0-16,0 0 8 0,-4 4-8 0,4 0 0 16,-13 0 0-16,9 4 0 0,-1 0 0 0,1 3 0 15,-4 1 8-15,-1 4-8 0,0-4 8 0,1 3-8 16,4 5 0-16,-9 0 0 0,4-1 0 0,-4-3 0 15,0 4 0-15,-4-1 0 0,4 1 0 0,0 3 0 16,-5 1 11-16,1-1-3 0,-5 1 0 0,0-1 0 16,-4 1-8-16,-4-1 0 0,-1 1 0 0,-4-1 0 15,0 1 26-15,-4 3 3 0,4-3 1 0,0-1 0 16,4-3-30-16,-4-1 0 0,5-3 0 0,4 0 0 0,0-5 0 0,-1-3-10 16,6 4 2-16,-6-4 0 0,10 0 8 0,-5-4 0 15,1 0 0-15,8 0 0 0,0 0 0 0,-9-8 0 16,4 8 0-16,5 0 0 0,0 0 0 0,0 0-10 15,0-8 10-15,0 8 0 0,0 0-11 0,0-7 11 16,5-1-10-16,-1-4 10 0,9 8-8 0,-4 0 8 16,0-7 0-16,0 3-9 0,4 0 9 0,-4 4-10 15,-1-4 10-15,1 8-10 0,0-8-5 0,-9 8-1 16,0 0 0-16,9-3 0 0,4-5 4 0,-9 8 0 16,5-8 0-16,0 4 0 0,-9 4 12 0,9 0 0 15,4-4 0-15,-5 0 0 0,-8 4 0 0,18 0 0 16,-5 0 0-16,5 0 0 0,-5-4-9 0,4 4 1 15,1-4 0-15,0 4 0 16,-1 0-122-16,-4 0-24 0,18-3-5 0,-9 3-1 0</inkml:trace>
          <inkml:trace contextRef="#ctx0" brushRef="#br0" timeOffset="7976.2948">16002 601 288 0,'0'0'25'0,"0"0"-25"0,0 0 0 0,0 0 0 16,0 0 187-16,0 0 32 0,0 0 6 0,0 0 2 15,0 0-115-15,0 0-22 0,0 0-5 0,0 0-1 0,9 0-35 16,4 0-7-16,5-4-2 0,4 4 0 0,-5-12-4 0,5 4-2 16,0 1 0-16,4-1 0 0,-4 4-15 0,5-12-3 15,-1 13-1-15,0-13 0 0,-4 4 39 0,0 1 8 16,0 3 2-16,-4-4 0 0,-1 4-20 0,-4-7-4 15,0 3-1-15,-4 0 0 0,0-3-1 0,0-1 0 16,0 0 0-16,-5 1 0 0,-4-1-3 0,4 8-1 16,-8-7 0-16,4 3 0 0,0 0-16 0,-4 1-3 15,-1 3-1-15,-4-4 0 0,5 4-14 0,0 1 8 16,-5 3-8-16,4 0 0 0,-3 4 0 0,-1 0 0 16,-4 0 0-16,0 4 0 0,-1 0 36 0,1 3 2 15,-4 13 0-15,4-12 0 0,-5 7-20 0,5 5-4 16,0-5-1-16,-5 9 0 0,5-1 15 0,4-3 4 15,0 3 0-15,1-3 0 0,8 3-20 0,-5-3-4 16,5-1-8-16,5 4 12 0,3-3-12 0,-3-1 0 16,8 1 0-16,-4-5 0 0,4 5-11 0,0-4 11 0,0-1-10 0,5 1 10 31,-1-8-159-31,1 7-25 0,4-7-6 0,0 0-1 0</inkml:trace>
        </inkml:traceGroup>
        <inkml:traceGroup>
          <inkml:annotationXML>
            <emma:emma xmlns:emma="http://www.w3.org/2003/04/emma" version="1.0">
              <emma:interpretation id="{A9C68E13-9E7F-43E5-A038-95CD3545CA80}" emma:medium="tactile" emma:mode="ink">
                <msink:context xmlns:msink="http://schemas.microsoft.com/ink/2010/main" type="inkWord" rotatedBoundingBox="21485,547 24736,453 24759,1282 21509,137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479.6464">19916 433 1785 0,'0'-11'159'16,"0"3"-127"-16,0-4-32 0,0 4 0 16,0 8 60-16,0 0 5 0,0 0 2 0,0 0 0 0,0 0-3 0,0 0 0 15,0 0 0-15,0 0 0 0,-9 0-48 0,0 8-16 16,0 4 10-16,-4-4-10 0,4 3 12 0,1 9-4 15,-1-12 0-15,-4 11 0 0,8-3 0 0,-4-1-8 16,5-3 12-16,0 4-4 0,4-5-8 16,0 5 0-16,4-5 0 0,0-3 0 0,1 4 0 0,4-4 0 15,-1-4 0-15,6 3 0 0,-1 1 0 0,0-8 0 16,4 0 0-16,1 4 0 0,0-8 0 0,-1 4 0 16,5-8 0-16,-4 1 0 0,-1-1 0 0,1 4 0 15,-1-12 0-15,-4 5 0 0,5-1 0 0,-5-4 0 16,-4 1 0-16,4-5 0 0,-4 5 8 0,0-5-8 15,-9 1 8-15,0-9-8 0,0 1 12 0,0 4-4 16,-9-1 0-16,0 9 0 0,-4-5 20 0,0 12 3 16,-5-11 1-16,1 11 0 0,3 4-20 0,-3 4-3 15,4 0-1-15,-5 4 0 16,5 4-38-16,-4 0-8 0,3 3-2 0,1 1-681 0,0 8-137 0</inkml:trace>
          <inkml:trace contextRef="#ctx0" brushRef="#br0" timeOffset="10144.9705">20346 238 1555 0,'17'-19'68'0,"-8"11"16"0,4 0-68 15,0-7-16-15,5 3 0 0,-1 4 0 0,5 4 115 0,-4 4 19 16,-1 0 4-16,5 0 1 0,-4 8-67 0,-1 4-12 15,1-12-4-15,-1 7 0 0,1 9-28 0,0-4-7 16,-5-1-1-16,-4 9 0 0,4-12-6 16,-9 7-2-16,5 1 0 0,-5-4 0 0,-4 3 16 0,5 1 4 15,-5-1 0-15,-5-3 0 0,1 0-20 0,-1 0-3 16,-3-1-1-16,-5 1 0 0,-1 0-8 0,1 3 8 16,-4-11-8-16,-1 12 8 0,5-16-8 0,-5 8 0 15,5 3 0-15,0-7 0 0,0 0 8 0,4 0 0 16,0-4 0-16,9 0 0 0,0 0-8 0,0 0 0 15,0 0 0-15,0 0 0 0,0 0 0 0,0 0 0 16,0-8 0-16,9 4 0 0,-4-11 0 0,3-1 8 16,-3 0-8-16,8 5 8 0,0-17-8 0,0 9 0 15,5-1 0-15,-1 1 0 0,1-8 8 0,-1 7 0 16,5 1 0-16,0 7 0 0,5 0-8 0,-1 1 0 16,-4 3 0-16,4 0 0 0,-4 4 0 0,0 4 0 0,-4 0 0 15,4 4 0-15,-5 4 8 0,1 0 5 0,-1-1 2 16,1 9 0-16,-1-8-15 0,-4 7 0 0,1 1 0 15,3-8 0-15,-4 11 0 0,-4 1-12 0,0-9 3 0,0 5 0 16,-5-4 9-16,0-1 11 0,-4 1-3 0,-4 4 0 16,4-8-8-16,0-8 0 0,0 0 0 0,-9 11 0 15,-4-7 8-15,4 4-8 0,-4 0 8 0,4-8-8 16,1 4 10-16,-6-4-10 0,14 0 12 0,0 0-12 16,0 0 10-16,-4-4-10 0,-5-4 8 0,5 0-8 15,4 4 8-15,0-7-8 0,0-5 0 0,4 4 8 16,1-7-20-16,3-1-4 0,1-3 0 0,4 3-1 15,-4-3 17-15,9 3 0 0,-1 1 0 0,5-1 0 16,-4 1 8-16,4 11 4 0,0-7 2 0,0 3 0 16,-5 0-14-16,-4 12 0 0,5-8 0 0,-5 8 0 0,-4 0 0 0,4 8 0 15,-4 0 0-15,-1 4 0 0,1-5 0 0,-4 5 0 16,3 4 0-16,-3 3 0 0,-1-3 0 0,1 3 0 16,-1 1 0-16,0-1 0 0,1 5-8 0,-5-1-5 15,4 1-1-15,-4-1-778 16,0 4-155-16</inkml:trace>
          <inkml:trace contextRef="#ctx0" brushRef="#br0" timeOffset="9079.4879">19337 43 518 0,'0'0'46'0,"0"-4"-37"0,0-7-9 0,4 3 0 15,-4 0 104-15,0 0 20 0,4 4 3 0,-4-11 1 16,0 11-20-16,0-8-3 0,0 4-1 0,-4-3 0 16,4 3-36-16,-4 4-7 0,-5 0-1 0,-4 0-1 15,4 8-22-15,-13 0-4 0,4 4-1 0,-8-4 0 16,-5 7 20-16,1 1 3 0,-6 4 1 0,1 3 0 16,-4 1-7-16,-1-1-1 0,5 5 0 0,-4-1 0 15,4 8-28-15,8-11-7 0,1-1-1 0,4 1 0 16,5-1-4-16,3 1-8 0,1 7 11 0,0-8-11 0,9-7 0 15,4 4 0-15,-5 3 0 0,10-7 0 0,-1 0 0 0,5-1 0 16,0 1-10-16,4 0 10 0,4-4-11 16,5 3 3-16,9-3 0 0,-5 4 0 0,5-1 8 0,0 1 0 15,4 4 0-15,-4-8 0 0,-1 7 0 0,-3 1 0 16,-1-5 0-16,5 5 0 0,-9 4 0 0,-5-13 0 16,-8 5 0-16,0 7 0 0,-5-7 0 0,0 0 0 15,-4 3 0-15,0-7 0 0,-4 4 12 0,-5 0 5 16,5-8 1-16,-9 3 0 0,4 1 13 0,-4 0 2 15,0 0 1-15,-1 0 0 0,-3 3-34 0,-1-3 0 16,1-4 0-16,-1 8 0 16,-4-5-22-16,0 5-11 0,0-8-3 0,1 8-611 15,3-4-122-15</inkml:trace>
          <inkml:trace contextRef="#ctx0" brushRef="#br0" timeOffset="10512.9807">21587 519 979 0,'9'-4'87'0,"9"-4"-70"0,-1 1-17 0,1 3 0 15,-1 0 170-15,5 4 30 0,0-12 7 0,0 4 1 16,-4-3-70-16,3 3-14 0,1-4-2 0,0 4-1 16,-4-3-40-16,-1-5-8 0,-3 4-1 0,3-7-1 15,-4 3-30-15,0 4-5 0,1-7-2 0,-1 3 0 16,-4 1-17-16,-1-1-3 0,1 4-1 0,0-7 0 16,0-1-5-16,-5 5-8 0,0 3 11 0,1 0-11 15,-5-3 10-15,0 3-10 0,-5 0 8 0,5 5-8 16,-8-1 0-16,-1 4 8 0,-4 0-8 0,-5 0 0 15,-4 8 0-15,0 0 0 0,-4-4 8 0,-5 12-8 16,5-5 0-16,0 5 10 0,4-4-10 0,0 8 10 0,4-1-10 16,5 1 0-16,0 3 0 0,8 1 8 0,1-1-8 0,4 1 0 15,9-1 0-15,0 1 0 0,-1-1 0 0,10-3 0 16,4 7 0-16,0-3 0 0,4-9-11 0,5 5 11 16,0 4-8-16,-1-5 8 15,10 1-156-15,-5-1-25 0,-4 1-6 0,8 3-1 0</inkml:trace>
        </inkml:traceGroup>
        <inkml:traceGroup>
          <inkml:annotationXML>
            <emma:emma xmlns:emma="http://www.w3.org/2003/04/emma" version="1.0">
              <emma:interpretation id="{AECA6D62-CF32-471B-A0BB-13B90AB00E03}" emma:medium="tactile" emma:mode="ink">
                <msink:context xmlns:msink="http://schemas.microsoft.com/ink/2010/main" type="inkWord" rotatedBoundingBox="26423,292 30612,171 30641,1150 26451,1271"/>
              </emma:interpretation>
              <emma:one-of disjunction-type="recognition" id="oneOf5">
                <emma:interpretation id="interp5" emma:lang="" emma:confidence="0">
                  <emma:literal>1 s.</emma:literal>
                </emma:interpretation>
                <emma:interpretation id="interp6" emma:lang="" emma:confidence="0">
                  <emma:literal>ell.</emma:literal>
                </emma:interpretation>
                <emma:interpretation id="interp7" emma:lang="" emma:confidence="0">
                  <emma:literal>elf.</emma:literal>
                </emma:interpretation>
                <emma:interpretation id="interp8" emma:lang="" emma:confidence="0">
                  <emma:literal>ems.</emma:literal>
                </emma:interpretation>
                <emma:interpretation id="interp9" emma:lang="" emma:confidence="0">
                  <emma:literal>else</emma:literal>
                </emma:interpretation>
              </emma:one-of>
            </emma:emma>
          </inkml:annotationXML>
          <inkml:trace contextRef="#ctx0" brushRef="#br0" timeOffset="12542.8121">25953 332 1958 0,'0'0'43'0,"13"-4"9"0,0-4 1 0,4 0 3 0,1 4-45 0,8-11-11 15,1 3 0-15,-1 0 0 0,0-7 53 0,1-1 9 16,8 9 2-16,-5-1 0 0,1-4-52 0,-5 1-12 16,-8 3 0-16,4-7 0 0,0-1 54 0,-9 5 8 15,0-1 2-15,-4 0 0 0,0-3-52 0,-5 3-12 16,-4 1 0-16,0 7 0 0,-4-12 40 0,-1 9 6 15,1 3 1-15,-5-4 0 0,0 8-26 0,-4 0-5 16,4 4 0-16,-8-7-1 0,-1 7-15 0,-4 7 0 16,5-7 0-16,-5 4-10 0,4 0 10 0,1 8 0 15,-1-12-9-15,5 12 9 0,0-1 0 0,0 5 0 16,0-4 0-16,4 3 0 0,0 5 0 0,5-1 0 16,-5 1-9-16,0-1 9 0,5 1 0 0,-1 3 0 15,1 0 0-15,4 5 0 0,-4-5 10 0,4 4-1 16,4 1 0-16,5 3 0 15,-5 0-136-15,1-4-27 0,-1 1-6 0,5-1-856 0</inkml:trace>
          <inkml:trace contextRef="#ctx0" brushRef="#br0" timeOffset="12809.8912">26782-366 1958 0,'0'0'43'0,"13"-8"9"16,-4-8 1-16,-9 16 3 0,0 0-45 0,0 0-11 0,0 0 0 0,0 0 0 0,4 16 53 0,-4-8 9 15,0 7 2-15,0 9 0 0,0 3 0 0,-4 4 0 16,-1-3 0-16,1 3 0 0,-1 4 0 0,1-4 0 16,0 0 0-16,-1 4 0 0,5 4-20 0,0-7-4 15,5 3-1-15,-1 4 0 0,-4 0-27 0,0-12-4 16,4 12-8-16,1-4 11 15,-1-4-45-15,-4 4-9 0,0 0-1 0,-4-7-1 16,4 7-169-16,-5-8-34 0</inkml:trace>
          <inkml:trace contextRef="#ctx0" brushRef="#br0" timeOffset="13188.8172">27725-101 1728 0,'-4'-23'76'0,"12"15"16"0,10 0-73 0,-5-4-19 0,0 1 0 0,-8-1 0 16,-5 4 55-16,0-4 7 0,0 5 2 0,0-1 0 15,0 8 0-15,-5-8 0 0,-4 4 0 0,-4 0 0 16,-4 4-35-16,-5 4-6 0,-5 8-2 0,-3-1 0 15,3 5-6-15,-3 4-2 0,-1-1 0 0,0 4 0 16,5 1 6-16,0 3 1 0,4-3 0 0,4 3 0 16,1 0 0-16,3 4 0 0,1-7 0 0,0 3 0 15,4-4-20-15,5 9-12 0,0-9 1 0,4 0 1 0,0 1 10 16,4-5 0-16,-4 1 0 0,4-1 0 0,1 5 25 16,-1-5 7-16,1-3 2 0,3 3 0 0,-3-3-14 15,-1 0-4-15,-4 3 0 0,4-7 0 0,-8-1-1 16,4 1-1-16,-9 4 0 0,1-5 0 0,-6 5-6 0,-3-4-8 15,-1-1 11-15,-12 5-11 16,-1 4-65-16,-4-13-20 0,0 5-4 0,-5 0-1008 16</inkml:trace>
          <inkml:trace contextRef="#ctx0" brushRef="#br0" timeOffset="13381.3022">27900 496 2649 0,'9'-24'117'0,"-4"24"25"0,-5 0-114 0,0 0-28 0,0 0 0 0,0 0 0 16,8 0 0-16,-8 0 0 0,0 0 0 0,0 0 0 16,0 0-148-1,-8 8-35-15,-23 4-7 0,0-12-2 0</inkml:trace>
          <inkml:trace contextRef="#ctx0" brushRef="#br0" timeOffset="11265.0025">23733-191 806 0,'4'-8'72'0,"-4"-3"-58"0,-4-1-14 0,4-4 0 16,4 5 112-16,0-1 20 0,-4 4 4 0,5-3 1 15,-5 3-14-15,4 0-3 0,-4 8-1 0,0 0 0 16,0 0-14-16,0 0-2 0,0 0-1 0,0 0 0 15,9 8-51-15,-9 0-11 0,0 3-1 0,4 9-1 16,-4-1 0-16,5 1 0 0,-5 7 0 0,0-4 0 16,0 13 1-16,-5-5 0 0,5 4 0 0,0 4 0 0,-4 0-6 0,4 4-1 15,0 0 0-15,0 7 0 0,-5-3-15 16,5 0-3-16,-4 0-1 0,4 3 0 0,-4-3-13 16,4-4 0-16,-5-4-12 0,1 0 12 15,4-4-212-15,-4-4-35 0,4-7-7 16</inkml:trace>
          <inkml:trace contextRef="#ctx0" brushRef="#br0" timeOffset="11701.791">24549 258 1958 0,'13'-24'87'0,"-9"13"17"0,1-5-83 0,3 0-21 0,5 9 0 0,-8-9 0 16,-1 4 56-16,1 1 6 0,-1-1 2 0,0 4 0 16,-4-4-5-16,0 5-1 0,-4-5 0 0,-5 0 0 15,5 4-35-15,-5 5-7 0,0-1-2 0,-4 0 0 16,-4 0-14-16,-1 4-10 0,-4 4 2 0,-4 4 0 16,-1 3 27-16,1 5 5 0,0-1 2 0,-1 9 0 15,10 3-26-15,-5-7 8 0,0 3-8 0,-4 8 0 16,4-7 34-16,0 3 2 0,4 0 0 0,1 4 0 15,-1-15-80-15,9 4-16 16,5-5-4-16,0 1 0 0,-1 3 64 0,5-11 24 0,0-8 0 0,13 12-1 16,5-12-23-16,0 0-12 0,-10 0 2 0,5 0 0 15,14-12 10-15,-1 4 0 0,-8 0 0 0,4-3-8 0,-5-5 8 0,5 1 0 16,-4-5 0-16,8 4 0 0,-4-3 0 16,-5-1 0-16,1 1 0 0,0-1 8 0,-1 1-18 0,-4 3-3 15,-4 5-1-15,0 3 0 0,-9 8 30 0,0 0 5 16,0 0 2-16,0 0 0 0,0 0-23 0,4 8 9 15,1 3-9-15,-5 5 0 0,0 3 0 0,0 1 0 16,4-1 0-16,-4 1 0 0,0 3 0 0,-4 1-17 16,4 3 1-16,0 4-1086 0</inkml:trace>
          <inkml:trace contextRef="#ctx0" brushRef="#br0" timeOffset="12180.8888">24992-132 864 0,'22'-43'38'0,"-9"23"8"0,-4-7-37 0,4 4-9 0,9-1 0 0,-9 5 0 16,4-1 296-16,-3 5 56 0,-1-1 12 0,4 8 3 16,-8 4-242-16,-9 4-48 0,9 0-9 0,4 8-3 15,-9 8-52-15,5-5-13 0,-4 9 0 0,-1 7 0 16,0-7 0-16,1 11 0 0,-1 4 0 0,0-4 0 15,-4 4 47-15,5 4 6 0,-1 4 2 0,-4 0 0 16,5-8-37-16,-5 0-7 0,8 12-2 0,-8-8 0 16,5 0 44-16,-5-4 9 0,4 4 2 0,1-8 0 0,-1 8-52 15,-4-15-12-15,4-1 0 0,-4-3 0 0,0-9 0 16,-4 5 0-16,4-4 0 0,-4-4 0 0,4-8 0 0,0 0 0 16,0 0 0-16,0 0 0 0,0 0 0 0,0 0 0 15,0 0 0-15,0 0 0 0,0-8 0 0,0-4 0 16,4 4 0-16,5-11 0 0,-1 3 0 15,1-3 0-15,9-1 0 0,-1-3 0 0,10-5 0 0,-5 9 0 16,4-8 0-16,0 7 0 16,9-3-48-16,0 7-13 0,-4 1-3 0,4 3 0 0,0 4 52 0,0 4 12 15,-4-4 0-15,-4 4 0 0,-10 8 0 0,1 4 0 16,-5-8 0-16,-4 8 0 0,-9-8 0 0,4 12 0 16,-4-5 0-16,-4 5 0 0,-5 0 0 0,0 0 0 15,-9-1 0-15,-3 5 0 0,-1 3 0 0,-5-3 0 0,-12 3 0 16,-5 5 0-16,4-5 0 0,-3 1 0 0,-1 3 0 15,4-3 0 1,1-1-106-16,4-7-18 0,4 4-4 0,5-1-921 0</inkml:trace>
        </inkml:traceGroup>
      </inkml:traceGroup>
      <inkml:traceGroup>
        <inkml:annotationXML>
          <emma:emma xmlns:emma="http://www.w3.org/2003/04/emma" version="1.0">
            <emma:interpretation id="{9B131186-CFBF-4B19-9467-ACACDC7A4258}" emma:medium="tactile" emma:mode="ink">
              <msink:context xmlns:msink="http://schemas.microsoft.com/ink/2010/main" type="line" rotatedBoundingBox="2278,2995 27438,1451 27533,2996 2373,4540"/>
            </emma:interpretation>
          </emma:emma>
        </inkml:annotationXML>
        <inkml:traceGroup>
          <inkml:annotationXML>
            <emma:emma xmlns:emma="http://www.w3.org/2003/04/emma" version="1.0">
              <emma:interpretation id="{19BF10DA-90C1-4A87-8F1F-1B798C17A888}" emma:medium="tactile" emma:mode="ink">
                <msink:context xmlns:msink="http://schemas.microsoft.com/ink/2010/main" type="inkWord" rotatedBoundingBox="2303,3408 6077,3177 6135,4123 2361,4354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22719.495">835 2785 1267 0,'-17'0'112'0,"-5"0"-89"16,-4-8-23-16,4 8 0 0,-5 4 150 0,10 0 26 16,4-4 4-16,-1 0 2 15,14 0-226-15,0 0-46 0,0 0-9 16,0 0-654-16</inkml:trace>
          <inkml:trace contextRef="#ctx0" brushRef="#br0" timeOffset="222578.8697">734 3311 1148 0,'0'0'51'0,"0"-8"10"0,5 5-49 0,-1-13-12 16,1 8 0-16,-5-4 0 0,8 1 70 0,-8-1 11 15,5 0 3-15,-5 1 0 0,0 3-21 0,0-4-4 16,0 4-1-16,0 8 0 0,0 0 5 0,0 0 1 16,0 0 0-16,0 0 0 0,0 0-5 0,0 0-1 15,0 0 0-15,0 0 0 0,-9 8-11 0,0 4-3 16,0-4 0-16,9 3 0 0,-8 5-12 0,-1 3-4 0,0 1 0 16,5-1 0-16,-1 1 7 0,5-1 1 0,-4 1 0 15,0 3 0-15,-1 1-36 0,5-1 0 0,0 1 0 16,0-9 0-16,-4 1 0 0,4-5 0 0,4 1 0 0,1 0 0 31,-1 0-25-31,-4-5-12 0,4 1-3 0,1 0-1025 0</inkml:trace>
          <inkml:trace contextRef="#ctx0" brushRef="#br0" timeOffset="223186.2395">1116 3147 1522 0,'0'0'68'0,"0"0"13"0,0 0-65 0,13 8-16 0,0-8 0 0,1 8 0 16,-1 0 85-16,0 0 14 0,9 3 2 0,-5-3 1 16,1 4-26-16,0 3-4 0,-5 1-2 0,0 0 0 15,4 3-26-15,-3-3-4 0,-1 3-2 0,-4 1 0 16,-1-5-11-16,-8 1-3 0,0 3 0 0,0-3 0 16,-4 0 7-16,0 3 1 0,-5-7 0 0,4 3 0 15,1-7-32-15,0 4 0 0,-5-4 0 0,4-4 0 16,5-4 0-16,0 0 0 0,0 0 0 0,0 0 0 15,0 0 8-15,0-12-8 0,5 0 0 0,-1-3 0 0,1-1 12 0,8-7-3 16,0-1-1-16,0-3 0 0,-4-4-8 0,8 0 0 16,1 3 0-16,-1-3 0 15,5 4 0-15,-4-1-14 0,4 1 3 0,-5 4 1 0,1 7 10 16,0 4 0-16,-1 5 0 0,-4 3 0 0,0 0 8 0,1 8-8 16,-1 4 8-16,0-1-8 0,0 9 18 0,-4 3-1 15,0 1 0-15,8-1 0 0,-12 1-1 0,8 3 0 16,0-3 0-16,0-1 0 0,0 5-16 0,5-9 0 15,-9 5 8-15,4-5-8 0,0 1 0 0,0 0-19 16,0-1 4-16,-4-3-1139 0</inkml:trace>
          <inkml:trace contextRef="#ctx0" brushRef="#br0" timeOffset="222083.7821">383 2859 1407 0,'5'-4'31'0,"-1"-4"6"0,1 0 2 0,-1-3 1 0,0 7-32 0,-4-4-8 16,5-4 0-16,-1 4 0 0,-4 8 62 0,0-7 11 15,0 3 3-15,0 4 0 0,0 0-16 0,-4-8-4 16,-1 4 0-16,-3 0 0 0,3 0-17 0,-4 4-4 16,1 0-1-16,-1 0 0 0,5 0-6 0,-14 0-2 0,9-4 0 0,5 4 0 15,-14 4-5-15,5-4-1 0,0 0 0 0,-5 4 0 16,5-4-4-16,-4 4 0 0,-1 0-1 0,1-4 0 16,-1 4-15-16,1 0 11 0,-10 4-11 0,5-1 10 15,9 5-10-15,-13-4 12 0,8 4-12 0,-8-5 12 16,4 5-3-16,0 4 0 0,0-5 0 0,-4 1 0 15,-5 8 0-15,0-1 0 0,9 1 0 0,-4 3 0 16,0 0 13-16,-1 1 2 0,1-5 1 0,4 5 0 16,-4-9-5-16,4 1-2 0,4 3 0 0,1-3 0 15,4 0-9-15,4-5-1 0,0 1-8 0,5 0 12 16,-1-1-12-16,5 1-12 0,5-4 3 0,-1 4 0 16,5-1 9-16,0 1 0 0,13 0-9 0,-14-1 9 15,10-3 0-15,4 4 0 0,4 0-9 0,-4-9 9 16,4 9 0-16,5-4 9 0,0 0-1 0,-5 0 0 15,5-5-8-15,-5 5 0 0,5-4 0 0,-9 4 0 0,4-4 0 0,1 0-11 16,-6 0 3-16,1 3 0 0,0-3 8 16,0 4 0-16,-4 0 0 0,-5-4 0 0,0 4 0 0,5-1 0 15,-14 5 0-15,0-4 0 0,-4 4 0 0,0-1 12 16,-8 1-2-16,-1 0-1 0,0-1 22 0,-4 5 4 16,-9 0 1-16,0-1 0 0,0 5-5 0,0-1-1 15,5-3 0-15,-5 3 0 0,-5-3-18 0,5 0-4 16,5-5-8-16,-9 5 12 0,-1-4-12 0,5-1 0 15,5 1 0-15,-1 0 0 0,1-5 0 0,4-3-15 16,4 0 5-16,-9 0 1 16,9-4-47-16,1 0-8 0,8 0-3 0,0 0 0 15,-5-8-133-15,5-3-26 0</inkml:trace>
          <inkml:trace contextRef="#ctx0" brushRef="#br0" timeOffset="223604.1217">2428 3011 115 0,'4'0'10'0,"5"-12"-10"0,-4 1 0 0,-1 3 0 0,-4-4 329 0,4 0 64 16,1 5 13-16,-5-1 2 15,4 0-228-15,-4 0-47 0,-4 0-9 0,4 8-1 0,-5-4-35 0,5 4-8 16,-4-3 0-16,-5-1-1 0,0 0-22 0,5 4-4 16,-5-8-1-16,9 8 0 0,0 0-13 0,-4 4-3 15,-5 4-1-15,0-4 0 0,0-1-16 0,1 5-3 16,-1 8-1-16,0-4 0 0,5 7-7 0,-5 1 0 16,0 3-8-16,5 0 12 0,-5 1 0 0,5 3-1 15,-5-4 0-15,5 5 0 0,-1-5-3 0,1 4-8 16,4 1 12-16,4-5-4 0,1 4-8 0,-1-3 0 15,0 3 0-15,5-3 0 0,0-1 0 0,0-4-19 16,4 5 3-16,0-1 1 16,4-3-181-16,1-5-36 0</inkml:trace>
          <inkml:trace contextRef="#ctx0" brushRef="#br0" timeOffset="223965.2572">2827 3362 2023 0,'-9'-8'44'0,"9"8"10"0,0 0 2 0,14-8 0 0,-14 8-44 0,13-7-12 0,0-5 0 0,9 0 0 15,-5 0 70-15,5 1 12 0,0-5 2 0,0 1 1 16,5-1-26-16,-1 0-6 0,-4 1-1 0,4-1 0 16,5-3-28-16,-5-1-7 0,-4 1-1 0,4-5 0 15,-4 5 4-15,0-5 0 0,5 1 0 0,-10 3 0 16,5 1-20-16,-4-1 0 0,-1 1 0 0,1-1 0 15,-9 1 20-15,-1 3 0 0,-3 5 0 0,-1-5 0 0,0 4-20 16,5 1 0-16,-4-1 0 0,-5 0 0 0,0 1 10 16,-5 3-2-16,-4-4 0 0,1 4 0 15,-1 8-8-15,0-4 0 0,-4 4 0 0,0 4 0 16,0 0 0-16,-5 8 0 0,5 0 0 0,-9 3 0 0,0 5 0 16,5 3 0-16,-5 0 0 0,8 1 0 0,-3 3 0 0,4 4 0 15,4-3 9-15,-4-5-9 0,4 8 12 0,5-3-3 16,-1-1 0-16,-4 0 0 0,9 4 3 0,0-3 0 15,0-1 0-15,0 0 0 0,-4 1 0 0,8-5 0 16,5 8 0-16,0-4 0 0,-5 1-12 0,5-5-17 16,9-3 4-16,-1 3 1 15,5-3-94-15,0-5-18 0,0-7-4 0,4-4-1 0</inkml:trace>
        </inkml:traceGroup>
        <inkml:traceGroup>
          <inkml:annotationXML>
            <emma:emma xmlns:emma="http://www.w3.org/2003/04/emma" version="1.0">
              <emma:interpretation id="{39419290-1652-4E65-87B6-60560F63276F}" emma:medium="tactile" emma:mode="ink">
                <msink:context xmlns:msink="http://schemas.microsoft.com/ink/2010/main" type="inkWord" rotatedBoundingBox="7980,3261 9434,3172 9478,3887 8024,397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9884.0044">5302 2832 748 0,'-5'-8'67'0,"5"0"-54"0,5-8-13 0,-5 5 0 16,0-1 117-16,0 0 21 0,4-3 4 0,0 3 1 15,-4-4-30-15,0 1-5 0,0 3-2 0,5 4 0 16,-1 0-45-16,-4 1-9 0,0-1-1 0,0 8-1 16,0 0-21-16,0 0-4 0,0-8-1 0,0 8 0 15,0 0-12-15,0 0-4 0,0 12 0 0,0 3 0 16,-4 9 0-16,-1 3 0 0,5 8 0 0,-4 4 0 15,0 4 10-15,-1 0 2 0,5 4 0 0,-4 0 0 16,4-5-1-16,0 1 0 0,0-4 0 0,0-7 0 16,4-1-3-16,1-4-1 0,-5 0 0 0,0-7 0 0,0 3-5 15,4-7-1-15,0-1 0 0,-4 1 0 0,0-8 7 0,0-8 0 16,0 0 1-16,0 0 0 0,0 0-17 0,0 0 0 16,14 0 0-16,3-4 0 0,-4-8 0 0,0 1 0 15,5-9 0-15,0 1 0 0,3-5 0 0,1-3 0 16,0-4 0-16,5-1-9 0,-5-3 9 0,0 4 0 15,-5-4 0-15,5 4 0 0,-4 4 0 0,-1-1 0 16,1 1 0-16,-5 7 0 0,-4 5 0 0,-1-1 0 16,1 8 0-16,-9 8 0 0,0 0 0 0,9 8 8 15,0 0-8-15,-5 12 8 0,0-1-8 0,1 8 12 16,-5 5-4-16,0 3 0 0,4-4-8 0,-4 0-10 16,0 4 10-16,5 0-13 0,-1-11 13 0,-4 3 0 15,4-4 0-15,1-3 0 0,-5-1 0 0,4-7 0 16,1-4 0-16,-1 4 0 0,-4-12 10 0,0 0 2 0,0 0 0 15,0 0 0-15,0 0 30 0,9 0 6 16,0-12 2-16,-1 0 0 0,1-3-14 0,0-1-4 0,0-7 0 16,-1-1 0-16,1-3-20 0,0 0-12 0,4-12 12 0,-4 3-12 15,4-3 0-15,0 0 0 0,5 0 0 16,-1 4 0-16,1 4-37 16,4-4-2-16,0 0 0 0,4 0 0 0,-4 4-118 15,0 3-24-15,0 5-5 0,0-4-725 0</inkml:trace>
          <inkml:trace contextRef="#ctx0" brushRef="#br0" timeOffset="230300.8897">6372 3097 979 0,'9'0'87'0,"-5"0"-70"16,5-4-17-16,4 4 0 0,0-8 140 0,1 4 25 16,-1-8 5-16,4 1 1 0,1-1-64 0,-1 0-13 15,1-3-2-15,-1-5-1 0,1 5-44 0,4-5-9 16,4-3-2-16,-8 3 0 0,4 1-21 0,-5-1-5 16,1 5-1-16,-5-5 0 0,-4 1-1 0,0 3 0 15,-5 0 0-15,0 1 0 0,1-1 2 0,-1 5 0 16,0-5 0-16,-4 8 0 0,0 0-10 0,-4-3 0 0,4 11 0 15,0-12 0-15,0 12 19 0,-4-4 8 0,-1-4 1 16,-8 0 1-16,4 8-21 0,-8 0-8 0,4 4 0 16,-5 0 9-16,1 0-9 0,-5 4 10 0,-5 8-10 0,5-1 10 15,0 5-2-15,1 7-8 0,-1 0 12 16,0 4-4-16,4 1 11 0,5-1 1 0,-5 4 1 0,10-4 0 16,-1 4-3-16,0-4-1 0,5 1 0 0,4-1 0 15,0-4-7-15,4-3-2 0,5 3 0 0,-5-8 0 16,5 5 3-16,0-5 0 0,4 1 0 0,0-5 0 15,5-7-34-15,-1 4-6 16,1 0-2-16,8-12-1052 0</inkml:trace>
        </inkml:traceGroup>
        <inkml:traceGroup>
          <inkml:annotationXML>
            <emma:emma xmlns:emma="http://www.w3.org/2003/04/emma" version="1.0">
              <emma:interpretation id="{648F1A97-76F0-43E4-A46D-D0259F53A050}" emma:medium="tactile" emma:mode="ink">
                <msink:context xmlns:msink="http://schemas.microsoft.com/ink/2010/main" type="inkWord" rotatedBoundingBox="10722,2477 11882,2405 11959,3666 10800,3737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31557.5323">9145 1884 748 0,'-9'-23'33'0,"5"11"7"0,-1-4-32 0,5 8-8 0,0-3 0 0,5 3 0 15,-5 8 177-15,0 0 34 0,0 0 6 0,0 0 2 16,0 0-107-16,4 8-22 0,0 7-4 0,5 5-1 16,-4-1-16-16,3 9-3 0,-3 3-1 0,-1 0 0 15,1 12-2-15,-1-4-1 0,-4 4 0 0,4 4 0 0,-4 3-8 16,0-7-2-16,0 0 0 0,-4 4 0 0,4 0-16 0,0-4-3 16,0-4-1-16,0 0 0 0,0 0-15 0,0-4-3 15,0 0-1-15,0-4 0 0,0 4-13 0,4-4 8 16,-4 4-8-16,5-15 0 15,-5 3 0-15,4-3-16 0,-4-1 1 0,0 5 1 16,0-9-174-16,5 1-36 0</inkml:trace>
          <inkml:trace contextRef="#ctx0" brushRef="#br0" timeOffset="231241.3705">8566 2773 403 0,'0'0'17'0,"0"0"5"0,4-8-22 0,1 0 0 16,-5 1 0-16,4-1 0 0,0 0 131 0,-4 0 21 15,0 4 5-15,5-7 1 0,-5 3-82 0,0 0-17 16,0 0-3-16,0 0-1 0,-5 1 2 0,1-5 1 0,0 0 0 0,-1 4 0 15,1 1 3-15,-5 3 1 16,5-4 0-16,-5 4 0 0,-4 4-22 0,4-4-4 0,-4 0 0 16,0 4-1-16,-1 4-16 0,1 4-3 0,-4-4-1 0,-5 4 0 15,0-1 0-15,0 1 0 0,-4 4 0 0,-1 0 0 16,1 3 12-16,0 1 2 0,-1 3 1 0,1 5 0 16,0 3 1-16,4 0 0 0,0 1 0 0,4 3 0 15,1 0-12-15,-1-4-3 0,5 5 0 0,4-1 0 16,9-8-8-16,-4 1-8 0,4-1 12 0,0-4-12 15,9-3 8-15,-5-4-8 0,0-1 0 0,5 1 0 16,0-8 10-16,4 0-10 0,0 0 8 0,5-8-8 16,-1 0 9-16,5-8-9 0,5 1 10 0,3-5-10 15,-3-3 11-15,-1-1-11 0,0-3 12 0,1-5-12 0,-6 1 9 16,1-4-9-16,-4 0 0 0,0-1 9 16,-5-3-1-16,4 0-8 0,-8 0 12 0,4 0-4 0,-8 0-8 0,3 8 0 15,1-1 0-15,-5 9 0 0,1-1 0 0,-1 13 0 16,1-5 0-16,-5 12 0 0,0 0 0 0,0 0 0 15,0 0 0-15,8 12 0 0,-3-1 0 0,-1 5 0 16,5-1 0-16,-5 5 0 0,5 3 8 0,-4 5-8 16,3 3 8-16,-3-4-8 0,3 0 0 0,-3 1 0 15,4-5 0-15,-5 4 0 16,5 1-22-16,0-5-6 0,-1-3-2 0,1-1 0 16,0-3-132-16,0-1-26 0</inkml:trace>
        </inkml:traceGroup>
        <inkml:traceGroup>
          <inkml:annotationXML>
            <emma:emma xmlns:emma="http://www.w3.org/2003/04/emma" version="1.0">
              <emma:interpretation id="{3908C244-7774-4281-8E71-D71C0EEF943E}" emma:medium="tactile" emma:mode="ink">
                <msink:context xmlns:msink="http://schemas.microsoft.com/ink/2010/main" type="inkWord" rotatedBoundingBox="12604,2759 16270,2534 16331,3523 12664,3748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33153.2581">11396 2523 932 0,'8'-15'41'0,"-8"7"9"0,-8 0-40 0,8 0-10 0,-5-3 0 15,5 3 0-15,0-4 91 0,-4 1 16 0,-1 3 3 0,1-8 1 16,0 5-31-16,-1-1-5 0,1-4-2 0,-1 1 0 16,1 3-16-16,-5 0-3 0,5 1-1 0,-5 3 0 15,0-4-25-15,1 4-4 0,-1 4-2 0,0-3 0 16,0 7-5-16,-4-8-1 0,4 4 0 0,-4 8 0 15,0 4-6-15,-5-1-2 0,-3 5 0 0,3-4 0 16,-4 7-8-16,0 1 0 0,-4 0 9 0,-1 3-9 16,5 5 19-16,-4 3-1 0,4-8 0 0,5 5 0 15,-5-1-18-15,9 4 0 0,-1-3 0 0,6 3 0 16,3-7 0-16,5-1 0 0,-4-3 0 0,8 3 0 16,1-3 0-16,3-5 0 0,1 1 0 0,0-4 0 15,4 0 10-15,5-4-2 0,-10-8 0 0,10 0 0 16,0-4-8-16,-1 4 0 0,1-8 9 0,4 1-9 15,-5-5 14-15,1 1-2 0,4-5 0 0,-5 1 0 0,5-9 5 0,-4 1 1 16,8-4 0-16,-8 3 0 0,3-3 2 0,-3 0 0 16,0 4 0-16,-1 7 0 0,-4 5-20 0,0 7 0 15,1 0 0-15,-6 4 0 0,-3-4 0 0,-5 8 10 16,0 0 0-16,0 0 0 0,4 20-10 0,1-4 0 16,-5-1 0-16,0 9 0 0,4-5 0 0,-4 8 0 15,0-7 10-15,4 3-10 16,-4 1-44-16,5-1-15 0,-1 0-3 0,-4-3-891 0</inkml:trace>
          <inkml:trace contextRef="#ctx0" brushRef="#br0" timeOffset="232563.8505">9904 2383 403 0,'0'-19'17'0,"0"7"5"0,0 0-22 0,0-7 0 0,0-5 0 0,0 5 0 16,0-5 208-16,0 5 38 0,0-1 7 0,0 1 2 15,0 3-99-15,0 5-20 0,0-1-4 0,0 12-1 16,0 0-53-16,0 0-10 0,0 0-3 0,0 0 0 16,4 12-45-16,1 7-10 0,-5 8-2 0,0 5 0 15,0-1-8-15,0 8 0 0,-5 0 9 0,5 0-9 16,-4 0 10-16,8-4-2 0,1 4-8 0,-5-4 12 16,0 0-1-16,4-12-1 0,0 9 0 0,5-13 0 15,-4 5-10-15,3-9 0 0,-3 1 0 0,8-1 0 16,-4-15 32-16,4 8 2 0,0-4 0 0,0-4 0 15,0-4-22-15,0-4-4 0,1-3 0 0,-1-1-8 0,0-4 10 0,-4-3-10 16,4-1 8-16,0-3-8 0,-4 0 0 0,0-5 0 16,4-7 8-16,-4-4-8 0,-1 4 8 15,5 0-8-15,-4 0 12 0,9 0-4 0,-5 4-8 0,0 7 0 16,0 5-12-16,0 3 12 0,1 12 0 0,-6 0 0 16,-8 4 0-16,14 12 0 0,-6 8-12 0,1-1 12 15,0 1-10-15,0 7 10 0,-5 4 0 0,0-4 0 16,1-3 0-16,-1 3 0 0,1 4 0 0,-1-7 0 15,-4-1 0-15,4 0 0 0,-4-7 0 0,5 0 10 16,-1-1-10-16,-4-3 12 0,0-12 2 0,0 12 1 16,0-12 0-16,0 0 0 0,0 0 6 0,0 0 2 15,0 0 0-15,0 0 0 0,0 0 8 0,9-8 1 16,0 0 1-16,-1 0 0 0,1-4-16 0,-4 1-3 16,3-1-1-16,1-7 0 0,0-1-13 0,0 1 9 0,0-5-9 0,-1-3 8 15,10 0-8-15,-5-5 0 16,-4-3 0-16,0 4 8 0,4-4-8 0,4 0 0 0,-8 0 0 0,4 4 0 31,-4 3-38-31,4 5-3 0,-4 3-1 0,-5 5 0 0,-4 7-118 16,0 8-23-16,0 0-5 0</inkml:trace>
          <inkml:trace contextRef="#ctx0" brushRef="#br0" timeOffset="234106.7164">11755 2290 403 0,'13'-32'36'0,"-8"21"-36"0,-1-5 0 0,5 4 0 16,-5 1 214-16,1 7 36 0,-5 4 7 0,0 0 2 15,0 0-131-15,0 0-25 0,4 11-6 0,-4 9-1 16,5-1-44-16,-5 5-10 0,4-1-2 0,-4 1 0 16,-4-1 13-16,4 0 3 0,4 5 0 0,-4-5 0 15,4-3-31-15,1-5-5 0,-5 1-2 0,8-1 0 16,-3-3-5-16,4-4-1 0,-5 0 0 0,5-1 0 16,0-3-3-16,4-4-1 0,0 0 0 0,0-4 0 15,0 1 2-15,0-1 0 0,5-8 0 0,0-4 0 0,-1 5 2 16,5-5 1-16,-4-3 0 0,3-1 0 15,-3 1-13-15,4-1 8 0,-4-3-8 0,3 3 0 0,1-3 0 16,0 3 0-16,0 5 0 0,-4-1 0 0,4 8 0 0,-9 1 0 16,0 3 0-16,-4 4 0 0,4-4 0 0,-4 8 0 15,-9-4 0-15,9 7 0 0,4 5 0 0,-5 12 0 16,1-13 0-16,0 9 0 0,0-1 0 0,0 5 0 16,-5-1 0-16,5 4 0 0,0 5 0 0,-1-5 0 15,-3 0 0-15,-1 0 0 0,0 8 0 0,-4 1 0 16,5-9 0-16,-5 8 0 0,-5-4 0 0,5 0 0 15,-8-3 0-15,-1 3 0 0,0 0 16 0,-4-4-4 16,-5 1 0-16,1-1 0 0,-1 0-3 0,1-7-1 16,-5-1 0-16,0-3 0 0,0-4-8 0,0-1 0 15,0-7 0-15,5 4 0 0,3-8 0 0,1 0 8 16,0-12-8-16,4 8 8 0,1-3 5 0,3-5 1 16,-4 0 0-16,5-3 0 0,4 3-6 0,0 0-8 0,0-3 11 15,0-1-11-15,4 4 0 0,-4-3 0 0,0 3 0 16,9-4 0-16,-4-7 0 0,-1 3 0 0,0 1 0 0,1-1 0 15,3-3-11-15,1 11 1 0,0-7 0 0,0 3 0 16,4 1 0-16,0 3 0 0,5 4 0 16,-5 4 0-16,4 0 10 0,1 0 0 0,-1-3 0 0,1 7 0 15,0 0 0-15,-1 0 0 0,5 0 0 0,-4 0-8 16,4 0 8-16,-1 0 0 0,1-8 0 0,5 4 0 16,-5-4 0-16,0 4 0 0,4-4 0 0,0 5 0 15,1 3 0-15,-1-12 0 0,0 8 0 0,1 0 0 16,-1 4 0-16,0 0 0 0,0 0 0 0,5-8 0 15,-9 8 0-15,4 0 0 0,-4-4 0 0,0 4 0 0,-4 0 0 16,-1-4 8-16,-3-3-8 0,-1-1 8 0,0 4-8 16,0-4 0-16,-4 0 0 0,0-3 0 0,-1-1 0 0,1 0 11 15,0-3-1-15,-5-1 0 0,5 1 18 0,0-5 3 16,0 1 1-16,-5-1 0 0,0 1-32 0,5-1 0 16,4-3 0-16,1-5 0 0,-6 9 12 0,5-8-3 15,1 3-1-15,8-3 0 0,-9 3-8 0,9 1-11 16,0 4 3-16,0-1 0 0,4 1 8 0,0 7 0 15,1 4 0-15,-1-4 0 0,-4 8 0 0,4 1 0 16,-4 3 0-16,0 0 0 0,0 7 0 0,-5-3 0 16,1 8 0-16,0 0 0 0,-1 7 0 0,1-3 0 15,-1 3 0-15,-4-7 0 0,1 11 0 0,-1-3 0 16,-5 7 0-16,1-3 0 0,-4-1 0 0,-1 0 0 16,-4-3 0-16,-4 3 0 0,-1-7 8 0,-4-4 3 15,-4 3 1-15,-4 1 0 0,-1-5 10 0,-4 1 2 16,0 0 1-16,-4 0 0 0,-5-5-11 0,5-3-2 0,-5-4-1 15,-4 4 0-15,4 0-11 0,-4-4 10 0,0 0-10 0,-4 0 10 16,-1-4 1-16,5 0 0 0,-4 0 0 16,4-3 0-16,-5 3-41 15,9 0-8-15,1 0-2 0,3 4 0 0,5 0-108 0,1-8-21 16,3 4-5-16,9 4-1 0</inkml:trace>
        </inkml:traceGroup>
        <inkml:traceGroup>
          <inkml:annotationXML>
            <emma:emma xmlns:emma="http://www.w3.org/2003/04/emma" version="1.0">
              <emma:interpretation id="{EEB021E5-EA5C-4AE8-9D0B-102517CCC332}" emma:medium="tactile" emma:mode="ink">
                <msink:context xmlns:msink="http://schemas.microsoft.com/ink/2010/main" type="inkWord" rotatedBoundingBox="18005,2382 22935,2080 23000,3149 18070,345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35734.6876">16524 2036 1209 0,'0'-8'108'0,"-4"0"-87"16,4 8-21-16,0 0 0 0,0 0 90 0,0 0 14 15,0-11 2-15,0 11 1 0,0 0-15 0,0 0-4 16,0 0 0-16,-5 11 0 0,5 1-45 0,-4 8-10 16,0-1-1-16,-1 8-1 0,1 1-5 0,0 3-1 15,-1 0 0-15,1 8 0 0,-1 0 12 0,-3 4 3 16,3-4 0-16,1 0 0 0,-1-4-13 0,1 0-3 15,-5 0 0-15,9 0 0 0,-4 0-12 0,0 1-4 16,-5-13 0-16,9 8 0 0,-5-4 20 0,1-3 3 16,0-5 1-16,4-7 0 0,-5 0-20 0,5-4-3 15,0-8-1-15,0 0 0 0,0 0 7 0,0 0 1 16,0 0 0-16,0 0 0 0,-4-8 19 0,4-8 4 16,-5 1 1-16,5-5 0 0,5-3-26 0,-1-5-5 15,-4-3-1-15,5-4 0 0,3-4-8 0,1-4 8 16,4 0-8-16,0-7 8 0,5-1-8 0,0 8 0 15,3-15 0-15,6 7 0 0,4 0 0 0,-1 8-17 0,5 0 4 0,0 8 1 16,-8 0-9-16,3 8-2 0,10 3 0 16,-9 9 0-16,-5-1 9 0,-4 5 2 0,9 7 0 0,-5 4 0 15,-4 0 12-15,-5 4 0 0,1 3 0 16,-5 5 0-16,5 4 8 0,-10 3 7 0,-3 1 1 0,-5 7 1 16,4-8-39-1,-4 9-8-15,-13-1-2 0,0 0 0 0,-9 1 52 0,4-5 9 0,1 4 3 0,-5 1 0 16,-13-1-49-16,4-4-10 15,9 1-1-15,-4 3-1 0,0-7 16 0,-5-1 3 0,9 1 1 0,0-1 0 16,0-3-152-16,4-1-31 16,-8 1-5-16,9-8-2 0</inkml:trace>
          <inkml:trace contextRef="#ctx0" brushRef="#br0" timeOffset="236140.8299">17178 2063 1094 0,'0'0'97'0,"4"-7"-77"16,5 3-20-16,0-4 0 0,-9 8 93 0,0 0 15 16,4 0 4-16,-4 0 0 0,0 0-36 0,5 12-8 15,-1-1 0-15,5 5-1 0,-5 7-56 0,-4 5-11 16,-4 3 0-16,4 0 0 0,0 4 72 0,-5 0 20 16,-3 8 4-16,3-8 1 0,-3 4-53 0,3 0-10 15,-4-4-2-15,1 0-1 0,-1-4 9 0,0 1 3 16,9-1 0-16,-4-4 0 0,-5-3-3 0,4-1 0 15,1-7 0-15,0-1 0 0,4 5-25 0,-5-9-6 16,1 1-1-16,4-4 0 0,0-8 4 0,0 0 0 16,0 0 0-16,0 0 0 0,0 0 25 0,-4-12 6 0,4 4 1 15,-5-11 0-15,1-5-44 0,4 1-22 16,4 0 2-16,-4-9 1 0,5-3 29 0,-1-4 6 0,5 0 0 16,4-7 1-16,0-5-17 0,0-4 0 0,0-3 0 0,9-1 0 15,5 5 0-15,-5-1-12 0,4 1 1 0,9 7 1 16,9-4 10-16,-5 12-13 0,-8 8 5 0,0 4 8 15,-1 7-31 1,1 4 2-16,-5 13 0 0,-8-1 0 0,-5 8 46 0,0 7 10 0,1 13 1 0,-1-5 1 16,-18 1-29-16,1 3 0 0,4 4 0 0,-4 5 0 15,-1-1-23-15,-4 0-10 0,-8-4-3 16,8 8 0-16,0-3 36 0,-4 3 0 0,-13-4 0 0,4 4 0 0,0-4 0 16,-4 4 0-16,-1-7-8 0,-3 3 8 15,-1-4-141-15,9 0-25 0,-4-7-5 0,-1 3-1 16</inkml:trace>
          <inkml:trace contextRef="#ctx0" brushRef="#br0" timeOffset="236479.6979">17766 2309 1267 0,'0'0'56'0,"9"-12"12"0,8 8-55 0,-4 1-13 16,-4-13 0-16,4 8 0 0,0 0 105 0,5-3 19 15,0 3 3-15,-5-8 1 0,4 1-52 0,5-5-9 0,0 5-3 16,0-5 0-16,-4 4-20 0,-1-3-4 0,5 3 0 0,0-3-1 16,-13-5-12-16,4 9-3 0,0-5 0 0,0 5 0 15,0-5-24-15,-8 5 0 0,-5-1 8 0,0 0-8 16,4 9 53-16,-8-5 9 0,-1 4 2 0,1 0 0 16,4 8-64-16,-9-4-15 0,1 4-1 0,-6 0-1 15,-3 0 17-15,-1 4 9 0,1 0-1 0,4 4 0 16,-9 4-8-16,4 3 0 0,1-3 0 0,8 4 0 15,-4 3 0-15,-1 1 13 0,1-5-1 0,4 9-1 16,5-1-11-16,0 0-12 0,-5 1 2 0,5 3 1 16,4-3 9-16,-5-5-8 0,5 4 8 0,0 1-8 15,-4-1-36-15,4 5-8 16,4-9 0-16,-4 4-620 0,0-3-123 0</inkml:trace>
          <inkml:trace contextRef="#ctx0" brushRef="#br0" timeOffset="235198.2182">15774 2145 1134 0,'0'-19'50'0,"0"19"10"0,0-8-48 0,9-4-12 0,-5 1 0 0,5-5 0 15,9 0 105-15,-5 1 19 0,-5 3 3 0,-3 0 1 16,-1 1-52-16,-4-1-9 0,0 0-3 0,-4 1 0 16,-1 3-32-16,1 0-6 0,0-4-2 0,-5 8 0 15,0-3 7-15,5-1 1 0,-5-4 0 0,-4 8 0 16,4 0-20-16,0 0-3 0,-4 4-1 0,0 4 0 15,0-4-8-15,-9 8 0 0,0 0 0 0,0 4 0 0,-4-1 0 16,-5 9 0-16,0-1 0 0,-4 12 0 16,0-7 0-16,4 7 0 0,1-4 0 0,3 5 0 0,5-1 0 15,0-8 0-15,5 8 0 0,4-3 0 0,4 3 0 0,5 0 0 16,-1-8 0-16,10-7 0 16,-5 0 0-16,8-1 0 0,-3-3 0 0,3 0 0 0,-3-1 0 0,8-3 0 15,-4 4 0-15,8-12 0 0,5 0 0 0,-4 0 0 16,4 0 11-16,0-8-11 0,0 0 0 0,0-3 0 15,4-5 0-15,0 0 0 0,-4-3 9 0,0-1-9 16,4-3 8-16,-4 0-8 0,5-9 11 0,-10 1-3 16,5 0-8-16,0 0 12 0,-4 0-2 0,-1 7-1 15,1-3 0-15,-5 3 0 0,4 5 19 0,-3 3 3 16,-6 1 1-16,1 7 0 0,-4-4-16 0,-5 12-4 16,0 0 0-16,0 0 0 0,0 0-3 0,0 0-1 15,4 12 0-15,0 0 0 0,-4 3-8 0,0 5 0 16,0 3 0-16,5 4 0 0,-5 1 0 0,4 3 0 0,-4-4 0 15,4 4 0-15,1 1 0 0,-1-5 0 16,-4 0 0-16,5 1 0 16,3-1-107-16,-3-4-23 0,8-3-5 0,-4-1-764 0</inkml:trace>
          <inkml:trace contextRef="#ctx0" brushRef="#br0" timeOffset="236836.7512">18384 2102 1044 0,'31'-23'46'0,"-18"15"10"0,5-4-45 0,-5-3-11 15,5 3 0-15,-5 4 0 0,4 4 154 0,-4-3 29 16,-4 3 5-16,4 4 2 0,-13 0-73 0,9 11-14 16,0-3-3-16,0 8-1 0,-5 3-56 0,5 5-11 15,-9-1-3-15,4 1 0 0,1-1 18 0,-1 4 3 16,-4-3 1-16,0-1 0 0,0 0-31 0,0-7-5 15,4 4-2-15,-8-13 0 0,4 5-13 0,0-12 0 16,0 12 0-16,0-12 0 0,0 0 14 0,0 0 0 16,0 0 0-16,0 0 0 0,0 0 2 0,4-8 1 0,1 4 0 15,4-15 0-15,-1-1 13 0,6 1 2 16,-1 3 1-16,4-7 0 16,1-1-47-16,4 1-10 0,0-8-1 0,0 3-1 0,0 5 26 0,-1-1 0 0,1 5 9 0,-4 7-9 15,0 4 23-15,-5-3-3 0,4 7 0 0,-4 4 0 16,-13 0-29-16,9 4-7 0,0 7 0 15,0-3-1-15,-5 4 17 0,5 4-10 0,-9-1 10 0,4 5-8 16,1-1 23-16,3 1 5 0,-8-1 0 0,5 5 1 16,-1-1-120-16,-4 0-24 15,5 5-5-15,-1-5-920 0</inkml:trace>
          <inkml:trace contextRef="#ctx0" brushRef="#br0" timeOffset="237328.4265">19960 2044 864 0,'4'-20'76'0,"-4"16"-60"16,-4-7-16-16,-1 3 0 0,-4 0 186 0,1 4 34 16,-1-4 8-16,0 1 0 0,-4-1-91 0,0 4-18 15,0 0-4-15,4 0-1 0,-9 8-71 0,-4 0-15 16,5 0-2-16,-5 4-1 0,4 3-25 0,-8 5 0 15,0 3 0-15,-1 1 0 0,1 7 21 0,4 1-1 16,-4-1 0-16,8 0 0 0,1 4-12 0,3-3-8 0,1 3 10 0,0-4-10 16,0 4 0-16,9-3 8 0,-1-5-8 0,1 0 0 15,-1-3 0-15,5-1 9 0,5-7-9 16,-1 0 8-16,1 0-8 0,3-5 0 0,5-3 0 0,5-4 0 16,-5 0 32-16,5 0 0 0,-1-4 1 0,5-7 0 15,0-5-33-15,0 0 0 0,0-3 0 0,0-1 0 16,0-11 0-16,0 0 0 0,-5 0 0 0,5-8 0 15,0 0 57-15,-4-4 5 0,4-4 1 0,0-7 0 16,0 3-50-16,4-4-13 0,0 1 0 0,5-9 0 16,-5 5 0-16,5-1 0 0,-5 5 0 0,1 3 0 15,-1 16 9-15,0 8-9 0,-8-5 10 0,-1 13-10 16,-3 7 0-16,-6 4 0 0,-8 8 0 0,0 0-10 16,0 8 10-16,0 12-12 0,-4 11 12 0,0 0-12 0,-5 8 12 15,0 0 8-15,5 4-8 0,-5 0 11 0,0 0-11 0,0 0 0 16,1 3 0-16,3-3 0 0,1 0 0 0,-5-4 0 15,5 8 0-15,-1 0 0 0,5-4 0 0,0 4 0 16,0-5 0-16,0 1 0 16,0-4-44-16,9-4-10 0,4 1-2 0,0-5-1065 15</inkml:trace>
        </inkml:traceGroup>
        <inkml:traceGroup>
          <inkml:annotationXML>
            <emma:emma xmlns:emma="http://www.w3.org/2003/04/emma" version="1.0">
              <emma:interpretation id="{F9A6A32C-44F9-4E62-8FD2-46CAFAA7523D}" emma:medium="tactile" emma:mode="ink">
                <msink:context xmlns:msink="http://schemas.microsoft.com/ink/2010/main" type="inkWord" rotatedBoundingBox="24626,1755 27446,1582 27533,2997 24712,317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38185.3745">21943 1705 1364 0,'0'0'30'0,"0"0"6"0,0 0 2 0,0 0 0 0,0 0-30 0,0 0-8 16,0 0 0-16,0 0 0 0,8-4 62 0,5-4 11 16,5 0 3-16,0 0 0 0,4-3-12 0,8 3-1 15,1-4-1-15,4 4 0 0,5 0-28 0,-1 1-6 16,0-1 0-16,5 4-1 0,0 0-27 0,-4-4 0 16,-1 8 0-16,1-4 0 0,-5 0-8 0,-4 1-8 15,-5 3 0-15,5-8-1 16,-10 4-127-16,1 4-24 0,-4 0-6 0,-5 0-1 0</inkml:trace>
          <inkml:trace contextRef="#ctx0" brushRef="#br0" timeOffset="238447.0574">22408 1127 806 0,'0'0'36'0,"-5"-4"7"0,5 4-35 0,0 0-8 0,0 0 0 0,0 0 0 16,0 0 144-16,-4 12 26 0,4 8 6 0,-5 3 0 15,1 0-81-15,0 5-17 0,4 3-3 0,0 8-1 16,0-4-4-16,-5 8-1 0,5 4 0 0,0 0 0 16,0-5-55-16,0 13-14 0,0-8 0 0,0 4 0 15,0-1 40-15,0-7 6 0,-4 0 1 0,-1 0 0 0,-3 8-38 0,-1-12-9 16,0 4 0-16,-4-1 0 31,-5-3-36-31,-3-3-8 0,7 3-3 0,-3-4 0 0,-1 0-127 0,5-8-26 0,-22 24-4 16,0-16-2-16</inkml:trace>
          <inkml:trace contextRef="#ctx0" brushRef="#br0" timeOffset="238935.7416">22974 1318 1728 0,'0'-19'76'0,"8"3"16"0,-3 1-73 0,8-1-19 0,-4 1 0 0,-1 3 0 15,6 0-10-15,-6 4-6 0,1 1 0 0,-9 7-1 16,0 0 27-16,0 0 6 0,0 0 0 0,0 0 1 15,0 0 18-15,9 11 3 0,-5-3 1 0,1 12 0 16,-5 3-63-16,-5 4-12 0,1 12-2 0,4 4-1 16,-9 12 83-16,5-5 16 0,-1 13 3 0,-3 7 1 15,3-8-20-15,-4 1-4 0,1 3-1 0,-1 0 0 16,0-11-15-16,5 0-4 0,-1-5 0 0,5 1 0 16,-4-8-12-16,0 4-8 0,-1-16 10 0,1 0-10 15,-5-4 0-15,5-7 0 0,-5-4 0 0,4-9 0 16,1 5 0-16,4-12 0 0,-9-8 0 0,9 8 0 0,-4-11 57 15,4-1 6-15,0-4 1 0,4-3 0 0,1-1-45 16,3 1-9-16,1-5-2 0,9 1 0 0,-5 0-8 16,4-5-11-16,5 5 3 0,5-1 0 0,-1 1 8 0,0 7 0 15,1-3 0-15,3 3 0 0,-3 5 0 0,3 3 0 16,1 0 0-16,-4 4 0 0,-1 0 0 0,-4 4 0 16,0 4 0-16,0 0 0 0,-5 8 0 0,1-4 12 15,-1 3-2-15,-4 1-1 0,1 7-9 16,3-7 0-16,1 4 0 0,-5-1 0 0,0 1-8 0,0 0-1 15,5 3 0-15,-1-3 0 16,-4-1-143-16,5 5-28 0,17-1-5 0,-9 5-2 0</inkml:trace>
          <inkml:trace contextRef="#ctx0" brushRef="#br0" timeOffset="239381.5476">24141 2036 1587 0,'0'0'70'0,"0"0"15"0,-9 4-68 0,9 0-17 0,0 4 0 0,0-8 0 16,4 7 35-16,-4-7 3 0,0 0 1 0,0 0 0 16,18 4 20-16,-5 0 4 0,-4-4 1 0,8-4 0 15,5 4-52-15,4-4-12 0,5 1 0 0,4-1 0 16,0 0 0-16,0-4 0 0,-4 0 0 0,4-4 0 15,-4 5 34-15,0-5 4 0,-9-8 1 0,4 5 0 16,0-1-11-16,-4 1-3 0,5-5 0 0,-10 1 0 0,5-9-25 16,-4 5 0-16,4-4 0 0,-5-1 0 15,-8 1 0-15,0 0 0 0,-5 3 0 0,0-7 0 0,-4 8 0 0,0 3 0 16,-8 1 0-16,-1 7 0 0,4 0 0 0,-8 5 0 16,-4-5 0-16,-1 8 0 0,-4 4 0 0,5 4 0 15,-10 8 0-15,1 7 0 0,0-11 56 0,-5 7 7 16,5 9 1-16,-5-1 0 0,5 1-52 0,-1 7-12 15,-3-8 0-15,8 8 0 0,0-3 0 0,0 3 0 16,0 0 0-16,4 0 0 0,1 1 54 0,8-5 8 16,5 8 2-16,-1-8 0 0,1 4-52 0,4-3-12 15,9-1 0-15,8-4 0 16,5 5-20-16,0-5-8 0,0 4 0 0,4 1-1 0,5-5 46 0,4 1 10 16,5-1 1-16,3 0 1 15,1-7-177-15,9 0-35 0,65 3-7 0,-30-11-795 0</inkml:trace>
        </inkml:traceGroup>
      </inkml:traceGroup>
      <inkml:traceGroup>
        <inkml:annotationXML>
          <emma:emma xmlns:emma="http://www.w3.org/2003/04/emma" version="1.0">
            <emma:interpretation id="{7EB3FC00-4855-42B6-B6A8-04162579E165}" emma:medium="tactile" emma:mode="ink">
              <msink:context xmlns:msink="http://schemas.microsoft.com/ink/2010/main" type="line" rotatedBoundingBox="2615,4903 30355,2814 30488,4588 2749,6678"/>
            </emma:interpretation>
          </emma:emma>
        </inkml:annotationXML>
        <inkml:traceGroup>
          <inkml:annotationXML>
            <emma:emma xmlns:emma="http://www.w3.org/2003/04/emma" version="1.0">
              <emma:interpretation id="{9B831DE7-0A49-457F-8265-CEF84435E774}" emma:medium="tactile" emma:mode="ink">
                <msink:context xmlns:msink="http://schemas.microsoft.com/ink/2010/main" type="inkWord" rotatedBoundingBox="2641,5247 7679,4867 7768,6043 2730,642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41217.769">800 5226 1346 0,'0'0'29'0,"0"0"7"0,0 0 0 0,13-8 3 0,-4 0-31 0,9 1-8 16,4 3 0-16,0-4 0 0,-5 4 53 0,5 4 10 15,4 0 1-15,-4 0 1 0,0 4-45 0,-4 0-10 16,4 4-2-16,-9-1 0 0,5 9-8 0,-5-4 8 15,-5 7-8-15,6 1 8 0,-14 3 16 0,0 1 2 16,0 7 1-16,0-4 0 0,-9 0 19 0,0 1 4 16,0 3 1-16,1-4 0 0,-1 4-21 0,0-3-4 15,-4-5-1-15,4 0 0 0,-4-3-3 0,0-4-1 16,4-5 0-16,0 1 0 0,0-4 0 0,9 0 0 16,0-8 0-16,0 0 0 0,0 0 3 0,0 0 1 15,0-12 0-15,0 0 0 0,9-7-9 0,-4-5-3 16,8 1 0-16,-5-8 0 0,6 3-5 0,-1-3 0 15,4-4-8-15,1-4 12 0,4 0-12 0,-5 4 0 0,1 4 0 16,4-4 0-16,4 3 0 0,1 5 0 16,-1 4 0-16,0 3 0 0,-4 1 0 0,0 3 0 0,-4 12 0 15,4 4 0-15,4 0 0 0,-4 12 0 0,0-4 0 0,0 7 0 16,-5 5-8-16,1 3 8 0,-5-3 0 0,-4 7 0 16,-1 0 0-16,1 1 0 0,0-5 0 0,-9 4 0 15,0 5 0-15,0-5 0 0,0-4 0 0,-9 1 0 16,5-1 0-16,-5-3 0 0,0-5 0 0,5 1 0 15,-5-1 0-15,0-3 0 0,5-4 8 0,4-8-8 16,0 0 0-16,0 0 0 0,0 0 0 0,-9-4 0 16,5-4 9-16,-1 0-9 0,5-3 8 0,0-5-8 0,0 0 8 15,5-3-8-15,4-8 0 0,-1-5 8 0,1-3-8 16,4 0 0-16,-4-4 0 0,4 0 0 0,5 0 0 0,-1 0 0 16,1 4 0-16,4 4 0 0,0 4 0 15,-5-1 0-15,1 9 0 0,-1 7 0 0,1 0 0 16,-5 12 0-16,5 4 0 0,-5 4 0 0,0 4 0 15,-4 3 0-15,4 5 0 0,-4-1 0 0,-1 9 0 0,6-5 0 16,-10 1 0-16,0 7 0 0,10-4 0 0,-10 4 0 16,0-3 0-16,5 3 0 15,4-4-42-15,-4 0-1 0,4-7 0 0,0-1-948 0</inkml:trace>
          <inkml:trace contextRef="#ctx0" brushRef="#br0" timeOffset="241690.4999">2704 5164 1324 0,'0'-4'118'0,"-4"-4"-94"0,-9 8-24 0,4 0 0 15,-4-4 96-15,0 0 14 0,0 0 3 0,-5 4 1 16,-4 0-26-16,0 0-6 0,5 4-1 0,-1 0 0 15,-4 4-55-15,5 0-11 0,-5 3-3 0,0 1 0 16,0-4-12-16,0 7 0 0,0 5 8 0,0-4-8 16,0 3 0-16,4-3 11 0,1 3-11 0,-1 5 10 15,5-1 1-15,9 4 0 0,-9-7 0 0,8-5 0 16,1 5-3-16,4-8 0 0,4-1 0 0,1-3 0 0,-5-8-8 0,0 0 10 16,13 8-10-16,0-8 10 0,5-4-2 0,-1 0-8 15,1-8 12-15,-1 1-4 0,5-5 0 0,-4 0-8 16,4-3 12-16,0-1-4 0,-5-3-8 0,1 0 0 15,-1-1 9-15,-4 1-9 0,0 3 11 0,1 1-3 16,-6-1 0-16,1 1 0 0,-4 3 2 0,-1 1 0 16,5 3 0-16,-5 4 0 0,-4 8 3 0,0 0 1 15,0 0 0-15,0 0 0 0,0 16-14 0,0 3 8 16,-9 1-8-16,9 3 0 0,0-3 0 0,0 3 0 16,0 0 0-16,0 1 0 15,9 3-18-15,-4 0-6 0,-1-3-2 0,0-5-659 16,5 1-132-16</inkml:trace>
          <inkml:trace contextRef="#ctx0" brushRef="#br0" timeOffset="241906.9308">3134 4575 1324 0,'13'-20'118'0,"-13"20"-94"0,0-4-24 0,0 4 0 15,5-7 114-15,-5 7 18 0,0 0 4 0,0 0 1 16,0 0-30-16,-5 11-7 0,10 5 0 0,-5 3-1 0,-5 9-47 0,5 3-10 16,-4 4-2-16,4 4 0 0,-4 4-8 0,4 0-1 15,-5 0-1-15,1 3 0 0,4 1-17 16,0-4-3-16,-4 0-1 0,-1 0 0 0,5-4-9 0,0 4 0 16,-4 0 0-16,-1-8 8 15,1-4-8-15,0 4-12 0,-1-4 2 0,1 1 1 16,-5-5-111-16,0-4-21 0,5-3-5 0,4-5-789 15</inkml:trace>
          <inkml:trace contextRef="#ctx0" brushRef="#br0" timeOffset="242209.1188">3507 4419 403 0,'0'0'36'0,"5"-8"-36"0,3-4 0 0,1 1 0 15,0 3 284-15,4 0 51 0,-13 8 9 0,0 0 3 16,13 0-231-16,-13 0-45 0,9 4-10 0,0 12-1 16,-5 3-12-16,5 4-3 0,-9 12 0 0,-9 4 0 15,0 4 17-15,-8 0 3 0,-5 8 1 0,0 0 0 16,0 3-19-16,-4 1-4 0,4 3-1 0,4-3 0 15,-4-4-18-15,9 3-3 0,0-7-1 0,0 0 0 16,4-8-20-16,0 0 0 0,-4-4 0 0,9 0 0 16,-1-4-79-16,5 0-20 15,-4 1-4-15,0-9-898 0</inkml:trace>
          <inkml:trace contextRef="#ctx0" brushRef="#br0" timeOffset="240567.5058">585 4937 1209 0,'-8'-27'53'0,"8"19"12"0,8-3-52 0,-8-1-13 15,0-4 0-15,0 5 0 0,-8 3 87 16,8-4 14-16,-9 4 3 0,4 4 1 0,-8 1-63 0,0 3-13 16,0 3-2-16,0 5-1 0,-14 8-26 0,1 3 8 15,-5 5-8-15,1-1 0 0,-5 4 0 0,4 1 0 16,-13 3 0-16,-4 0 0 0,8 4 8 0,1-4-8 16,-5 5 0-16,9-5 8 0,8 0 15 0,6-4 2 15,-1 1 1-15,4-9 0 0,9 1-26 0,5-5 0 16,-1 1 0-16,10-5 0 0,-1 1 0 0,5-4 0 15,0 0 0-15,13-4 0 0,4 0 0 0,5-4 0 16,4-8 11-16,4 4-11 0,1 0 15 0,-1 4-3 16,-4-4-1-16,5 4 0 0,-5-4-3 0,-4 4 0 15,-1 0 0-15,-8 4 0 0,-4 8 4 0,-5-1 0 16,0 1 0-16,-4 4 0 0,-5-1 20 0,-8 1 4 16,4 3 0-16,-9 9 1 0,-4-1-15 0,0 0-3 15,-5 5-1-15,-4-5 0 0,5 0-18 0,-5 4 10 16,0-7-10-16,0-1 8 0,-4-3-8 0,4-1 0 15,4-3 0-15,-4-5 0 16,5 5-41-16,-1-4-4 0,1-4-1 0,4-1 0 16,-1 1-132-16,6-4-26 0</inkml:trace>
          <inkml:trace contextRef="#ctx0" brushRef="#br0" timeOffset="243249.4381">4007 5144 230 0,'0'0'10'0,"0"0"2"0,0 0-12 0,0 0 0 16,0 0 0-16,0 0 0 0,0 0 239 0,0-4 45 16,0-4 8-16,0 8 3 0,5-7-163 0,-1-1-32 15,1 4-6-15,3-4-2 0,-8 8-30 0,5-8-6 16,3 4-2-16,1-3 0 0,-4-1-18 0,3-4-4 16,1 0-1-16,4 5 0 0,5-5-4 0,-1 4-1 15,-3-4 0-15,3-3 0 0,5 3-26 0,0 0 0 16,-9-3 0-16,5-1 0 0,-5 1 0 0,0 3 12 15,0 0-2-15,0-3 0 0,-4 3-10 0,0 4 0 16,-5 0-12-16,5-3 12 0,-9-1 0 0,4 0 0 16,-8 4 0-16,4-3 0 0,-4-1 0 0,-1 0 0 15,-3 1 0-15,3 3 8 0,-4-4-8 0,1 4 8 16,-6 1-8-16,1-1 8 0,5 4-8 0,-1 0 0 0,-4 0 9 16,-1 4-9-16,1 4 0 0,0 0 0 0,0 4 0 15,0-4 0-15,0 3 8 0,-1 1-8 0,1-4 8 0,0 8-8 16,4 3 11-16,-4 1-3 0,0 0 0 0,9 7 0 15,-1 0 0-15,1 5 0 0,-1 3 0 0,5 0 0 16,0-4 18-16,0 5 3 0,0-1 1 0,0 0 0 16,0-4-17-16,9-3-3 0,-4-1-1 0,-1 0 0 15,0-3 3-15,1-4 1 0,8-5 0 0,0 1 0 16,5-4-13-16,-1-4 11 0,1-4-11 0,4 0 10 16,0 0 0-16,4-8 0 0,0 0 0 0,1-8 0 0,3 1-10 15,1-1 12-15,0-7-12 0,-5 3 12 0,5-3-4 16,-5-4 0-16,0-5 0 0,5 1 0 0,-5-4 5 0,1 0 1 15,3 0 0-15,-3 4 0 0,-1 7-4 0,-4 1-1 16,0 0 0-16,0 7 0 0,-4 0-9 0,3 9 8 16,-7-1-8-16,3 4 8 0,1 4 0 0,-1 4 0 15,1 4 0-15,-1-1 0 0,1 5-8 0,-5 0 0 16,0 7 0-16,0 1 0 0,-4-1 18 0,0 5-2 16,0 3 0-16,-1-4 0 0,-8 1-3 0,5-1-1 15,-1-3 0-15,5-1 0 0,-9 5-4 0,4-5 0 16,5-3-8-16,-4-1 12 0,3-3-20 0,-3 0-5 15,4-5-1-15,-1 1 0 16,5 4-145-16,1-8-29 0</inkml:trace>
        </inkml:traceGroup>
        <inkml:traceGroup>
          <inkml:annotationXML>
            <emma:emma xmlns:emma="http://www.w3.org/2003/04/emma" version="1.0">
              <emma:interpretation id="{0EBBB850-2194-4C93-8CA4-A8CC1F4567DE}" emma:medium="tactile" emma:mode="ink">
                <msink:context xmlns:msink="http://schemas.microsoft.com/ink/2010/main" type="inkWord" rotatedBoundingBox="9640,4683 11999,4506 12076,5526 9717,570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44025.26">7451 4481 460 0,'-13'-12'41'0,"9"5"-33"0,-5-1-8 0,-4 0 0 0,0 0 107 0,-5 0 19 16,5 1 4-16,-9 3 1 0,5 0-30 0,-5 0-5 15,4 4-2-15,1 4 0 0,-1 0-27 0,-4 4-6 16,4-1-1-16,1 1 0 0,-5 4-9 0,0 3-3 16,0-3 0-16,0 4 0 0,0-1-23 0,0 1-5 15,0 3 0-15,0-3-1 0,5-4-11 0,4 3-8 16,-5-3 12-16,9 0-12 0,9-12 12 0,0 0-12 16,5 11 12-16,4 1-12 0,8 0 8 0,1-4-8 15,8-4 0-15,0 7 0 0,5 5 8 0,0-4-8 16,-1 3 12-16,1-3-12 0,-5 0 17 0,1 3-3 15,-5-3-1-15,0 3 0 0,-5-7 14 0,-4 4 2 16,1 4 1-16,-6-9 0 0,-3 5 9 0,-5 4 1 16,0-5 1-16,0 1 0 0,-9 4 7 0,5-5 0 15,-5 5 1-15,0-4 0 0,-4-1-31 0,0 1-6 16,0-4-2-16,-1 4 0 0,-3-1-10 0,-1 1 0 0,1-4 0 16,-1 0 8-1,1-1-31-15,-1 1-6 0,1-4-2 0,-1 4 0 16,-4-4-111-16,9 0-22 0,-5 3-5 0,5-7-642 0</inkml:trace>
          <inkml:trace contextRef="#ctx0" brushRef="#br0" timeOffset="244399.3056">7693 4856 1299 0,'0'0'28'0,"13"0"7"0,-4 0 1 0,8-4 0 16,1 4-28-16,4-8-8 0,4 4 0 0,0-4 0 16,1-7 64-16,3 3 11 0,1-4 2 0,0 1 1 0,-1-5-22 0,-3 5-4 15,4-5 0-15,-10 1-1 0,6 3-11 0,-5-4-3 16,-5 5 0-16,1-5 0 0,-5 5 9 0,-4-5 2 16,4 5 0-16,-9-1 0 0,1 0 8 0,-1 5 3 15,-8-1 0-15,4-4 0 0,0 5-29 0,-9 3-6 16,0 0 0-16,0 0-1 0,-8 4-23 0,4 1 8 15,-1-1-8-15,-3 8 0 0,-9-1 28 0,4 5 2 16,-5 0 0-16,1 4 0 0,4 3-18 0,-4 1-3 16,-1 3-1-16,1 5 0 0,4-1 0 0,0-3-8 15,5 3 12-15,8 1-4 0,-4 3 0 0,4-4 0 16,9 1 0-16,0-1 0 0,0-3-8 0,9 3 0 16,0-4 0-16,4-3 0 0,0 0 0 0,9-1 0 15,0-3-10-15,4 0 10 16,5-5-99-16,-1-3-13 0,1-4-4 0,9 0-899 0</inkml:trace>
          <inkml:trace contextRef="#ctx0" brushRef="#br0" timeOffset="244631.6845">8570 4450 1630 0,'0'0'36'0,"-4"0"7"0,4 0 1 0,0 0 3 0,0 0-38 0,0 0-9 16,0 0 0-16,4-8 0 0,5 4 69 0,8-4 12 15,5 1 3-15,9-1 0 0,0 0-24 0,8 0-5 16,5-7-1-16,4 3 0 0,5-4-14 0,-5 5-4 16,1-1 0-16,-1 4 0 0,-4-3-36 0,-5-1 0 15,-4 0 0-15,-4 0 0 16,4 5-53-16,-9-1-9 0,-4 0-2 0,-4 0 0 16,-1 0-118-16,-3 5-24 0,3-5-5 0,-17 8-1 0</inkml:trace>
          <inkml:trace contextRef="#ctx0" brushRef="#br0" timeOffset="244885.0915">9018 3924 864 0,'0'0'76'0,"0"0"-60"0,0 0-16 0,0 11 0 15,0 1 165-15,-5 0 31 0,1 3 5 0,-1 5 2 16,1 3-59-16,0 4-12 0,-5 1-3 0,0-1 0 15,0 4-30-15,-4 4-7 0,4 0 0 0,-4 4-1 16,-4 4-35-16,4 0-6 0,-5-4-2 0,5 4 0 16,4 0-28-16,0-4-7 0,-4 0-1 0,0 0 0 15,4 0 16-15,0 4 2 0,5 0 1 0,-5-8 0 32,1 0-51-32,-1-4-11 0,9 4-1 0,-5-4-1 15,1 1-100-15,0-1-20 0,4-4-4 0,-5-7-1 0</inkml:trace>
        </inkml:traceGroup>
        <inkml:traceGroup>
          <inkml:annotationXML>
            <emma:emma xmlns:emma="http://www.w3.org/2003/04/emma" version="1.0">
              <emma:interpretation id="{133E5495-4248-411F-9BA5-982616CFC905}" emma:medium="tactile" emma:mode="ink">
                <msink:context xmlns:msink="http://schemas.microsoft.com/ink/2010/main" type="inkWord" rotatedBoundingBox="14012,4105 15262,4011 15351,5198 14101,5292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45646.4182">11356 4134 576 0,'0'0'51'0,"0"0"-41"0,0 0-10 0,0 0 0 16,-4 0 116-16,4 0 22 0,0 0 4 0,0 0 1 15,-9 0-35-15,9 0-6 0,0 0-2 0,0 0 0 16,0 0-21-16,13 0-5 0,0 0-1 0,0-4 0 16,9-7 11-16,0 3 3 0,9-8 0 0,8 4 0 15,10-7-46-15,-5 3-9 0,8-3-1 0,1-1-1 16,-5 1-16-16,5 3-3 0,-1 5-1 0,-3-5 0 16,-1 4-21-16,-4 4-4 0,-5 1-1 0,1-1 0 31,-1 4-52-31,-4 0-12 0,-4 0-1 0,-5 4-776 0</inkml:trace>
          <inkml:trace contextRef="#ctx0" brushRef="#br0" timeOffset="245953.3329">11852 3565 518 0,'0'0'46'0,"0"-16"-37"15,4 4-9-15,5-7 0 0,-5 3 136 0,1 1 24 16,4-1 6-16,-5 4 1 0,-4 12-44 0,0 0-9 16,0 0-2-16,0 0 0 0,0 0-32 0,0 0-6 15,0 0-2-15,4 16 0 0,-4 0-21 0,0 7-5 16,0 0-1-16,-4 9 0 0,0 3 9 0,-1 4 2 16,1 0 0-16,-1 0 0 0,-3 0-3 0,-1 4 0 15,4 0 0-15,1-1 0 0,0 5-21 0,-5 0-4 16,4 8 0-16,1-9-1 0,0 5-19 0,-1-4-8 15,1 4 8-15,0-5-8 0,-1 1 0 0,1-8 0 0,-5 0 0 0,5 0 0 32,-5 4-100-32,4-12-21 0,-3 0-5 0,3-3-522 0,1-1-104 15</inkml:trace>
          <inkml:trace contextRef="#ctx0" brushRef="#br0" timeOffset="246304.957">12282 4286 1324 0,'0'0'118'0,"0"0"-94"16,0 0-24-16,0 0 0 0,0 0 116 0,-5 12 18 15,-3 4 4-15,3 3 1 0,-4 1-67 0,5 3-12 16,-5 4-4-16,1 0 0 0,3-3-38 0,5-1-8 16,-4 1-2-16,4-5 0 0,4 5-8 0,-4-9 8 15,5-3-8-15,3 0 8 0,1 3-8 0,0-3 0 16,0-8 0-16,4 4 0 0,0-8 0 0,4-4 0 15,1 0 0-15,4 0 0 0,0-4 0 0,0 0 0 16,4-3 0-16,-4-5 8 0,0 0 1 0,0 1 0 16,0-5 0-16,0 1 0 0,-5-5 26 0,-3 1 5 15,3-4 0-15,-8 3 1 0,0-3-9 0,-1 4-1 16,-3-1-1-16,-5 1 0 0,0-1 2 0,-5 1 1 16,-8 4 0-16,4 3 0 0,-4 4-20 0,-4 1-4 15,-5-1-1-15,4 4 0 0,-4 0-8 0,0 4 10 16,-4 4-10-16,9 4 10 0,-5 4-10 0,4 0-17 0,1 0 4 15,3 3 1 1,1 5-119-16,4 0-23 0,5-1-5 0,0 5-1 0</inkml:trace>
        </inkml:traceGroup>
        <inkml:traceGroup>
          <inkml:annotationXML>
            <emma:emma xmlns:emma="http://www.w3.org/2003/04/emma" version="1.0">
              <emma:interpretation id="{6E4E3B4E-F029-40A9-BAD7-8C208815BEF9}" emma:medium="tactile" emma:mode="ink">
                <msink:context xmlns:msink="http://schemas.microsoft.com/ink/2010/main" type="inkWord" rotatedBoundingBox="17317,3796 19024,3667 19125,5014 17419,5142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46906.8511">14655 3912 1170 0,'0'0'25'0,"0"0"6"0,0 0 1 0,0 0 1 0,0 0-33 0,9 0 0 0,0-8 0 0,0 4 0 0,4 0 61 0,4 0 6 16,10 0 1-16,-1 1 0 0,5-5-2 0,4 4 0 15,4-4 0-15,1 0 0 0,4 4-13 0,-5-3-2 16,5-1-1-16,4 4 0 0,-4-4-34 0,-4 4-8 16,-1-8 0-16,1 5-8 15,-1-1 0-15,-4 4-17 0,0 0 1 0,0 0 1 16,-4-4-92-16,-5 4-18 0,1 1-4 0,-5-1-1 0</inkml:trace>
          <inkml:trace contextRef="#ctx0" brushRef="#br0" timeOffset="247169.1438">15265 3331 1036 0,'0'0'92'0,"0"0"-73"0,0 0-19 0,0 11 0 16,0 9 77-16,0 3 12 0,-4 5 3 0,-1 3 0 16,1 4 21-16,0 4 5 0,-10 0 1 0,6 4 0 15,-6 0-22-15,1-4-4 0,-4 4-1 0,4 0 0 16,-1-1-20-16,-3 1-4 0,4 4 0 0,-5-8-1 16,5 4-27-16,0 0-6 0,0-4-1 0,0 0 0 15,4 0-33-15,0 0 0 0,-4-8 0 0,8 4 0 16,-3-4-38-1,-1-3-14-15,0-5-4 0,-4 1-647 0,9-5-129 0</inkml:trace>
          <inkml:trace contextRef="#ctx0" brushRef="#br0" timeOffset="247819.4044">15748 3108 1911 0,'0'0'42'0,"0"0"9"0,0 0 1 0,0 0 2 0,0 0-43 0,8 8-11 16,1 0 0-16,-4 4 0 0,-1-1 56 0,-4 1 8 16,4 4 3-16,1-1 0 0,-5 9-5 0,0 3-1 15,0 0 0-15,-5 8 0 0,1 4-17 0,0 0-3 16,-1 4-1-16,1 8 0 0,-5 0-12 0,0-1-4 15,-4 5 0-15,0 4 0 0,0-5 7 0,0 5 1 16,-5-1 0-16,5 5 0 0,-5-9-16 0,1 5-4 16,4-1 0-16,0-3 0 0,-1-5-4 0,-3 1-8 15,4-8 11-15,4-4-11 0,-4 0 13 0,0-8-4 0,4-11-1 16,0-1 0-16,9-3-8 0,-4-5 0 0,-1 1 0 0,5-12 8 16,0 0-8-16,0 0 8 0,0 0-8 0,5-4 8 15,-1-7-8-15,9-5 8 0,-4-4-8 0,9-7 8 16,-5 0-8-16,4-4 0 0,5 0 0 0,0-1-11 15,0 5 11-15,4 0 0 0,-4 3 0 0,5 9 0 16,-5 3-8-16,-5 4 0 0,1 0 0 0,-1 8 0 16,1 4 8-16,-1 4-8 0,1 4 8 0,-5 0-8 15,0 3 0-15,0 1 0 0,0-1 0 0,1 1 0 16,3 0-5-16,-4-5-1 0,9 1 0 0,0-4 0 0,-4-4 14 16,8 0 0-16,0-4 0 0,5 0 0 15,0-4-28-15,0 0-4 0,-1 0 0 16,1-4 0-16,0 0 32 0,-5-3 0 0,-4-1 0 0,0-4 0 0,-5 8 0 0,-3-7 0 15,-1-5 0-15,-9 1 0 0,9-1 26 0,-8 1 5 16,-1-5 1-16,0 5 0 0,-4-4-32 0,0-1 0 16,0 5 0-16,0-1 0 0,-8 5 0 0,3 3 0 15,1 0 0-15,-5 0 0 0,-4 5 0 0,0 3 0 16,4 0 0-16,-8 8 0 0,-1 0 0 0,-4 7 0 16,0 1 0-16,0 4 0 0,5 3 0 0,-1 5 0 15,1-1 0-15,-1 0 0 0,5-3 0 0,-5 3 0 16,9 1 0-16,1 3 0 0,3-4 0 0,1 1 0 15,4 3 0-15,4-7 0 0,1-1 0 0,3 1 0 16,1-1 0-16,4 1 0 16,1-5-73-16,3 1-15 0,9-1-2 0,1-3-1024 0</inkml:trace>
        </inkml:traceGroup>
        <inkml:traceGroup>
          <inkml:annotationXML>
            <emma:emma xmlns:emma="http://www.w3.org/2003/04/emma" version="1.0">
              <emma:interpretation id="{01B8498C-D07E-4190-AFC2-5138733AB450}" emma:medium="tactile" emma:mode="ink">
                <msink:context xmlns:msink="http://schemas.microsoft.com/ink/2010/main" type="inkWord" rotatedBoundingBox="21239,3586 25556,3260 25657,4600 21340,4926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48693.0722">18670 3034 889 0,'0'-19'39'0,"4"15"9"0,0-4-39 0,-4 0-9 16,0 1 0-16,5-1 0 0,-5 8 127 0,0-8 23 15,0 8 5-15,0 0 1 0,0 0-52 0,0 0-9 16,0 0-3-16,9 12 0 0,-5 3-26 0,-4 1-6 15,4 7 0-15,-4 5-1 0,0 3 6 0,0 4 2 16,0 4 0-16,-4 0 0 0,4 8-7 0,0 3 0 16,0 1-1-16,-4 4 0 0,-1-5-19 0,5 5-4 15,-4-4-1-15,-1 3 0 0,5-7-18 0,-4-4-3 16,0 4-1-16,-1-4 0 0,1 0-13 0,-1-4 9 16,-3 0-9-16,3 0 8 0,1 0-22 0,0-4-5 0,-5-4-1 15,4-4 0 1,1 4-155-16,0-3-31 0,4-1-6 0</inkml:trace>
          <inkml:trace contextRef="#ctx0" brushRef="#br0" timeOffset="250628.034">19609 3807 1652 0,'8'-20'73'0,"-3"8"15"0,-1-3-70 0,5-1-18 15,-5 1 0-15,1-5 0 0,-1 4 87 0,0 5 13 16,1-5 4-16,-5 1 0 0,0-1-23 0,0 4-4 16,-5-3-1-16,5-1 0 0,-4 4-44 0,-5 5-10 15,0-1-2-15,-4 0 0 0,0-4 15 0,0 4 2 16,-5 8 1-16,-4-3 0 0,-4 6-29 0,0 1-9 16,-9 8 0-16,4 0 0 0,-4 7 0 0,0 1-9 15,0 3-1-15,0 4 0 0,8 9 10 0,-3-9 14 16,3 4-3-16,5 4-1 0,0 0-10 0,5-4 0 15,-1 1 0-15,10-1 0 0,-1 0 0 0,4-4 0 16,1-7 0-16,4 3 0 0,4 1 0 0,1-5 0 16,-1-3 0-16,9-5 0 0,-4-3 0 0,4-4 0 15,0-4 0-15,1 0 0 0,8 0 0 0,-5-4-14 16,1-7 3-16,8-5 1 0,-4 8 10 0,4-7 0 0,1-5 0 16,-1 1 8-16,-4-1-8 0,4-3 0 0,-4-1 8 15,4 1-8-15,-8-4 17 0,4-1-1 0,-5 5 0 0,-3-1 0 16,3 9-16-16,-4-1 10 0,-4 5-10 0,0-1 8 15,0 8-8-15,-9 4 12 0,0 0-12 0,0 0 12 16,4 8-12-16,5 3 0 0,0 1 0 0,-5 4 8 16,-4 3-8-16,9 1 0 0,-5-1 0 0,5 5 0 15,-9-5-14-15,0 5-5 0,4 3-1 0,1-8 0 16,-1 5-142-16,-4-1-29 16,0 1-5-16</inkml:trace>
          <inkml:trace contextRef="#ctx0" brushRef="#br0" timeOffset="250635.9353">19924 3643 1796 0,'9'-20'80'0,"-9"20"16"0,0-4-77 0,0 4-19 15,5-7 0-15,-5 7 0 0,8 3 89 0,1 5 15 16,0-4 2-16,4 8 1 0,-4 0-43 0,4 3-9 16,-4 5-2-16,0 3 0 0,4-3-10 0,-5-1-3 0,1 1 0 15,-4 3 0-15,-1-4-28 0,0 1-12 0,-4-1 8 0,0 1-8 16,5-4 12-16,-5-1-4 16,0-3 0-16,0 0 0 0,0-5-8 0,0 1 8 15,0-8-8-15,0 0 8 0,0 0 0 0,0 12 0 0,0-12 0 0,0 0 0 16,0 0 26-16,0 0 5 0,0 0 1 0,0 0 0 15,0 0-20-15,4-16-3 0,5 1-1 0,0-1 0 16,4 0-6-16,0-3-2 0,0-1 0 0,9-3 0 16,-4-4-8-16,4 3 0 0,-5-3 0 0,10 4 0 15,-10-1-21-15,9 1-7 0,-8 3 0 0,4 9-794 16,0 3-158-16</inkml:trace>
          <inkml:trace contextRef="#ctx0" brushRef="#br0" timeOffset="250638.9266">21205 3729 979 0,'0'0'87'0,"5"-8"-70"16,-1-4-17-16,-4 4 0 0,0-3 108 0,5-1 19 15,-5-4 3-15,-5 5 1 0,1-5 8 0,-1 4 1 16,1 1 1-16,-5-1 0 0,5 4-49 0,-5 0-11 16,5 0-1-16,-1 1-1 0,-3 3-79 0,-1 4-8 15,-4 0-6-15,0 0-1 0,-1 0 15 0,-8 8 0 16,5-1 0-16,-5 1 0 0,-4 4 24 0,-1 3 7 0,-3 1 1 0,3 4 1 16,5-1-33-16,0 1 0 0,0 3 0 0,5 0 0 15,-5-3 0-15,4-1 0 0,5 1 0 0,0-1 0 16,4-3 0-16,1 0 0 0,8-5 0 0,-5-3 0 15,5 0 0-15,0-8 0 0,0 0 0 0,0 0 0 16,13 0 12-16,-4 0-12 0,0-4 12 0,4-4-12 16,5 0 8-16,-1 1-8 0,1-5 0 0,4 4 0 15,0-4 0-15,4-3 0 0,0 3 0 0,5 0 0 16,0 1 0-16,-5-1-14 0,0 0 4 0,1 4 1 16,-10 1-17-16,1 3-3 0,-5 4-1 0,0 4 0 15,0 0 41-15,-4 3 8 0,-9 9 1 0,4 0 1 16,-4-5-33-16,0 9-8 0,0-1 0 0,-4 1-1 0,-9 3 21 0,0 4 0 15,-1-3 0-15,-7-1 0 0,-6 1 0 0,1-5 0 16,-9 8 0-16,4 1 0 0,-4-5 0 0,0-3 0 16,0-5 0-16,4-3 0 0,0 0 47 0,1-1 13 15,3-3 4-15,1 0 0 0,8-4-52 0,-4 0-12 16,9-4 0-16,0 0 0 0,4 0 0 0,5 0-8 16,4 0 8-16,0 0-13 0,0 0 13 0,0-12 8 15,9 0 0-15,4 1-8 16,4-1-198-16,5-4-46 0,22-23-10 0,-4 8-2 0</inkml:trace>
          <inkml:trace contextRef="#ctx0" brushRef="#br0" timeOffset="250642.9183">21640 3729 1224 0,'44'0'54'0,"-27"-4"11"0,1 4-52 0,4-4-13 0,4 0 0 0,0-4 0 15,-4 0 115-15,0-3 20 0,0 3 4 0,0-4 1 16,4-4-24-16,-4 5-4 0,0-1 0 0,-4-4-1 16,4-3-48-16,-5 3-10 0,-3 1-1 0,-1-1-1 15,4 1-31-15,-8 3-5 0,-5 4-2 0,1-4 0 16,-5 5 3-16,-9-1 1 0,5 0 0 0,-5 4 0 16,-9 0-17-16,5 4-12 0,-9 0 1 0,0 4 1 15,-4-4 10-15,0 8 0 0,-5 4 8 0,0 3-8 16,5 5 20-16,-5-1 0 0,0 5 0 0,1 3 0 0,8 0-4 0,0 0-2 15,0 1 0-15,4 3 0 0,5-4-6 0,9 1 0 16,-1-5-8-16,5 0 12 0,0-3 14 0,5-1 2 16,-1-3 1-16,9 0 0 0,1-1-29 0,-1-3 0 15,4 3 0-15,1-3 0 16,4 0-45-16,0-4-15 0,0-1-4 0,0-3 0 16,-1 4-143-16,1-8-29 0,14 0-5 0,-10-4-2 0</inkml:trace>
          <inkml:trace contextRef="#ctx0" brushRef="#br0" timeOffset="251731.0645">22276 3604 979 0,'0'0'87'0,"0"0"-70"0,0 0-17 0,0 0 0 15,9-12 65-15,0 4 10 0,4 0 1 0,-13 8 1 16,0 0 23-16,8-3 5 0,1-1 1 0,-9 4 0 16,0 0-24-16,0 0-5 0,9-4-1 15,-9 4 0-15,0 0-50 0,0 0-10 0,9 0-3 0,0 8 0 16,-9-8 24-16,4 7 5 0,0 1 1 0,1 4 0 16,-1 0-19-16,-4-1-4 0,0 1-1 0,0 4 0 15,4 3-2-15,-4 1 0 0,5 3 0 0,-1 0 0 16,-4-3 26-16,5 3 5 0,-1 1 0 0,5-1 1 15,-9-3-49-15,4-1-12 0,5 1-2 0,0-5 0 16,-5 1 22-16,5-1 5 0,0 5 1 0,-5-8 0 16,5 3-14-16,0-3 0 0,-5-8 0 0,0 7 0 0,1 1 0 15,-1-4 0-15,-4-8 0 0,0 0 0 0,5 8 54 0,-5-8 8 16,0 0 2-16,0 0 0 0,0 0-52 0,0 0-12 16,0 0 0-16,0 0 0 0,0 0 17 0,0 0 1 15,0 0 0-15,0 0 0 0,0 0 22 0,0 0 5 16,0 0 1-16,0 0 0 0,0-12-37 0,0 0-9 15,0 5 0-15,0-5 0 0,4 0 0 0,-4 0 0 16,4 1 0-16,-4-1 0 0,0-4 0 0,5 1 0 16,4-5 0-16,-5 5 0 0,0-1 0 0,5-3 8 15,0-5 2-15,0 1 0 0,-1-1-10 0,6 1 0 16,-1-8-12-16,0 4 12 0,4-1-11 0,1 1 11 16,0 0-8-16,3 3 8 0,1 1-15 0,0 3 3 15,-4 1 0-15,4 7 0 16,0 0-30-16,-5 5-6 0,1-1 0 0,-1 4-1 15,-3 4 13-15,-1 0 4 0,0 4 0 0,-4 0 0 16,-9-4-136-16,13 4-26 0,4 3-6 0</inkml:trace>
        </inkml:traceGroup>
        <inkml:traceGroup>
          <inkml:annotationXML>
            <emma:emma xmlns:emma="http://www.w3.org/2003/04/emma" version="1.0">
              <emma:interpretation id="{3962F01B-2B88-4995-9220-43494E0D2B60}" emma:medium="tactile" emma:mode="ink">
                <msink:context xmlns:msink="http://schemas.microsoft.com/ink/2010/main" type="inkWord" rotatedBoundingBox="27165,3106 30359,2866 30488,4588 27294,4829"/>
              </emma:interpretation>
              <emma:one-of disjunction-type="recognition" id="oneOf17">
                <emma:interpretation id="interp21" emma:lang="" emma:confidence="1">
                  <emma:literal>et,</emma:literal>
                </emma:interpretation>
                <emma:interpretation id="interp22" emma:lang="" emma:confidence="0">
                  <emma:literal>e t,</emma:literal>
                </emma:interpretation>
                <emma:interpretation id="interp23" emma:lang="" emma:confidence="0">
                  <emma:literal>et ,</emma:literal>
                </emma:interpretation>
                <emma:interpretation id="interp24" emma:lang="" emma:confidence="0">
                  <emma:literal>. t,</emma:literal>
                </emma:interpretation>
                <emma:interpretation id="interp25" emma:lang="" emma:confidence="0">
                  <emma:literal>it ,</emma:literal>
                </emma:interpretation>
              </emma:one-of>
            </emma:emma>
          </inkml:annotationXML>
          <inkml:trace contextRef="#ctx0" brushRef="#br0" timeOffset="253593.9434">25623 3592 1555 0,'9'-8'138'0,"9"4"-110"16,4 0-28-16,4 1 0 0,-4-1 40 0,0 0 4 15,4 0 0-15,1-4 0 0,-5 0 19 0,4 0 4 16,-4-3 1-16,4 3 0 0,-4-4-20 0,0 1-4 15,0-5-1-15,-5 4 0 0,5 1-16 0,-4-1-3 16,-5 0-1-16,5 0 0 0,-5-3-23 0,-4 3 0 16,-1-3 0-16,-3 3 0 0,-1 0 49 0,-4 0 12 15,-4 1 3-15,4 3 0 0,-5-4-52 0,1 4-12 16,0 5 0-16,-5-5 0 0,0 4 0 0,0 4 0 16,-8 0 0-16,-1 12 0 0,5-12 54 0,-5 11 8 15,1-3 2-15,-1 8 0 0,1-1-52 0,-5 5-12 16,4-5 0-16,-8 5 0 0,8-1 0 0,1 1 0 15,-1-1 0-15,-4 1 0 0,0-1-16 0,5 1-7 16,4-1-1-16,4 1 0 0,0-5 39 0,5 1 7 16,-1 0 2-16,10-1 0 15,4 5-71-15,4-5-13 0,0 1-4 0,9 0-682 0,0-5-137 16</inkml:trace>
          <inkml:trace contextRef="#ctx0" brushRef="#br0" timeOffset="253833.2694">26466 3210 1515 0,'0'0'67'0,"0"-8"14"0,0 8-65 0,0 0-16 16,4-4 0-16,1 0 0 0,3-4 77 0,1 5 12 16,4-1 3-16,5 0 0 0,-1 0 2 0,10 0 1 15,3-4 0-15,1 4 0 0,0-4-25 0,4 1-5 16,4-1-1-16,-8 0 0 15,9 4-40-15,-1-4-9 0,5 1-2 0,-5-1 0 0,1 4-13 0,-5 0-18 16,-4-4 4-16,4 0 1 16,-4 1-74-16,-9 3-14 0,-5-4-3 0,-4 4-867 15</inkml:trace>
          <inkml:trace contextRef="#ctx0" brushRef="#br0" timeOffset="254090.6366">27062 2309 1861 0,'0'0'40'0,"0"0"9"0,0 0 2 0,0 0 2 0,0 0-42 0,0 0-11 0,-13 0 0 0,-4 16 0 16,-1 7 60-16,-4 0 9 0,-4 9 3 0,4 3 0 15,-4 4-6-15,4 4-1 0,-5 7 0 0,6 5 0 16,3 3-37-16,0 5-8 0,5 7-2 0,0 0 0 15,0-4 37-15,0 1 7 0,8-1 2 0,-3 4 0 16,3-11-64-16,-4 3-24 0,5 1 0 0,0-1 1 16,-5 0 37-16,-4-3 7 0,4-1 2 0,0-3-798 15,0-4-159-15</inkml:trace>
          <inkml:trace contextRef="#ctx0" brushRef="#br0" timeOffset="254398.7593">27694 3346 1728 0,'0'0'38'0,"0"0"8"0,9 8 2 0,0 0 0 0,0 4-39 0,-5 7-9 0,0 5 0 0,-4 3 0 15,0 0 104-15,-8 8 20 16,-6 0 3-16,1-3 1 0,-4-1-52 0,-1 4-9 0,-8 0-3 0,-5 4 0 16,0-4-23-16,-4 4-5 0,-9 0 0 0,-13 8-1 31,0-4-107-31,-4 0-22 0,0-4-4 0,12-8-1 0</inkml:trace>
          <inkml:trace contextRef="#ctx0" brushRef="#br0" timeOffset="253225.8957">25132 3284 691 0,'-22'-12'61'0,"22"12"-49"0,9-8-12 0,-5 1 0 16,1-1 80-16,-1 4 12 0,-4-4 4 0,0 8 0 0,0-8 5 0,0 4 2 15,0-3 0-15,0 7 0 0,-9-8-51 0,5 4-9 16,-5-4-3-16,0 4 0 0,-4 4-27 16,4 0-5-16,-8 0-8 0,-5 0 11 0,0 0-11 0,0 0 0 15,0 4 0-15,-4 0 8 0,0 0 27 0,-5 0 5 16,4 4 0-16,1-4 1 0,0 3-33 0,4 1-8 15,0 0 0-15,4 0 0 0,1 0 0 16,4-1 0-16,4 1 0 0,0 8 0 0,5-5 22 0,-1 5 2 16,5 0 1-16,5 3 0 0,-1-7-40 0,5 3-8 15,0 1-1-15,4 0-1 0,0-1 41 0,5 1 9 16,-5-1 2-16,0 5 0 16,0-8-43-16,5 7-9 0,-1 1-2 0,-4 3 0 0,-4-3 45 0,-5-1 9 15,1 1 1-15,-10-1 1 0,1 1-13 0,0-1-2 16,-5-3-1-16,-4 3 0 0,0-3 27 0,-5-1 4 15,1-3 2-15,-1 0 0 0,0-1-12 0,1 1-2 16,-1-8-1-16,1 0 0 0,4 0-18 0,-5 0-3 16,0 0-1-16,5 0 0 0,0-4-21 0,0 0-4 0,4 0 0 15,-4-4-1 1,0-4-119-16,4 4-24 0,-4 0-5 0,4-4-1 0</inkml:trace>
        </inkml:traceGroup>
      </inkml:traceGroup>
    </inkml:traceGroup>
    <inkml:traceGroup>
      <inkml:annotationXML>
        <emma:emma xmlns:emma="http://www.w3.org/2003/04/emma" version="1.0">
          <emma:interpretation id="{196F8B6F-F634-453A-8F03-0362871DECC5}" emma:medium="tactile" emma:mode="ink">
            <msink:context xmlns:msink="http://schemas.microsoft.com/ink/2010/main" type="paragraph" rotatedBoundingBox="2678,6470 32417,4529 33315,18296 3577,202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61137D-6261-46DD-8B77-BEE19F251B43}" emma:medium="tactile" emma:mode="ink">
              <msink:context xmlns:msink="http://schemas.microsoft.com/ink/2010/main" type="inkBullet" rotatedBoundingBox="2696,7008 4406,6867 4550,8604 2839,8745"/>
            </emma:interpretation>
          </emma:emma>
        </inkml:annotationXML>
        <inkml:trace contextRef="#ctx0" brushRef="#br0" timeOffset="255582.6458">63 7418 1378 0,'0'0'30'0,"0"0"6"0,0 0 2 0,0 0 2 0,0 0-32 0,9-4-8 0,-5 0 0 0,5 0 0 16,0 4 72-16,4 0 12 0,0 0 4 0,9 0 0 15,0-4-28-15,0 4-4 0,9-8-2 0,-5 4 0 16,9-3-17-16,-4 3-3 0,4-4-1 0,4 0 0 15,1 0-18-15,-1 1-4 0,1 3-1 0,-1 0 0 16,-3 0-18-16,3-4-4 0,5 0-1 0,-9 4 0 31,-4-7-45-31,4 3-9 0,-4 0-1 0,-1 0-752 0</inkml:trace>
        <inkml:trace contextRef="#ctx0" brushRef="#br0" timeOffset="255887.8397">673 6802 1090 0,'0'0'48'0,"0"0"11"0,0 0-47 0,0 0-12 16,0 0 0-16,0 0 0 0,0 0 85 0,0 19 15 15,0 4 4-15,-4 9 0 0,-5 3-27 0,9 8-5 16,-18 3 0-16,5 9-1 0,0 4-11 0,-5 3-1 16,5 4-1-16,-9 4 0 0,0 1-10 0,0-5-1 15,5 8-1-15,-1-8 0 0,1-3-26 0,-1-5-6 16,5-7-1-16,-4 0 0 0,3-5-3 0,6 1-1 16,-10-8 0-16,5 4 0 15,9 0-88-15,-18-8-17 0,13 0-4 0,-9-7-766 0</inkml:trace>
        <inkml:trace contextRef="#ctx0" brushRef="#br0" timeOffset="256620.2872">1226 6365 1728 0,'13'-20'76'0,"-13"9"16"16,0-1-73-16,4 0-19 0,1 4 0 0,-5 8 0 0,0 0 70 0,0 0 10 15,0 0 3-15,0 0 0 0,4 12-34 0,-4 4-6 16,-4 7-2-16,4 4 0 0,-5 1-9 0,1 3-3 16,0 4 0-16,-5 8 0 0,4-4 3 0,1 12 1 15,-5 3 0-15,5 5 0 0,-9 7-5 0,0 4-2 16,4 0 0-16,-4 1 0 0,-1-1-5 0,1-4-1 15,0 8 0-15,0-4 0 0,-5 1-8 0,5-9-1 16,0 0-1-16,-4-3 0 0,-1-5-10 0,-4-3 8 16,0-8-8-16,0-4 8 0,0 0-8 0,0-8 8 15,0-3-8-15,0-5 8 0,1 0-8 0,3-7 0 16,0 0 0-16,1-9 0 0,-1 1 0 0,10-4-9 16,-1-4 9-16,0-8 0 0,0 4 0 0,0-3 0 15,9-5 0-15,0 0 0 0,-8-3-10 0,16-5-2 16,-8 4 0-16,9-3 0 0,0-1 12 0,4 1 0 0,-4-1 0 15,4 5 0-15,0 3 0 0,5 0 0 0,-5 5-9 16,5 3 9-16,-5 4-9 0,9 0 9 0,0 0-12 0,0 8 12 16,8 3-20-16,-3-3 2 0,3 0 1 0,1 0 0 15,0-1-3-15,8-3-1 0,-4 0 0 0,5-8 0 16,-5-3 1-16,4-1 0 0,-4 0 0 0,5-4 0 16,-5-3 4-16,0-1 2 0,0-3 0 0,0 3 0 15,-4-7 14-15,-5 3-11 0,1-3 11 0,-5 3-10 16,-5-3 10-16,5 3 0 0,-4 1 8 0,-1-1-8 15,1-3 0-15,-5 7 9 0,0-3-9 0,0-1 0 0,5 1 12 16,-9-1-12-16,-1 5 12 0,1-1-12 16,-5 4 11-16,1-3-11 0,-1-1 10 0,-8 4-10 0,4 1 12 15,-9 3-3-15,5 0-1 0,-5 0 0 0,-4 4 0 0,0 1-8 16,-5 3 12-16,1 3-4 0,-5 1 8 0,0 4 2 16,0 4 0-16,0 0 0 0,-5 3 6 0,6 1 2 15,-1 3 0-15,4 5 0 0,0-1-5 0,5 0-1 16,5-3 0-16,-1 7 0 0,4 4-8 0,1 1-1 15,0-1-1-15,4 4 0 0,8-4-10 0,-3 4 8 16,8 0-8-16,0-3 8 0,0 3-8 0,0-8 0 16,5 0 9-16,0 1-9 0,-1-5 0 0,1 0-20 15,4 1 4-15,-1-9-768 16,10 1-153-16</inkml:trace>
      </inkml:traceGroup>
      <inkml:traceGroup>
        <inkml:annotationXML>
          <emma:emma xmlns:emma="http://www.w3.org/2003/04/emma" version="1.0">
            <emma:interpretation id="{5B8C917F-FEBE-4192-9516-378580A7BC65}" emma:medium="tactile" emma:mode="ink">
              <msink:context xmlns:msink="http://schemas.microsoft.com/ink/2010/main" type="line" rotatedBoundingBox="5882,6432 29094,4515 29267,6614 6055,8530"/>
            </emma:interpretation>
          </emma:emma>
        </inkml:annotationXML>
        <inkml:traceGroup>
          <inkml:annotationXML>
            <emma:emma xmlns:emma="http://www.w3.org/2003/04/emma" version="1.0">
              <emma:interpretation id="{878E86AE-C528-47BF-A8AE-743D8B47904C}" emma:medium="tactile" emma:mode="ink">
                <msink:context xmlns:msink="http://schemas.microsoft.com/ink/2010/main" type="inkWord" rotatedBoundingBox="5941,7150 10876,6743 10972,7906 6037,8313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58814.0871">6144 6322 1209 0,'0'0'108'0,"9"-8"-87"0,0 0-21 0,-9 8 0 16,13 0 109-16,4 4 18 0,-4 4 3 0,5 4 1 16,-1 3-4-16,-3 1-1 0,-1 7 0 0,0 1 0 15,-4 3-34-15,4 0-8 0,-4 8 0 0,-1-3-1 16,1 3-3-16,0 4-1 0,-5 4 0 0,5-4 0 15,-4 0-44-15,-1 3-9 0,0-3-2 0,-4 8 0 16,5-8-4-16,-5 4-2 0,-5-4 0 0,1 0 0 16,4 0 3-16,-9-4 1 0,5-7 0 0,-1 3 0 15,-3 0-22-15,3-8 0 0,-4 1 0 0,5-5 0 16,0 5 0-16,-1-9 0 0,1 1 0 0,4-8 0 16,0 3-28-16,0-3-9 0,4 0-3 0,-4-8 0 15,0 0-104-15,0 0-22 0,9 0-4 0,4-4-906 16</inkml:trace>
          <inkml:trace contextRef="#ctx0" brushRef="#br0" timeOffset="259310.3684">6276 7262 1659 0,'0'0'36'0,"-5"-4"8"0,-4-4 2 0,5 4 1 0,-5-4-38 0,5 1-9 0,4-5 0 0,0 0 0 15,0 0 78-15,4-3 14 0,5-1 2 0,4-3 1 16,5 3-52-16,-1-3-11 0,10-5-1 0,-1 5-1 0,0-5 3 0,5 5 1 16,-5-5 0-16,1 5 0 0,3 3-10 0,1 1-3 15,-9 7 0-15,0 0 0 0,4 4-9 0,-8 8-3 16,4 4 0-16,-9 4 0 0,4-1-1 0,-3 1-8 15,-1 8 12-15,-9-5-4 0,1 5 28 0,-1-1 4 16,-4 1 2-16,0-5 0 0,-4 1-22 16,-1-1-5-16,-4 1-1 0,1 4 0 0,-1-9-4 15,-9 5-1-15,1-4 0 0,4 3 0 0,-9 1 3 0,0-1 1 16,0 1 0-16,0 0 0 0,0-1-13 0,0 5 0 16,0-5 0-16,0 5 0 0,5-5-9 0,-1 5-5 15,5-8-1-15,0 3 0 16,4-7-94-16,0 4-19 0,9-1-4 0,0-11-888 0</inkml:trace>
          <inkml:trace contextRef="#ctx0" brushRef="#br0" timeOffset="259650.2556">6964 7121 1926 0,'0'0'42'0,"0"0"9"0,14 0 1 0,3-4 3 0,1 1-44 0,4-5-11 0,0 0 0 0,-1-4 0 15,1-3 66-15,5-1 11 0,-1 0 3 0,0-3 0 0,5-4-37 0,-5 3-7 16,1-3-2-16,-1 3 0 0,0-3-16 0,-8 3-3 16,-1 5-1-16,-3-1 0 0,-1 0-6 0,0 1-8 15,-4 3 11-15,-5 4-11 0,1-3 24 0,-1-1-1 16,-4 0-1-16,0 4 0 0,0 8-3 0,-9-7-1 15,5-1 0-15,-5 4 0 0,0 0-3 0,0 4-1 16,-4 8 0-16,0 0 0 0,0-8-6 0,-5 7 0 16,5 5-8-16,0 4 12 0,-4 3 0 0,3 5 0 15,-3 3 0-15,4 0 0 0,-1 1-12 0,1 3 0 16,5-4 8-16,-1 8-8 0,0-4 0 0,0-3 0 16,5-1 0-16,-5 0 0 0,9 1-9 0,-4-1-5 15,4-4-1-15,0-3 0 16,0-1-157-16,4-3-31 0</inkml:trace>
          <inkml:trace contextRef="#ctx0" brushRef="#br0" timeOffset="259980.3705">7675 6821 2260 0,'0'0'50'0,"0"0"10"0,9-8 3 0,0 8 0 0,-1-4-51 0,-8 4-12 0,0 0 0 0,14 4 0 15,-1 0 59-15,-4 8 9 0,4 3 1 0,0 1 1 16,-9-4-29-16,5 7-5 0,0 1-2 0,-5-1 0 16,1 5-7-16,-5-1-2 0,4-3 0 0,-4-1 0 15,0 1-6-15,0-1-2 0,0-3 0 0,-4-1 0 16,4-7 3-16,0 4 0 0,0-12 0 0,-5 8 0 16,5 3-8-16,0-11 0 0,0 0-1 0,0 0 0 15,0 0-3-15,0 0 0 0,0 0 0 0,0 0 0 0,0 0 8 0,0 0 2 16,5-11 0-16,-1-1 0 0,5-4-8 0,0-3-2 15,-1-1 0-15,5 1 0 0,1-5-8 0,3-3 0 16,-4 4 0-16,9-5 0 0,0 5 0 16,0-4 0-16,9-1 0 0,-5 1 0 15,1 0-35-15,3-4-2 0,5-1-1 0,0 5 0 16,1 4-144-16,-1 3-29 0</inkml:trace>
          <inkml:trace contextRef="#ctx0" brushRef="#br0" timeOffset="257602.0085">3297 7371 288 0,'-5'-8'25'0,"5"0"-25"16,0-3 0-16,5 3 0 0,-5-4 203 0,0 0 35 16,0-3 7-16,4 3 2 0,0-3-92 0,1 3-19 15,4 0-3-15,-1 0-1 0,6 5-38 0,-6-1-8 16,1 0-2-16,9 4 0 0,12 0-42 0,-3 4-9 15,-1 4-1-15,0 0-1 0,5 8-19 0,0 3-3 16,4 5-1-16,-9-1 0 0,0 9-8 0,-4 3 10 16,-4-4-10-16,-5 4 10 0,0 1-10 0,-8 3 8 15,-1-8-8-15,-4 4 8 0,-4 0 0 0,-1-7 0 16,-8-5 0-16,4 1 0 0,1-1 14 0,-1-3 2 16,0-4 1-16,0-1 0 0,0-7-5 0,5 4-2 15,4-8 0-15,0 0 0 0,-9 4-4 0,9-4-1 16,-4-8 0-16,0 0 0 0,-1 0-4 0,10-3-1 15,-5-5 0-15,8-3 0 0,-3-9-8 0,8 1 0 0,0 0 0 16,0-8 0-16,0 0 0 0,0-4 0 0,5 0 0 16,0 0 0-16,-1-4 0 0,1 8-14 0,-1 3 5 0,1 1 1 15,4 0 0-15,-5 11 0 0,-4 5 0 0,5-1 0 16,-5 8 8-16,5 5 0 0,-5 6 0 0,0 1-8 16,-4 8 8-16,0 8 0 0,-1-1 0 0,1 1 0 15,4 7 0-15,-8 0 8 0,-1 0-8 0,0 5 11 16,5 3 1-16,-4-4 1 0,-1-4 0 0,5 1 0 15,-5-1-13-15,1 0 0 0,-1-3 0 0,0-1-10 16,-4 4-10-16,5-7-3 0,3-1 0 0,-3-3 0 16,-5-1-144-16,4-3-29 0,5 0-5 0,-9-12-2 15</inkml:trace>
          <inkml:trace contextRef="#ctx0" brushRef="#br0" timeOffset="257865.3027">4433 7153 1580 0,'0'0'70'0,"0"0"14"0,0 0-67 0,0 0-17 16,-4-4 0-16,4 4 0 0,0 11 94 0,-5 1 15 15,5 0 3-15,0 3 1 0,5 5-47 0,-1-1-10 16,-4 1-1-16,4-1-1 0,5 1-21 0,-5-1-4 16,5 1-1-16,-4-1 0 0,3-3-16 0,1 3-3 15,0-7-1-15,0 0 0 0,4-8-8 0,-4 0 8 0,4-4-8 0,4 0 8 16,-3-4-8-16,-6-4 8 15,10-4-8-15,-5-3 8 0,5-1 4 0,-1 0 1 16,-4-3 0-16,0-1 0 0,1 1 16 0,-1-4 3 0,-4 3 1 0,-5-3 0 16,0 7-20-16,1-3-4 0,-1-1-1 0,1 4 0 15,-5 1-8-15,0-1-9 0,0 5 9 0,0 3-13 32,4 0-126-32,-4 8-25 0,0 0-4 0</inkml:trace>
          <inkml:trace contextRef="#ctx0" brushRef="#br0" timeOffset="258421.8148">5016 7199 979 0,'0'0'87'0,"5"8"-70"16,4 8-17-16,-5-5 0 0,0 5 120 0,1 0 20 15,-1-1 4-15,-4 5 0 0,9-5-23 0,-9 5-5 16,4-1 0-16,-4 1-1 0,0-1-51 0,0-3-9 15,0 0-3-15,0-5 0 0,-4-3-29 0,4-8-7 16,0 0 0-16,0 0-1 0,0 0-3 0,0 0-1 16,0 8 0-16,0-8 0 0,0 0 8 0,0 0 1 15,0 0 1-15,0 0 0 0,4-8 4 0,5-8 1 16,-5 1 0-16,5-1 0 0,4-3-12 0,-4-1-2 16,4-3-1-16,1 3 0 0,-1-7 5 0,4 4 0 15,1-1 1-15,-1 1 0 0,1 7-1 0,-1 1 0 16,1-1 0-16,0 4 0 0,-5 5-6 0,4 3-2 15,1 0 0-15,-5 4 0 0,-13 0-8 0,17 8 0 16,-3 3 0-16,-1 5 0 0,4-1 0 0,-3 5 0 0,-6-1 0 0,1 1 0 16,-5-1 0-16,1 5 0 0,-5-1 0 15,-5 1 0-15,5-5 0 0,-4 1 0 0,-5-1 0 0,1-7 0 16,-1-4 0-16,4 3 0 0,1 1 9 16,-5-4-9-16,9-8 0 0,0 0 9 0,0 0-9 15,0 0 0-15,0 0 0 0,0 0 0 0,0 0 0 0,5-8 0 16,-1-8 0-16,0-3 0 0,1-4 9 0,4-1-9 15,4 1 0-15,0-5 0 0,4 1 0 0,1-4 0 16,4 4 0-16,0-1 0 0,4 1 0 0,-8 4 0 16,-1 3 0-16,1 5 0 0,-1-1 10 0,-3 8-2 0,-1 4 5 15,0 4 2-15,-13 0 0 0,13 4 0 16,0 4-6-16,0 4-1 0,-4-1 0 0,0 5 0 0,0 0 0 16,-1 3-8-16,1 1 12 0,-4-1-4 0,3-3-8 0,1 3 0 15,0-3 0-15,-5-1 0 0,1 1-9 16,-1 0-7-16,0-1-2 0,1-3 0 15,-1 3-133-15,1-3-26 0,-1-4-6 0</inkml:trace>
        </inkml:traceGroup>
        <inkml:traceGroup>
          <inkml:annotationXML>
            <emma:emma xmlns:emma="http://www.w3.org/2003/04/emma" version="1.0">
              <emma:interpretation id="{E0902D16-4ACB-45EF-8EB5-FF723A8BC377}" emma:medium="tactile" emma:mode="ink">
                <msink:context xmlns:msink="http://schemas.microsoft.com/ink/2010/main" type="inkWord" rotatedBoundingBox="12213,6288 13502,6181 13616,7566 12327,7672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61397.3139">10189 6743 1792 0,'4'-19'40'0,"1"15"8"0,-1-8 1 0,9 4 1 0,1-7-40 0,3-1-10 0,5 0 0 0,0 5 0 16,4-5 105-16,1 4 19 0,-1-3 4 0,0 3 1 16,5 8-81-16,-5-4-17 0,5-3-3 0,0 7-1 15,-1 0-39-15,1 0-8 0,0 0-2 0,0 4-1002 16</inkml:trace>
          <inkml:trace contextRef="#ctx0" brushRef="#br0" timeOffset="261221.7925">10422 6423 1623 0,'4'-11'36'0,"5"-1"7"0,-5 0 1 0,9-3 2 0,0-1-37 0,5 0-9 0,0-7 0 0,3 0 0 16,10-5 72-16,-4-3 12 0,-1 4 2 0,5 0 1 15,-1-5-34-15,-3 9-6 0,-5-4-2 0,-1 3 0 16,-3-3-23-16,0 4-5 0,-5-1-1 0,-5 1 0 16,1-1 10-16,-4 1 2 0,-5 0 0 0,0-5 0 15,0 1-14-15,-9 7-2 0,0-3-1 0,0 0 0 0,-4 3 1 0,0 1 1 16,-5-1 0-16,5 1 0 0,0-1-5 15,4 1 0-15,-4 3-8 0,0 0 12 0,4 1-12 16,0 7 9-16,1 0-9 0,-1 0 8 0,0 5-8 0,0-1 0 16,9 4 9-16,0 0-9 0,0 0 0 0,-8 7 9 15,-1 1-9-15,4 8 0 0,1 3 13 0,-5 5-4 16,5 3-1-16,-5 8 0 0,5 0 8 0,-1 0 2 16,1 0 0-16,0 8 0 0,-1 4 3 0,1 4 1 15,-1 0 0-15,1-1 0 0,4 5 3 0,-4 3 1 16,-1 1 0-16,5-5 0 0,0 1-3 0,0 0-1 15,5-5 0-15,-5-3 0 0,4 4-11 0,-4-4-3 16,0-1 0-16,4 1 0 0,-4-8-8 0,0 0 0 16,0-4 0-16,-4 0 8 15,4 0-75-15,-9-3-15 0,5-1-3 0,-9-4-689 16,4-3-138-16</inkml:trace>
          <inkml:trace contextRef="#ctx0" brushRef="#br0" timeOffset="260754.0367">9799 6454 806 0,'0'0'72'0,"0"0"-58"0,-5-3-14 0,5 3 0 16,-9-4 144-16,5 4 27 0,-9 4 5 0,4-1 0 15,-4 9-88-15,0 0-17 0,-5 7-4 0,5 1-1 16,-9 3-10-16,9 1-3 0,-5 3 0 0,1 4 0 16,4-4-9-16,4 1-1 0,-4-5-1 0,8 4 0 15,1-3-26-15,4-1-6 0,0 1-1 0,9-9 0 16,-5-3-9-16,9-4 12 0,0-8-12 0,1 4 12 16,3 3 7-16,1-10 1 0,4-9 1 0,0 0 0 15,4 0-7-15,-4 1-2 0,4-9 0 0,-4 5 0 16,0-5-4-16,-4 1-8 0,4-5 11 0,-9 1-11 15,0 3 20-15,-4-3-2 0,-1 0-1 0,1-1 0 0,-4 1 4 16,-1-1 1-16,-4 5 0 0,-4-1 0 16,4 1 4-16,-5 3 1 0,5 1 0 0,-4 3 0 0,-1 4-4 15,5 8-1-15,-4-8 0 0,4 8 0 0,-9-4-22 0,9 4 0 16,-9-3 0-16,1 6 0 16,-1 1-92-16,0 4-19 0,9-8-4 0,-4 8-565 15,-5 0-112-15</inkml:trace>
        </inkml:traceGroup>
        <inkml:traceGroup>
          <inkml:annotationXML>
            <emma:emma xmlns:emma="http://www.w3.org/2003/04/emma" version="1.0">
              <emma:interpretation id="{2F8A3B48-017F-4FA8-BE00-8B7543F9636E}" emma:medium="tactile" emma:mode="ink">
                <msink:context xmlns:msink="http://schemas.microsoft.com/ink/2010/main" type="inkWord" rotatedBoundingBox="15153,5666 19018,5347 19155,7005 15290,7324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262317.3565">13023 5027 1450 0,'0'0'32'0,"0"0"6"0,5-8 2 0,-5 8 1 0,8-4-33 0,-8 4-8 0,0 0 0 0,0 0 0 16,0 0 98-16,0 0 18 0,0 8 3 0,-4 8 1 15,0-1-36-15,-1 9-6 0,-8 3-2 0,4 4 0 0,1 4-14 0,-6 4-3 16,1 4-1-16,4 8 0 0,-4 4-13 0,4-1-2 16,-4 5-1-16,0 7 0 0,4-4-21 15,-4 1-4-15,0-5-1 0,0 9 0 0,4-1-6 16,0-8-2-16,5-3 0 0,-5 7 0 0,-4 5 17 0,4-5 3 16,0-3 1-16,5-1 0 0,-5 1-37 0,5-5-8 15,4-3-2-15,-4-4 0 16,-5-8-117-16,4 0-23 0,1-4-5 0,0-8-847 15</inkml:trace>
          <inkml:trace contextRef="#ctx0" brushRef="#br0" timeOffset="262528.7307">13471 6158 2314 0,'0'0'51'0,"0"0"10"0,0 0 3 0,0 0 1 0,0 0-52 0,0 0-13 0,0 0 0 0,0 0 0 16,0 12 48-16,4 0 6 0,-8 3 2 0,4 5 0 16,-5-1-35-16,-3 1-6 0,3 3-2 0,5 0 0 15,-4 1-2-15,4-5-1 0,-5 5 0 0,5-1 0 16,0 0-20-16,5-3-4 0,4-4-1 0,-5 3 0 31,0-11-120-31,5 7-24 0,4-3-5 0,0-4-802 0</inkml:trace>
          <inkml:trace contextRef="#ctx0" brushRef="#br0" timeOffset="262639.6981">13677 5823 1638 0,'-4'-35'72'0,"4"23"16"0,4-8-71 0,0 1-17 16,1 3 0-16,-1 5 0 0,0-1 48 0,-4 12 7 15,0 0 1-15,0 0-576 16,5 12-114-16</inkml:trace>
          <inkml:trace contextRef="#ctx0" brushRef="#br0" timeOffset="261977.209">12514 6002 1148 0,'0'0'51'0,"0"0"10"0,0 0-49 0,0 0-12 16,0-4 0-16,0-4 0 0,0 8 105 0,5-3 19 15,-1-5 3-15,5 0 1 0,4 0-40 0,5-4-8 16,8-3-2-16,5-1 0 0,4-3-13 0,4 3-2 15,5 1-1-15,4-1 0 0,1 0-18 0,-1 1-4 16,0 3-1-16,-4 4 0 0,0-3-51 0,-5 3-11 16,-4 0-1-16,1 0-1 15,-6 4-45-15,-3-4-9 0,-1 5-1 0,-4-5-1 16,0 4-103-16,-5 0-21 0</inkml:trace>
          <inkml:trace contextRef="#ctx0" brushRef="#br0" timeOffset="263296.7885">14094 6037 921 0,'0'-19'40'0,"0"19"10"0,0 0-40 0,13 0-10 0,-4-4 0 0,-1 4 0 16,-8 0 231-16,9 12 44 0,4-1 9 0,1 5 1 15,-1-1-176-15,0 5-35 0,-4-1-7 0,-1 9-2 16,6-1-13-16,-6 0-4 0,-3 5 0 0,-1-5 0 16,0 0-9-16,-4-3-3 0,-4-1 0 0,4-4 0 15,-4 1-19-15,-5-1-4 0,5-7-1 0,-1 4 0 16,1-5-1-16,-1 1-1 0,5-12 0 0,0 0 0 15,0 0-10-15,0 0 0 0,0 0 0 0,0 0 0 16,0 0 8-16,0 0 0 0,0 0 0 0,5-12 0 16,4 1 12-16,-5-5 1 0,5-3 1 0,-1-5 0 15,1 1-8-15,4-1-2 0,1-7 0 0,3 4 0 16,1 0-12-16,4-1 0 0,0 1 0 0,-5 0 0 0,5 3 0 16,0 1 0-16,0 3 0 0,-5 9 0 0,5-1 0 0,-4 4 0 15,0 8 0-15,-1 0 0 0,-4 0 0 0,5 8-10 16,-5 8 2-16,4 3 0 0,-3 5 8 0,3-1 0 15,-4 4 0-15,1 1 0 0,-1-1 0 0,-9 0 0 16,5 0 0-16,-5 1 0 0,1-5 0 0,-5-3 0 16,0-1 0-16,0-3 0 0,-5-1 8 0,5 1-8 15,-4-4 10-15,4-12-10 0,-5 7 12 0,5-7-4 16,-4 12-8-16,4-12 12 0,0 0-4 0,0 0 0 16,0 0-8-16,0 0 12 0,-9-4-4 0,5-4-8 15,4 1 11-15,0-5-11 0,-4-4 8 0,8-3-8 16,-4-1 0-16,9 1 0 0,-1-8 0 0,1-1 0 0,4-3 0 15,1 4 0-15,3-4 0 0,1 7 0 16,-1 1 0-16,5 3 0 0,-4 5 0 0,-1-1 0 16,-4 8 0-16,5 0 0 0,-5 5 0 0,0 6 0 0,-4 1 0 0,0 0 0 15,4 4 0-15,-4 8 0 16,-5-5 0-16,5 5 0 0,0 3 0 0,-1 1 0 0,1-1 0 0,0 5 0 16,-5-1-11-16,1 1 1 0,4-1 0 0,-1 0 0 15,1 1-146-15,4-5-28 16,-4 1-7-16,9-5-1 0</inkml:trace>
          <inkml:trace contextRef="#ctx0" brushRef="#br0" timeOffset="263901.1709">15283 6267 979 0,'0'0'87'0,"0"0"-70"15,0 0-17-15,0 0 0 0,0 0 148 0,0 0 27 16,8-4 5-16,6 1 0 0,-6-5-49 0,6 0-11 15,7 0-1-15,-3-4-1 0,8 1-40 0,-4-1-8 16,0 0-2-16,5-3 0 0,-1 3-13 0,0-4-3 16,-8 9-1-16,8-9 0 0,-8 4-31 0,-1-3-5 15,1-1-2-15,-5 1 0 0,-4-1-1 0,-1 4 0 16,1-3 0-16,0-1 0 0,-9 4-3 0,4-3-1 16,-4-5 0-16,5 5 0 0,-5-1-8 0,0 0 0 15,-5 1 0-15,5-1 0 0,-4-3 0 0,0 7 0 16,-1-4 0-16,1 5 0 0,-1 3 0 0,1 0 0 15,-5 4 0-15,0 0 0 0,1 4 0 0,-5 4 0 16,4 0 0-16,-4 8 0 0,-5 0 0 0,5 3 0 0,0 5 0 16,4 7 0-16,0 0-8 0,0 4 8 0,1 5 0 15,-6 3 0-15,6-4 0 0,-1 4-11 0,0 4 11 16,5-1-8-16,-5-3 8 0,5 0 0 0,-1-7 10 0,-4 3-10 16,9-4 10-16,0-4-10 0,0-3 10 0,0-5-10 15,5-3 0-15,-1-5 0 0,5 1 0 0,0-8 0 16,0 0 22-16,-1 0 8 0,10-4 2 0,-1-4 0 15,1-4-19-15,8 0-3 0,1-3-1 0,-1-9 0 16,5 4 1-16,-1-7 0 0,5 0 0 0,1-5 0 16,-6 1-10-16,5-4 0 0,5 0 0 0,-5 0 8 15,4-5-8-15,1 5 0 0,4 0 0 0,0 4 0 16,-5 3 0-16,1 1 0 0,-5 7 0 0,0 1 0 0,-9 3 20 16,5 4 4-16,-5 0 2 0,-8 5 0 0,4 3-26 0,-9 0 0 15,4 7 0-15,-3-3 0 0,-1 0 0 0,0 4 0 16,-9 4 0-16,5-1 0 0,-5 1-15 0,5 0-8 15,-9 7-1-15,0-3-1 0,0-1 25 0,-9 1 14 16,5 0-2-16,0 3 0 0,-10-7 14 0,1 3 2 16,0-3 1-16,0 4 0 0,-5-1-5 0,1 1 0 15,-1-4-1-15,1 3 0 0,-1-3-15 0,1 0-8 16,-1-5 10-16,1 5-10 0,-1-4 0 0,1 4 0 16,-5-9 0-16,4 5-10 0,0-4-9 0,1 0-1 15,-1-4-1-15,1 4 0 16,-5-8-131-16,0 4-25 0,4-8-6 0,1 4-1 0</inkml:trace>
        </inkml:traceGroup>
        <inkml:traceGroup>
          <inkml:annotationXML>
            <emma:emma xmlns:emma="http://www.w3.org/2003/04/emma" version="1.0">
              <emma:interpretation id="{2A7C4968-3D5A-4E41-9290-3905C868C130}" emma:medium="tactile" emma:mode="ink">
                <msink:context xmlns:msink="http://schemas.microsoft.com/ink/2010/main" type="inkWord" rotatedBoundingBox="21070,5524 23133,5353 23257,6856 21194,7027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264906.4444">18424 5772 1209 0,'0'0'53'0,"0"0"12"0,0 0-52 0,0 0-13 0,0 0 0 0,0 0 0 16,0 0 109-16,0 0 19 0,0 0 4 0,0 0 1 16,0 0-47-16,4 0-10 0,10-4-1 0,-1 0-1 15,9-4 6-15,0 1 0 0,-1-1 1 0,6-4 0 16,4 4-33-16,4-3-8 0,8-5 0 0,-3 4-1 16,4-3-39-16,0 3 0 0,0 4 0 0,4 0 0 0,-9 1-15 0,1-1 3 15,-1 4 0-15,-8 0-684 16,0 0-137-16</inkml:trace>
          <inkml:trace contextRef="#ctx0" brushRef="#br0" timeOffset="265178.6383">18753 5097 1306 0,'0'0'58'0,"0"0"12"0,0 0-56 0,0 0-14 16,0 0 0-16,0 0 0 0,0 16 76 0,0 3 13 16,-4 5 3-16,4 7 0 0,0 4 19 0,-5 8 4 0,1 0 1 15,-1 8 0-15,1-5-24 0,-5 5-4 0,1 0 0 0,-1 3-1 16,0-3-28-16,-4 0-6 0,4-8-1 0,0 4 0 16,5-1-23-16,-1-3-5 0,-3 0 0 0,3 0-1 15,1-4-15-15,-5 0-8 0,0-4 8 0,1 4-8 16,-6-4-12-16,1-4-8 0,0 1 0 0,0-1-1 31,-5 0-155-31,5-4-32 0,-4-3-5 0</inkml:trace>
          <inkml:trace contextRef="#ctx0" brushRef="#br0" timeOffset="266064.9813">19569 4848 1785 0,'0'0'159'0,"13"-8"-127"16,-4 4-32-16,4-4 0 0,0 0 8 0,-4 5-8 15,-9 3 0-15,0 0 0 0,0 0 79 0,0 0 9 16,0 0 3-16,0 0 0 0,0 0-35 0,9 11-8 15,-9 1 0-15,0 4-1 0,0-1 3 0,-5 1 1 16,1 3 0-16,4 5 0 0,-4 3-26 0,4 0-5 16,-9 4 0-16,5 1-1 0,-5-1 9 0,4 8 1 15,1 0 1-15,-5 8 0 0,5-1-9 0,-1 1-1 16,-3 8-1-16,-6 3 0 0,6 9-2 0,-5-5 0 0,-5 4 0 0,5-3 0 16,0-1-1-16,0 1-1 0,-1-1 0 0,-3-4 0 15,4-7-5-15,-5 0-1 0,1-4 0 0,3-1 0 16,1-3 11-16,0-4 3 0,0-7 0 0,4-5 0 15,0-4-23-15,5-3 0 0,-5-9 0 0,5 1 0 16,-1-4 0-16,5-8 0 0,0 0 0 0,0 0 0 16,0 0 11-16,0 0-3 0,0 0 0 0,0 0 0 15,-4-8-8-15,4-7 0 0,0 3 0 0,4-8 0 16,1-3 0-16,-5 0 0 0,9 3 0 0,-1-3 0 16,1-1 0-16,0 1-11 0,8 3 3 0,-3-7 0 15,-1 8-6-15,4-1-1 0,1 4 0 0,-5 5 0 0,-4-1 0 0,4 4 0 16,-4 4 0-16,4 4 0 0,-4 8-4 15,-1 0-1-15,1 4 0 0,4 3 0 0,1 5 12 0,-6-1 8 16,1 1-12-16,4-1 12 0,-4 1-13 16,9-1 4-16,-1-3 1 0,5-1 0 0,0-3 8 0,0 0 0 15,4-4 0-15,1-1-8 16,-1-7-18-16,0 0-3 0,1-3-1 0,3-5 0 0,-3 0 30 0,3-4 0 16,1 1 0-16,4-5 0 0,-4-4 18 0,8 1 10 15,-4-1 1-15,5-3 1 0,-1 4-30 0,-4-5-21 16,1 1 3-16,3 3 1 0,-4-7 17 0,-4 4 0 15,0-1 0-15,-1 1 0 0,-3-5 0 0,-5 1 0 16,-5 4 0-16,1-5 0 0,-5 5 0 0,-4 4 0 16,-1-1 0-16,-3 1 0 0,-5 7 8 0,-5 0 6 15,1 0 1-15,-5 5 0 0,-4 3-24 0,4 0-5 0,-8 4-1 16,-5 0 0-16,4 4 31 0,-8 0 5 16,4 7 2-16,-4-3 0 0,-1 12-37 0,1-1-7 0,4 1-2 15,0 7 0-15,0-4 50 0,5 5 9 0,-1-1 3 0,5 4 0 16,0-4-39-16,4 5 0 0,0-5 0 0,5 4 0 15,4-4 0-15,0 5 0 0,4-1 0 16,1-4 8-16,3 0-8 0,6-3-13 0,-1 3 3 0,0-3 1 31,9-1-127-31,0-4-24 0,4-3-6 0</inkml:trace>
        </inkml:traceGroup>
        <inkml:traceGroup>
          <inkml:annotationXML>
            <emma:emma xmlns:emma="http://www.w3.org/2003/04/emma" version="1.0">
              <emma:interpretation id="{B2FBA8B9-7100-45E0-8654-5AE8ED92109F}" emma:medium="tactile" emma:mode="ink">
                <msink:context xmlns:msink="http://schemas.microsoft.com/ink/2010/main" type="inkWord" rotatedBoundingBox="24878,5536 29149,5183 29267,6614 24996,6966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266873.5386">22487 5062 403 0,'-9'-23'36'0,"18"11"-36"16,8 0 0-16,1-7 0 0,-10 3 172 0,-3-3 28 15,-1 3 6-15,5 1 1 0,-9 3-46 0,4 4-9 16,-4 0-1-16,0 8-1 0,0 0-42 0,0 0-8 16,0 0-1-16,0 0-1 0,-4 16-53 0,0 3-10 0,-5 9-3 0,4 3 0 15,-3 4 15-15,-1 4 2 0,5 4 1 0,-1 4 0 16,-4 0 3-16,5 3 1 0,0 5 0 0,-1 7 0 15,1-3-13-15,-1 3-2 16,1 1-1-16,-5-1 0 0,5-7-5 0,-1-1-1 0,-3 1 0 0,-1-1 0 16,-4-3-4-16,4 0 0 0,-4-4-1 0,-5 3 0 15,1 1-73 1,-1-16-14-16,9 0-4 0,-4-4 0 0,-4-3-124 0,4-5-26 16,-1 0-5-16,6-11-1 0</inkml:trace>
          <inkml:trace contextRef="#ctx0" brushRef="#br0" timeOffset="267182.939">23219 5756 1728 0,'9'-23'76'0,"-9"23"16"0,9-8-73 0,-5 0-19 16,5 1 0-16,0-1 0 0,-5 0 106 0,1 0 18 15,-5-3 3-15,4 3 1 0,-4 0-52 0,-4 0-9 16,4 0-3-16,-5 1 0 0,-4-1 0 0,1 4 0 16,-6-4 0-16,-3 8 0 0,-5 0-64 0,-4 4-20 15,-5 4-1-15,-4 7 0 0,-5 1 21 0,10 3 0 16,-6 5 0-16,6 3 0 0,-14 0 0 0,9 5 0 16,8-5 0-16,-3 4 0 0,8 0 0 0,0 4 0 15,9-3 0-15,0-5 0 0,-1 0 0 0,10-7 0 0,4-1 0 16,0 1 0-16,9-1-12 0,0-7 3 0,4-4 0 0,4-4 0 15,5 0 0-15,5-4 0 0,-6-4 0 0,10-4 0 16,-4 0 9-16,3-11 0 0,5-1 0 0,-4 1 0 16,-5-1-22-16,1 1-2 0,-1-5-1 0,0-3 0 15,-8 0 45-15,4-1 8 0,-9 5 3 0,5 3 0 16,-10 5-11-16,5-1-3 0,-8 4 0 0,-1 5 0 16,-4 7 11-16,0 0 1 0,0 0 1 0,0 0 0 15,-9 0-30-15,5 7-16 0,-5 1 1 0,1 4 1 16,-6 7 25-16,6-3 5 0,-1 7 0 0,0 1 1 15,5 3-99-15,-5 4-20 0,4-3-4 16,-3 3-633-16,8 0-126 0</inkml:trace>
          <inkml:trace contextRef="#ctx0" brushRef="#br0" timeOffset="267664.4179">23829 5086 1440 0,'31'-59'128'0,"-18"36"-103"16,4-5-25-16,1 1 0 0,4 0 74 0,-4 7 10 15,-1 5 1-15,1 7 1 0,-1 4 43 0,-4 4 9 16,-4 8 2-16,0 7 0 0,0 1-57 0,-5 7-11 0,0 5-3 0,-4 3 0 16,0 4-22-16,0 4-5 0,0 0-1 0,0 4 0 15,-4 0-1-15,0 4-1 0,-1 3 0 0,1 5 0 16,-5-4-15-16,5 3-2 0,-5 1-1 0,5 3 0 15,-5-7-3-15,4 4-1 16,-3-5 0-16,-1 1 0 0,4-4-5 0,1-4-2 0,0 0 0 0,-1 0 0 16,1-4-10-16,-5-4 0 0,5 0 0 0,-1-8 0 15,1 0 9-15,0-7-9 0,-1-5 10 0,5-3-10 16,0 0 11-16,0-12-11 0,0 0 12 0,0 0-12 16,0 0 18-16,0 0-3 0,0-8-1 0,9-8 0 15,0 1-6-15,0-5 0 0,-1-7-8 0,10 0 12 16,-1 3-12-16,10-3 0 0,-1-4 0 0,0 0 0 15,5 3 0-15,4-3 0 0,0 0 0 0,5 8-10 16,4 3 0-16,0 4 0 0,-5 1 0 0,-4 7 0 16,0 4-2-16,-4 4 0 0,-5 0 0 0,-4 8 0 15,-9 0-14-15,0 0-3 0,-4 3-1 0,-4 1 0 16,-5 4 30-16,0-1 0 0,-9 1 0 0,0-1 0 0,-8 9 0 16,-1-5 0-16,-4 1 0 0,-4-1 0 0,4 1 0 0,-5-1 20 15,-8 1-4-15,5-5 0 16,-5 1-95-16,8 0-19 0,-3-5-4 0,-1-3-1 15,0 4-93-15,5-4-20 0</inkml:trace>
          <inkml:trace contextRef="#ctx0" brushRef="#br0" timeOffset="268022.4608">24715 5905 1782 0,'31'-12'79'0,"-9"8"16"0,0-4-76 0,4 4-19 0,1 0 0 0,3-3 0 16,5 3 43-16,0 0 5 0,5 0 0 0,4 0 1 15,0-4 23-15,-5 4 4 0,1-3 0 0,-1-1 1 16,-4 0-30-16,-4-4-7 0,-5 1 0 0,1-1-1 16,-1 0-19-16,-9 4-3 0,1-3-1 0,0-5 0 15,-5-3 20-15,-9 3 3 0,5 0 1 0,-9 1 0 16,0 3-16-16,0 0-4 0,-5 1 0 0,1-1 0 15,-5 0 19-15,5 8 3 0,-9-3 1 0,4 3 0 16,-4 4-18-16,0 0-3 0,0 4-1 0,-5 7 0 16,0 1-21-16,-4 4-12 0,5-1 2 0,-5 5 0 0,4 3 10 15,-3 0 14-15,3 1-3 0,0 3-1 0,1 4-10 0,-1-3 0 16,5 7 0-16,-4-4 0 16,8 0-49-16,0 0-12 0,5 4-3 0,4-3 0 15,0-9-63-15,4 4-13 0,5-7-2 0,4-1-557 16,0 1-111-16</inkml:trace>
          <inkml:trace contextRef="#ctx0" brushRef="#br0" timeOffset="268712.13">26347 4961 633 0,'0'0'28'0,"9"-12"6"0,-4 4-34 0,3-3 0 0,1-1 0 0,0-4 0 16,4 5 182-16,-4-5 30 0,-5 4 5 0,5 1 2 16,-9 11-65-16,9-8-13 0,-9 8-2 0,0 0-1 15,0 0-48-15,9 4-10 0,-1 7-1 0,1 5-1 16,-9 11-14-16,4 1-2 0,-4 7-1 0,-4 8 0 16,0-4-17-16,-1 7-3 0,-3-7-1 0,-1 12 0 15,0 0 8-15,-4-4 2 0,-5-1 0 0,5 1 0 16,0 0-14-16,-5 0-4 0,5 4 0 0,-4-5 0 15,3-7-12-15,6 4-4 0,-5-8 0 0,4 0 0 16,4 1-16-16,1-9 8 0,0 0-8 0,-1-3 0 16,1-1 0-16,-1 0-14 0,1-3 1 0,0-1-847 15,8-3-168-15</inkml:trace>
        </inkml:traceGroup>
      </inkml:traceGroup>
      <inkml:traceGroup>
        <inkml:annotationXML>
          <emma:emma xmlns:emma="http://www.w3.org/2003/04/emma" version="1.0">
            <emma:interpretation id="{DA3F987F-9811-4412-AD7A-C88D60ACCDED}" emma:medium="tactile" emma:mode="ink">
              <msink:context xmlns:msink="http://schemas.microsoft.com/ink/2010/main" type="line" rotatedBoundingBox="3139,9117 28692,7089 28845,9017 3292,11044"/>
            </emma:interpretation>
          </emma:emma>
        </inkml:annotationXML>
        <inkml:traceGroup>
          <inkml:annotationXML>
            <emma:emma xmlns:emma="http://www.w3.org/2003/04/emma" version="1.0">
              <emma:interpretation id="{03491C0D-CFFC-4697-8B52-2619D1F3EF04}" emma:medium="tactile" emma:mode="ink">
                <msink:context xmlns:msink="http://schemas.microsoft.com/ink/2010/main" type="inkWord" rotatedBoundingBox="3167,9463 4449,9361 4575,10943 3292,11044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270479.0788">1257 9957 748 0,'0'0'67'0,"0"0"-54"16,0-8-13-16,-5 0 0 0,5 0 156 0,0 0 28 15,0 1 5-15,9-5 2 0,0 0-59 0,4 0-12 16,4-3-3-16,5 3 0 0,0-3-46 0,9-1-10 16,0-4-1-16,8 5-1 0,5-1-40 0,-4 1-8 0,-1 3-2 0,1-4 0 31,-5 5-112-31,-5 3-22 0</inkml:trace>
          <inkml:trace contextRef="#ctx0" brushRef="#br0" timeOffset="269868.711">774 9613 288 0,'0'0'12'0,"0"-11"4"0,0-5-16 0,0 0 0 15,-4 1 0-15,4-1 0 0,-5 1 233 0,5-1 44 16,5-3 9-16,-5-1 2 0,0 1-133 0,0-1-27 16,0 1-4-16,0-1-2 0,-5 1-28 0,5 3-6 15,5 0 0-15,-5 9-1 0,4-1-48 0,-4 8-10 16,0 0-1-16,0 0-1 0,-4 8-19 0,-1 3-8 16,-4 9 8-16,-4 7-8 0,4 4 16 0,-12 8-3 15,3 8 0-15,-4 4 0 0,9-1 2 0,-13 1 0 16,4 4 0-16,4-5 0 0,1-3-15 0,3 0 8 15,1-4-8-15,9-4 0 0,-1-8 8 0,5 0-8 16,5-7 0-16,4 3 0 0,4-7 0 0,4-5 0 16,-8-3 0-16,13 0 0 0,0-1 0 0,0-7 0 0,-5-4 0 0,5-4 0 15,0 0 0-15,0-3 0 0,5-1 0 0,-5-8 0 16,-1-3 0-16,6 3-10 0,-5-7 10 0,0-1-8 16,0 1 8-16,-5-1 0 0,1 1 0 0,-1-4 0 15,-4 3 0-15,1-3 0 0,-6 4 8 0,-3-9-8 16,-1 5 9-16,-4 0-9 0,-4 0 12 0,-1-1-12 15,-3-3 15-15,-1 0-4 0,-4 4-1 0,-1-5 0 16,-7 5-2-16,3 4 0 0,0-1 0 0,1 5 0 16,-5 7-8-16,4 0 0 0,1 1 9 0,8 7-9 15,-8 0 0-15,8 8 0 0,0 0 0 0,0 7 0 16,5 1-46-16,-5 8-4 16,0-1-1-16,9 4 0 0,0 1-177 0,5-1-35 0</inkml:trace>
          <inkml:trace contextRef="#ctx0" brushRef="#br0" timeOffset="270287.5913">1252 9559 1177 0,'0'0'52'0,"0"0"11"0,0 0-51 0,9-4-12 16,0-4 0-16,-1 0 0 0,6 0 121 0,-1-3 22 15,4-1 4-15,1-7 1 0,4-1-42 0,0 1-8 16,0-5-2-16,8-3 0 0,-3 0-56 0,3-1-12 15,1-3-3-15,0 4 0 0,0-1-25 0,-1-3 0 16,-8 4 0-16,0 0 0 0,0-1 0 0,-4 1 0 16,-1 4 0-16,1-5 0 0,-18 5 24 0,4 0 5 0,5-1 2 0,-9 1 0 15,0-1-17-15,-4 5-3 0,-1-1-1 16,1 1 0-16,-9-1 3 0,4 1 1 0,-4 3 0 16,0 5 0-16,-1-1-4 0,1 0-1 0,0 0 0 15,0 5 0-15,0-1-9 0,0 4 0 0,4 4 0 0,-4 0 0 16,-1 4 31-16,6 4 1 0,-5 3 0 0,4 5 0 15,-4 3-32-15,4 5 0 0,0 7 0 0,-9 4 0 16,5 4 12-16,5 0-4 0,-1 0-8 0,4 8 12 16,1 4 3-16,0-1 0 0,-1 5 0 0,5 0 0 15,5-5-4-15,-1 9-1 0,5-1 0 0,-5 1 0 16,1-1 18-16,3 1 3 0,-3-5 1 0,-1 1 0 16,0 3-20-16,-4 1-3 0,0-4-1 0,0-1 0 0,0 1-8 15,0-1 0-15,0-3 0 0,-4 0 0 16,0-1-96-16,-5-7-20 0,0-8-5 15,-4-3-619-15,4-1-124 0</inkml:trace>
        </inkml:traceGroup>
        <inkml:traceGroup>
          <inkml:annotationXML>
            <emma:emma xmlns:emma="http://www.w3.org/2003/04/emma" version="1.0">
              <emma:interpretation id="{CE9C3841-5D67-4B8F-9B35-8249FE0059F7}" emma:medium="tactile" emma:mode="ink">
                <msink:context xmlns:msink="http://schemas.microsoft.com/ink/2010/main" type="inkWord" rotatedBoundingBox="6055,9009 8701,8799 8823,10338 6177,10548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71638.2068">4613 9395 921 0,'0'-23'40'0,"4"11"10"16,1-4-40-16,-5 5-10 0,0-5 0 0,0 0 0 0,0 5 188 0,-5-1 35 15,1-4 7-15,-5 5 2 0,0-1-107 0,-4 4-21 16,0 4-4-16,0-4 0 0,0 8-36 0,-5 0-8 15,1 4 0-15,-5 0-1 0,0 8-17 0,0 4-3 16,-5 3-1-16,5 4 0 0,-4 5-14 0,4 7-4 16,-4 0 0-16,4 0 0 0,9 4-16 0,-5 0 8 15,1 0-8-15,4 0 0 0,8-8 10 0,-4 0-10 16,9-7 8-16,-4-1-8 0,8-3 0 0,-4-5 0 16,9-3 0-16,-9-12 0 0,9 4 0 0,8-4 0 15,1-4-12-15,0-4 12 0,3-3-8 0,1-5 8 16,0-4 0-16,-4-3 0 0,8-4 0 0,-8-1 0 15,-1-3 0-15,5 0 0 0,-9 0 0 0,5-4 0 16,-9 4 0-16,4-1 8 0,-4-3 0 0,4 8 0 16,-4 0 0-16,-1 7 0 0,-3 5-8 0,4 3 0 15,-5 4 9-15,-4 8-9 0,0 0 0 0,9 8 0 16,-5 4 0-16,0 3-12 0,1 5 12 0,-1 3-13 16,1 0 5-16,-1 1 8 15,0 3-52-15,5 0-2 0,0 1-1 0,4-1-652 0,5-7-130 0</inkml:trace>
          <inkml:trace contextRef="#ctx0" brushRef="#br0" timeOffset="271933.6694">5319 9017 1825 0,'0'0'40'0,"-9"-8"8"0,1-4 1 0,3 4 3 0,-4 1-41 0,5 3-11 16,-5 4 0-16,-4 7 0 0,4 1 81 0,-4 4 15 15,-4 7 2-15,-1 5 1 0,1 3-47 0,-1 0-8 16,0 5-3-16,1 3 0 0,4 4 3 0,0 0 0 16,-1 0 0-16,1 0 0 0,4 0-28 0,1 0-4 15,3 0-2-15,1-4 0 0,8-4-10 0,-4 0 10 16,5-7-10-16,3-1 10 0,6-3-10 0,-6-5 0 16,6-3 0-16,3-4 0 15,1-1-84-15,-1-3-13 0,1-8-3 0,4 1-591 16,0-1-118-16</inkml:trace>
          <inkml:trace contextRef="#ctx0" brushRef="#br0" timeOffset="272278.5601">5688 8221 2091 0,'0'0'46'0,"0"0"10"0,0 0 1 0,0 8 2 0,4 8-47 0,-4 3-12 0,0 4 0 0,0 9 0 16,0 7 47-16,0 3 7 0,0 5 2 0,0 4 0 16,0 7 4-16,0 5 0 0,0-1 1 0,0 1 0 15,-4 7-29-15,4-4-5 0,0-3-2 0,-5-1 0 16,5 0 12-16,-4-3 3 0,0-5 0 0,-1 5 0 16,5-8-24-16,-4-1-5 0,-1-11-1 0,1-4 0 15,0-3-10-15,-1-9 0 0,1-3 0 0,4-9 8 16,0 1-8-16,0-12 8 0,0 0-8 0,0 0 8 0,0 0-8 15,4-20 0-15,5-3 0 0,4-8 0 0,0 0 8 16,0-4 0-16,5-4 0 0,0 3 0 0,4-3-8 16,-1 4 0-16,1 4 0 0,0 0 0 0,0 4 0 0,-4 7 0 15,-5 8 0-15,5 5 0 0,-5 3 0 0,-5 8 0 16,6 3 0-16,-6 5 0 0,1 4 0 0,0 3 0 16,4 5 0-16,-4 3 0 0,0 4 0 0,-1-4 0 15,6 5 0-15,-1-1 0 16,0 0-78-16,0-4-18 0,5 5-3 0,4-5-1060 0</inkml:trace>
          <inkml:trace contextRef="#ctx0" brushRef="#br0" timeOffset="271279.0592">3481 9391 864 0,'-22'12'76'0,"13"-8"-60"0,0 0-16 0,1-1 0 16,-1 1 82-16,4 0 14 0,5-4 2 0,0 0 1 0,9 8-12 0,0 4-3 15,13-4 0-15,-4-1 0 0,8-3-20 0,-4-4-4 16,0 0 0-16,4-4-1 0,5-3 1 0,-1-1 0 15,1-8 0-15,0 1 0 0,0-5-19 0,-1 1-3 16,-3-1-1-16,-1-3 0 0,5-1-13 0,-1 5-4 16,-3-5 0-16,-1 1 0 0,-8 3 7 0,4 5 1 15,-5-5 0-15,-4 5 0 0,0-1-16 0,-8-3-4 16,4 3 0-16,-9 0 0 0,0 5-8 0,0-5 8 16,-5 1-8-16,-4-1 8 0,-4 0 1 0,4 5 0 15,-4-1 0-15,0 4 0 0,0 0-9 0,-5 1 0 16,5 3 9-16,0 4-9 0,-9 4 9 0,0-1-9 15,5 5 12-15,-5 8-12 0,0-1 8 0,-5 5-8 16,1 7 0-16,0 1 0 0,-1 3 0 0,1 8 0 16,-5 0 8-16,5 4-8 0,4 3 19 0,5-3 0 15,-5 4 0-15,9 0 0 0,-1-4 0 0,6 4 0 16,3-4 0-16,5-1 0 0,-4-3-11 0,8-3-8 0,5-1 12 16,0 0-12-16,4-4 0 0,4-4 0 0,1-3 0 0,4 3 0 31,0-8-100-31,4-3-18 0,1-4-3 0,-1-1-554 0,9-7-110 0</inkml:trace>
        </inkml:traceGroup>
        <inkml:traceGroup>
          <inkml:annotationXML>
            <emma:emma xmlns:emma="http://www.w3.org/2003/04/emma" version="1.0">
              <emma:interpretation id="{3AAA62C2-9D05-4BC3-8581-7588A82716E2}" emma:medium="tactile" emma:mode="ink">
                <msink:context xmlns:msink="http://schemas.microsoft.com/ink/2010/main" type="inkWord" rotatedBoundingBox="10062,8721 14895,8338 15003,9698 10170,1008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73191.8527">7416 9013 1036 0,'9'-24'92'0,"-5"13"-73"0,1-5-19 0,4 0 0 0,4 1 86 0,4-5 14 16,-4 1 2-16,1-1 1 0,-1 1 10 0,4 3 3 15,5-3 0-15,-4 7 0 0,-1 0-64 0,5 5-13 16,0-1-3-16,-4 4 0 0,-1 4-18 0,5 12-4 16,0 7-1-16,0 8 0 0,-4 5-13 0,4 7 9 15,0 7-9-15,-5-3 8 0,-4 4-8 0,0 0 0 16,1 0 0-16,-10-1-11 0,5-3 11 0,-5 0 8 15,1-8-8-15,-5 0 11 0,0-3-3 0,0-9-8 16,0-3 12-16,0-5-4 0,0-3 8 0,4-4 0 16,-4-8 1-16,0 0 0 0,9-4 25 0,-1-4 5 15,6-4 1-15,3-3 0 0,1-9-20 0,4 5-4 16,4-12-1-16,0 3 0 0,1-7 6 0,-5 0 2 16,4 0 0-16,5-4 0 0,-5 4-7 0,0-4 0 15,-4 0-1-15,5 4 0 0,-6-4-14 0,-3 4-9 16,4 0 12-16,-4 3-12 0,-1 5 0 0,1 0 0 0,-5 3 0 0,4 5-9 31,-4 7-88-31,1 0-18 0,-6 5-3 0,6 7-570 0,-6 7-113 16</inkml:trace>
          <inkml:trace contextRef="#ctx0" brushRef="#br0" timeOffset="273557.4533">8596 9102 806 0,'5'-7'72'0,"8"-5"-58"16,-4 0-14-16,4-3 0 0,0-1 172 0,9 0 31 16,-4-3 6-16,4-1 2 0,-9-3-120 0,4 4-24 15,1-5-5-15,-1 5-1 0,-3-1-31 0,-1 1-6 16,-5-5-2-16,-3 5 0 0,-1-1-7 0,-4 5-2 16,0-5 0-16,-9 5 0 0,5-5 31 0,-5 4 7 15,1 5 1-15,-6 3 0 0,6 0-8 0,-6 4 0 16,-3-4-1-16,4 8 0 0,-5 4 5 0,1 4 2 15,3-4 0-15,-3 8 0 0,-1 3-20 0,1 5-4 16,4 3-1-16,-1 5 0 0,1 3-17 0,0 4-8 16,4 0 0-16,1-4 8 0,3 4-8 0,1 0 0 15,4-7 9-15,0 3-9 0,4 0 0 0,1-4 0 16,3 1 0-16,1-5 0 16,-4 0-92-16,8-3-20 0,-5-1-4 0,6-7-1 0</inkml:trace>
          <inkml:trace contextRef="#ctx0" brushRef="#br0" timeOffset="273789.789">9092 8728 1440 0,'0'0'128'0,"0"0"-103"0,0 0-25 0,0 0 0 16,9 0 119-16,0 4 18 0,0 4 4 0,-1 7 1 15,-3 1-58-15,3 3-12 0,-3 5-3 0,4 7 0 16,-9-4-24-16,4 1-5 0,-4-5 0 0,4 4-1 15,-4-7-5-15,-4 3-1 0,4-3 0 0,0-5 0 16,0 1-2-16,0-4-1 0,0-1 0 0,0-11 0 0,0 0 6 0,0 0 2 16,0 0 0-16,0 0 0 0,0 0 6 0,0 0 0 15,0 0 1-15,4-11 0 0,1-1-10 0,4-4-3 16,-1 1 0-16,1-5 0 0,-4-3-17 0,8 3-4 16,0-7-1-16,4 4 0 0,1-5-10 0,-1 5 0 15,5-4 0-15,5-1 0 16,-1 9-44-16,5 3 0 0,-9-3-1 0,8 3 0 15,1 1-179-15,4-1-36 0</inkml:trace>
          <inkml:trace contextRef="#ctx0" brushRef="#br0" timeOffset="274260.5447">9790 8646 748 0,'0'0'33'0,"-5"-8"7"0,5 1-32 0,0-1-8 15,5-4 0-15,4 0 0 0,-1 1 196 0,6 3 38 16,3 0 7-16,5-4 2 0,4 1-130 0,5-1-25 16,4 4-6-16,5-4-1 0,-1 5-47 0,5-1-10 15,-5 4-1-15,5-4-1 0,0 8-11 0,-4-4-3 16,-5 0 0-16,-4 0 0 16,-1 1-44-16,1-1-10 0,-5 4-2 0,-4-4 0 15,0 0-101-15,-4 0-21 0,21-12-4 0,-13 12-1 0</inkml:trace>
          <inkml:trace contextRef="#ctx0" brushRef="#br0" timeOffset="274489.9142">10413 7948 1148 0,'4'-23'51'0,"1"15"10"0,-1 0-49 0,0 0-12 0,1-3 0 0,-1 3 0 15,1 0 147-15,-5 8 26 0,0 0 6 0,0 0 1 16,0 0-64-16,0 0-13 0,0 12-3 0,-5 11 0 15,1 1-32-15,-5 7-8 0,0 8 0 0,0 4-1 16,1 3-2-16,-1 5 0 0,-4 4 0 0,8-1 0 0,-3 5-39 16,3-5-8-16,1 5-2 0,-1-5 0 0,1 5-8 0,0-4 0 15,-1-1 0-15,1 1 0 0,-1 3-17 16,5-7-6-16,-4 0-1 0,4-1-732 16,-4-7-148-16</inkml:trace>
          <inkml:trace contextRef="#ctx0" brushRef="#br0" timeOffset="275057.3964">10733 8763 1522 0,'0'0'68'0,"0"0"13"0,9 8-65 0,0-4-16 15,4 0 0-15,0 0 0 0,4 0 64 0,-3-4 8 16,3 0 3-16,1 0 0 0,4 0-27 0,0-8-6 15,0-4-1-15,4 4 0 0,-4-7 4 0,0-1 1 16,4-3 0-16,-4-1 0 0,0 1 6 0,0-1 2 0,-5-3 0 0,5-1 0 16,-4 5-2-16,-5-5 0 0,5 1 0 15,-5 3 0-15,0-3-36 0,-4 4-8 0,0-5-8 0,4 5 11 16,-5-5-11-16,1 5 12 0,0-1-12 0,-5 1 12 16,-4 3-12-16,5-3 0 0,-5 3 0 0,0 4 0 15,0 5 0-15,-5-1 0 0,1 4 0 0,-5 4 0 16,5 4 0-16,-9 4 0 0,0-1 0 0,-5 13 0 15,-4-1 0-15,0 5 0 0,0 3 0 0,0 0-11 16,5 5 11-16,-1 3-8 0,-4 0 8 0,9 4-8 16,4-4 8-16,-4 0 0 0,9 0 8 0,-1 0-8 15,5-4 0-15,5 1 0 0,-1-5 0 0,5-4-8 16,0-3 8-16,4-1 0 0,0-7 8 0,4 0-8 16,-3-8 0-16,3-4 0 0,1-4 0 0,8-4-8 0,-4-8 8 0,4 5 11 15,-4-9-3-15,9 1 0 0,-5-9 0 0,5 5-8 16,0-4 12-16,-1-1-4 0,-3-3 14 0,3 4 2 15,6-4 1-15,-1-1 0 0,0 1-4 0,-5 4-1 16,6 3 0-16,-6 5 0 0,-3-1-9 0,-1 9-3 16,-4 3 0-16,-5 0 0 0,1 8 1 0,-5 4 0 15,0 0 0-15,0 8 0 0,1 3-9 0,-1 5 0 16,-4 3 0-16,-1 4 0 0,-3 1 0 0,3-1 0 16,1 4 8-16,0 0-8 0,0 5 10 0,0-9-10 15,-1 0 12-15,6 0-12 0,-6-3 0 0,5-5 0 16,-4 1 0-16,9-1 0 15,-5-7-76-15,5 0-23 0,3-1-4 0,-3-3-667 0,4-4-134 16</inkml:trace>
          <inkml:trace contextRef="#ctx0" brushRef="#br0" timeOffset="275278.3">12225 8319 1882 0,'0'0'84'0,"0"0"16"16,-9 3-80-16,5 9-20 0,-10 0 0 0,-3 3 0 0,-1 5 65 15,1 3 9-15,-5 5 2 0,0-1 0 0,0 4-16 16,-4-4-4-16,-1 9 0 0,1-5 0 0,-5 4-32 0,5-4-6 16,0 0-2-16,-1 4 0 0,1 0-16 0,4 1 0 15,-4-9 0-15,8 4 0 16,-4-4-83-16,9 1-20 0,0-9-4 0</inkml:trace>
        </inkml:traceGroup>
        <inkml:traceGroup>
          <inkml:annotationXML>
            <emma:emma xmlns:emma="http://www.w3.org/2003/04/emma" version="1.0">
              <emma:interpretation id="{8CE1314B-53E4-483C-94E8-730C5C7BFF93}" emma:medium="tactile" emma:mode="ink">
                <msink:context xmlns:msink="http://schemas.microsoft.com/ink/2010/main" type="inkWord" rotatedBoundingBox="16559,8052 22334,7594 22456,9130 16681,9589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76145.6752">14427 8112 748 0,'0'0'33'0,"0"-8"7"0,0-4-32 0,0 5-8 0,0-5 0 0,0 4 0 15,0 0 158-15,0 1 30 0,-4-1 5 0,-1 0 2 16,-3 0-80-16,-1 8-16 0,-4-4-3 0,0 4-1 15,-5 4-43-15,-4 0-8 0,-4 4-1 0,-5 7-1 16,0 1 10-16,-8 7 3 0,-1 5 0 0,1 7 0 16,4 4 5-16,4 4 2 0,0 3 0 0,5 1 0 15,0 0-20-15,8-4-4 0,5 4-1 0,9-4 0 16,-5-4-21-16,9 0-5 0,0-4-1 0,9 0 0 16,-1-4-10-16,5-8 0 0,1 1 0 0,8-5 8 15,0-3-68-15,4-4-15 0,5-8-2 16,8 3-629-16,-4-7-126 0</inkml:trace>
          <inkml:trace contextRef="#ctx0" brushRef="#br0" timeOffset="276430.933">14989 7367 1594 0,'0'0'71'0,"4"-8"14"0,-4 8-68 0,0 0-17 15,0 0 0-15,0 0 0 0,0 0 72 0,4 12 10 16,1 4 2-16,-1 7 1 0,-4 8-14 0,0 8-3 0,-4 4-1 0,4 8 0 16,0-1-3-16,0 5 0 0,0-4 0 0,-5 7 0 15,5-3-20-15,0-1-4 0,-4 5 0 0,0-4-1 16,-1-1-27-16,1-3-12 0,0 0 10 0,-5-1-10 16,4-3 12-16,-3-4-3 0,-1-4-1 0,0-4 0 15,0-4-8-15,1 0 0 0,-1-3 0 0,0-5 0 16,-4 0 0-16,4-3 0 0,0-4 0 0,0-5-11 15,5 1 1-15,0-8 0 0,4-4 0 0,0 0 0 16,0 0 1-16,0 0 0 0,4-8 0 0,-4-8 0 16,4 1 9-16,5-5 0 0,4-3 0 0,1 0 0 15,-1-5-25-15,4 1-3 16,5-4-1-16,0 3 0 0,0-3 47 0,4 8 10 0,-8-1 1 0,8 9 1 16,-8 3-30-16,-1 1 8 0,1 3-8 0,-5 8 0 0,5 8 0 15,-5 7 0-15,0 1 0 0,-4 7 0 0,0 4 8 16,-1 1-8-16,1-1 0 0,-5 4 9 0,1 4-9 0,4-4 0 15,-5-3 0-15,5 7 0 16,0-4-99-16,-5 0-25 0,5-3-4 0</inkml:trace>
          <inkml:trace contextRef="#ctx0" brushRef="#br0" timeOffset="276829.8476">16090 8151 1612 0,'9'-8'144'0,"-5"-4"-116"16,5 1-28-16,-5-1 0 0,1 4 114 0,-1 0 17 0,-4 1 3 0,0 7 1 15,0 0-29-15,0 0-6 0,-9 0 0 0,0 0-1 16,-4 4-62-16,0 3-12 0,-9 1-2 0,0 12-1 16,0-1-10-16,0 1-3 0,-4 3 0 0,-5 0 0 15,9 9-9-15,-4-5 0 0,4 4 0 0,-4 0 8 16,4-3-8-16,4-5 0 0,-4 4 0 0,5-3 0 15,-1-1 0-15,5-3 0 0,4-1 0 0,1-3 0 16,3-5 0-16,1 1 0 0,4-4 0 0,0-8 0 16,0 0 0-16,0 0 0 0,13 0 0 0,5-4-11 15,-1 0 3-15,5-8 0 0,0-3 0 0,0-1 0 16,4-3 8-16,1-1 0 0,-1-7 0 0,0 0 0 16,1-1 0-16,-1 1 0 0,-4 0 8 0,4-1-8 15,-4 9 20-15,-4-4-1 0,-1 3 0 0,-4 4 0 16,-4 9 7-16,0-5 2 0,0 8 0 0,-9 4 0 15,0 0-28-15,4 8 0 0,-4 4 0 0,0-1 0 16,0 9 0-16,-4-5 0 0,4 9 0 0,-5-5 0 16,5 8-94-16,0-3-18 0,0 3-3 0,5 0-972 15</inkml:trace>
          <inkml:trace contextRef="#ctx0" brushRef="#br0" timeOffset="277192.8543">16546 8061 345 0,'31'-23'15'0,"-18"11"4"0,0-7-19 0,5 7 0 15,4 0 0-15,0 4 0 0,-9 1 359 0,4 7 68 0,1 7 13 0,4 5 4 16,-5 0-280-16,1 7-56 0,-9 1-12 0,4 7-1 16,9-3-26-16,-9 3-5 0,-17 0 0 0,4 4-1 15,4 1-38-15,-4-5-7 0,-4-4-2 0,-5 1 0 16,-4-1 21-16,4-7 4 0,5-1 1 0,-1 1 0 15,-4-5-24-15,1 1-5 0,8-12-1 0,0 0 0 16,0 0-3-16,0 0-1 0,0 0 0 0,13-4 0 16,4 0 4-16,-8-3 0 0,4-5 0 0,0-8 0 15,14 1-12-15,-5-1 0 0,-5 1 0 0,5-8 0 16,9-1 25-16,-5 5 3 0,-4 3 1 0,-4-3 0 16,-5 4-21-16,9-1-8 0,0 4 0 0,-5-3 9 15,-4 7-1-15,5 1 0 0,-5 3 0 0,5 4 0 16,-5 0-8-16,0 4 0 0,-13 0 0 0,13 4 0 15,0 8 0-15,0 3-11 0,-8 1 3 0,4 3 0 16,-5 5-87-16,5-1-17 0,-9 8-3 16,0-3-689-16,-9-5-137 0</inkml:trace>
          <inkml:trace contextRef="#ctx0" brushRef="#br0" timeOffset="278568.6479">17871 8124 1911 0,'0'0'42'0,"9"-8"9"0,4-4 1 0,0 0 2 0,5 5-43 0,-5-5-11 0,-4 0 0 0,-5 4 0 16,1-3 78-16,3 3 14 0,-3-4 2 0,-5 12 1 16,0-8-51-16,0 1-11 0,0-5-1 0,0 4-1 15,-9 4-23-15,0 0-8 0,0 4 0 0,-4 0 0 16,-9 4 32-16,5 4 0 0,-10 4 0 0,1 3 0 16,0 1-32-16,-1 7 0 0,-8-3 0 0,9 7 0 15,0 0 0-15,4 1 0 0,-5-5 0 0,5 4 0 16,1-3 0-16,7-1 0 0,6-3 0 0,-1-5 0 15,-4-3 0-15,8-4 0 0,5-8 0 0,0 0 0 16,0 0 0-16,9 4 0 0,4-4 0 0,9-4 0 16,0 0 0-16,0-8 0 0,4 0 0 0,1-3 0 0,8-1 0 15,0-3 0-15,-9-1 0 0,5 1 0 0,0-5 0 0,4 5 0 16,0-1 0-16,-4-3 0 0,4 4 0 0,0 3 0 16,9 0 0-16,-9 1 0 0,-9 3 12 0,5 8-4 15,-1 0-8-15,-3 4 12 0,-10 4-12 0,1 4 0 16,-1 0 8-16,-3 0-8 0,3 3 0 0,-8 1 9 15,-9 7-9-15,4 1 8 0,1-1 1 0,-5 9 0 16,-9-5 0-16,0 4 0 0,-4 1 3 0,0-1 0 16,-5-4 0-16,-4 5 0 0,-4-1-12 0,4 0 0 15,-4-3 0-15,-5 3 0 0,-4-4 21 0,4 1 9 16,5-1 2-16,-5 1 0 16,5-1-52-16,0-4-9 0,-5 1-3 0,9-4 0 0,0-1 32 0,0 1 0 15,-9-1 0-15,9-3 0 0,5 0-12 0,-1-4 3 16,1-1 1-16,-1 1 0 0,5-4-7 0,0-4-1 0,13 0 0 0,-9 0 0 15,-8-4 7-15,8 0 1 16,9 4 0-16,4-11 0 16,-8 3-20-16,4-4-3 0,4 4-1 0,9-3 0 0,5-5 15 0,-5 4 2 0,-4 1 1 0,8-1 0 15,5 0-4-15,-4 0-1 0,-1 1 0 0,-3-1 0 16,7 0-19 0,-3 1-4-16,4 3-1 0,0 0 0 0,-5 0 19 0,1 0 3 0,13 1 1 0,-5 3 0 15,-4-4 0-15,4 0 0 0,9-4 0 0,0 1 0 16,1-1 20-16,3 0 0 0,-8 1 0 0,8-1 0 15,5-4 0-15,-4 1 0 0,-5-1 9 0,4-3-1 0,-4-5 8 16,5 1 1-16,-5 0 1 0,4-5 0 16,1 9 7-16,-1-9 2 0,1 1 0 0,-1 0 0 0,-4 3 5 0,-4 1 2 15,0 4 0-15,-5-5 0 0,-4 5-4 0,-4-1-1 16,-1 1 0-16,-4 3 0 0,0-3-11 0,-4-1-2 16,0 1-1-16,0 3 0 0,-9 0-15 0,9 1 0 15,-9-1 0-15,4 4 0 0,-4 1 11 0,0 3-1 16,0 8 0-16,0 0 0 0,0 0-10 0,0 0-14 15,-13-4 3-15,4 4 1 0,0 4 10 0,-4 0 0 16,0 11 10-16,0 1-10 0,0 4 0 0,-1-1 0 16,1 8 0-16,0 1 0 0,0-1 8 0,0 0-8 15,0 4 11-15,-1-3-11 0,6-1 50 0,-5 0 3 16,4 1 1-16,4-5 0 0,-3 0-54 0,3 1-15 16,1-5-1-16,-1-3 0 0,5 0 16 0,0-5 0 15,0 1 0-15,0-12 0 0,0 0 31 0,5 8-1 0,-5-8 0 16,13 11 0-16,-4-7-22 0,4 0-8 0,4 0 0 15,-3-4 0-15,-6 0 0 0,10-4 0 0,0 4 0 0,3-4 0 16,-3-4 0-16,4 1 0 0,0-1 0 0,0-4-10 16,4-3 10-16,5 3 0 0,-5-4 0 0,0 1 8 15,1-5-8-15,4-3 0 0,-1-1 0 0,1-3 0 16,-5 4 0-16,5-1 0 0,0 1 0 0,-5 3-8 16,5 1 8-16,-5 3 0 0,0 5 0 0,-4 3 0 15,5 0-16-15,-10 4 3 0,5 0 0 0,4 0 0 16,-4 8 13-16,-4 0 0 0,-1 4 0 0,5 4 0 15,0-1 0-15,-4 1 0 0,-5 4 0 0,0-1 0 16,5 5 15-16,-5-5 5 0,-4 1 2 0,-1 3 0 16,1 1 9-16,-4-4 1 0,3-1 1 0,-8-3 0 0,0-12 5 15,0 8 1-15,0 3 0 0,0-11 0 0,0 0-9 0,-8 12-2 16,-6-4 0-16,-3 4 0 0,-1-1-7 0,1-3-1 16,-14 4-1-16,5-4 0 0,-5-5-10 0,0 5-1 15,1 0-8-15,-5 0 12 0,-1 0-25 0,6-5-6 16,-1 1-1-16,0 0 0 0,5-4 36 0,0-4 6 15,4 4 2-15,-5-7 0 0,6 3-24 0,-1-4 0 16,0 0 0-16,4 0 0 16,5-3-71-16,-5 3-12 0,5-4-2 0,4 0-1 15,5 1-136-15,4-1-27 0,-4-11-6 0,12-5-1 0</inkml:trace>
        </inkml:traceGroup>
        <inkml:traceGroup>
          <inkml:annotationXML>
            <emma:emma xmlns:emma="http://www.w3.org/2003/04/emma" version="1.0">
              <emma:interpretation id="{86AC05F5-2861-4030-9DBC-6B7A5A4BE2D2}" emma:medium="tactile" emma:mode="ink">
                <msink:context xmlns:msink="http://schemas.microsoft.com/ink/2010/main" type="inkWord" rotatedBoundingBox="23904,7855 25185,7753 25269,8811 23988,8912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79409.4018">21438 7687 1443 0,'18'-8'64'0,"-18"8"13"0,0 0-61 0,0 0-16 16,0 0 0-16,0 0 0 0,-9 4 104 0,0 12 17 16,0-1 4-16,-4 9 1 15,0 3-46-15,-5 8-10 0,1 0-2 0,4 12 0 0,-5-4 23 0,1 4 4 16,3-5 1-16,1 5 0 0,4-4-61 0,5-4-12 16,-5 0-3-16,5-15 0 0,4-1-6 0,0-4-2 15,0-7 0-15,4 4 0 0,5-9 23 0,0 1 4 16,4-4 1-16,5-8 0 0,3-4-13 0,10-7-3 15,0-1 0-15,8-3 0 0,1-8 0 0,-1 3 0 16,5-7 0-16,5 4 0 0,-1-5-8 0,-4 5-3 16,0-8 0-16,-1 4 0 0,6 0-29 0,-5 3-7 15,-1-3-1-15,6 4 0 0,-1 0 24 0,0 3 0 16,0 1 0-16,-4 3 0 0,-4 9 0 0,-5-1 0 16,4 4 0-16,-4 4 0 0,-4 4 9 0,0 4 7 15,0 0 0-15,-9 4 1 0,-1 7-27 0,1 1-6 16,-8 3 0-16,3 1-1 0,-8 3 17 0,0 1 0 15,-5-5 0-15,0 5 0 0,-4 7 0 0,0-8-8 16,-4 1 8-16,0-1 0 0,-9 4 0 0,-1-7 0 16,-3-1 12-16,4 1-3 0,-9-5 11 0,-5 1 3 0,1 0 0 0,0-5 0 15,-5 1-2-15,0 0 0 0,-4-4 0 0,0 3 0 16,-4-3-8-16,4 0-1 0,-1-4-1 0,-3 4 0 16,4-5-11-16,0 1 0 0,0-4 0 0,-5 4 0 15,9-8-56-15,-8 0-16 16,8 1-3-16,-8-5-1 0,4-4-142 15,0-4-29-15</inkml:trace>
          <inkml:trace contextRef="#ctx0" brushRef="#br0" timeOffset="279527.0825">22048 7227 1951 0,'9'-20'86'0,"-5"12"18"0,-4 1-83 0,0 7-21 15,4-8 0-15,-4 8 0 0,0 0 34 0,0 0 2 16,0 0 1-16,0 0 0 0</inkml:trace>
        </inkml:traceGroup>
        <inkml:traceGroup>
          <inkml:annotationXML>
            <emma:emma xmlns:emma="http://www.w3.org/2003/04/emma" version="1.0">
              <emma:interpretation id="{FB9142EE-F571-48CA-9454-E3E72F04017E}" emma:medium="tactile" emma:mode="ink">
                <msink:context xmlns:msink="http://schemas.microsoft.com/ink/2010/main" type="inkWord" rotatedBoundingBox="27158,7538 28718,7415 28818,8675 27258,8799"/>
              </emma:interpretation>
              <emma:one-of disjunction-type="recognition" id="oneOf28">
                <emma:interpretation id="interp36" emma:lang="" emma:confidence="1">
                  <emma:literal>at</emma:literal>
                </emma:interpretation>
                <emma:interpretation id="interp37" emma:lang="" emma:confidence="0">
                  <emma:literal>ait</emma:literal>
                </emma:interpretation>
                <emma:interpretation id="interp38" emma:lang="" emma:confidence="0">
                  <emma:literal>oct</emma:literal>
                </emma:interpretation>
                <emma:interpretation id="interp39" emma:lang="" emma:confidence="0">
                  <emma:literal>ort</emma:literal>
                </emma:interpretation>
                <emma:interpretation id="interp40" emma:lang="" emma:confidence="0">
                  <emma:literal>out</emma:literal>
                </emma:interpretation>
              </emma:one-of>
            </emma:emma>
          </inkml:annotationXML>
          <inkml:trace contextRef="#ctx0" brushRef="#br0" timeOffset="280635.1195">25071 7741 1036 0,'4'-15'46'0,"-4"15"10"0,-4-8-45 0,-5 0-11 16,5-7 0-16,-1 3 0 0,1 0 84 0,4-3 14 16,-5-5 3-16,1 8 1 0,0-3-10 0,-1-1-1 15,-4 1-1-15,5 3 0 0,-9 4-33 0,4 0-6 16,-4 4-2-16,-9 4 0 0,-4 8-27 0,-5 4-6 15,-4 7 0-15,0 5-1 0,-5 7 39 0,1 0 8 0,-1 4 2 0,14-3 0 16,-5-1-16-16,9 0-4 16,-4 0 0-16,4 0 0 0,5 8-19 0,-1-7-4 0,9-5-1 0,0 4 0 15,1-4-20-15,12-11 0 0,0-4 0 0,1-1 0 16,8-3 0-16,5-8 0 0,3-4 0 0,6-7 0 16,3-1 0-16,6-4 0 0,3-3 0 0,1-5 0 15,3 5 0-15,-3-8 0 0,-5-1 0 0,5 5 0 16,-10-4 40-16,1 3 4 0,-5-3 1 0,1-4 0 15,-5 3-21-15,-1 1-4 0,-7 8 0 0,3-1-1 16,-4 4-19-16,-4 9 0 0,-5-1 0 0,-4 8 0 16,0 0 0-16,0 0 0 0,0 12 0 0,-4-1 0 15,-9 5 0-15,4 3-11 0,0 5 2 0,1 3 0 0,3 4 9 16,-4-3 0-16,5-1 0 0,8 4 0 0,-4 4 0 16,9-4 12-16,0-3-2 0,4-1-1 15,0-4-29-15,0-3-5 0,1-8-2 16,3 3 0-16,1-7 27 0,-1 0 0 0,1-4 0 0,4-4 0 0,-5-4 0 0,5-4 0 15,-4 4 0-15,4-4 0 0,0-7 19 0,0-1 5 16,0-3 2-16,4-1 0 0,0 4-26 0,1-7 0 16,-1 0 0-16,0-1 0 0,0-7 0 0,-4 0 0 15,5 0 0-15,-1-8 0 0,0 4 0 0,1-8 0 16,-1-8 0-16,0 0 0 0,1 1 0 0,-5-5 0 16,0-4 0-16,0 1 0 0,-5-1 0 0,1 1 0 15,-1 3 0-15,1-3 0 0,-1 3 0 0,1 1 0 16,-5 3-12-16,5 4 12 0,-5 16 0 0,-5 4 0 15,1 3 9-15,0 5-1 0,-5 7-17 0,1 4-3 16,-5 8-1-16,0 0 0 0,0 12 13 0,-5 0 0 16,1 3-10-16,0 5 10 0,-5 7 0 0,0 0 0 0,5 5 0 15,-5 7 0-15,-4-4 0 0,4 4 10 0,0 4-1 0,0 7 0 16,1-3-1-16,-1 8-8 0,0-1 12 16,-4 5-4-16,4-1 21 0,0 5 4 0,1-9 1 0,3 9 0 15,5-9-3-15,0-3-1 0,0 0 0 16,5-1 0-1,-1-3-45-15,5-4-9 0,-5-4-1 0,5-4-1 16,0-4-66-16,-5-7-12 0,0-1-4 0,5-11 0 0,-4 0-87 0,-5-12-17 0</inkml:trace>
          <inkml:trace contextRef="#ctx0" brushRef="#br0" timeOffset="280774.7446">25369 7277 1983 0,'0'0'44'0,"0"0"8"0,0 0 3 0,4-7 1 0,5-1-45 0,0 0-11 16,4 0 0-16,5 0 0 0,4-3 48 0,8 3 7 16,5 0 1-16,9-4 1 0,5 5 6 0,3-1 1 15,5 0 0-15,5 4 0 16,-5 4-103-16,4-4-20 0,-4 8-4 0,5-4-948 0</inkml:trace>
        </inkml:traceGroup>
      </inkml:traceGroup>
      <inkml:traceGroup>
        <inkml:annotationXML>
          <emma:emma xmlns:emma="http://www.w3.org/2003/04/emma" version="1.0">
            <emma:interpretation id="{71A93B80-0457-4789-9F07-E3E930CBF082}" emma:medium="tactile" emma:mode="ink">
              <msink:context xmlns:msink="http://schemas.microsoft.com/ink/2010/main" type="line" rotatedBoundingBox="3364,11150 29089,9011 29277,11272 3552,13411"/>
            </emma:interpretation>
          </emma:emma>
        </inkml:annotationXML>
        <inkml:traceGroup>
          <inkml:annotationXML>
            <emma:emma xmlns:emma="http://www.w3.org/2003/04/emma" version="1.0">
              <emma:interpretation id="{02D20095-51A5-4F7B-B041-91BB835B7101}" emma:medium="tactile" emma:mode="ink">
                <msink:context xmlns:msink="http://schemas.microsoft.com/ink/2010/main" type="inkWord" rotatedBoundingBox="3408,11673 7194,11359 7305,12691 3519,13006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82414.0239">849 11774 403 0,'0'0'36'0,"-9"-4"-36"16,-4 0 0-16,-1 0 0 0,10-4 124 0,-9 1 19 15,4-1 3-15,0-4 1 0,-4 4-27 0,4-7-6 16,1-1-1-16,3-7 0 0,1 3-19 0,4-7-4 16,4 0-1-16,1-5 0 0,8 1-25 0,4-4-6 15,5 4-1-15,0 0 0 0,5 3-29 0,8 1-7 16,-9 4-1-16,5-1 0 0,-1 9-20 0,5-1 0 15,1 4 0-15,-6 8 0 0,5 1 0 0,-4 6 0 16,-5 5 0-16,1 4 0 0,-1 0 0 0,-4 7 0 16,0 8 0-16,-5 1-8 0,-8 11 8 0,4 0 0 15,-13 4 0-15,9 0-8 0,0-1 8 0,-5 1 0 0,-4 0 0 16,0 0 0-16,0 0 0 0,-8-4 0 0,3-4 0 16,-4-4 0-16,5 1 0 0,0-5 0 0,-1 0 0 0,1-3 0 15,-5-5 0-15,5-3-8 0,-1-1 8 16,-3 1-8-16,3-8 34 0,5-8 7 0,-9 7 2 0,9-7 0 15,0 0-9-15,0 0-2 0,0 0 0 0,-4-11 0 16,4-9 13-16,0-3 3 0,4 3 0 0,5-7 0 16,0 0-40-16,4-4 0 0,0-1 0 0,0-3 0 15,1 0-8-15,-1 0 0 0,4 0 0 0,1 4 0 16,-1 0 8-16,1 3 0 0,-1 1 0 0,5 7 0 16,-13 5 0-16,4 3 0 0,1 0-9 0,-14 12 9 15,0 0 0-15,17 12-9 0,-4 0 9 0,5 3 0 0,-1 13-8 16,-3 3 8-16,-1-4 0 0,0 8 0 0,-4 0 0 15,-1 4 0-15,1 4 0 0,-4-4 0 0,-5 0 0 0,0 0 0 16,0 0 0-16,0-4 0 0,-9 1 0 0,4-5 0 16,1-4 0-16,0-4 0 0,4-3 12 0,-9-1 4 15,0-3 0-15,5-4 0 0,-1-5-16 0,5-7-15 16,0 0 3-16,0 0 1 0,0 0 11 0,0 0 12 16,0 0-2-16,0 0-1 0,5-7-9 0,-1-9 0 15,5 4 0-15,0-7 0 0,4-8 0 0,0 3 0 16,0-3 11-16,0-4-11 0,9 0 11 0,-13-5-11 15,9 1 12-15,-1 0-12 0,5-4 10 0,-4 0-10 16,3 0 8-16,1 0-8 0,5 0 0 0,-5 8 0 16,0 4 0-16,0 11 0 0,4 4 0 0,-4 5 0 15,-5 7 0-15,-3 11 0 0,-1 5 0 0,-5 7 0 16,1 5-8-16,0 3 8 0,-9 4 0 0,4 4 0 0,-4 0-9 16,5 0 9-16,-1 4 0 0,-4-4 0 0,5-4-8 15,-1 4 8-15,5 0-18 0,4-4 0 0,-9 0 0 0,5-4 0 31,4 0-58-31,0 1-11 0,-4-5-2 0,4-4-799 0</inkml:trace>
          <inkml:trace contextRef="#ctx0" brushRef="#br0" timeOffset="282801.9851">2652 11786 1152 0,'0'0'102'0,"-5"-8"-82"16,5-4-20-16,-4 4 0 0,0 4 71 0,4 4 9 15,0 0 3-15,-9-4 0 16,4 1 8-16,-3 6 1 0,3 1 1 0,-4 4 0 0,5 0-67 0,0 4-14 16,-5 3-2-16,0 5-1 0,5-1-9 0,-1 5 0 15,1 3 0-15,4 4 8 0,-4 0 4 0,8 1 1 16,0-5 0-16,1 0 0 0,-1-3-1 0,1-1 0 16,8-4 0-16,-5-3 0 0,1-4-1 0,4-1-1 15,1-7 0-15,3 0 0 0,1-4 5 0,-5-8 1 16,4 1 0-16,1-9 0 0,4 0 12 0,4-7 2 15,-4 0 1-15,4-5 0 0,-4 5-4 0,5-4-1 16,-5-1 0-16,4 1 0 0,-9 0-2 0,-3-1 0 16,3 1 0-16,-4 4 0 0,-4-5-8 0,-9 5-3 15,5 4 0-15,-5-1 0 0,0 1 11 0,-9 3 3 16,0 0 0-16,-4 1 0 0,4 7-7 0,-9 0 0 16,-3 4-1-16,-6 4 0 0,1-4-19 0,-5 8 0 15,5 4 8-15,0 4-8 0,4-4 0 0,0 3-14 16,0 1 2-16,0 0 1 15,0-1-37-15,4 1-7 0,5-4-1 0,4 4-1 16,5-5-106-16,0 1-21 0,4-8-4 0,4 12 0 0</inkml:trace>
          <inkml:trace contextRef="#ctx0" brushRef="#br0" timeOffset="283253.7774">3555 11450 1299 0,'0'0'57'0,"-4"-12"13"0,8 5-56 0,-4-5-14 16,0 4 0-16,0 0 0 0,0-3 78 0,0 3 13 15,0-4 2-15,-4 4 1 0,4 8-60 0,0 0-12 16,-9 0-2-16,5-4-1 0,-5 4-1 0,0 4 0 16,-4 4 0-16,0-4 0 0,0 4-2 0,-5 4-1 15,-4-1 0-15,5 5 0 0,4-1 4 0,0 9 1 16,-1-1 0-16,1 1 0 0,-4-5-2 0,4 1 0 16,8-1 0-16,1-3 0 0,-1-1 0 0,10 1 0 0,-1-8 0 0,5 3 0 15,4-3-3-15,-4 0-1 0,8 0 0 0,1 0 0 16,13-1 6-16,-9 1 2 0,0 0 0 0,-5 4 0 15,5-1-10-15,0 1-1 0,-9 0-1 0,0 0 0 16,-8-1 3-16,3 5 1 0,-3-1 0 16,-5 1 0-16,-5 4 6 0,1-1 0 0,0-3 1 0,-1-1 0 15,-4 9-13-15,1-5-8 0,3-3 10 0,-3-1-10 16,-6-3 0-16,6 4-15 0,-6-5 2 0,1 1 0 16,0 0-111-1,0-1-23-15,0 1-4 0</inkml:trace>
          <inkml:trace contextRef="#ctx0" brushRef="#br0" timeOffset="283515.0809">3823 11435 1440 0,'9'0'128'0,"8"-4"-103"16,1-4-25-16,8 0 0 0,1 4 89 0,8-8 13 16,0 1 2-16,9-5 1 0,0 1-23 0,-1-1-5 15,6 0-1-15,-5 1 0 0,-1 3-43 0,-3-4-9 16,-9 9-1-16,4-9-1 16,-9 4-44-16,5 5-9 0,-9 3-1 0,0-4-1 15,-9 4-52-15,4 0-11 0,-3 4-1 0,-6-4-452 16,-8 4-91-16</inkml:trace>
          <inkml:trace contextRef="#ctx0" brushRef="#br0" timeOffset="283809.3009">4262 10775 1094 0,'0'0'97'0,"0"0"-77"15,0 0-20-15,0 0 0 0,0 0 140 0,0 0 24 16,0 0 4-16,0 0 2 0,0 12-56 0,-5 8-11 16,1-1-3-16,0 8 0 0,4 1-17 0,0 7-4 15,-5 0-1-15,10 8 0 0,-1 0-14 0,-4 4-2 16,0 3-1-16,0-3 0 0,4 8-17 0,-4 3-3 16,-4-3-1-16,4-1 0 0,0 5-21 0,0-5-5 15,-4 1-1-15,-1-4 0 0,1-1-13 0,0-3 0 16,-5 0 8-16,0 0-8 15,-4-4-23-15,0 0-7 0,-1-8-2 0,1 4 0 16,0-8-103-16,4 0-21 0,1-4-4 0,3-3-856 0</inkml:trace>
        </inkml:traceGroup>
        <inkml:traceGroup>
          <inkml:annotationXML>
            <emma:emma xmlns:emma="http://www.w3.org/2003/04/emma" version="1.0">
              <emma:interpretation id="{70158321-47E5-4CD5-91E8-942F0BFB790E}" emma:medium="tactile" emma:mode="ink">
                <msink:context xmlns:msink="http://schemas.microsoft.com/ink/2010/main" type="inkWord" rotatedBoundingBox="9525,10703 12546,10452 12729,12648 9707,12899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86006.4169">8063 11087 1382 0,'0'-3'123'0,"-9"-1"-99"0,9 0-24 0,-4 0 0 15,4 4 109-15,0 0 17 16,-9-4 3-16,1 4 1 0,-1 0-39 0,0 8-8 0,-4-4-2 0,0 7 0 15,4 1-32-15,-4 0-6 0,4 7-2 0,-4 1 0 16,4 7-13-16,-4 0-4 0,4 1 0 0,0 3 0 16,0 0-10-16,5 4-2 0,0-4-1 0,-1 1 0 15,10-1-11-15,-5-4 0 0,4-4 9 0,5 1-9 16,0-9 0-16,4 1 8 0,0-8-8 0,5 0 0 16,3-4 16-16,-3-8 0 0,8 0-1 0,-4-4 0 15,5-8-15-15,-1 5 0 0,5-9 0 0,-5 1 0 16,5-1 0-16,-9 1-15 0,0-1 3 0,-5 1 1 15,1-5 11-15,-5 1 0 0,0-1 0 0,-4 1 0 16,-5 4 0-16,1-9 0 0,-1 5 0 0,-8-4 0 16,4 3 10-16,-5 1-2 0,-4-1-8 0,-4-3 12 15,4 8-12-15,-4-5 0 0,0 1 0 0,-4 3 0 16,-1 5 8-16,-4 3 0 0,5 0-8 0,-5 8 12 16,4 4-55-16,0 4-11 0,-8 8-2 15,9 0-652-15,-5 3-131 0</inkml:trace>
          <inkml:trace contextRef="#ctx0" brushRef="#br0" timeOffset="285630.4338">6925 11505 849 0,'0'0'37'0,"0"0"9"0,0 0-37 0,0 0-9 16,0 0 0-16,0 0 0 15,0 0 68-15,0 0 12 0,9-4 3 0,4 0 0 0,-4-4 13 0,8 0 4 16,-4-3 0-16,5-5 0 0,-1 0-16 0,5-3-4 16,-4-4 0-16,4-1 0 15,4 1-24-15,1-1-4 0,-1-3-2 0,0-4 0 0,0 4-14 0,5-5-4 16,0 1 0-16,-5-4 0 0,1 4-8 0,-1 0-1 15,0-1-1-15,1 5 0 0,-1-4-12 0,-4 0-2 16,-5 3-8-16,1-7 12 0,-5 4-12 0,5-4 8 16,-10 4-8-16,6-4 0 0,-6 0 10 0,1-4-10 15,-5 4 10-15,1-4-10 0,-1 0 8 0,1 0-8 16,-5 3 0-16,0-3 0 0,0 0 0 0,-5 0 8 16,-4 0-8-16,5 0 0 0,0 0 0 0,-5 4 0 15,0 0 0-15,0 8 0 0,5 4 0 0,0 3 0 0,-5 1 0 16,4 3 0-16,1 4 0 0,0 5 9 0,-5-1-9 0,9 4 12 15,-5-4-12-15,5 4 0 0,0 4 0 0,0 0 0 16,0 0 0-16,0 0 0 0,0 0 0 16,0 0 0-16,-8-4 0 0,8 4 0 0,0 0 0 0,0 0 0 15,0 0 0-15,-9 4 0 0,-4-4 0 0,8 4 0 16,5-4 0-16,0 0 0 0,-13 0 0 0,13 0 0 16,-4 12 0-16,-5-1 0 0,5 5 0 0,-1 7 0 15,5 5 0-15,-4 3 0 0,4 12 0 0,0 4 0 16,0-1 12-16,0 9-2 0,0 0-1 0,0 3 0 15,0 1 21-15,-4-1 4 0,4-3 1 0,-5 3 0 16,5 1-7-16,-4-1-2 0,-1 1 0 0,5-5 0 16,-4-7-11-16,4 4-3 0,-4-4 0 0,8-5 0 15,0 1-4-15,1 0-8 0,-1-4 11 0,1 0-11 16,-5-4 0-16,8 0 0 0,1 1 0 0,0-5 0 16,0 0-97-16,-1-4-17 0,10-3-3 0,-5-1-904 15</inkml:trace>
          <inkml:trace contextRef="#ctx0" brushRef="#br0" timeOffset="288220.7235">8127 11134 403 0,'-4'-4'36'0,"4"4"-36"15,-5-7 0-15,5 3 0 0,0 4 137 0,0-4 21 16,0-8 4-16,0 8 1 0,5-4-55 0,-1 1-10 15,0-1-2-15,1-4-1 0,-1 4-15 0,5 0-2 16,-5-3-1-16,1 3 0 0,4 0-12 0,-1 0-2 16,-3 1-1-16,-5-1 0 0,0 8-15 0,0 0-3 15,4-4-1-15,-4 4 0 0,0 0-15 0,0 0-2 16,0 0-1-16,0 0 0 0,0 0-6 0,0 0-2 16,0 0 0-16,0 0 0 0,0 0-17 0,0 0 0 0,0 0 0 0,0 0 0 15,0 0 31-15,0 0-1 0,0 0 0 0,0 0 0 16,0 0-18-16,0 0-3 0,0 0-1 0,0 0 0 15,0 0 8-15,0 0 0 0,0 0 1 0,0 0 0 16,0 0 4-16,0 0 1 0,0 0 0 0,0 0 0 16,0 0-5-16,13 8-1 0,-13-8 0 0,5 7 0 15,-5-7-4-15,8 8-2 0,-8-8 0 0,9 12 0 16,-4 0-10-16,-1-1 12 0,-4 1-12 0,4 0 12 16,-4-1-4-16,9 5 0 0,-5 0 0 0,1-1 0 15,-5 5 0-15,4 3-8 0,1-3 12 0,-5 3-4 16,0 4 0-16,0-3-8 0,0 3 12 0,0 0-4 15,0 1 0-15,0 3-8 0,0 0 12 0,0 0-4 0,0 4 1 0,-5 0 0 16,5-3 0-16,-4 3 0 16,-1-4-1-16,5 4-8 0,-4 0 12 0,4 0-4 15,-4 0 4-15,-1 0 0 0,5 1 0 0,-4-1 0 0,0-4-4 0,-1 4-8 16,1-8 12-16,-1 4-4 0,5-7-8 0,-8-1 10 16,3 1-10-16,-4-5 10 0,1-3 0 0,-5-5 0 15,-1 1 0-15,6 0 0 0,-1-1-2 0,-4 1 0 16,4-4 0-16,0-4 0 0,-4 4-8 0,0-4 0 15,4-1 0-15,-4 1-11 0,0 0 11 0,4 4 0 16,-9-4 0-16,5 4 0 0,0-4 0 0,4 0 0 16,-4-4 8-16,0 3-8 0,0 1 0 0,0-4 0 15,-1 0 0-15,1 4-8 0,9-4 8 0,-9 0 0 16,8-4 8-16,-3 4-8 0,-1-7 0 0,4 3 0 16,1-4 0-16,0-4-8 0,-5 0 8 0,9 1 0 0,-5-5 0 15,5-3 0-15,5-5 0 0,-5 1 0 0,4-4 0 16,5-1 8-16,4 1-8 0,0-4 0 0,0-8 0 0,5 8 0 15,8-4 0-15,-4-1 0 0,5 5 0 16,-1 0 0-16,5-4 0 0,-1 8 0 0,1-1 0 16,0 1-8-1,4 0-86-15,-4 3-17 0,4 1-3 0,-5 3-1 0,6 1-105 16,-6 3-22-16</inkml:trace>
          <inkml:trace contextRef="#ctx0" brushRef="#br0" timeOffset="289070.449">8969 11009 691 0,'0'-11'61'15,"5"-1"-49"-15,-1-4-12 0,1-3 0 0,3-1 197 0,1 1 37 16,0-8 7-16,4 3 2 0,0 1-112 0,0-1-23 15,5 5-4-15,-5-4 0 0,5 3-24 0,-1 4-4 16,-4 5 0-16,5-1-1 0,-5 8-19 0,5 0-3 16,-5 4-1-16,0 4 0 0,4 8-34 0,-3-4-7 15,-1 11-2-15,-4 1 0 0,4 3 7 0,-5 4 0 16,1 5 1-16,-4 3 0 0,3 0-4 0,-3 0-1 16,-1 4 0-16,-4-4 0 0,0 4 8 0,-4 0 2 15,-5 0 0-15,5-4 0 0,-1 0 6 0,-4-4 2 16,1 4 0-16,-1-7 0 0,0-5-30 0,0-3 0 15,1-5 0-15,3 1-10 0,1-8 10 0,-1 3 11 16,5-11-3-16,0 0 0 0,0 0-8 0,0 0 12 16,0 0-12-16,0 0 12 0,0 0-2 0,0 0 0 15,5-11 0-15,4 3 0 0,-5 0-2 0,5-4 0 16,0-7 0-16,-1-1 0 0,1 1-8 0,4-5 10 16,-4-3-10-16,4 0 10 0,0-4-10 0,9-4 10 0,-4-4-10 15,4-4 10-15,-5 0-10 0,5 0 0 16,0-4-10-16,5 0 10 0,-1 0 0 0,5 1 0 0,-1-1 0 15,1 8 0-15,0 0 0 0,-1 8 0 0,-3-1 0 0,-1 9 0 16,0 4 0-16,-4 7 0 0,0 0 0 16,0 8 0-16,-4 4 0 0,-1 8 0 0,1 4 0 0,-5 3 0 15,0 9 0-15,-4 3 0 0,0-4 0 0,-1 9 0 16,-8-1 24-16,5-4 5 0,-10 8 1 0,5 0 0 16,5-3-18-16,-10-1-3 0,5 0-1 0,-4-4 0 15,4-3 4-15,-4-1 0 0,-1 0 0 0,5-3 0 16,0-1-12-16,0 1 0 0,0-4 0 0,0-1 8 15,0 1-8-15,5-1 0 0,-1-3 0 0,0 0 8 16,-4-4-92-16,5 3-20 0,4-3-3 0,-5 4-727 16,0-4-146-16</inkml:trace>
        </inkml:traceGroup>
        <inkml:traceGroup>
          <inkml:annotationXML>
            <emma:emma xmlns:emma="http://www.w3.org/2003/04/emma" version="1.0">
              <emma:interpretation id="{CC50D2E7-3E2D-49CC-A63D-2A2461F1170F}" emma:medium="tactile" emma:mode="ink">
                <msink:context xmlns:msink="http://schemas.microsoft.com/ink/2010/main" type="inkWord" rotatedBoundingBox="14978,10216 15517,10171 15650,11780 15112,11825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90334.1328">12804 9617 1177 0,'0'0'25'0,"-5"-8"6"0,1 1 1 0,0-5 2 15,-1 4-34-15,5 8 0 0,0 0 0 0,0 0 0 16,-4-4 96-16,-9 0 13 0,8 4 3 0,-8 0 0 0,-4 8-39 0,3 0-7 16,1 4-2-16,-4-1 0 0,-5 9-3 15,-4 3-1-15,-1 5 0 0,-8 3 0 16,4 8-7-16,1 4-1 0,-5 0-1 0,4 7 0 0,0 1-8 0,5 7-2 16,4 1 0-16,4 3 0 0,5 1-4 0,4 3-1 15,1-4 0-15,8 1 0 0,4-1-19 0,5 1-4 16,4-1-1-16,5 0 0 0,3 1-2 0,6-5-1 15,-1-3 0-15,5-1 0 0,0-3-9 0,4-4 8 16,4 0-8-16,1-8 8 16,3 4-68-16,1-8-13 0,5-8-3 0,-1-4-642 15,5-3-128-15</inkml:trace>
        </inkml:traceGroup>
        <inkml:traceGroup>
          <inkml:annotationXML>
            <emma:emma xmlns:emma="http://www.w3.org/2003/04/emma" version="1.0">
              <emma:interpretation id="{3F28833E-BF9B-4E09-A5F1-1CF136FFEB48}" emma:medium="tactile" emma:mode="ink">
                <msink:context xmlns:msink="http://schemas.microsoft.com/ink/2010/main" type="inkWord" rotatedBoundingBox="16307,10074 21243,9663 21367,11155 16431,11565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293137.8563">17840 10257 1882 0,'0'-24'41'0,"5"9"9"0,4-5 2 0,-1 1 1 0,1-1-42 0,-4 1-11 16,8-1 0-16,-5 5 0 0,1 3 60 0,-4 4 9 15,-1-3 3-15,-4 11 0 0,9-4-33 0,-9 4-7 16,0 0 0-16,0 0-1 0,0 0-18 0,-5 15-3 16,-3-3-1-16,-1 7 0 0,-4 1 6 0,4 3 1 15,0-3 0-15,-4 3 0 0,0 1 19 0,4-1 4 16,0-4 1-16,5 5 0 0,-5-1-16 0,0-3-4 15,5-1 0-15,4-3 0 0,0-1-6 0,-4 5-2 16,-1-8 0-16,1 3 0 0,8-3 16 0,-8 4 4 16,-1-5 0-16,-3 5 0 0,3-4-20 0,-4-1-3 0,-4 5-1 0,-4-4 0 15,-5 7-8-15,4-3 0 0,-4-1 0 0,-8 1 0 32,-5 3-160-32,4 1-32 0</inkml:trace>
          <inkml:trace contextRef="#ctx0" brushRef="#br0" timeOffset="293473.8152">18174 10456 979 0,'13'-4'87'0,"5"4"-70"15,8-8-17-15,5 4 0 0,-9-4 204 0,8 0 38 16,5 1 7-16,-4-1 2 0,0-8-108 0,-5 5-22 15,0-1-4-15,1 0-1 0,-5-3-41 0,-5-1-9 16,1 0-2-16,-1 1 0 0,-3-5-9 0,-1 5-3 16,-5-5 0-16,1 5 0 0,-4-1-35 0,-1 0-7 15,-4 1-2-15,0 7 0 0,0-4-8 0,0 1 8 16,-4 7-8-16,-1-4 8 0,1 4-8 0,-5 4 0 16,0 0 0-16,-4 0 0 0,0 8 0 0,0 0 0 15,-5-1 0-15,1 9 0 0,4-4 0 0,-5 3 0 16,0 1 0-16,5 3 0 0,5 1 8 0,-1-1-8 15,-4 1 12-15,4-1-4 0,4 1-8 0,1-1 10 16,0-3-10-16,4 3 10 0,0-3-10 0,4 4 0 16,5-5 0-16,4 1 0 0,-9-5 0 0,10 1 0 15,-6 0-10-15,10 0 10 16,-5-5-117-16,5 5-18 0,-5-4-3 0,4 0-962 0</inkml:trace>
          <inkml:trace contextRef="#ctx0" brushRef="#br0" timeOffset="291181.0025">13607 9672 1566 0,'0'-20'34'0,"0"1"7"0,4-5 2 0,1 1 1 0,3 0-35 0,1 3-9 16,-5 5 0-16,5-1 0 0,4 0 79 0,-8 9 13 16,4-5 4-16,-5 0 0 0,-4 12-29 0,0 0-6 15,0 0-1-15,9 8 0 0,-1 8-19 0,6 7-4 16,-6 12-1-16,1 4 0 0,0 4-16 0,0 8-3 16,4-1-1-16,-4 13 0 0,-1-1 32 0,6 4 7 15,-6 9 1-15,-3-1 0 0,4 0-26 0,-1 0-5 16,-8-8-1-16,5 0 0 0,-5-3 16 0,0 3 4 15,0-7 0-15,-5-1 0 0,5-7-20 0,-4-4-3 16,0-1-1-16,4-3 0 0,-9-8-20 0,9 0 0 0,-5-11 0 16,1-1 0-16,0-7 30 0,4-4 2 0,-5-5 0 0,5-7 0 15,0 0-20-15,0 0-4 0,0 0-8 0,-9-7 12 16,5-5-4-16,4-4 0 0,0 1-8 16,0-5 12-16,4-3-12 0,1-8 0 0,4 3 8 0,-1-7-8 15,6-4 0-15,3 4 0 0,5 0-9 0,0-4 9 16,4 4-21-16,1-4 1 0,12 8 1 0,-4-4 0 15,5 7-4-15,-1 1-1 0,-4 4 0 0,5 3 0 16,-1 4 24-16,-8 9 0 0,0-1 0 0,-5 4 0 16,0 8 0-16,-8 0 0 0,-5 7 0 0,-9 5 0 15,5 4 0-15,-9-1 0 0,0 1 0 0,-9 3 0 16,1 0 0-16,-6 5 0 0,-7-5 0 0,-1 8 0 0,-5-3 0 0,-3-1 0 16,-1 0 0-16,0 0 0 0,0-3 0 15,1-1 8-15,-10 1 0 0,10-1 0 0,-1 0-24 0,0-3-6 16,5-1-1-16,-1 1 0 15,6-8-173-15,-1-1-36 0,4-3-6 0</inkml:trace>
          <inkml:trace contextRef="#ctx0" brushRef="#br0" timeOffset="291429.1371">14616 10545 1522 0,'22'-11'33'0,"-9"3"7"0,0 0 2 0,5 0 2 0,4 0-36 0,-1-3-8 0,6-1 0 0,-5 0 0 16,0 1 80-16,0-1 15 0,0 0 2 0,4 1 1 16,-4-1-29-16,0 0-5 0,0 0-2 0,0 1 0 15,0-5-17-15,-1 4-3 0,-3 1-1 0,0-5 0 16,-1 4-22-16,-4-3-5 0,-4 3-1 0,0 0 0 15,0 1 4-15,-5 3 1 0,0-4 0 0,-4 8 0 16,-4-3 14-16,0 3 4 0,-5 0 0 0,-4 4 0 16,-9 0-36-16,0 8 0 0,0-1 0 0,-4 5 0 15,-5 4 0-15,0-1 0 0,0 9 0 0,1-1 0 0,-1 4 12 16,5 5-4-16,-1-5 0 0,1 4-8 0,8 0 27 0,1-3-2 16,4-1 0-16,0 0 0 0,4 4-9 0,0-3-3 15,9-5 0-15,4 0 0 0,-4-7-5 0,9 4 0 16,4-5-8-16,1 1 12 0,3-5-12 0,5 1 0 15,4 0 0-15,5 0 0 16,9 3-144-16,-5-3-28 0</inkml:trace>
          <inkml:trace contextRef="#ctx0" brushRef="#br0" timeOffset="292160.4343">16156 10144 288 0,'0'-20'12'0,"0"16"4"0,0-3-16 0,0-5 0 0,-5 0 0 0,5 4 0 16,-4 1 285-16,4 3 55 0,-4-4 10 0,-1-4 2 15,-4 4-218-15,-4 4-44 0,0 1-9 0,0 3-1 16,-5-4-20-16,-4 8-4 0,1-1-1 0,-6 9 0 15,-4 4-5-15,5 3-1 0,-5 5 0 0,-4-1 0 16,0 8-10-16,5-7-3 0,3 3 0 0,1 4 0 16,0 0 2-16,-1 4 0 0,1-3 0 0,4 3 0 15,4 0-38-15,-4 8 0 0,5 0 0 0,8-4 0 16,5 0-28-16,4-4-8 0,4 0 0 0,9-4-1 16,9 0-175-16,5-7-36 0,30 11-6 0,-5-16-2 0</inkml:trace>
          <inkml:trace contextRef="#ctx0" brushRef="#br0" timeOffset="292475.9793">16608 10526 1209 0,'13'-20'53'0,"-4"13"12"0,-1-5-52 0,1-4-13 15,-5 5 0-15,1-1 0 0,4-4 154 0,-1 5 28 16,-8-1 6-16,0 0 0 0,5 0-68 0,-10 1-15 16,1 3-2-16,-5 0-1 0,-4 4-30 0,0 4-7 15,-5 4-1-15,-4 0 0 0,1 8-32 0,-6-1-6 16,1 5-2-16,0 7 0 0,-1 1-24 0,-3-1 0 15,3 5 0-15,1-1 0 0,4 4 0 0,0-4 0 16,4 1 0-16,5-5 0 0,0-3 0 0,4-1 0 0,1-3 0 0,3-1 0 16,5-7 0-16,0 0 0 0,0-8 0 0,0 0 0 15,9 4 0-15,9 0 0 0,3-8 0 0,6-4 0 16,-5 0 0-16,8-7 0 0,-3-1 0 0,3-4 0 16,1-3-9-16,0 0 9 0,-5-1 0 0,5-3 0 15,0 4 0-15,-5-5 0 0,-4 5 8 0,0 3-8 16,4 1 16-16,-4 3-2 0,-9 1-1 0,-4 3 0 15,-5 4 10-15,1 4 1 0,4 0 1 0,-9 4 0 16,0 0-25-16,-9 12 0 0,9 8 0 0,0-1 0 16,-5 1-13-16,1 3-5 0,0 4-1 0,-1 4 0 15,5 1-14-15,0-5-3 0,-4 0-1 0,4 1 0 16,4-1-165-16,1-4-33 0</inkml:trace>
          <inkml:trace contextRef="#ctx0" brushRef="#br0" timeOffset="292753.238">17103 10460 403 0,'-8'-32'17'0,"8"21"5"0,4-1-22 0,-4 0 0 15,4 1 0-15,-4-1 0 0,0 4 324 0,0 0 60 16,0 8 12-16,0 0 2 0,0 0-253 0,0 0-50 16,0 0-11-16,5 16-1 0,-1-4-14 0,1-1-2 15,3 5-1-15,-3-1 0 0,3-3-9 0,1 4-1 16,-4-8-1-16,3 3 0 0,6 1-11 0,-6-4-3 15,1 0 0-15,4-5 0 0,-4 1-17 0,9-4-4 16,-1 0-1-16,-4-4 0 0,-4 1-5 0,4-5-1 0,14 0 0 16,-10 0 0-16,-8-4 9 0,4 5 2 15,0-5 0-15,5 0 0 0,-1-3-8 0,-4 3-2 0,-8 0 0 0,4 4 0 16,-1-3-14-16,1-1-8 0,-9 4 8 0,5 0-13 31,-5 8-115-31,0-3-22 0,0 3-5 0,0 0-997 0</inkml:trace>
        </inkml:traceGroup>
        <inkml:traceGroup>
          <inkml:annotationXML>
            <emma:emma xmlns:emma="http://www.w3.org/2003/04/emma" version="1.0">
              <emma:interpretation id="{5D3CFFAF-D2FB-44AB-BAA7-C722B74D9425}" emma:medium="tactile" emma:mode="ink">
                <msink:context xmlns:msink="http://schemas.microsoft.com/ink/2010/main" type="inkWord" rotatedBoundingBox="22845,9806 24873,9637 24992,11067 22964,11235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94618.4797">20797 9461 1209 0,'0'0'108'0,"0"0"-87"15,0 0-21-15,0 0 0 0,0 0 103 0,0 0 16 16,0 0 3-16,0 0 1 0,-8 12-32 0,-1 4-7 16,0 3 0-16,-4 4-1 0,0 5-1 0,-5 7 0 15,5-4 0-15,-4 8 0 0,-1-4-26 0,-4 4-4 16,5 0-2-16,-1 0 0 0,0 0-23 0,5 0-5 15,-4 0-1-15,4 8 0 0,-5-8-10 0,5 4-3 16,0 0 0-16,4-4 0 0,-4-4-8 0,4 4-17 16,0-8 4-16,-4-4 1 15,9 4-181-15,-10-7-36 0,-3 15-7 0,13-20-2 0</inkml:trace>
          <inkml:trace contextRef="#ctx0" brushRef="#br0" timeOffset="294279.3915">20192 9972 1033 0,'0'0'45'0,"0"0"11"0,0 0-45 0,0 0-11 16,0 0 0-16,0 0 0 0,0 0 120 0,0 0 23 16,0 0 4-16,0 0 1 0,0 0-40 0,9-12-8 15,0 1-2-15,4-1 0 0,0 4-26 0,9-3-4 0,0-1-2 0,8 0 0 16,1 0-24-16,9 5-5 0,-5-5-1 0,4 0 0 16,5 4-26-16,-4-3-10 0,8 3 0 0,0 0 9 15,0 0-9-15,1 1 0 0,-5 3 0 0,-1 4-11 31,-3 0-129-31,-9 0-27 0,-1 0-5 0</inkml:trace>
          <inkml:trace contextRef="#ctx0" brushRef="#br0" timeOffset="295305.6391">21434 9243 1382 0,'26'-20'61'0,"-13"9"13"15,5-1-59-15,-1-4-15 0,5 5 0 0,9-5 0 16,-5 0 61-16,-4 1 10 0,0-1 1 0,-4 5 1 0,-1 3 11 0,-4 0 3 15,-4 0 0-15,-9 8 0 0,0 0-19 0,0 0-3 16,0 0-1-16,4 12 0 0,-8 7-51 0,0 1-13 16,-9 7 0-16,-1 4 0 0,-3 4 33 0,-1 1 4 15,1 6 1-15,-5 1 0 0,0 0 6 0,0 8 0 16,0 4 1-16,-4 3 0 0,4-3-26 0,0-1-6 16,4 1-1-16,-4 3 0 0,5-3 0 0,-1 0 0 15,1-5 0-15,-1 1 0 0,5-4-3 0,-5 0-1 16,5-5 0-16,-4 1 0 0,4-12 20 0,-1 1 3 15,1-5 1-15,0 0 0 0,0-7-32 0,0-5 0 16,0-3 0-16,4 0 0 0,0-4 0 0,5 3 0 16,-5-11 0-16,9 0 0 0,0 0 0 0,0 0 0 15,-5-8 0-15,5 1 0 0,0-1 0 0,5-8 0 16,-1 1 0-16,1-1 0 0,-1-3 0 0,9-1 0 16,-4 1 0-16,4-1 0 0,0 4 0 0,0 1 0 0,1 3 0 0,3 1 0 15,1 3 0-15,-10 8 0 0,6 0 0 0,-1 0 0 16,0 4 0-16,0 0 0 0,5 7 0 0,-1-3 0 15,1 8 0-15,4-5-20 0,4 5 4 0,0-1 0 16,9-3 16-16,1 0-10 0,-1 0 10 0,4-1-8 16,1-3-12-16,-1 0-3 0,1-4 0 0,3-4 0 15,-7 4 8-15,3-4 2 0,1-4 0 0,-5 0 0 16,0 0 13-16,0-4 0 0,-4-4 0 0,-1 1 0 16,-3-1 0-16,-1-4-9 0,-4 1 9 0,-5-1-8 15,-3-3 8-15,-1 3 0 0,0-3 8 0,0-1-8 16,-9-3 8-16,1-1-8 0,-1 1 8 0,5 4-8 0,-9-9 0 15,0 1 0-15,4 4 0 0,1-1 0 16,-5 1-25-16,0 3-3 0,-5 1-1 0,1 3 0 0,0 4 45 0,-10 9 10 16,-3-1 2-16,-5 8 0 0,-4 3-20 0,-1 5-8 15,-3 4 0-15,-1 7 8 0,0 0 4 0,0 5 0 16,5 3 0-16,0 0 0 0,-1 4-4 0,10-4 0 16,-5 1 0-16,4 3 0 0,5-8-8 0,4 4 0 15,1 0 0-15,3-3 0 0,1-1 28 0,4-4 3 16,4 1 1-16,1-1 0 15,8-3-52-15,0 3-9 0,5-7-3 0,8 3 0 16,0-3-102-16,5-1-21 0,4-3-4 0,-4-4-1 0</inkml:trace>
        </inkml:traceGroup>
        <inkml:traceGroup>
          <inkml:annotationXML>
            <emma:emma xmlns:emma="http://www.w3.org/2003/04/emma" version="1.0">
              <emma:interpretation id="{E0223CA1-06A6-4BAE-9D57-2AE7A60C223C}" emma:medium="tactile" emma:mode="ink">
                <msink:context xmlns:msink="http://schemas.microsoft.com/ink/2010/main" type="inkWord" rotatedBoundingBox="26606,10116 29164,9904 29239,10808 26681,11021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96071.5929">24522 9629 633 0,'49'-16'28'0,"-49"16"6"0,0-7-34 0,-5-5 0 0,1 4 0 0,-1-4 0 16,1 1 180-16,0 3 30 0,-5 0 6 0,0 0 0 15,-4 4-96-15,0 4-20 0,0-4-4 0,-5 8-1 16,-8-4-41-16,-1 8-8 0,-3 4-2 0,-1 0 0 16,0 3-25-16,-8 1-6 0,-10 7-1 0,6-3 0 15,3 3 32-15,1 0 5 0,4 1 2 0,-1-1 0 16,15-3-15-16,-6-1-4 0,14 1 0 0,-5-5 0 15,14 1-32-15,-5-4 0 0,14 3 0 0,-1-3 0 16,5 0 0-16,0 3-11 0,8-3 0 0,10 0 0 0,-6 3 11 0,6-3 0 16,-1 0 0-16,0-1 0 0,5 5 9 0,-5-4-9 15,-4-1 12-15,0 5-12 0,-9 0 12 0,1-5-4 16,-6 1 0-16,-3 0-8 0,-5-1 25 0,0 1-1 16,-5 0-1-16,-3-4 0 0,-1 3-5 0,-9 1-1 15,5 0 0-15,-9 3 0 0,0 1-17 0,-4-5-16 16,0 5 4-16,-1-4 0 0,-3-1-11 0,-1-3-1 15,5 4-1-15,-1-4-663 16,1 3-133-16</inkml:trace>
          <inkml:trace contextRef="#ctx0" brushRef="#br0" timeOffset="296300.9806">24755 9804 1728 0,'0'0'153'0,"9"-7"-122"0,-1 7-31 0,1-4 0 15,-9 4 52-15,9 4 4 0,0 0 0 0,-1 3 1 16,-3 5 11-16,-5 0 3 0,0 3 0 0,4 1 0 16,-4 3-21-16,-4 1-4 0,-1-1-1 0,5 1 0 15,-8-1-17-15,3 1-3 0,1-1-1 0,0 1 0 16,-1-1-15-16,5 1-9 0,-4-1 10 0,4 1-10 15,0-4-80-15,0 3-23 0,4-3-4 0,-4-1-876 16</inkml:trace>
          <inkml:trace contextRef="#ctx0" brushRef="#br0" timeOffset="296452.7557">24952 9430 1958 0,'0'0'43'0,"0"0"9"0,0 0 1 0,5-4 3 0,-5 4-45 0,0 0-11 16,0 0 0-16,8 8-868 0</inkml:trace>
          <inkml:trace contextRef="#ctx0" brushRef="#br0" timeOffset="297357.1564">25330 9719 691 0,'0'0'61'16,"8"-8"-49"-16,5 0-12 0,1 4 0 0,-6-4 131 0,6 4 23 15,3-7 5-15,-4 3 1 0,0-4-40 0,5 4-7 16,-5 1-1-16,5-1-1 0,-1 0-24 0,5 0-5 16,0 0-1-16,0 1 0 0,0-1-21 0,0 4-4 15,0-4 0-15,0 4-1 0,0 0-23 0,4 4-4 16,-4 0 0-16,4 0-1 0,1 4-11 0,-10 0-3 15,1 4 0-15,-1 0 0 16,-4 3-35-16,-4 1-7 0,0 0-2 0,-5 3 0 0,-4 1 31 0,-4 0 0 16,0 3 0-16,-10-3 0 0,1 3 45 0,-9 1 15 15,0-5 4-15,-4 5 0 0,0-5-52 0,-5 1-12 16,5 0 0-16,4-5 0 0,0 5 0 0,4-8 0 16,10 0 0-16,-1-1 0 15,0 1-21-15,9-8-7 0,0 0-2 0,0 0 0 16,0 0-3-16,9 4-1 0,0 4 0 0,8-4 0 0,-4 4 34 0,5-5 0 15,-1-3 0-15,1 8 0 0,-1-4 0 0,5 4 0 16,-4 0 12-16,-1 3-3 0,1-3-9 0,-5 4 0 0,0 7 0 0,-4-3 0 16,-4 0 0-16,-1-1 0 0,-4 5 0 0,-4-5 0 15,-1 1 0-15,-4 0 0 0,-4-1 0 0,-4 1 0 16,-5-1 0-16,0-3 0 0,-9 0 0 0,5-1 0 16,4 1 0-16,0 0 0 0,-4-8 0 0,4 3 0 15,4 1 0-15,-4 0-12 0,5 0 4 0,-1-4 8 16,5 0-12-16,0 3 12 0,4-7-10 0,5 4 10 15,-5-4-12-15,9 0 12 0,0 0-13 0,0 0 5 16,0 0 16-16,0 0 3 0,0 0 1 0,0 0 0 16,0 0-12-16,9 8 0 0,4-4 0 0,-5 0 0 15,6-4-13-15,-1 0-5 0,0 0-1 0,4 0 0 0,5-4 19 16,-4 0 0-16,4 0 0 0,4 0 0 0,1 0 0 16,-1 1 0-16,5-5 0 0,-1 0 9 15,1-4-9-15,0 4 0 0,-1-7 0 0,6-1 0 0,-1 1 0 0,0-5 0 16,0 1 9-16,4-5-9 0,5 1 0 0,-4 0 8 15,-1-5-8-15,1-3 0 0,4 0 12 0,-5 0-1 16,-8-1-1-16,-1 1 0 0,1 0-10 0,-5 0 0 16,-4 0 0-16,-4-1 0 0,-5 9 0 0,0 0 0 15,0 3 0-15,-4 1 0 0,-4-1 22 0,-5 8 2 16,0 1 1-16,-5 3 0 0,-4 0-6 0,1 4-2 16,-1 0 0-16,-4 4 0 0,0 8 4 0,-9 0 1 15,-5 4 0-15,1 3 0 0,0 5-22 0,4 3 0 16,0 1 0-16,4 3 0 0,1 0 56 0,4 0 6 0,-1 1 2 15,10-1 0-15,-5-4-64 0,9 5-26 0,5-5 2 16,-1 4 0-16,0-7 38 0,5 3 8 0,0-3 2 0,4-1 0 16,5-3-24-16,-5 3 0 0,4-3 0 0,1-4 0 31,4 3-47-31,0 1-13 0,-5-4-4 0,5 3 0 16,0-3-120-16,0 0-25 0</inkml:trace>
        </inkml:traceGroup>
      </inkml:traceGroup>
      <inkml:traceGroup>
        <inkml:annotationXML>
          <emma:emma xmlns:emma="http://www.w3.org/2003/04/emma" version="1.0">
            <emma:interpretation id="{7040497F-1061-4478-A8AE-F12B0936CA32}" emma:medium="tactile" emma:mode="ink">
              <msink:context xmlns:msink="http://schemas.microsoft.com/ink/2010/main" type="line" rotatedBoundingBox="3526,13112 31287,11301 31397,12996 3637,14807"/>
            </emma:interpretation>
          </emma:emma>
        </inkml:annotationXML>
        <inkml:traceGroup>
          <inkml:annotationXML>
            <emma:emma xmlns:emma="http://www.w3.org/2003/04/emma" version="1.0">
              <emma:interpretation id="{1C7F55FF-08F7-4989-8EB1-081C3A4C5D20}" emma:medium="tactile" emma:mode="ink">
                <msink:context xmlns:msink="http://schemas.microsoft.com/ink/2010/main" type="inkWord" rotatedBoundingBox="3553,13529 4872,13443 4949,14625 3630,14711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300539.8241">1687 13431 748 0,'-14'8'67'0,"10"-8"-54"0,-5 0-13 0,9 0 0 15,0 0 92-15,0 0 15 0,0 0 3 0,0 0 1 16,9-8-35-16,9 0-8 0,3-3 0 0,6-5-1 16,8-3-26-16,4-1-5 0,1 1 0 0,8-1-1 15,5 1-12-15,4 3-3 0,0-3 0 0,0 3-480 16,0 0-97-16</inkml:trace>
          <inkml:trace contextRef="#ctx0" brushRef="#br0" timeOffset="300270.6713">1147 13700 576 0,'0'0'51'0,"0"0"-41"0,0 0-10 0,0 0 0 15,0 0 79-15,0 0 13 0,0 0 4 0,0 0 0 16,0 0-15-16,0-4-2 0,-9-3-1 0,9 7 0 16,0 0-23-16,-4-8-5 0,-1 4-1 0,5 4 0 15,0 0-23-15,0 0-5 0,-8-4-1 0,8 4 0 16,-9-4 12-16,9 4 1 0,-9-4 1 0,9 4 0 16,-9 0-19-16,9 0-4 0,-9 4-1 0,-4 0 0 15,5 0-10-15,-1 4 0 0,0 0 0 0,0-1 8 16,-4 5-8-16,4 0 0 0,-4 3 0 0,4 1 0 0,-4 0 0 0,4 3 8 15,-4 1-8-15,0 3 8 0,0 0-8 0,4 5 12 16,0-1-12-16,5-4 12 16,0 1-4-16,4-9 0 0,0 1 0 0,4-4 0 0,5-1-8 15,0-3 0-15,4 0 0 0,4 0 8 16,-4-8-8-16,5-4 0 0,4 0 9 0,0-4-9 0,-5-4 12 0,5-3-1 16,0-9-1-16,5 1 0 0,-1-4-10 0,5-1 12 15,-5-7-12-15,5 4 12 0,-5-4-4 0,0 4-8 16,1 0 12-16,-5-1-4 0,4 5 2 0,-9 0 0 15,-3 3 0-15,-1 5 0 0,0 7 10 0,-4 1 1 16,-9 3 1-16,0 8 0 0,0 0 11 0,0 0 3 16,0 15 0-16,0 5 0 0,0 11-22 0,8-4-4 15,-8 8-1-15,0-3 0 0,5 7-9 0,4-4 0 16,-1-4 0-16,1 4 0 0,4-4 0 0,5-7 0 16,-1-1 0-16,1-3 8 0,4-1-8 0,0-7 0 15,-5-4 0-15,10-5 0 0,-5-6 8 0,0-1-8 0,4-4 8 0,-4-4-8 16,0 0 8-16,4-3-8 0,0-5 0 0,-4-3 8 15,0 3-8-15,0-7 10 0,0-4-10 0,0 4 10 16,0-5-10-16,0-3 0 0,-4-4 0 0,3-4 0 16,1 1 0-16,0 3 0 0,-13-8 0 0,9 4 0 15,-10 0 0-15,6 0 0 0,-6-4 0 0,1 0 8 16,-4 1-8-16,3-5 0 0,-3 4 0 0,-1-4 0 16,0 1 0-16,-4 7 0 0,5-4 0 0,4 8 0 15,-9 8 0-15,4 7 0 0,0 5 0 0,1 7 0 16,-5 8 0-16,0 4 0 0,0 0 0 0,9 16 0 0,-5 7 0 15,0 9 0-15,-4 7 0 0,0 7 8 0,0 1 8 16,-8 8 0-16,-1-1 1 0,0 5 0 0,0 3 11 0,0-3 1 16,-4-1 1-16,0 5 0 0,0-5-14 0,9-3-2 15,-5-1-1-15,4-3 0 0,1-4-13 0,-5-4 8 16,9 0-8-16,0-8 0 0,0-4 0 0,9 0-18 16,0-4 2-16,0-7 1 15,4-1-39-15,-4-7-8 0,4 4-2 0,4-5 0 16,1-3-121-16,-1 4-25 0</inkml:trace>
        </inkml:traceGroup>
        <inkml:traceGroup>
          <inkml:annotationXML>
            <emma:emma xmlns:emma="http://www.w3.org/2003/04/emma" version="1.0">
              <emma:interpretation id="{E7AFA300-0D67-4991-8545-EF2CD10B59AC}" emma:medium="tactile" emma:mode="ink">
                <msink:context xmlns:msink="http://schemas.microsoft.com/ink/2010/main" type="inkWord" rotatedBoundingBox="6089,13215 9438,12997 9527,14372 6179,14591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301490.492">3845 13599 864 0,'0'0'76'0,"0"0"-60"16,0 0-16-16,0 0 0 0,0 0 106 0,0 0 18 0,9-4 4 0,4 0 1 15,0-4-16-15,5 4-3 0,-1-7-1 0,5 3 0 16,5-4-6-16,-1 1-2 0,-4-9 0 0,4 4 0 16,0-3-47-16,10-1-10 0,-6 1-1 0,1 3-1 15,0 1-28-15,-5-1-6 0,-4 1 0 0,4-1-8 16,-4 0 8-16,-9 5-8 0,5-1 0 0,-5-4 0 16,-4 5 8-16,-5-1-8 0,-4 12 9 0,5-8-9 15,-1-4 18-15,-4 1-2 0,-4 3-1 0,-1 0 0 16,5 8-1-16,-4-8 0 0,-1 4 0 0,-3-3 0 15,3 3-14-15,-4-4 11 0,5 8-11 0,-9-4 10 16,4 4-10-16,0 0 0 0,1 0 0 0,-6 0 0 0,1 4 0 0,0 4 0 16,0 0 0-16,0-1 0 0,0 5 0 0,-1 4 0 15,-7-1 0-15,3 1 0 0,9 3 0 0,-8 5 0 16,-1-5 0-16,9 9 0 0,-4-1 0 0,9 0 0 16,-5 0 0-16,9 1 0 0,-4-1 0 0,8 0 0 15,-4-3 0-15,9 3 0 0,4-4-16 0,0 5 5 16,5-5 1-16,4 1 0 15,4-1-38-15,0 0-7 0,5-3-1 0,0-1-1 16,-1 1-134-16,5-8-26 0,27 3-6 0,-9-11-1 0</inkml:trace>
          <inkml:trace contextRef="#ctx0" brushRef="#br0" timeOffset="301794.883">4986 13568 633 0,'13'-24'28'0,"-9"17"6"0,5-5-34 0,0-4 0 15,-5 1 0-15,1-5 0 0,3 1 175 0,-3-1 28 0,-1-3 5 0,1-1 2 16,-1 1-93-16,0 3-18 0,-4 1-4 0,0 3-1 15,0 1-18-15,0-1-3 0,-4 4-1 0,4 1 0 16,-4 3-20-16,4 8-5 0,0 0-1 0,-9-8 0 16,0 8-8-16,-4 4-2 0,0 4 0 0,0 4 0 15,-1-1-12-15,-3 9-4 0,-1 7 0 0,-4 4 0 16,5-3-20-16,-5-1 9 0,4 4-9 0,5 0 0 16,0 4 8-16,0-3-8 0,4-5 0 0,0-4 0 15,0 5 0-15,5-9 0 0,4 1 0 0,0-9 0 16,0 1 0-16,0-12 0 0,0 0 0 0,13 8 0 15,0-4 0-15,1-8 0 0,3 0 0 0,1-4 0 16,-1-4 0-16,5-3 0 0,-4-5 0 0,-1-3 0 16,10 3 0-16,-10-7 0 0,5-4 0 0,-4 4 0 0,-1-9 0 0,5 5 0 15,-4 4 0-15,-10-4 0 0,6 7 0 0,-6 5 0 16,6-1 0-16,-10 5 0 0,5 7 0 0,-9 8 0 16,0 0 0-16,0 0 0 0,4 8 0 0,0 7 0 15,-4 1 8-15,5 7-8 0,-1 1 0 0,-4 7 0 16,5-4 0-16,-1 4 0 15,5-3-28-15,0 3-4 0,-1-4 0 0,5 1-650 16,1-1-130-16</inkml:trace>
          <inkml:trace contextRef="#ctx0" brushRef="#br0" timeOffset="302081.1177">5894 13189 1209 0,'-13'-11'108'0,"8"3"-87"0,-3 0-21 0,-6 4 0 16,6-4 79-16,-1 8 11 0,-4 0 2 0,0 0 1 16,-1 8-15-16,-3 0-3 0,4 8-1 0,-5-1 0 15,1 5-24-15,3 3-5 0,1 1-1 0,-4 3 0 16,4 0 6-16,4 0 1 0,0-3 0 0,0 3 0 16,0 0-7-16,9 1 0 0,0-5-1 0,0 1 0 15,0-1-8-15,5 0-2 0,-5-3 0 0,0-1 0 16,0 1 2-16,0-5 0 0,0 1 0 0,-5 0 0 15,5-1-15-15,-8 1-2 0,-1-4-1 0,0 3 0 16,-8 5-17-16,3-1 0 0,-3-3 0 0,-1 3 0 16,-4-3-87-16,0 3-21 0,1-3-4 15,3 0-594-15,0-5-119 0</inkml:trace>
          <inkml:trace contextRef="#ctx0" brushRef="#br0" timeOffset="302306.5178">6043 13139 1036 0,'0'0'46'0,"0"0"10"0,4-8-45 0,10 0-11 16,8 4 0-16,4-4 0 0,5-3 166 0,4-1 31 15,4 0 7-15,1 1 0 0,8-5-88 0,-4 4-17 16,0-7-4-16,0 3-1 0,-1 1-49 0,6-1-9 0,-10 0-3 0,5 1 0 31,-9 7-117-31,0-4-23 0,-4 5-5 0,-9-1-481 0,0 4-97 0</inkml:trace>
          <inkml:trace contextRef="#ctx0" brushRef="#br0" timeOffset="302559.8427">6618 12402 806 0,'0'0'72'16,"0"0"-58"-16,0 0-14 0,0 0 0 16,0 0 170-16,0 0 31 0,0 0 7 0,-5 11 0 0,1 5-66 0,4 7-14 15,-9 5-2-15,5 7-1 0,-5 4-20 0,0 8-4 16,1-1-1-16,-1 9 0 0,-9 0-23 0,9 3-5 16,1-3 0-16,-1-1-1 0,-4 1-19 0,4-1-3 15,-4-3-1-15,8 8 0 0,-3-5-28 0,-1 1-5 16,4-1-2-16,1 1 0 0,-5-4-13 0,5-1-10 15,-5 1 2-15,0-4 0 16,1-4-108-16,-1 0-22 0,0-4-4 0,0-4-966 16</inkml:trace>
          <inkml:trace contextRef="#ctx0" brushRef="#br0" timeOffset="301014.9702">3551 12889 403 0,'-9'-15'36'0,"9"7"-36"0,0-4 0 0,-4 4 0 15,4-3 140-15,-4 3 22 0,-1-4 4 0,1 4 1 16,4 4-44-16,0 4-9 0,0 0-2 0,0 0 0 0,0 0-25 0,0 0-6 15,-5 4-1-15,5 8 0 16,5 4-31-16,-5 7-6 0,0 4-2 0,4 4 0 0,-4 1 14 0,5 3 2 16,-5 4 1-16,0 4 0 0,-5 3-14 0,1 5-4 15,-1 0 0-15,-3 3 0 0,-1-3-23 0,-4 8-5 16,4-1 0-16,-4-3-1 0,4-1-11 0,5 1 0 16,-5-4 0-16,9-5 8 15,0-3-41-15,4-4-9 0,5-4-2 0,0-7-594 16,4-9-119-16</inkml:trace>
        </inkml:traceGroup>
        <inkml:traceGroup>
          <inkml:annotationXML>
            <emma:emma xmlns:emma="http://www.w3.org/2003/04/emma" version="1.0">
              <emma:interpretation id="{DCB06933-25EB-45CD-A007-A2E413B13341}" emma:medium="tactile" emma:mode="ink">
                <msink:context xmlns:msink="http://schemas.microsoft.com/ink/2010/main" type="inkWord" rotatedBoundingBox="11072,12677 16895,12297 16985,13688 11163,14068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303453.4952">8803 12979 633 0,'4'-8'56'0,"-4"0"-44"15,4 0-12-15,-4-3 0 0,0 3 164 0,0-4 30 0,-4 1 6 0,4-5 2 16,0 0-66-16,-4 1-12 0,-1 3-4 16,1-4 0-16,-5 1-34 0,0-1-7 0,9 1-2 0,-4 3 0 15,-5 0-21-15,5 4-4 0,-5 1 0 0,5 3-1 16,4 4-35-16,-9 0-8 0,0 0 0 0,-4 4-8 16,0 7 12-16,0 1-12 0,-9 8 12 0,0 11-12 15,-5-4 13-15,5 8-4 0,1 0-1 0,-1 4 0 16,0 0 6-16,4 0 1 0,1 4 0 0,-1-4 0 15,5 0-3-15,4 4 0 0,0-4 0 0,5 0 0 16,0-4-3-16,4 0-1 0,4-7 0 0,0-5 0 16,5-4-8-16,0-3 0 0,0-4 9 0,4-4-9 15,-4-5 8-15,8-3-8 0,-4-7 8 0,5-1-8 16,4-8 8-16,4 5-8 0,0-9 10 0,1 1-10 0,-5-9 13 0,4 1-3 16,-4-4-1-16,4 0 0 0,-4-1 3 15,0-3 0-15,0 0 0 0,0-4 0 0,0-4-12 0,-5 0 10 16,1-7-10-16,-5-1 10 0,5-4-10 15,-5-7 0-15,4 0 9 0,-3-1-9 0,-1-3 0 0,4 0 0 16,-4-1 0-16,5 1 0 0,-5-4 0 0,5 7 0 16,-1 5 0-16,-4 7 0 0,5 8 0 0,-5 8 0 15,-4 8-11-15,4 7 11 0,-4 5 0 0,-5 7-9 16,-4 8 9-16,0 0 0 0,0 16 0 0,-4 7-8 16,-1 12 8-16,-8 4 0 0,5 8 0 0,-6 0 0 15,-3-1 0-15,4 5 0 0,-9 0 0 0,4 3 0 16,1 5 9-16,-1-1-9 0,5 1 10 0,0-4-10 15,0 3 8-15,4 1-8 0,4-5 0 0,1-3 0 0,4 0 0 0,4-9 0 32,1-3-20-32,-1 0-10 0,5 0-2 0,0-3 0 15,4-5-204-15,0 0-42 0</inkml:trace>
          <inkml:trace contextRef="#ctx0" brushRef="#br0" timeOffset="303828.4036">9829 12827 230 0,'0'0'10'0,"9"-12"2"16,-9 8-12-16,0 4 0 0,0 0 0 0,0 0 0 15,0 0 352-15,0 0 68 0,0 0 14 0,-9 4 2 16,1 4-272-16,-1 0-56 0,-4 3-10 0,-1 9-2 16,-3-5-31-16,4 5-5 0,0-1-2 0,-1 1 0 0,1 3-29 0,0-3-5 15,0-1-2-15,0 5 0 0,4-1-6 0,0 1 0 16,0-5-1-16,1 4 0 0,3-3-6 0,1-1-1 15,4 1 0-15,0-1 0 0,4-3-8 0,5-4 0 16,-5-4 0-16,5-1 0 0,0 1 0 0,4-4 0 16,-4-4 0-16,4 0 0 0,5-8 0 0,-5 0 0 15,4 1 0-15,1-5 0 0,-5-4 8 0,5 1-8 16,-1-1 8-16,-4-3-8 0,0-1 9 0,1-3-9 16,-6-1 10-16,1 1-10 0,0-4 14 0,-5-1-3 15,1 5-1-15,-5 0 0 0,0-5-1 0,-5 5 0 16,-3 3 0-16,3 1 0 0,-4-1-9 0,1 5 8 15,-6 3-8-15,1 0 8 0,0 5-8 0,4-1 0 16,-4 8 0-16,0 4 0 0,0 0-18 0,4 7-6 16,0 1 0-16,-4 4-1 15,4 3-162-15,1 1-32 0</inkml:trace>
          <inkml:trace contextRef="#ctx0" brushRef="#br0" timeOffset="304225.9905">10286 12893 1652 0,'0'0'36'0,"0"0"8"0,0 0 2 0,0 0 0 0,0 0-37 0,0 0-9 16,-14 8 0-16,1 0 0 0,0 7 34 0,0 1 5 15,0 3 1-15,4 5 0 0,-4 3 2 0,0 0 1 16,8-3 0-16,1-1 0 0,-1 1 3 0,1-1 1 16,4-4 0-16,4 1 0 0,1-8-10 0,4-1-1 15,-1-3-1-15,1-4 0 0,4 0-14 0,5-8-2 16,-5 0-1-16,9-8 0 0,0 1 22 0,0-5 5 15,0-3 1-15,0-1 0 0,0-3-14 0,-5-1-4 16,1 1 0-16,4 0 0 0,-5-1-15 0,-4 1-3 16,1-1-1-16,-6 1 0 0,6 0-17 0,-1 3-4 0,-5 1-1 15,1 3 0 1,0 0-109-16,0 1-22 0,0 3-4 0,-1 0-842 0</inkml:trace>
          <inkml:trace contextRef="#ctx0" brushRef="#br0" timeOffset="304863.2833">11229 12101 1440 0,'0'-31'128'0,"4"16"-103"16,-4-1-25-16,9 4 0 0,-5-3 63 0,5 3 7 15,0 0 2-15,-9 12 0 0,0 0 28 0,9-4 5 16,4 8 2-16,-4 8 0 0,-1 4-59 0,-3 3-12 15,-5 8-3-15,0 9 0 0,-5 6 14 0,1 9 2 16,0 4 1-16,-5-1 0 0,0 1-7 0,0 3-2 16,-4 5 0-16,0-5 0 0,0 5-17 0,0-1-3 15,0 0-1-15,-1-3 0 0,6-4 7 0,-6-9 1 16,1-3 0-16,4-4 0 0,1-8-13 0,-1-3-3 0,0-5 0 0,5-3 0 16,-5-5-12-16,5-3 0 0,4-4 0 0,-5-4 0 15,5-4 10-15,0 0-1 0,0 0 0 0,0 0 0 16,0 0-9-16,9-8 0 0,0-8 0 0,0 1 0 15,4-5 0-15,4 1 0 0,1-5 0 0,-1-3 0 16,5-4 0-16,5 0 0 0,-1-5 0 0,9 1 0 16,-4 0 0-16,-1 4-11 0,1 8 11 0,0-1-8 15,0 5 8-15,-1 3 0 0,-3 4-9 0,-1 1 9 16,-4 3 0-16,-5 4 0 0,1 4 0 0,-5 0 0 16,0 4 0-16,0 4 0 0,-8 3 0 0,4 1 0 15,-5 4 0-15,0 3 0 0,-4 1 0 0,-4-1 0 16,-5 5 0-16,0-1 0 0,1 0 0 0,-5 1 0 15,-5-5 0-15,0 1 0 0,1-1 0 0,-9 5 8 16,4-9 0-16,0 5-8 0,-5-1 12 0,5-3-4 0,-4 0-8 16,4-1 0-16,-4-3 0 0,0-4 0 0,-1 3-12 0,5-3-2 15,0 4 0-15,0-8 0 16,5 0-79-16,-1 0-16 0,5-1-3 0,4-3-1 16,5 0-103-16,4 0-20 0</inkml:trace>
          <inkml:trace contextRef="#ctx0" brushRef="#br0" timeOffset="305080.702">12027 11836 1785 0,'0'0'159'0,"0"0"-127"0,9 8-32 0,4 4 0 16,-4 3 87-16,0 1 11 0,-5 7 2 0,1 5 1 15,-1-1 10-15,-4 4 1 0,4 4 1 0,-4 0 0 16,0 8-39-16,0 0-8 0,-4 0-2 0,0 4 0 15,4-4-40-15,-5 3-9 0,1 1-2 16,-1-4 0-16,1 4 15 0,0 0 2 0,-1-4 1 0,1 3 0 16,-5-3-127-1,5 4-24-15,-1-4-6 0,1 0-1056 0</inkml:trace>
          <inkml:trace contextRef="#ctx0" brushRef="#br0" timeOffset="305691.0692">12176 12920 1450 0,'14'-7'64'0,"-6"-1"14"0,6 4-62 0,8 0-16 15,-1-4 0-15,6 0 0 0,-1-7 81 0,5 3 14 16,0-7 2-16,4-1 1 0,-5 1-22 0,1-5-4 16,0 1 0-16,-1 3-1 0,-3-3-24 0,3-1-5 15,-8 1-1-15,0 0 0 0,-4-1 3 0,4-3 0 16,-9 4 0-16,0-5 0 0,0 1 12 0,-8 4 2 15,3-1 1-15,-3 5 0 0,4-1-16 0,-9 5-3 16,4-1-1-16,0 4 0 0,-4 4-27 0,0 8-4 16,-4-7-8-16,4 7 11 0,-9-4-11 0,-8 4 0 15,-1 4 0-15,1 3 0 0,-5 5 0 0,0 0 0 16,0 7 0-16,4-3 0 0,-4 7 0 0,5 1-9 0,-5 7 9 0,4 0-13 16,5 4 13-16,0 4 0 0,0 4 0 0,0-4 0 15,4 4 0-15,0-4 0 0,5 0 0 0,-1-4 0 16,5-4 0-16,0 1 0 0,5-9 0 0,-1 0 0 15,0-3 8-15,1-8-8 0,4-1 0 0,-1 1 0 16,6-4 11-16,-1-4-11 0,4 0 10 0,1-4-10 16,-1 0 8-16,5-4-8 0,5 0 0 0,3-4 0 15,5 0 8-15,5-4-8 0,-1-3 0 0,1-5 9 16,8 1-9-16,5-1 12 0,-5-3-12 0,0-4 12 16,1-1-12-16,-1-3 0 0,0 4-10 0,-4-4 10 15,0 3 0-15,0 5 0 0,-5-4 0 0,5 3 0 16,-9 5 16-16,0 3 2 0,0 4 1 0,0 1 0 15,-4 3 7-15,0 4 2 0,0 4 0 0,-9 4 0 16,0 0-28-16,-5 8 0 0,-4-1 0 0,0 5 0 0,-4-1 0 16,-4 1 0-16,-1 4 0 0,-4-1 0 0,0 1 12 0,-4-1-4 15,-1 1 0-15,-4-1 0 0,1 1-8 0,-1-1 0 16,-4-3 0-16,4-1 0 0,-9-3 0 0,1 4 0 16,-5-5 11-16,0 1-11 0,0 0 10 0,-9-1-10 15,1 1 10-15,-1 0-10 0,-4-1 0 0,-5 1 0 16,5 0 0-16,-4-4 0 0,4-4 0 0,-5 3-15 15,5-3 2-15,-4 4 0 16,3-4-32-16,6 0-7 0,-5-4 0 0,4 0-1 16,5 4-151-16,4-4-29 0,0-4-7 0</inkml:trace>
          <inkml:trace contextRef="#ctx0" brushRef="#br0" timeOffset="306059.1951">14247 12753 2358 0,'-17'0'104'0,"17"0"22"0,0 0-101 0,0 0-25 16,0 0 0-16,0 0 0 0,0 0 83 0,0 0 11 15,0 0 2-15,-9 4 1 0,5-4-69 0,-1 3-13 16,5-3-3-16,0 0-1 15,0 12-43-15,0 0-8 0,5-4-1 0,-1 3-1 16,0 1-86-16,-4-4-18 0,0-8-3 0,5 12-855 0</inkml:trace>
        </inkml:traceGroup>
        <inkml:traceGroup>
          <inkml:annotationXML>
            <emma:emma xmlns:emma="http://www.w3.org/2003/04/emma" version="1.0">
              <emma:interpretation id="{CB8E9C5B-7594-4B67-AA33-B63283934167}" emma:medium="tactile" emma:mode="ink">
                <msink:context xmlns:msink="http://schemas.microsoft.com/ink/2010/main" type="inkWord" rotatedBoundingBox="18978,12104 25064,11707 25168,13295 19082,13692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310309.8574">17735 11477 1825 0,'13'-27'40'0,"-8"19"8"0,3-3 1 0,1-1 3 0,4 0-41 0,-8 8-11 0,-5 4 0 0,0 0 0 16,13 8 47-16,-4 12 7 0,-5-1 2 0,-4 12 0 15,5 4-16-15,-10 4-4 0,1 8 0 0,-5 4 0 16,-4 0 13-16,4 3 3 0,0 5 0 0,-4 7 0 16,-13 0 0-16,8 5 0 0,1-1 0 0,-5 0 0 15,-5-4-26-15,-3 0-5 0,3-3-1 0,5 3 0 16,0-7-6-16,-4-1-2 0,-9-3 0 0,4-5 0 16,5-3 7-16,0 0 1 0,-5-4 0 0,5-8 0 0,-1-4-20 15,10-3 0-15,-1-9 0 0,5-3 0 0,0-5-12 0,4 1-7 16,9-12-1-16,0 0 0 0,-13 0 7 0,13 0 1 15,4-12 0-15,1-3 0 0,-1-5 12 0,1-3 16 16,8-4-3-16,0-5-1 0,13-3-12 0,-4 0 0 16,-4 4 0-16,8-4 0 0,9 0 0 0,-4 7 0 15,-9-3 0-15,0 8 0 0,4-1 0 0,-4 9 0 16,4 3 0-16,-4 4 0 0,-9 4 0 0,1 1 0 16,7 3 0-16,-3 3 0 0,-5 1 0 0,0 4-16 15,1 4 3-15,3 0 1 0,1 3 12 0,-1-3 0 16,-4 0 0-16,5 3 0 0,-1 1 0 0,5-5 0 15,-8-3 0-15,3 4-9 0,5-4 18 0,4 0 4 16,1-5 1-16,-1 1 0 0,-4 0-14 0,4-4 0 16,9 0 0-16,-4 0 0 0,-13 0 0 0,8 0 0 15,5-4 0-15,-5 0 0 0,-4 1 0 0,-5-5 0 16,1 4 0-16,-5 0 0 0,5 0 0 0,-5-4-16 0,-13 8 3 0,9-4 1 16,4-3 12-16,-4-1 0 0,-9 8 0 0,8-12 0 15,-3 0 0-15,3 1 0 0,-3-1 0 0,4-4 0 16,-5 5 0-16,0-1 0 0,5-4 0 0,0 1 0 15,-5-1 0-15,1 1 0 0,4-1 0 0,-1 0 0 16,-3 5 0-16,-1-9 0 0,-4 5 0 0,0 3 0 16,4-8 23-16,-4 9 7 0,-4-1 2 0,0-4 0 15,4 9-32-15,-5-1 0 0,1-4 0 0,-5 8 0 16,0-4 0-16,1 4 0 0,-1 4 0 0,-4 0 0 16,-5 0-20-16,1 0-9 0,8 0-3 0,0 4 0 15,-9 0 32-15,5 4-9 0,0 0 9 0,0 4 0 16,13-1 0-16,-9 5 0 0,-13 3 0 0,5 5 0 0,17 3 0 0,-9 4 9 15,-9 0 0-15,10 1 0 0,-6-1-9 0,10 0-14 16,0 0 3-16,-1 0 1 0,1 5 18 0,4-5 3 16,9 0 1-16,-1-4 0 15,-8 1-63-15,9-5-12 0,9 4-2 0,4-7-676 16,0-1-135-16</inkml:trace>
          <inkml:trace contextRef="#ctx0" brushRef="#br0" timeOffset="310611.0064">18714 12448 115 0,'0'0'10'0,"0"-11"-10"16,4 3 0-16,0 0 0 0,1 0 300 0,-5 8 59 15,0 0 11-15,0 0 2 0,0 0-196 0,0 0-40 0,8 0-8 0,-8 0-2 16,5 8-34-16,4 4-6 0,-5 0-2 0,5 3 0 16,0 5-8-16,-5-1-1 0,0-3-1 0,1 7 0 15,-5-3-32-15,0-1-6 0,0-3-2 0,-5-1 0 16,1 1-4-16,0-4-1 0,-5-5 0 0,0 1 0 15,0-4-13-15,0 4-4 0,1 0 0 0,8-8 0 16,-5 0 4-16,5 0 1 0,0 0 0 0,-8 0 0 16,-1-4 6-16,4 0 1 0,1 0 0 0,0-4 0 15,4-3 1-15,0-5 1 0,0 4 0 0,8-3 0 16,1-1-14-16,0 0-4 0,4-3 0 0,5-4 0 16,4 3-8-16,-1-3-11 0,6-1 3 0,4 1 0 15,-1 3-107-15,1-3-21 0,0 7-4 0,-1 1-1048 16</inkml:trace>
          <inkml:trace contextRef="#ctx0" brushRef="#br0" timeOffset="310830.944">19117 12511 1450 0,'0'0'32'0,"0"0"6"0,13 0 2 0,5 0 1 0,-1 0-33 0,5 0-8 15,-4-4 0-15,4-4 0 0,-5 4 110 0,5-4 20 16,-4 1 4-16,4-1 1 0,0-4-55 0,-5 0-12 15,-4 5-1-15,5-5-1 0,-9 0-22 0,4 1-5 16,-4-1-1-16,-1 0 0 0,1-3 9 0,-4 3 1 16,-5-4 1-16,4 1 0 0,0 3-21 0,-4 0-5 15,0 4-1-15,5-3 0 0,-10 3 15 0,5 4 3 16,-4-4 1-16,-5 4 0 0,0 4-23 0,1 0-5 16,-10 4-1-16,1 4 0 0,-1 0-12 0,1 4 0 15,-1 3 0-15,0 1 0 0,1-1 0 0,-1 5 0 16,5-1 0-16,0 1 0 0,0 3 0 0,4-3 0 0,0-1 0 0,1 1 0 15,3 3 0-15,1-3 0 0,4-1 0 0,0 1 0 32,4-5-29-32,1 5-12 0,3-1-3 0,5 1 0 15,5-5-134-15,4-3-27 0,0 0-6 0</inkml:trace>
          <inkml:trace contextRef="#ctx0" brushRef="#br0" timeOffset="311567.8954">19740 12433 1890 0,'0'0'41'0,"0"0"9"0,-4-12 2 0,4 12 1 0,0 0-42 0,0 0-11 15,0 0 0-15,0-8 0 0,4 1 93 0,5-1 17 16,0 4 3-16,8-4 1 0,5 4-75 0,4 0-15 0,5 0-4 0,9-3 0 15,-1 3-20-15,5 4 0 0,0 0 0 0,4 0 8 32,0 0-134-32,1 0-26 0,-5 4-6 0,-1-1-1 0</inkml:trace>
          <inkml:trace contextRef="#ctx0" brushRef="#br0" timeOffset="311375.4205">20087 12133 921 0,'0'0'82'0,"4"-8"-66"15,5-4-16-15,0 4 0 0,-1 1 124 0,10-5 22 16,4 0 4-16,0 4 1 0,0-3-48 0,-5-5-10 16,5 4-1-16,5-3-1 0,-5-1-41 0,-1 1-8 0,-3-5-2 0,4 4 0 15,-9-3 4-15,5-1 1 0,-10 1 0 0,6-1 0 16,-1 1-19-16,-4 3-4 15,-1-3-1-15,1-1 0 0,-5-3 2 0,1 0 0 16,-1-1 0-16,1 1 0 0,-5-1-23 0,0-3 0 0,0 0 0 0,0-1 0 16,0 1 0-16,0 0 0 0,0-4 0 0,-5 7 0 15,5-3 0-15,-4 7 0 0,4 5 0 0,-5-1 0 16,1 8 11-16,0 1-3 0,4 7 0 0,-9 4 0 16,0 3-8-16,-4 9 8 0,-5 0-8 0,1 7 8 15,-1 4 10-15,-4 4 2 0,0 8 0 0,5 0 0 16,-5 0 5-16,4 0 2 0,-8 8 0 0,4 0 0 15,5 4 7-15,-5-1 2 0,4 1 0 0,1 4 0 16,-1 3 5-16,1 1 2 0,3-5 0 0,1 5 0 0,4-5-11 16,1 5-3-16,3-8 0 0,1 3 0 0,-1 1-3 15,5-8-1-15,-4-1 0 0,4 1 0 0,-4-4-34 0,4-4-7 16,-5-8-2-16,5 0 0 16,-8-3-94-16,3-1-18 0,-4-7-4 0,-4-1-1013 15</inkml:trace>
          <inkml:trace contextRef="#ctx0" brushRef="#br0" timeOffset="311922.3496">20841 12316 1497 0,'0'-20'66'0,"0"9"14"15,0-1-64-15,0 0-16 0,5 1 0 0,-5 3 0 16,0-4 164-16,0 4 28 0,0 0 7 0,0 8 1 0,0 0-105 0,0 0-21 16,0 0-4-16,0 0-1 0,-5 8-45 0,1 8-10 15,-5-4-2-15,0 7 0 0,5 4-12 0,0 1 0 16,-1-5 0-16,1 5 0 0,4-1 8 0,4 1-8 16,1-1 0-16,-1-4 9 0,0-3-9 0,5 0 0 15,4-1 0-15,1-3 8 0,-1-4 0 0,4 0 0 16,1-5 0-16,4 5 0 0,-5-4-8 0,5-4 0 15,0-8 0-15,0 4 0 0,0-3 0 0,0-5 8 16,-5 4-8-16,1-4 8 0,0-3 26 0,-5-1 5 16,0-3 1-16,0 3 0 0,0-7-32 0,-8-1-8 15,3 1 0-15,-3-4 0 0,-5-1 8 0,0 1 0 16,-5 4 0-16,1-5 0 0,0 5 3 0,-10 3 1 0,1 5 0 16,0 3 0-16,-4 4-12 0,-5 1 0 0,-5 3 0 15,-3 4 0-15,-5 4 0 0,-1 3-14 0,-3 9 3 16,4 3 1-1,0 5-103-15,0-5-21 0,4 5-4 0,0 3-594 16,0-4-120-16</inkml:trace>
          <inkml:trace contextRef="#ctx0" brushRef="#br0" timeOffset="309196.7976">16301 12101 288 0,'0'0'12'0,"0"0"4"0,0 0-16 0,0 0 0 16,0 0 0-16,4-7 0 0,0-1 152 0,5-4 28 16,-9 4 6-16,0 8 1 0,4-4-67 0,-4 4-12 15,9-3-4-15,0-1 0 0,0-4-17 0,4 4-4 16,-4 0-1-16,4 0 0 0,0-4-15 0,9 1-3 16,0 3-1-16,4 0 0 0,-4 0-2 0,9-4 0 15,0 4 0-15,8-4 0 0,9 1-11 0,-4-1-2 16,-4-4-1-16,4 4 0 0,4 4-35 0,0-3-12 15,-8 3 0-15,-1-4 9 16,1 4-40-16,-1 0-8 0,-4 0-1 0,-4 0-1 16,-9 4-29-16,4 0-6 0,5 4 0 0,-9 0-785 0</inkml:trace>
          <inkml:trace contextRef="#ctx0" brushRef="#br0" timeOffset="309532.8996">16739 12086 1522 0,'0'0'68'0,"0"0"13"16,-9 0-65-16,1 8-16 0,8-1 0 0,-9 5 0 16,0 8 116-16,0 3 19 0,1 4 4 0,-1 8 1 0,-9-3-64 15,5 7-12-15,-4 0-2 0,3-4-1 0,1 4-20 0,0 4-4 16,-4-1-1-16,3-3 0 0,1 4-4 0,0 0-2 15,0-4 0-15,-5 0 0 0,5 4-30 0,4-4 0 16,-4 0 0-16,4-8 0 0,-4 4 0 0,5-7-10 16,-6-1 10-16,6 0-12 15,3-7-117-15,1-1-24 0,-1 1-5 0,5-8-774 0</inkml:trace>
          <inkml:trace contextRef="#ctx0" brushRef="#br0" timeOffset="312264.7973">21263 12148 1681 0,'0'0'74'0,"4"-4"16"0,9-4-72 0,-4 5-18 16,0 3 0-16,-1 0 0 0,1 3 103 0,4 5 17 15,-4 0 3-15,4 8 1 0,-4-1-52 0,0 5-9 16,4 3-3-16,-4 1 0 0,4 3-6 0,-4-4-2 16,-1 1 0-16,6-5 0 0,-6 5-25 0,1-5-6 15,-4 1-1-15,-1-5 0 0,-4-3 16 0,0 0 4 16,0-12 0-16,-4 7 0 0,-5 1-13 0,9-8-3 15,0 0 0-15,0 0 0 0,0 0 20 0,0 0 3 16,0 0 1-16,0 0 0 0,0 0-2 0,0-8 0 16,-5 1 0-16,5-5 0 0,5 0-29 0,-5-3-5 15,9-1-2-15,-1 0 0 16,5-3-10-16,1-1 0 0,3-3 0 0,10 0 8 16,-6 3-8-16,6-7-12 0,8 3 2 0,-4-3 1 15,4 4-71-15,-5-5-13 0,6 9-3 0,-1-4-789 0,0 3-158 0</inkml:trace>
          <inkml:trace contextRef="#ctx0" brushRef="#br0" timeOffset="313352.95">21912 12269 288 0,'0'0'25'0,"0"0"-25"0,0 0 0 0,0 0 0 16,0 0 152-16,0 0 24 0,0 0 6 0,0 0 1 16,0 0-92-16,0 0-19 0,0 0-3 0,0 0-1 15,13 0-3-15,-4-4-1 0,4 0 0 0,4 0 0 16,5-3 11-16,0-1 1 0,5 0 1 0,-1 0 0 15,5 0-1-15,-5-3-1 0,-4-1 0 0,4 4 0 16,-4-7-35-16,0 3-6 0,4 0-2 0,-4 0 0 0,-4 1-3 16,0-1-1-16,-5-3 0 0,0-1 0 15,0 0 0-15,0 5 0 0,0-5 0 0,0 4 0 16,-4-3-12-16,0 3-4 0,-5 0 0 0,1 1 0 16,-5 3-12-16,4-4 0 0,-8 4 0 0,4 1 0 0,-9 3 0 0,5 0 0 15,-5 0 10-15,-9 0-2 0,1 8-8 0,-1 0 0 16,-8 7 0-16,-5 1 0 0,0 0 11 0,1 0 1 15,-10 7 0-15,5 4 0 0,4 9 5 0,1-1 2 16,-1 4 0-16,5-4 0 0,-1 8-6 0,14-8-1 16,0 4 0-16,9-3 0 0,4 3-12 0,8-4 8 15,10 0-8-15,4 0 0 0,9 0 0 0,4 1-8 16,13-5-1-16,9 0-1098 0</inkml:trace>
        </inkml:traceGroup>
        <inkml:traceGroup>
          <inkml:annotationXML>
            <emma:emma xmlns:emma="http://www.w3.org/2003/04/emma" version="1.0">
              <emma:interpretation id="{BE8F026E-652E-4BC7-BA47-2F9BDD64D0B1}" emma:medium="tactile" emma:mode="ink">
                <msink:context xmlns:msink="http://schemas.microsoft.com/ink/2010/main" type="inkWord" rotatedBoundingBox="26601,12089 31318,11782 31397,12996 26680,1330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314918.2542">25667 12179 1267 0,'22'-7'56'0,"-9"7"12"0,9 0-55 0,0 0-13 0,5-4 0 16,-5 4 0-16,4-4 105 0,5 0 19 15,-1-4 3-15,1 0 1 0,0 0-52 0,-1 1-9 0,1-5-3 0,0 0 0 16,0 1 4-16,-1-1 1 0,-3-4 0 0,-1 5 0 16,0-9-9-16,-4 8-3 0,0-3 0 0,-4 3 0 15,-10-3-21-15,1-1-4 0,4-4 0 16,-4 1-1-16,-4 3-8 0,-1 1-2 0,-8-1 0 0,-1 1 0 16,10-1-5-16,-5 4-2 0,-9-3 0 0,0 3 0 15,0 0-14-15,-4 1 0 0,0 3 0 0,-5 4 0 16,5-4 0-16,-4 8 0 0,-1 0 0 0,1 8 0 15,-10 4 0-15,5-1 0 0,-4 9 0 0,4-1 0 16,-4 1 0-16,4 7 0 0,0 4 0 0,0-3-10 16,4-1 10-16,5 4 0 0,0-4 8 0,4 5-8 15,0-5 0-15,5 0 0 0,0-4 0 0,-1-3 0 16,5-4 0-16,5 3 0 0,-1-7-12 0,0 3 4 16,5-7 8-16,0 0 8 0,0-4-8 0,4 0 11 0,0-4-11 15,5 0 0-15,-1-4 0 0,1-4 0 0,-1 0 0 0,10-3 0 16,-1-1 0-16,5-4 0 0,-1-3 0 0,5-1 0 15,9 1 10-15,0-1-10 0,0-7 11 0,-4 4-11 16,-5 3 10-16,0 5-10 0,0-5 13 0,0 4-3 16,-4 1-1-16,-1 3 0 0,-8 0 3 0,0 5 0 15,0-1 0-15,-4 4 0 0,-9 0-12 0,-1 8 0 16,1 0 9-16,0 8-9 0,-9-1 0 0,0 5 0 16,0-1 0-16,0 5 0 0,-5 3 0 0,1 1 0 15,-5 3 0-15,5 4 0 0,0-4 0 0,-1 5-13 16,1-1 1-16,-5 0 1 15,5-4-117-15,-1 1-24 0,1 3-5 0,-1-8-1 0</inkml:trace>
          <inkml:trace contextRef="#ctx0" brushRef="#br0" timeOffset="315449.9398">27291 11977 1382 0,'4'-8'123'15,"5"0"-99"-15,-5 0-24 0,-4 8 0 16,0-8 118-16,0 1 18 0,5-1 4 0,-5 8 1 16,4-8-60-16,-4 8-12 0,0-8-2 0,0 8-1 0,4-8-34 15,1 1-6-15,-10-1-2 0,1 0 0 0,4-4-6 0,-4 8-2 16,-5-3 0-16,-4 3 0 0,-5 0-1 0,1 4-1 15,3 0 0-15,-8 4 0 0,-13 0-3 0,5 7-1 16,8 1 0-16,-13 8 0 0,-5 3 0 0,1 0 0 16,8 1 0-16,5 3 0 0,4 0-10 0,4 1 8 15,1-1-8-15,3-4 8 0,10 1-8 0,0-1 0 16,-1-3 0-16,5-5 8 0,5 1-8 0,3-5 0 16,1-3 0-16,0-4 0 0,0 0 0 0,4 0 8 15,9 0-8-15,-5-4 0 0,5-4 9 0,0 0-9 16,5 0 10-16,8-4-10 0,-5-3 0 0,1-1 0 15,-5-4-11-15,1-3 11 0,8-1 20 0,-9 1 11 16,-8-4 2-16,4-1 1 0,0-3-14 0,-5 0-4 0,1-5 0 16,4 5 0-16,-9 4-7 0,4-1-1 0,1 5-8 0,-9 3 12 15,-1 1-4-15,1 7 0 16,-9 8-8-16,0 0 12 0,0 0-12 0,-4 8 0 0,-5 3 0 0,0 9 0 16,0 3 0-16,-4 4-18 0,-9-3 4 0,9 7 1 15,0 4 13-15,0 0 0 16,0 0 0-16,0 0 0 15,-5 4-88-15,0-7-11 0,1 3-2 0,4-8-952 0</inkml:trace>
          <inkml:trace contextRef="#ctx0" brushRef="#br0" timeOffset="315701.1136">27637 11633 864 0,'40'-58'38'0,"-23"27"8"0,10-4-37 0,-1 0-9 16,0-1 0-16,1 5 0 0,-1 4 160 0,-4 4 29 16,-5-1 7-16,1 12 0 0,-1 1-71 0,-3 7-14 15,-6 8-3-15,1 4-1 0,0 3-24 0,-5 9-5 16,-4 3-1-16,0 8 0 0,0-3-29 0,-4 7-5 16,-5 0-2-16,5 4 0 0,-5 0-7 0,0 0-2 15,0 4 0-15,5-4 0 0,-9 4 8 0,4 0 2 16,0-1 0-16,5 1 0 0,-5-4-34 0,5 4-8 15,-1-4 0-15,1 4 0 0,0-8-17 0,-1 0-6 16,1 0-1-16,4-3 0 16,-5-5-81-16,1-4-17 0,0 5-3 0,-1-9-888 0</inkml:trace>
          <inkml:trace contextRef="#ctx0" brushRef="#br0" timeOffset="314014.8378">24391 11910 1335 0,'0'-7'29'0,"4"-1"7"0,-4 0 0 0,0-4 2 0,0 1-30 0,-4-5-8 16,4 4 0-16,0 1 0 0,-5-9 78 0,-4 8 14 16,9 1 4-16,-8 3 0 0,-1 0-15 0,0 4-2 15,-4 0-1-15,-5 8 0 0,-3 0-19 0,-6 8-4 16,1 3-1-16,-5 9 0 0,-4-1-14 0,4 4-4 0,1 9 0 0,-1-1 0 15,0-4-10-15,14 4-2 16,-5 0-1-16,4 0 0 0,5 0 8 0,-5 0 1 0,10 0 1 16,-1 0 0-16,5 1-33 0,-1-1 0 0,1 0 0 0,8-4 0 15,5-8 0-15,0 1 0 0,-1-5 0 0,10 1 0 16,4-9 0-16,0 1 0 0,9-4 0 0,-1-4 0 16,10-8 0-16,-1 4 0 0,5-4 0 0,0 0-12 15,0-8 20-15,0 5 5 0,-5-9 1 0,5 0 0 16,-9 1-2-16,-4-5 0 0,-5 1 0 15,1-5 0-15,-5-3 0 0,-1-4 0 0,-3-4 0 0,0 4 0 16,-5-4 16-16,-9-4 4 0,5 0 0 0,-9 4 0 16,0-1-20-16,-5 1-3 0,-3 8-1 0,3-4 0 15,-3 7-8-15,-6 5 0 0,1-1 0 0,0 5 0 16,0 7 0-16,0 0 0 0,-9 4 0 0,0 4 0 16,0 4-36-16,-4 4-10 0,-5 4-2 0,0 3 0 15,0 5-126-15,1 3-26 0,-1 1-4 16</inkml:trace>
          <inkml:trace contextRef="#ctx0" brushRef="#br0" timeOffset="314407.6645">24904 12020 1756 0,'18'-20'39'0,"-14"12"8"0,0-7 1 0,9-1 1 0,-4 4-39 0,4 1-10 16,-4 3 0-16,0 0 0 0,0 8 90 0,-9 0 16 16,8 0 3-16,6 8 1 0,-6 4-70 0,1-1-15 0,-4 1-2 0,-1 7-1 15,0 1-22-15,1 3-15 0,-1 5 3 0,1 7 0 16,-1-4 33-16,0 0 7 0,1-4 2 0,-1 5 0 16,-4-5-17-16,4-4-3 0,-4-3-1 0,9-1 0 15,-9-3 11-15,5-1 1 0,-5-7 1 0,4 0 0 16,-4-8 14-16,0 0 4 0,0 0 0 0,0 0 0 15,0 0-11-15,0 0-1 0,9-4-1 0,-5-4 0 16,5-3 27-16,-5-1 6 0,5-4 0 0,0-3 1 16,0-1-29-16,-1 1-5 0,1-5-2 0,4 1 0 15,1-8-6-15,-1 4-2 0,4-1 0 0,1 1 0 16,4-4-17-16,4 0 8 0,0 3-8 0,5-3 0 16,4 4 0-16,0 0 0 0,9-5 0 0,-9 9 0 15,5 3-32-15,-5 1-6 16,-4 7-2-16,4 1 0 0,-9 3-172 0,-4 8-36 0,9 4-6 15,-18 0-2-15</inkml:trace>
          <inkml:trace contextRef="#ctx0" brushRef="#br0" timeOffset="316050.5839">28554 11201 1612 0,'13'-8'144'16,"-4"4"-116"-16,4-4-28 0,-4 8 0 15,-9 0 42-15,0 0 2 0,4 8 1 0,-4 7 0 16,-4 9 35-16,-5 3 8 0,0 4 0 0,1 8 1 0,-10 4-5 0,5 0 0 15,-5 4-1-15,5 4 0 0,-4-5-27 0,4 1-4 16,-5 0-2-16,0 0 0 0,5 0-23 0,0-1-5 16,4 1-1-16,1 4 0 0,-1-8-21 0,4 4 0 15,-3-1 0-15,3 1 8 0,1-4-8 0,0 0 0 16,-5 0 0-16,0 0 8 16,0-4-144-16,0-4-28 0,-17 31-5 0,-5-27-2 0</inkml:trace>
        </inkml:traceGroup>
      </inkml:traceGroup>
      <inkml:traceGroup>
        <inkml:annotationXML>
          <emma:emma xmlns:emma="http://www.w3.org/2003/04/emma" version="1.0">
            <emma:interpretation id="{9BA543B0-8EF1-4757-8F75-14CB0ED167BE}" emma:medium="tactile" emma:mode="ink">
              <msink:context xmlns:msink="http://schemas.microsoft.com/ink/2010/main" type="line" rotatedBoundingBox="3773,14953 33042,13590 33140,15705 3872,17069"/>
            </emma:interpretation>
          </emma:emma>
        </inkml:annotationXML>
        <inkml:traceGroup>
          <inkml:annotationXML>
            <emma:emma xmlns:emma="http://www.w3.org/2003/04/emma" version="1.0">
              <emma:interpretation id="{79E46FBA-3794-4A44-BC17-36CB06EDFA08}" emma:medium="tactile" emma:mode="ink">
                <msink:context xmlns:msink="http://schemas.microsoft.com/ink/2010/main" type="inkWord" rotatedBoundingBox="3821,15981 5540,15901 5576,16688 3858,16768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318719.8288">2546 15876 345 0,'0'0'15'0,"0"0"4"16,-4 4-19-16,4-4 0 0,-9 4 0 0,0 0 0 15,1 0 212-15,3 0 40 0,5-4 7 0,0 0 1 16,0 0-134-16,0 0-27 0,0 0-6 0,0 0-1 16,0 0-23-16,9-8-5 0,-5 0 0 0,10-7-1 15,-1-1-10-15,4-3-1 0,1-5-1 0,4 5 0 0,0-5-20 0,4 1-4 16,0 0-1-16,-4-1 0 0,0 1-17 0,0 3-9 16,-4-3 10-16,-1 3-10 0,-4 5 10 0,1-1-10 15,-6-3 10-15,-3 3-10 0,-1 4 10 16,-4 1-10-16,5-5 10 0,-5 4-10 0,-9 1 30 0,4-1 0 15,-3-4 0-15,-1 5 0 0,0 3-18 0,5-4-3 16,-14 4-1-16,5-3 0 0,4 7 0 0,-4 0-8 16,0 0 12-16,-5 4-4 0,5 0-8 0,0 4 0 15,-5 0 0-15,1 7 0 0,-1 1 0 0,1 4 0 16,-1 7 0-16,1 1 0 0,-1 3 0 0,1 4 0 16,3 4 0-16,6-4 0 0,-5 4 0 0,4-3 12 15,0 3-12-15,0 0 12 0,9-4 1 0,-4 0 1 16,4 0 0-16,0 1 0 0,4-9-5 0,1 4-1 15,-1-7 0-15,5-1 0 0,4 1 5 0,0-1 1 0,5-3 0 16,-1-4 0 0,1-1-43-16,4 1-9 0,-5-8-2 0,10 0 0 15,-6 0-35-15,10-4-7 0,4-4-2 0,5-4-560 0,-1 0-112 0</inkml:trace>
          <inkml:trace contextRef="#ctx0" brushRef="#br0" timeOffset="317858.0898">1208 15490 115 0,'0'0'10'0,"0"0"-10"16,-4-4 0-16,0-3 0 0,-1 3 172 0,5 4 33 16,-4-8 7-16,-5 0 0 0,5 4-83 0,-1-4-17 15,1 1-3-15,4 7-1 0,-5-8-19 0,5 0-4 16,-4 0-1-16,4 8 0 0,0-8-14 0,4 1-3 0,-4 7-1 0,0 0 0 15,0-8 2-15,5 4 0 0,-5-4 0 0,0 8 0 16,0 0-23-16,0 0-4 0,0 0-1 0,0 0 0 16,-5-4-14-16,5 4-3 0,0 0-1 0,0 0 0 15,0 0-13-15,-4 8-9 0,0 4 12 0,-1 3-12 16,1-3 0-16,-1 4 0 0,1-1 0 0,0 1 0 16,4-1 12-16,-5-3-12 0,1 4 12 0,0-1-12 15,4 1 8-15,0 3-8 0,-5 1 0 0,5-1 0 16,0 1 12-16,5 7-12 0,-1-3 12 0,0 3-12 15,1 4 0-15,-1 4 0 0,0-4 0 0,1 5 0 16,-1-1 0-16,1 0 0 0,3-8 0 0,1 4 0 16,-4 0 0-16,-1 1 0 0,5-9 8 0,0 4-8 0,-1-7 0 15,-3-1 0-15,3-7 0 0,-3 4 0 0,4-9 0 16,-1 1 0-16,1-4 0 0,-9-4 0 0,5-4 0 0,8 4 0 16,0-8 0-16,0-3 0 0,-9-5 9 0,14-3-9 15,0-1 0-15,8-3 9 0,-4-1-9 0,4 1 0 16,0-8 0-16,10 0 8 0,-6-1-8 0,1-3 0 15,0 0 0-15,-9 0 0 0,4 0 0 0,0 0 0 16,-4 4 0-16,0-1 0 0,-4 1 0 0,-5 4 0 16,0 0 0-16,-4 7 8 0,0 5-8 0,-5 3 0 15,5 0 0-15,-9 4 0 0,0 8 12 0,0 0-4 16,0 0 0-16,0 0 0 0,0 0 10 0,-5 16 2 16,-3 0 0-16,-1-1 0 0,9 5-20 0,-9-1 0 15,0 1 0-15,9 3 0 0,-4-3 0 0,4 3-14 16,0-4 2-16,0 1 1 0,0 3 11 0,0 1 0 15,0-5 0-15,4 1 0 0,1 3 0 0,-1 1 0 16,5-5 0-16,-9 1 0 0,4 3 0 0,1-4 0 0,3 1 0 0,1-1 0 16,0 1 0-16,-5-5 0 0,5-3 0 0,-5 0 0 15,5 0 0-15,0-5 0 0,-9-7 0 0,9 4 8 16,-9-4 4-16,0 0 0 0,0 0 1 0,9 0 0 16,-1-4-13-16,-3-3 11 0,8-1-11 0,-4 0 10 15,-1-4 7-15,6 1 2 0,-1-5 0 0,-5-3 0 16,1-1-19-16,4 1 8 0,1-1-8 0,-1-3 0 15,-4-1 32-15,-1-3 0 0,1 4 0 0,0-5 0 16,4 5-32-16,-4-1 0 0,-5-3 0 0,5 4 0 16,4-5 0-16,-4 5 0 0,-5 0 0 0,9-5 0 15,-4 5-68-15,4 0-13 0,5-1-3 0,-5 5-1 16,9 3-101-16,-4 4-20 16,3-3-4-16</inkml:trace>
        </inkml:traceGroup>
        <inkml:traceGroup>
          <inkml:annotationXML>
            <emma:emma xmlns:emma="http://www.w3.org/2003/04/emma" version="1.0">
              <emma:interpretation id="{E1C7E430-8735-405F-B6AA-B1349E47C430}" emma:medium="tactile" emma:mode="ink">
                <msink:context xmlns:msink="http://schemas.microsoft.com/ink/2010/main" type="inkWord" rotatedBoundingBox="7156,15209 8741,15136 8803,16469 7218,16543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319768.6505">4806 15416 907 0,'0'0'40'0,"0"0"8"0,0 0-38 0,0-4-10 0,0-7 0 0,0 7 0 15,0-4 88-15,0 0 15 0,0 0 3 0,4 1 1 16,5-5-7-16,-5 4-2 0,1-4 0 0,-1 5 0 16,1-9-18-16,-1 4-4 0,0 1-1 0,1-1 0 15,-1 0-24-15,-4 4-5 0,5 1-1 0,-5 7 0 0,0-8-26 16,0 8-6-16,-5-8-1 0,-4 4 0 16,1 0-12-16,-1 4 11 0,-4 0-11 0,-1 4 10 0,1 4-10 0,0 0 0 15,-4 3 0-15,-5 9 0 0,0-1 0 16,-5 5 0-16,-3 3 0 0,3 4 0 0,5 4 0 15,0 4 12-15,5 0-4 0,-1 0 0 0,1 0 5 0,4 0 1 16,4-4 0-16,0 4 0 0,0-7-5 0,9 3-1 16,0-8 0-16,5 0 0 0,-5 1 3 0,4-9 0 15,5 1 0-15,0-5 0 0,-1-7-11 0,1 4 0 16,4-8 0-16,1 0 0 0,3-8 0 0,1 0-9 16,-1-8 9-16,5 4 0 0,0-11 0 0,4 3 0 15,1-7 0-15,-1-1 0 0,0 1 0 0,5-4 0 16,-5-5 0-16,1 1 0 0,-1-4 8 0,-4 0-8 15,4-4 0-15,-4-8 9 0,0 0-9 0,0-3 12 0,0-1-12 16,-4-4 12-16,-1 1-2 0,1-5 0 0,4 5 0 16,-5-5 0-16,1 1-10 0,-5-5 10 0,0 1-10 15,5 3 10-15,-5 5-10 0,4 3 0 0,-4 4 0 16,-4 4 0-16,0 12 0 0,0 4 0 16,0 7 0-16,-1 9 0 0,-8 3 31 0,0 8 1 0,0 0 0 0,0 0 0 15,-4 19-32-15,-5 13 0 0,-4-1 0 0,0 12 0 16,0 4 0-16,0 7 0 0,-5-3 0 0,0 3 0 15,1-3 8-15,-1 0-8 0,1 3 11 0,-1 1-11 16,1-4 14-16,4 7-4 0,-1-7-1 0,6 4 0 16,-1-1-9-16,9-3 0 0,0-4 9 0,0-1-9 15,9 1 0-15,-5-4-12 0,5 4 2 0,4-8 0 16,4 0-144-16,-3-4-29 0,3-4-5 16</inkml:trace>
          <inkml:trace contextRef="#ctx0" brushRef="#br0" timeOffset="320144.7963">5868 15327 403 0,'0'-8'36'0,"0"0"-36"16,0 0 0-16,0 0 0 0,-5 1 246 0,5 3 42 15,0 4 9-15,-4-8 2 0,-1 0-125 0,5 8-25 16,-4-4-5-16,-5 0 0 0,5 4-50 0,-5 4-10 15,0 4-1-15,1 4-1 0,-1 3-51 0,-4 5-11 16,-1 3-1-16,1 4-1 0,-4 5-2 0,4 3-1 16,-1 0 0-16,1 4 0 0,0 4 5 0,0-4 2 0,4 0 0 0,-4 0 0 15,4 0-10-15,5-8-1 0,-1 0-1 0,5-4 0 16,5 1-10-16,-1-9 10 0,5-3-10 0,0-4 10 16,4-1-10-16,4-11 0 0,1 0 0 0,0 0 0 15,8-8 9-15,-4 1-9 0,9-9 10 0,-5 4-10 16,0-7 8-16,5-1-8 0,-5-3 0 0,1-4 9 15,-14 3-9-15,9-3 8 0,0-4-8 0,-9 3 8 16,0-7-8-16,-4 4 12 0,4-4-12 0,-9 0 12 16,5 4 14-16,-9 0 3 0,0-1 1 0,-4 1 0 15,-5 4-18-15,4 0-3 0,-3-1-1 0,-5 5 0 16,-5 7-8-16,0 1 0 0,5 3 9 0,-9 4-9 16,5 4 0-16,-5-4 0 0,9 5 0 0,-5 6-8 15,5 1-72-15,-5 4-13 0,10-4-3 0,-1 8-659 16,4 3-131-16</inkml:trace>
        </inkml:traceGroup>
        <inkml:traceGroup>
          <inkml:annotationXML>
            <emma:emma xmlns:emma="http://www.w3.org/2003/04/emma" version="1.0">
              <emma:interpretation id="{5BBF2B2A-5F74-4627-A98D-16245AD56370}" emma:medium="tactile" emma:mode="ink">
                <msink:context xmlns:msink="http://schemas.microsoft.com/ink/2010/main" type="inkWord" rotatedBoundingBox="10835,15370 11483,15340 11528,16308 10880,16339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321288.651">8487 14898 1238 0,'-9'-16'55'0,"9"16"11"16,0-8-53-16,-4-4-13 0,4 1 0 0,0 3 0 16,0-4 103-16,0 12 17 0,0-8 4 0,0 1 1 15,0 7-53-15,0-8-12 0,0 8-1 0,-5-4-1 16,1-4-5-16,4 8-1 0,0 0 0 0,0 0 0 0,-5 0-20 15,-3 4-4-15,-5 0 0 0,4 4-1 0,0 3-8 0,-4 5-2 16,-5 0 0-16,1 3 0 0,4 5-5 0,-5-1-2 16,0 4 0-16,1 1 0 0,-1-1 3 0,1 4 1 15,-1 0 0-15,1-3 0 0,4 3 3 0,-1-4 1 16,-3 0 0-16,8 1 0 0,-4-5-3 0,9 4-1 16,-5 1 0-16,4-5 0 0,1 4-2 0,4 1 0 15,0-1 0-15,0 0 0 0,4 1-12 0,-4-1 0 16,5-4 0-16,-5 1 0 0,9-1 0 0,-5 0 11 15,0-3-2-15,5-1 0 0,-5 1 2 0,1-1 0 16,4-3 0-16,4-4 0 0,-4 3-11 0,-1-3 8 0,5-4-8 16,1 0 8-16,3-1-8 0,1-3 8 0,4 0-8 15,0-4 8-15,0 0-8 0,4-4 0 16,0 0 0-16,5 1 8 0,-5-5-8 0,1 0 0 0,3-4 9 0,1 1-9 16,-5-1 0-16,1 0 9 0,-5-3-9 15,-1-1 0-15,-3 0 0 0,-5 1 0 0,5-5 0 0,-1 1 0 16,-4-1 36-16,1-3 6 0,-6-1 2 0,1-3 0 15,4 0-23-15,-8 0-4 0,-1-1-1 0,1 1 0 16,-5-4-16-16,0 0 10 0,0-5-10 0,-5 1 8 16,1 0-8-16,-1 0 0 0,1 0 0 0,-5-4 0 15,-4 4 0-15,4-4 0 0,0 4 0 0,5 4 0 16,-5-1 8-16,5 1 0 0,-9 4 0 0,4 4 0 16,-4 3-8-16,4 8 0 0,0-3 0 0,-4 3-11 15,4 4-1-15,1 4-1 0,-6 0 0 0,1 8 0 16,0 8-35-16,0 4-6 0,0 3-2 0,0 8-740 15,-5 1-148-15</inkml:trace>
        </inkml:traceGroup>
        <inkml:traceGroup>
          <inkml:annotationXML>
            <emma:emma xmlns:emma="http://www.w3.org/2003/04/emma" version="1.0">
              <emma:interpretation id="{47DE4B69-BFC6-4E88-8BA1-C58C3D79D637}" emma:medium="tactile" emma:mode="ink">
                <msink:context xmlns:msink="http://schemas.microsoft.com/ink/2010/main" type="inkWord" rotatedBoundingBox="12192,14958 13972,14875 14024,15990 12244,16073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321835.1233">9904 14453 518 0,'0'0'46'0,"0"-12"-37"0,0 4-9 0,0-3 0 0,4-1 150 16,-4 0 28-16,-4 1 6 0,4 3 0 0,-5-4-12 0,1 4-2 16,4 4-1-16,-4-3 0 0,-5 3-68 0,5 0-13 15,-5 4-4-15,-4 0 0 0,4 0-24 0,-4 0-6 16,0 4-1-16,-1 7 0 0,-3 1-22 0,-5 8-5 16,0 3-1-16,0 8 0 0,-4 8-1 0,-1 8-1 15,1 0 0-15,-5 7 0 0,9 5 5 0,0-1 0 16,1 1 1-16,7-1 0 0,1 1-15 0,9-4-3 15,-5-5-1-15,9 5 0 0,9-4-10 0,0-1 0 16,8-7 9-16,5 0-9 0,4 0 0 0,9-4-10 16,-4-4 1-16,9-4 0 15,4-7-149-15,-1-5-30 0</inkml:trace>
          <inkml:trace contextRef="#ctx0" brushRef="#br0" timeOffset="322420.5655">10365 14894 1324 0,'-5'-8'118'0,"5"-4"-94"16,5-7-24-16,-5-1 0 0,8 1 112 0,1-5 19 15,0 1 3-15,4-1 1 0,0-3-27 0,5 4-6 16,-1-1-1-16,1 1 0 0,-1 3-34 0,5 5-7 16,-4 3-2-16,-1 4 0 0,1 1-23 0,8 10-5 15,-4 5-1-15,0 4 0 0,-4 4-17 0,4 11-4 16,-5 0-8-16,1 12 12 0,-5 4-12 0,0 4 0 15,-4 0 0-15,0-1 0 0,-5 1 14 0,-4 0 0 16,0-4 0-16,0 4 0 0,0-8-2 0,0 0-1 16,-4 0 0-16,-1-8 0 0,1-4 17 0,-1-7 3 15,5-5 1-15,-4 1 0 0,0 0-32 0,-1-9 0 16,5-7 0-16,0 0 0 0,0 0 15 0,0 0-3 0,0 0-1 16,0 0 0-16,0 0 1 0,-4-11 1 0,4-5 0 0,0-3 0 15,0-1-4-15,0-7-1 0,4-1 0 0,1-3 0 16,3-4-8-16,6-4 0 0,-1-4 0 0,0-4 0 15,9 5 0-15,0-1 0 0,4-8 0 0,0 4 0 16,5 4 0-16,4 4 0 0,-8 0 0 0,3 8 0 16,-3 8 0-16,-5 7 0 0,-1 4 0 0,-3 5-11 15,0 7 11-15,-5 3 0 0,0 1 0 0,0 8 0 16,-4 0 0-16,-5 3 0 0,5 5 0 0,-5 3 0 16,5 1 0-16,0-1 0 0,-5 4 0 0,1 1 0 15,-1-1 0-15,1 4 0 0,-1-4 0 0,5 5 8 16,-5-5-20-16,0 0-3 0,10 1-1 0,-6-5 0 15,10 4-140-15,-5-3-28 16,5-1-5-16</inkml:trace>
        </inkml:traceGroup>
        <inkml:traceGroup>
          <inkml:annotationXML>
            <emma:emma xmlns:emma="http://www.w3.org/2003/04/emma" version="1.0">
              <emma:interpretation id="{725FB432-99D4-43F2-8E8E-DD06FBECF1FC}" emma:medium="tactile" emma:mode="ink">
                <msink:context xmlns:msink="http://schemas.microsoft.com/ink/2010/main" type="inkWord" rotatedBoundingBox="14707,14444 16632,14354 16713,16099 14789,16189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323166.2326">12071 15003 1292 0,'0'0'57'0,"-9"0"12"0,1 0-55 0,-1 4-14 0,9-4 0 0,0 0 0 15,0 0 92-15,0 0 16 0,0 0 4 0,0 0 0 16,0 0-18-16,9-8-3 0,-1 0-1 0,10-4 0 15,8-3-19-15,1-1-4 0,-1-3-1 0,5-1 0 0,4-3-33 0,-5-4-6 16,1 3-2-16,0 1 0 0,0-1-6 0,-5-7-2 16,-4 4 0-16,4-4 0 0,-8 3-2 0,-1 1-1 15,1 0 0-15,-5 3 0 0,-4-3 6 16,0 0 0-16,-5 3 1 0,0-3 0 0,-4 0-4 16,0-1-1-16,0 1 0 0,-4-4 0 0,-5 0 0 0,5-4-1 15,-1 3 0-15,1-7 0 0,-5-3-15 0,5-1 0 16,-5 4 0-16,5 4 0 0,-1-4 0 0,1 4 0 15,4-4 0-15,-5 3 0 0,5 9 0 0,0 8 0 16,-4-1 0-16,4 5 0 0,0 3 0 0,0 0 0 16,0 8 0-16,0 4 0 0,0 0 0 0,0 0 0 15,0 0 0-15,0 0 0 0,-4 4 0 0,-5 8 0 16,0 3 0-16,-4 5 0 0,-5 3 0 0,1 1 0 16,-5-1 0-16,4 1 0 0,-8 3-12 0,4 4 2 0,0 4 0 0,0 8 0 15,-4-4 18-15,4 12 3 0,0-5 1 0,5 9 0 16,3 0 6-16,1-1 2 0,0 5 0 0,9-5 0 15,4 5-20-15,0-1 0 0,4 1 0 0,0-1 0 16,5-3 0-16,0 0 0 0,4-5 0 0,0-3 0 16,0 0 0-16,1 0 0 0,-1-4 0 0,4-4 0 31,5 0-108-31,-4 0-24 0,8-12-6 0,-4 4-931 0</inkml:trace>
          <inkml:trace contextRef="#ctx0" brushRef="#br0" timeOffset="323620.0226">12962 14796 1422 0,'0'-27'63'0,"0"19"13"0,0-4-61 0,0 1-15 15,0 3 0-15,0 8 0 0,0 0 126 0,0 0 22 16,-5-8 5-16,5 8 1 0,0 0-78 0,0 0-15 16,-8 0-3-16,3 4-1 0,-4 4-23 0,1 7-5 15,-1 1-1-15,5 7 0 0,-1 1-12 0,1 3-2 16,-1 0-1-16,5 5 0 0,0-5-1 0,0 0-1 15,0 0 0-15,5-3 0 0,4-1-11 0,-1-3 8 16,1-5-8-16,0 1 8 0,0-4-8 0,4-1 0 16,4-3 9-16,-3 0-9 0,3-4 0 0,-4-4 0 15,5 0 0-15,-1-4 8 0,-4 0-8 0,1 0 0 0,-1-4 0 16,0 1 0-16,0-1 0 0,0-8 0 16,0 1 8-16,-4-1-8 0,4-7 15 0,-4-1-2 15,0-3 0-15,0 0 0 0,-5-5 15 0,0 1 2 16,1-4 1-16,-1 0 0 0,-8-4-7 0,4 8-2 0,-5 0 0 15,1 7 0-15,0-3-10 0,-1 7-3 0,1 5 0 0,0 3 0 16,-1 0-9-16,-4 5 0 0,-4 7 0 0,4 0 0 31,-4 7-24-31,-4 5-6 0,-1 8-2 0,1-1 0 16,-5 4-155-16,0 5-31 0,4 3-6 0</inkml:trace>
          <inkml:trace contextRef="#ctx0" brushRef="#br0" timeOffset="324181.8833">13852 14726 806 0,'0'-16'36'0,"0"16"7"0,0-7-35 0,-4-1-8 16,4 0 0-16,0 0 0 0,0-4 231 0,-4 5 44 16,4-1 9-16,-5 0 1 0,5-4-148 0,0 1-29 15,0-1-7-15,0 4-1 0,0-4-42 0,0 5-9 16,0 7-1-16,0-12-1 0,-4 8-23 0,4-8-4 16,-5 5 0-16,5 7-1 0,0-8-6 0,-4 0-1 0,4 8 0 0,-4-8 0 15,-1 4-4-15,5 4-8 0,-4-8 11 0,-5 5-11 16,9 3 14-16,-4-4-4 15,-9 4-1-15,4 0 0 0,0 4-9 0,-4-1 0 0,0 5 0 0,-5 0 0 16,1 0 8-16,-1 7 0 0,-4 1 0 0,0 4 0 16,-4-1-8-16,0 1-11 0,8 7 3 0,0 0 0 15,1-3 8-15,8-1 0 16,0 0 0-16,5-3 0 0,0-1 0 0,-1 1 0 0,5-8 0 0,5-1 0 16,8 1 0-16,-4-8-8 0,8 0 8 0,-4 0-8 15,5-4 8-15,-1-4 0 0,1-4 0 0,-1 0 0 16,-3-7 0-16,3 3 0 0,1-4 0 0,-5 1 0 15,4-5 0-15,-3 5 0 0,-1-5 0 0,0-3 0 16,0 3 0-16,5-3 0 0,-5-1 8 0,0 5-8 16,0-1 12-16,0 1-3 0,0 3 0 0,1 8 0 15,-6-3-1-15,1 7-8 0,-9 4 12 0,9 0-4 16,0 0-8-16,4 8 0 0,-4 3 9 0,-1 5-9 0,-3 7 0 16,4 1 0-16,-5 3 0 0,5 8 0 0,-9-4 0 0,4 8 0 15,-4 4 0-15,0-4 0 0,-4 4 0 0,-5-4 0 16,0 0 0-16,-4 4 8 0,0-4-8 0,-9 0 11 15,0 0-11-15,-4 0 12 0,-1 0-12 0,-3 0 12 16,-1 0-12-16,-4 0 12 0,0-4 6 0,0 0 2 16,-5-4 0-16,5-3 0 0,4-5-20 0,5-3 0 15,-5-1 0-15,9-7 0 0,-4-4 0 0,8-4 0 16,1-1 0-16,4-3 0 0,0-3 0 0,4-5 13 16,0-4-4-16,5 0-1 0,-1-7-8 0,10-1 0 15,3-11 9-15,1 4-9 0,9-8 0 0,4 4 0 0,0-12 0 0,8 4 8 16,5-4-8-16,5 4 0 15,-1 0 0-15,1 4-8 16,-1 3-118-16,1-3-23 0,4 4-5 0,0 4-912 0</inkml:trace>
        </inkml:traceGroup>
        <inkml:traceGroup>
          <inkml:annotationXML>
            <emma:emma xmlns:emma="http://www.w3.org/2003/04/emma" version="1.0">
              <emma:interpretation id="{40AA36A1-0BF7-4C95-ABEB-4003B675E14C}" emma:medium="tactile" emma:mode="ink">
                <msink:context xmlns:msink="http://schemas.microsoft.com/ink/2010/main" type="inkWord" rotatedBoundingBox="17390,15015 18328,14971 18365,15770 17427,15813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325502.0796">14682 14601 921 0,'8'-8'82'0,"1"1"-66"15,0-5-16-15,4 4 0 0,0-4 145 0,5 5 26 16,-1-1 5-16,1 0 0 0,-1 4-62 0,1 0-13 16,-5 0-2-16,5 8-1 0,4 0-37 0,-5 4-7 15,1 7-2-15,-5 1 0 0,4 7-24 0,-3 5-6 16,-1 3-1-16,-4 4 0 0,-1 4 8 0,-3 4 2 16,-5 0 0-16,0 0 0 0,0 0-6 0,0-4-1 15,-9-4 0-15,5 4 0 0,-1-8 7 0,-4 0 1 16,5-4 0-16,-5-3 0 0,5-1-20 0,-5-3-4 15,5-9-8-15,-1 1 12 0,1 0-12 0,4-12 11 16,0 4-11-16,0-4 10 0,0 0 8 0,0 0 2 16,0 0 0-16,0 0 0 0,9-12 8 0,-1 0 3 15,1-3 0-15,4-5 0 0,-4-7-9 0,4 0-2 0,0-1 0 0,5-7 0 16,0 0-12-16,-1-8-8 0,1 0 10 0,-1-7-10 16,5 3 9-16,0-8-9 0,4 5 8 15,1-1-8-15,3 4 0 0,6 0 0 0,-6 4 0 0,5 8 0 16,5 4 0-16,-9 8 0 0,-1-1 0 0,1 13 0 15,0-1 0-15,-5 8 0 0,-4 4 0 0,0 8 0 16,-5 3 0-16,-3 5 0 0,-1 4 0 0,0 3 0 16,-4 8 0-16,-5 4 0 0,0 0 0 0,-4 4 0 15,0 0 0-15,0 4 0 0,0 4 0 0,5 0 0 16,-5-4-11-16,0 0 11 0,0-4-8 0,4 0 8 16,1-4-122-16,-1 0-19 0,-4-4-4 15,4 0-1-15</inkml:trace>
        </inkml:traceGroup>
        <inkml:traceGroup>
          <inkml:annotationXML>
            <emma:emma xmlns:emma="http://www.w3.org/2003/04/emma" version="1.0">
              <emma:interpretation id="{1E55D4FB-4C66-4AC5-BF27-3123F7B59F30}" emma:medium="tactile" emma:mode="ink">
                <msink:context xmlns:msink="http://schemas.microsoft.com/ink/2010/main" type="inkWord" rotatedBoundingBox="19094,14512 19509,14492 19577,15942 19162,15962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326104.3846">16397 14160 345 0,'-9'-27'31'0,"9"15"-31"0,0-7 0 0,0 3 0 0,5-7 226 0,-1 0 39 15,5-1 8-15,4 5 2 0,0-1-159 0,0 1-32 16,9 3-7-16,-4 1-1 0,4-1 2 0,4 8 0 16,-8 8 0-16,4 0 0 0,4 8 17 0,0 4 3 15,0 7 1-15,1 8 0 0,-10 1-53 0,5 11-10 16,5 4-3-16,-10-1 0 0,-8 9 35 0,0 0 6 16,8 0 2-16,-8-1 0 0,0 9-21 0,-5-1-4 15,-4 1-1-15,0-1 0 0,9 5-11 0,-13-1-3 16,-10 0 0-16,10-3 0 0,0-1-21 0,-1-3-5 15,-12-4-1-15,-1-1 0 0,1-3-9 0,-1 0 8 16,1-4-8-16,-5-4 8 16,0 0-82-16,0-4-17 0,0-4-3 0,4-3-736 15,-4-1-147-15</inkml:trace>
        </inkml:traceGroup>
        <inkml:traceGroup>
          <inkml:annotationXML>
            <emma:emma xmlns:emma="http://www.w3.org/2003/04/emma" version="1.0">
              <emma:interpretation id="{714B0877-55A8-4785-A79B-AA5743CD826C}" emma:medium="tactile" emma:mode="ink">
                <msink:context xmlns:msink="http://schemas.microsoft.com/ink/2010/main" type="inkWord" rotatedBoundingBox="21839,14222 25753,14040 25817,15415 21903,15597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336363.6065">19288 13845 914 0,'0'0'20'0,"0"0"4"0,0-4 0 0,5-4 3 0,-5 0-27 0,0 0 0 0,4-3 0 0,-4 3 0 16,0-4 96-16,4 4 15 0,-4-3 2 0,5-1 1 15,-1 4-31-15,-4 8-7 0,0-12 0 0,0 5-1 16,0-5-26-16,0 12-5 0,0 0 0 0,5-8-1 16,-5 8-3-16,0 0-1 0,0 0 0 0,0-8 0 15,0 8-2-15,0 0 0 0,4-11 0 0,-4 11 0 16,0 0-8-16,4-8-1 0,-4 8-1 0,0 0 0 15,5-12 6-15,-5 12 2 0,0 0 0 0,9-8 0 16,-9 8-11-16,0 0-1 0,0 0-1 0,8-7 0 16,-8 7 3-16,0 0 1 0,0 0 0 0,0 0 0 15,0 0-1-15,0 0 0 0,0 0 0 0,0 0 0 16,0 0-25-16,0 0 8 0,0 0-8 0,9 7 0 16,-5 5 9-16,-4 11-9 0,5 5 10 0,-5 7-10 0,-5 12 26 15,1 3-1-15,-5 13 0 0,1 3 0 0,-6-4-1 16,1 5 0-16,0-5 0 0,4 0 0 0,0-3 5 15,-4-4 1-15,9-1 0 0,-5 1 0 0,5-5-14 0,-5-3-4 16,0 0 0-16,5-4 0 0,-5-4 10 0,5 0 2 16,-5-8 0-16,5-4 0 0,-1-3-24 0,1-1 0 15,-1-7 0-15,5 3 0 16,-4-3-82-16,4 0-21 0,0-1-4 0,0-7-701 16,9 4-141-16</inkml:trace>
          <inkml:trace contextRef="#ctx0" brushRef="#br0" timeOffset="336912.8829">20135 14527 1612 0,'9'-8'144'0,"4"0"-116"0,4-3-28 0,5-1 0 16,-4 4 95-16,0-3 13 0,-1 3 2 0,1-4 1 16,-1 4-19-16,-4-3-3 0,5-1-1 0,-5 4 0 15,0-4-35-15,0 5-7 0,1-5-2 0,-6 4 0 16,1 0-19-16,0 0-4 0,-5 1-1 0,1-5 0 0,-5 12-6 16,0 0-2-16,4-8 0 0,0 4 0 0,-4 4 16 0,0 0 4 15,0-8 0-15,0 8 0 0,-8-7-32 0,3 3 0 16,-4-4 0-16,1 0 0 0,-5 4 12 0,-1 4-3 15,-3 0-1-15,-5 0 0 16,-4 4-8-16,-1 4 0 0,-12 4 0 0,4 3 0 16,0 5 0-16,-1 7 0 0,-3 0 0 0,4 5 0 0,4 3 0 0,0 0 0 15,5 4 0-15,4 8 0 0,0-8 0 0,5 0 0 16,4-4 0-16,4 4 0 0,0-8 0 0,5-8 0 16,4 1 0-16,4-5 0 0,0 1 0 0,5-13 0 15,0 5 0-15,4-12 0 0,0 0 0 0,9-8 0 16,0-3 0-16,4-1 0 0,1-8 0 0,3-7 0 15,1 0 0-15,0 0-11 0,4-1 11 0,-4-3 0 16,-1-4 10-16,1 0-10 0,0-4 8 0,0 0-8 16,-1 4 0-16,1 4 9 0,-9 3-9 0,4 1 0 15,-8 7 0-15,4 5 0 0,-5 3 8 0,-4 4 0 16,-4 4 0-16,-9 4 0 0,0 0-8 0,13 8 0 16,-8 4 0-16,-1 4 0 0,1 3 0 0,-5 1 0 0,0 7 0 0,-5 4 0 15,5 0 0-15,-4 4 0 0,-1 4 0 0,5 0 0 31,-4 0-100-31,4 0-23 0,0-4-4 0,0-3-1 0</inkml:trace>
          <inkml:trace contextRef="#ctx0" brushRef="#br0" timeOffset="337409.3595">21122 13724 1954 0,'18'-35'87'0,"-10"19"17"0,6-3-83 0,-6-1-21 16,6 1 0-16,-1-1 0 0,-5 4 97 0,1 5 15 15,0 3 4-15,-9 8 0 0,0 0-42 0,0 0-8 16,0 0-2-16,9 8 0 0,-5 3-25 0,-4 9-6 16,5 3-1-16,-5 9 0 0,0 3-40 0,0 8-9 15,0-1-2-15,-5 9 0 0,5 8 50 0,0-1 9 16,-4 1 3-16,4 7 0 0,-5-4-3 0,1-3 0 15,0-1 0-15,-1 1 0 0,1-5-25 0,-1-3-6 0,-3 8-1 0,3-9 0 16,1-3-8-16,-5 0 0 16,5-4 9-16,-1-8-9 0,1-4 12 0,0-8-3 15,-1 1 0-15,5-9 0 0,-4-3-1 0,4 0 0 0,0-12 0 16,0 0 0-16,0 0 4 0,0 0 1 0,0 0 0 0,0 0 0 16,0-12 6-16,4-3 1 0,1-1 0 15,3-4 0-15,1-3-20 0,4 0 0 0,5-5 0 0,4 1 0 16,0-4 0-16,4 4 0 0,5-5 0 0,-1 5 0 15,6 4-14-15,-1 3-6 0,-5 5-2 0,5-1 0 16,-4 8 13-16,0 4 9 0,-5 4-12 0,-8 8 12 16,-1 0-15-16,-8 4 4 0,0-1 1 0,-5 9 0 15,1-1 10-15,-14 1 0 0,0-1 0 0,-8 5 8 16,3-1-8-16,-12 4 0 0,0 1 0 0,-5-1 0 16,-4 0-10-16,0-3-3 0,0 3-1 0,-5-4 0 15,5-3-40-15,0-8-8 0,4 3-2 16,1-7 0-16,-1 0-158 0,0-4-32 15,5 0-6-15,4-4-2 0</inkml:trace>
          <inkml:trace contextRef="#ctx0" brushRef="#br0" timeOffset="337768.242">21828 14597 2091 0,'0'0'46'0,"9"0"10"0,4 0 1 0,1 0 2 0,-1 0-47 0,4-4-12 0,5-3 0 0,0-1 0 16,4 0 63-16,1 0 10 0,-1-7 3 0,5 3 0 15,0 0-24-15,-1-3-5 0,1 3-1 0,0-4 0 16,-5-3-13-16,5 3-2 0,-5 1-1 0,0-5 0 16,-4 1 0-16,-4 3 0 0,-1-4 0 0,1 5 0 15,-9-1-15-15,-1 5-3 0,1-5-1 0,-9 4 0 16,5 4 5-16,-10 1 0 0,5 7 1 0,-9-8 0 15,1 4-9-15,-5 0-8 0,-5 0 12 0,-4 8-12 16,-4 4 0-16,-1 0-9 0,-3-1-1 0,-1 9 0 16,-4 0 10-16,4 3 0 0,0 5 0 0,1-1 0 15,3 4 0-15,6-3 0 0,-1 7 0 0,4 0 0 16,5 0 0-16,0 0 0 0,8 1 8 0,1-1-8 16,8 0-8-16,1-4-7 0,8 1-1 0,0-5 0 15,9 0-105-15,4-7-22 16,5 0-4-16</inkml:trace>
          <inkml:trace contextRef="#ctx0" brushRef="#br0" timeOffset="338157.1951">23009 13517 1890 0,'0'-19'41'0,"0"7"9"0,4 0 2 0,-4 0 1 0,4 1-42 0,1 3-11 0,-1 4 0 0,-4 4 0 16,0 0 103-16,0 0 18 0,0 0 4 0,5 12 1 15,-1 3-66-15,0 5-12 0,-4 7-4 0,0 4 0 16,0 8-2-16,5 0-1 0,-5 4 0 0,0 4 0 16,4 4 5-16,-4-1 1 0,5 5 0 0,-1 0 0 15,0 7-3-15,-4-3 0 0,5-5 0 0,-1 1 0 16,-4 3-28-16,4-7-7 0,-4 0-1 0,0-1 0 16,0 1-8-16,0-4 0 0,-4 0 9 0,4-1-9 15,-4 1 0-15,-1-4-8 0,1-4 0 0,0-4 0 16,-1-4-134-16,1 1-26 15,4-9-6-15,0-11-1 0</inkml:trace>
        </inkml:traceGroup>
        <inkml:traceGroup>
          <inkml:annotationXML>
            <emma:emma xmlns:emma="http://www.w3.org/2003/04/emma" version="1.0">
              <emma:interpretation id="{D70F4A18-7FA0-404C-8AB9-2FA933FF96D4}" emma:medium="tactile" emma:mode="ink">
                <msink:context xmlns:msink="http://schemas.microsoft.com/ink/2010/main" type="inkWord" rotatedBoundingBox="27579,14617 28058,14595 28092,15313 27612,15336"/>
              </emma:interpretation>
              <emma:one-of disjunction-type="recognition" id="oneOf48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339152.1714">25294 14192 403 0,'5'-20'36'0,"-1"12"-36"0,1-3 0 0,-1-1 0 15,0 0 191-15,1-3 31 0,-1 3 6 0,1 0 2 16,3-3-78-16,-8 3-15 0,5-4-3 0,-5 5-1 16,0 3-29-16,0 0-7 0,0 8-1 0,-5-8 0 15,-3 4-26-15,-6-3-6 0,1 3 0 0,-4 4-1 16,-1 0-31-16,-4 4-5 0,-4 3-2 0,0 5 0 15,-5 4 12-15,0 3 3 0,-8 1 0 0,4 7 0 16,-1 4-19-16,6 0-3 0,8 4-1 0,-5 1 0 16,10-5-8-16,-1 8-1 0,5-4-8 0,4 0 12 15,5 0-12-15,4 0 8 0,9 0-8 0,0 4 0 0,-1-4-9 0,10-3-8 16,4 3-2-16,4-4 0 16,5-4-151-16,4-3-30 0,-4-1-7 0</inkml:trace>
        </inkml:traceGroup>
        <inkml:traceGroup>
          <inkml:annotationXML>
            <emma:emma xmlns:emma="http://www.w3.org/2003/04/emma" version="1.0">
              <emma:interpretation id="{D66128F0-669F-4CE1-A35B-D2D798B95991}" emma:medium="tactile" emma:mode="ink">
                <msink:context xmlns:msink="http://schemas.microsoft.com/ink/2010/main" type="inkWord" rotatedBoundingBox="28560,14039 33053,13830 33140,15705 28648,15915"/>
              </emma:interpretation>
              <emma:one-of disjunction-type="recognition" id="oneOf49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342207.5851">30138 14422 1177 0,'22'-20'52'0,"-9"9"11"0,0 3-51 0,5 0-12 0,-5-4 0 0,4 1 0 15,-3-5 116-15,-1 4 21 0,-4-3 4 0,-1 3 1 16,1 0-30-16,-4 1-5 0,-5 3-2 0,0 0 0 16,-5-4-38-16,1 4-8 0,-5 5-2 0,0-1 0 15,-4 0-34-15,0 0-7 0,0 4-2 0,0-4 0 16,-5 8-6-16,0 0-8 0,5 4 11 0,-4-1-11 16,-1 5 12-16,1 0-4 0,3 3 0 0,-3 1-8 15,4 3 8-15,4 1-8 0,-4-1 0 0,4 1 0 16,5-4 29-16,-1 3 3 0,-3 1 0 0,8-9 0 15,-5 5-20-15,5-4-3 0,0-1-1 0,0 1 0 16,0-4-8-16,0-8-9 0,5 8 9 0,-5-8-13 16,0 0 13-16,8 3 10 0,1 1-2 0,4-4 0 15,-4-4 3-15,0 4 0 0,4-3 0 0,-4-5 0 16,4 4-11-16,0-4 0 0,0 8-10 0,0-4 10 0,1 0 0 0,-1 0 0 16,4 0 0-16,-8 4 0 0,-9 0 0 0,13 4-9 15,-4 4 1-15,-9-8 0 0,4 12 8 0,-4 3 0 16,0 1 0-16,0 4 0 0,-4 3 0 0,0 4 0 15,-5 1 0-15,0 3 0 0,-4 4 0 0,0 4 0 16,-5 0 0-16,1 0 0 0,-10-4 11 0,1 0-3 16,-5 0 0-16,-4-4 0 0,0 1 4 0,-4-1 0 15,-5-4 0-15,-5-4 0 0,-3 1 5 0,8-5 2 16,0-3 0-16,0-4 0 0,0-1 5 0,9-7 0 16,4-4 1-16,1-4 0 0,8 0 0 0,0-3 0 15,4-5 0-15,5 0 0 0,0 1-8 0,9-5-1 16,-5-4-1-16,9 1 0 0,0-1-6 0,4-7-1 15,5 4 0-15,0-5 0 0,4 1-8 0,4-4 0 16,1 4 0-16,8-5 0 16,1 9-36-16,3 0 1 0,1-5 0 0,4 9 0 15,0-1-185-15,0 1-38 0</inkml:trace>
          <inkml:trace contextRef="#ctx0" brushRef="#br0" timeOffset="339436.0001">25865 13638 1609 0,'4'-31'35'0,"-4"19"7"0,5-7 2 0,-1-1 2 0,0 1-37 0,1-1-9 0,-1 4 0 0,-4 1 0 16,4-1 101-16,-4 5 19 0,5-1 3 0,-5 0 1 15,0 12-39-15,0 0-7 0,0 0-2 0,0 0 0 16,0 0-25-16,0 0-6 0,0 12-1 0,0 7 0 16,0 9-28-16,0 3-7 0,0 4-1 0,0 4 0 15,0 4 8-15,4 8 2 0,1 3 0 0,-1 5 0 16,5 3 1-16,-9 0 0 0,4 5 0 0,1-5 0 16,-5-3 0-16,0-1 0 0,0-3 0 0,0-9 0 15,-5-3-9-15,5 0-2 0,-4-8 0 0,-1-3 0 16,1-5-8-16,0-4 0 0,-1-3 0 0,1-5-11 15,4-3 11-15,-5-4 16 0,5-8-4 0,0 0-1 16,0 0 5-16,0 0 0 0,0 0 1 0,5-12 0 0,-5-3 19 0,9-1 3 16,-5-7 1-16,5-1 0 0,4 1-29 0,5-5-11 15,-1 1 8-15,5 0-8 0,0 3 10 0,4-3-10 16,-4 4 12-16,5-1-12 0,3 9 8 0,-8 7-8 16,0 0 0-16,-4 8 0 0,-1 0 0 0,-4 8 0 15,-4 0 0-15,0 3 0 0,4 9 0 0,-4-1 0 16,4 1 0-16,-4 7 0 0,0 1-20 0,-1 3 3 15,1-4 0-15,-5 0 0 16,5 5-191-16,-4-1-37 0,3-4-8 0</inkml:trace>
          <inkml:trace contextRef="#ctx0" brushRef="#br0" timeOffset="339891.1271">27102 14289 1954 0,'9'-8'43'0,"-5"-3"9"0,1 3 1 0,-1-4 3 0,-4 4-45 0,4-3-11 0,-4 3 0 0,-4 0 0 16,0 0 96-16,-1-3 18 0,1 3 3 0,-5 0 1 16,0 0-54-16,0 4-12 0,-4-4-1 0,0 8-1 15,0-3-30-15,0 3-7 0,-5 0-1 0,5 3 0 16,-4 5 16-16,-5 4 4 0,0 4 0 0,0-1 0 15,-5 5-32-15,1 3 0 0,0 0 0 0,-1 5 0 0,1-1 0 16,4 0 0-16,0-3 0 0,5 3 0 16,-1 0 0-16,9-3 0 0,-4-1 0 0,4 1 0 15,5-5 0-15,4 1 0 0,-4-5 0 0,8-3 0 0,0 3 0 0,1-3 0 16,4-8 0-16,4 0 0 0,0 0 0 0,0-4 0 16,9-4 0-16,0 0 0 0,-5-4 0 0,10-3 0 15,-1-5 0-15,0 0 0 0,1-3 0 0,-1-1-13 16,5-7 1-16,4 0 0 0,-4-4 25 0,-1-1 6 15,1 1 1-15,0 0 0 0,-5-4-20 0,5 4 0 16,-9-1 8-16,0 9-8 0,0 0 0 0,-5 7 0 16,-4 4 0-16,-4 8 0 0,0 1 0 0,-9 3 0 15,0 0 8-15,-5 15-8 0,5 1 0 0,-8 7 0 16,-1-3 0-16,0 3-9 16,0 4-25-16,-4 5-5 0,0-1-1 0,0 0 0 15,0 0-169-15,0 0-35 0,-18 28-6 0,13-24-2 0</inkml:trace>
          <inkml:trace contextRef="#ctx0" brushRef="#br0" timeOffset="340272.7605">27585 14153 1670 0,'0'0'148'0,"8"-4"-118"0,6 4-30 0,3 0 0 15,-8 4 92-15,4 3 13 0,0 5 3 0,0 0 0 16,-4 3-25-16,0 5-5 0,0-1-1 0,-5 1 0 0,5 7-46 0,-5-3-10 16,1 3-1-16,-1 0-1 0,-4 1-2 0,4-1 0 15,-4-4 0-15,-4-3 0 0,4-1-6 16,-4 1-2-16,4-9 0 0,0 1 0 0,0 0-9 0,0-12 12 16,0 0-12-16,0 0 12 0,0 0 16 0,8 0 4 15,1-8 1-15,4 0 0 0,-4-3 7 0,4-1 2 16,5-4 0-16,-5-3 0 0,4-5-18 0,1 1-3 15,0-4-1-15,4 3 0 0,-1-3-6 0,6 4-2 16,-1-1 0-16,0 1 0 0,1-1-12 0,-1 1 0 16,5 7 0-16,0 1 0 0,-5 3 0 0,-9 4 0 15,1 0 0-15,-1 8 0 0,-8 4 9 0,0 4 3 16,0 4 0-16,-5 0 0 0,-4 3-24 0,0 5-4 16,-4-5 0-16,4 9-1 0,-9-5 27 0,0 5 6 0,0 3 0 0,-4-4 1 31,-4 5-109-31,-1 3-21 0,5-4-5 0,-4 4-1072 0</inkml:trace>
          <inkml:trace contextRef="#ctx0" brushRef="#br0" timeOffset="340906.0733">28769 14223 1324 0,'9'-24'59'0,"0"17"12"0,-1 3-57 0,-3-4-14 0,-5 8 0 0,0 0 0 0,4-8 146 0,-4 8 26 16,0 0 6-16,5-8 1 0,-5 1-95 0,0 7-20 16,0 0-3-16,-5-8-1 0,5 8-29 0,-9-8-7 15,5 4 0-15,-5 0-1 0,1 4-11 0,-1 0-3 16,0 4 0-16,-4 0 0 0,0 4-9 0,-1 3 8 15,-3 5-8-15,-1 0 8 0,1-1-8 0,-5 5 8 16,4-1-8-16,-4 5 8 0,5-5-8 0,-1 5 0 16,1-1 0-16,4-4 0 0,-1-3 0 0,6 0 8 15,-1-1-8-15,0 1 8 0,5-4-8 0,4-5 0 16,-5 1 9-16,5-8-9 0,0 0 11 0,5 8-3 16,-5-8 0-16,13 0 0 0,-4 0 5 0,-1-4 1 0,-8 4 0 0,14-4 0 15,-1-4 1-15,0-3 0 16,-4-1 0-16,4 0 0 0,0 1-3 0,0-1 0 0,0-4 0 15,5 1 0-15,-5-1-12 0,5 0 9 16,4-3-9-16,-5 3 8 0,5 1-8 0,-4-1 0 0,4 8 0 0,-5 1 0 16,5-1 0-16,-9 0 8 0,0 8-8 0,-4 0 8 15,4 8-8-15,-13-8-11 0,5 11 3 0,-1 1 0 16,0 4 8-16,-4 3 0 0,-4-3-9 0,0 7 9 16,-1-3 0-16,1 7 0 0,0 4 0 0,-10-3 0 15,6 3 0-15,-6 4 0 0,1-4 0 0,0 4 0 16,-9 0 0-16,5 0 15 0,-5-3-4 0,-5 3-1 15,1 0-10-15,4 0 12 0,-9-8-12 0,1 0 12 16,3-3-4-16,-3-1 0 0,-1-7 0 0,0-1 0 16,5-3 18-16,4-4 3 0,-4 0 1 0,4-8 0 15,4 0-10-15,5-4-1 0,4 0-1 0,0-4 0 16,5 0-3-16,-5 1-1 0,9-5 0 0,-4 0 0 0,4-3-5 16,0-5-1-16,9 1 0 0,4-5 0 15,0 5-24-15,5-1-4 0,-1-3-2 0,1 3 0 16,4 1-192-16,-1-1-38 0,23-23-8 15,-9 8-2-15</inkml:trace>
          <inkml:trace contextRef="#ctx0" brushRef="#br0" timeOffset="341131.462">29168 14320 2138 0,'0'0'47'0,"0"0"9"0,0 0 3 0,0 0 1 0,0 0-48 0,0 12-12 0,-4 0 0 0,0 3 0 16,-1 1 87-16,1 0 14 0,-5 3 3 0,5 1 1 16,-1-1-55-16,1 4-11 0,4-3-3 0,-4-1 0 15,4 1-12-15,0-1-4 0,0 1 0 0,0-4 0 16,0-9-10-16,0 5-2 0,0 4-8 0,0-5 12 31,-5 1-176-31,1-4-35 0,-14 4-7 0,18-12-2 0</inkml:trace>
          <inkml:trace contextRef="#ctx0" brushRef="#br0" timeOffset="341267.1037">29274 14012 2257 0,'13'-31'49'0,"-4"19"11"0,-1-7 1 0,6 3 3 0,-6 5-51 0,1-1-13 16,0 4 0-16,-9 8 0 15,0 0-42-15,0 0-11 0,0 0-3 0,0 0-579 16,4 8-116-16</inkml:trace>
          <inkml:trace contextRef="#ctx0" brushRef="#br0" timeOffset="341638.1084">29493 14164 1036 0,'0'0'92'0,"0"0"-73"0,0 0-19 0,13 4 0 15,-13-4 108-15,9 8 19 0,0 4 3 16,0-1 1-16,-5 5-19 0,5 4-3 0,-5-5-1 0,0 5 0 16,1-1-13-16,-5 5-3 0,4-5-1 0,1 1 0 15,-5-5-15-15,0 1-2 0,-5-1-1 0,5 1 0 16,0-4-39-16,0-1-8 0,-4-3-2 0,4-8 0 16,0 0-3-16,0 0-1 0,0 0 0 0,0 0 0 15,0 0 0-15,0 0 0 0,0 0 0 0,13-8 0 16,5 1-3-16,-5-1-1 0,0-8 0 0,4 4 0 15,1 1-7-15,4-5-1 0,0-3-8 0,0 3 12 16,0 0 1-16,0-3 0 0,0 3 0 0,0 5 0 16,-5-1-13-16,-4 4 0 0,0 4 0 0,-4 0 0 15,0 4 0-15,-9 0 0 0,9 8 0 0,-5 4 0 0,1 3 0 16,-5-3 0-16,0 4 0 0,0 3-10 0,-5 5-3 0,5-1-1 16,-4-3 0-16,-1 7 0 15,-3 0-99-15,3-3-20 0,-4 3-4 0,5 0-962 16</inkml:trace>
          <inkml:trace contextRef="#ctx0" brushRef="#br0" timeOffset="342699.2984">30300 14816 2120 0,'22'-8'94'0,"-13"4"19"0,0 0-90 0,0 0-23 0,-1 4 0 0,5-4 0 15,-4 4 93-15,4 4 15 0,-13-4 2 0,9 4 1 16,0 0-91-16,-9-4-20 0,0 0 0 0</inkml:trace>
        </inkml:traceGroup>
      </inkml:traceGroup>
      <inkml:traceGroup>
        <inkml:annotationXML>
          <emma:emma xmlns:emma="http://www.w3.org/2003/04/emma" version="1.0">
            <emma:interpretation id="{00520D03-AC51-43CE-B87A-CCE6D0319ACF}" emma:medium="tactile" emma:mode="ink">
              <msink:context xmlns:msink="http://schemas.microsoft.com/ink/2010/main" type="line" rotatedBoundingBox="4498,17032 29523,15665 29609,17240 4584,18607"/>
            </emma:interpretation>
          </emma:emma>
        </inkml:annotationXML>
        <inkml:traceGroup>
          <inkml:annotationXML>
            <emma:emma xmlns:emma="http://www.w3.org/2003/04/emma" version="1.0">
              <emma:interpretation id="{0844E52C-E64A-4A30-A358-22211CABBE86}" emma:medium="tactile" emma:mode="ink">
                <msink:context xmlns:msink="http://schemas.microsoft.com/ink/2010/main" type="inkWord" rotatedBoundingBox="4515,17348 6875,17219 6944,18478 4584,18607"/>
              </emma:interpretation>
              <emma:one-of disjunction-type="recognition" id="oneOf50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346193.5646">3288 17510 633 0,'0'0'56'0,"0"0"-44"0,4-7-12 0,-8-1 0 0,-5 0 124 0,9-4 22 16,4 5 5-16,1-5 1 0,-10 4-12 0,1-4-3 15,8-3 0-15,1 7 0 0,-5-4-34 0,0 12-7 16,0 0-2-16,0 0 0 0,9-8-43 0,-9 8-9 16,0 0-2-16,0 0 0 0,0 16-25 0,0 4-6 15,-9 3-1-15,0 4 0 0,0 1 0 0,5 7 0 16,8-4 0-16,-4 4 0 0,-8 0 8 0,3-8 0 15,14 5 1-15,-5-9 0 0,1 0-17 0,3 1 0 16,1-5 8-16,9-3-8 0,-1-8 0 0,-3-4 0 16,-14-4 0-16,13 0 0 0,9-4 0 0,-5-4 0 15,-4 0 0-15,0-4 0 0,5 1 15 0,0-9-4 16,-5 1-1-16,4-1 0 0,-8 1-10 0,4-5 0 16,5 1 0-16,-1 3 8 0,-17 1-8 0,9-5 0 15,0 1 9-15,4 0-9 0,-4-1 8 0,-5 5-8 16,5 7 10-16,-5-4-10 0,10 5 9 0,-14 11-9 0,0 0 8 0,0 0-8 15,13 8 0-15,0 3 0 0,-4 1 0 0,-1 4 0 16,-3 3 31-16,4 1 1 0,4 3 0 0,-5 0 0 16,-3 1-32-16,4-5 0 0,8 1 0 0,-8-5 0 15,0 5 0-15,0-5 0 0,-1 1 0 0,5-8 0 16,-4 4 0-16,4-9 0 0,-8 1 0 0,4 0 0 16,8-4 12-16,-4 0-3 0,-13 0-1 0,9-4 0 15,4 0-8-15,0-3 0 0,-4-1 0 0,0 0 0 16,-5-4 0-16,5 5 0 0,4-9 0 0,-4 4 0 15,-9 1 0-15,4-9 8 0,10 1-8 0,-1-1 12 16,-9-3-12-16,1-1 12 0,-1-3-12 0,9-4 12 16,0 0 4-16,-4-5 0 0,-13-3 1 0,8-3 0 15,14-5-17-15,-10 0 0 0,-8 0 0 0,0-4-9 0,9-3 9 16,0 3 0-16,4 0 0 0,-13 1 0 0,0-1 0 16,0 8 14-16,9 0-3 0,0 4-1 15,-9 8-10-15,0 0 0 0,8 4 0 0,-8 3 0 0,5 5 0 0,-5 7 0 16,0 0 0-16,0 12 0 0,0 0 0 0,0 0 0 15,0 0 0-15,0 8 0 0,0 8-12 0,0 11 12 16,-5 0-10-16,1 8 10 0,4 8 0 0,4 0 0 16,-4-4 13-16,0 4-4 0,0 4 1 0,0-4 0 15,9 0 0-15,-9 0 0 0,-4 3 6 0,4-3 2 16,0-4 0-16,4 4 0 0,1-4-10 0,-5 4-8 16,-5 0 12-16,5 4-12 0,9-8 0 0,-9 0 0 15,-4-4 0-15,-1 0 0 16,5-8-92-16,0 1-24 0,0-5-6 0,-4 0-622 0,-1-7-125 0</inkml:trace>
          <inkml:trace contextRef="#ctx0" brushRef="#br0" timeOffset="346293.4071">3731 17035 1324 0,'0'0'59'0,"0"0"12"15,0 0-57-15,0-8-14 0,4 0 0 0,1 0 0 0,-5 8 100 0,4-8 18 16,-4 8 3-16,13-3 1 0,0-5-41 0,1 0-8 16,-6 4-1-16,10 0-1 0,8 0-40 0,1 0-8 15,-5 0-2-15,-1 4 0 0,6 0-13 0,8 0-8 16,0 4 10-16,4-4-10 15,-3 0-33-15,12 0-13 0,4 0-2 0</inkml:trace>
          <inkml:trace contextRef="#ctx0" brushRef="#br0" timeOffset="345365.9144">2024 17062 115 0,'-17'4'0'0,"17"-4"10"15,0 0-10-15,-9 0 0 0,9 0 0 0,-9-8 0 16,9 8 284-16,0-12 54 0,0 5 11 0,9-5 3 15,-5-4-212-15,5 5-43 0,0-5-8 0,4 0-1 16,0 1-47-16,5-5-9 0,4 5-1 0,0-1-1 16,0 8-5-16,4-3-1 0,0-5 0 0,5 4 0 0,4 4-3 0,0 1-1 15,5-1 0-15,-1 4 0 0,5 0-12 0,0 4-8 16,0 0 8-16,0 8-8 0,0-4 0 0,-14 4 0 16,-8 3 0-16,0 1 0 0,-4 4 8 0,-5-1-8 15,4 1 10-15,-17 7-10 0,-4 1 15 0,-5-1-3 16,5 0-1-16,-9 5 0 0,-14 3-1 0,5-4 0 15,-4 4 0-15,0 1 0 0,-1-1-10 0,1 0 12 16,-5 0-12-16,1-4 12 0,3-7-12 0,1-1 0 16,-5-3 0-16,9-4 0 0,0-1 8 0,1-3-8 15,7 0 8-15,-3-4-8 0,4-4 0 0,4 0 0 16,9 0 8-16,0 0-8 0,0 0 0 0,0 0 0 16,0 0 0-16,9-4 0 0,4 0 0 0,0 4-9 15,5-4 9-15,-1 4-10 0,9 0 10 0,1 0-8 16,-1 4 8-16,5 4-8 0,4-4 8 0,0 8 0 0,-9-1 0 0,1 5-8 15,3 3 8-15,-3 1 0 0,-5-1 0 0,-9 5 0 16,-13-5 0-16,4 1 0 0,0-5 8 0,1 5-8 16,-18-1 30-16,4 5 2 0,-4-9 0 0,0 9 0 15,-1-1 9-15,-7 4 3 0,-1-3 0 0,-5-5 0 16,5 5-4-16,-8-1 0 0,-1-3 0 0,-4 3 0 16,0-3-12-16,-5 3-2 0,1-4-1 0,-5 1 0 15,4-1-12-15,-4-3-2 0,5-4-1 0,0-1 0 16,-1-3-10-16,1 0 10 0,8-4-10 0,0-4 10 15,5 4-10-15,8-4 0 0,-4-4-10 0,9-4 10 16,4 0-89-16,9-3-12 16,0-9-3-16,14-3-612 0,3-5-122 0</inkml:trace>
          <inkml:trace contextRef="#ctx0" brushRef="#br0" timeOffset="344458.5971">2002 17007 403 0,'0'0'36'0,"0"0"-36"0,5-4 0 0,-5 4 0 15,4-11 95-15,1 3 12 0,-1 0 2 0,0-4 1 16,1 1-28-16,-1-1-6 0,0 0 0 0,1 5-1 15,-1-5-9-15,1 4-2 0,-5-4 0 0,4 1 0 16,0-1 4-16,1 4 0 0,-5 0 0 0,0 8 0 0,9-7-11 0,-9 7-1 16,0 0-1-16,0 0 0 0,0 0-37 0,8 3-7 15,1 9-2-15,0 4 0 16,-5-1 7-16,1 9 0 0,-1-1 1 0,0 4 0 0,-4 9 15 0,0-1 2 16,-4 4 1-16,0 0 0 0,-1 7 3 15,-3-3 1-15,-1 0 0 0,0 0 0 0,5 0-6 0,-5 0-1 16,-4-4 0-16,4 4 0 0,0-8-13 0,0 0-3 15,1-4-1-15,-1-3 0 0,0-1-15 0,0-4 11 16,5-7-11-16,-1 3 10 0,-3-3-28 0,3 0-6 16,5-9 0-16,-4 5-1 15,4-4-134-15,0-8-26 0</inkml:trace>
        </inkml:traceGroup>
        <inkml:traceGroup>
          <inkml:annotationXML>
            <emma:emma xmlns:emma="http://www.w3.org/2003/04/emma" version="1.0">
              <emma:interpretation id="{222FE6FC-C7CA-48AB-BA9E-CA412172C470}" emma:medium="tactile" emma:mode="ink">
                <msink:context xmlns:msink="http://schemas.microsoft.com/ink/2010/main" type="inkWord" rotatedBoundingBox="8565,16810 9494,16759 9567,18102 8639,18153"/>
              </emma:interpretation>
              <emma:one-of disjunction-type="recognition" id="oneOf51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347917.4051">6293 17319 230 0,'-4'-15'20'0,"4"15"-20"0,0 0 0 0,0 0 0 0,-5-8 304 0,5 0 57 16,0 0 11-16,0 8 3 0,5-4-212 0,4-3-43 16,-1-5-8-16,5 4-1 0,-4 4-59 0,9-4-12 15,-1 1-3-15,5-1 0 0,0 4-24 0,5-4-5 16,3 4 0-16,5-4-8 16,0 5-37-16,1-1-15 0,3-4-2 0,1 4-840 0</inkml:trace>
          <inkml:trace contextRef="#ctx0" brushRef="#br0" timeOffset="347811.8499">6631 16898 1494 0,'0'0'66'0,"0"0"14"0,0 0-64 0,-4-8-16 0,4 1 0 0,0-1 0 16,0-4 85-16,0 4 15 0,4-3 2 0,0-1 1 15,1-4-31-15,-1 1-5 0,9-5-2 0,-4 5 0 16,0-5-17-16,0 1-3 0,-1-1-1 0,6 1 0 16,-1 7-35-16,-5-4-9 0,1-7 0 0,4 3 0 15,-8 9 8-15,4-9 0 0,-1 1 0 0,-3-5 0 0,-1 5-8 0,5-1 8 16,-9-3-8-16,0 3 8 0,4 1 2 0,-8-5 0 15,4 1 0-15,0 0 0 0,-4 3-10 0,-5-3 12 16,0-1-12-16,5 1 12 0,-5 3-4 0,4 5-8 16,1-5 12-16,-5 5-4 0,5-1-8 0,-1 4 0 15,1 1 0-15,0 7 0 0,4 4 0 0,0 0 0 16,-5-8 0-16,5 8 0 0,0 0 0 0,0 0 0 16,-8 8 0-16,-6 4 0 0,6-1 0 0,-1 9 0 15,0-1 0-15,0 1 0 0,-4 7 9 0,4 0 0 16,5 8 0-16,-5 1 0 0,5 3 8 0,-1 3 2 15,1 5 0-15,4 4 0 0,0 0-8 0,0-1-2 16,0 1 0-16,0 4 0 0,-4-1 15 0,4-3 4 16,0-4 0-16,0 0 0 0,0 3-16 0,-5-7-4 0,5 4 0 0,-4-4 0 15,-1-4 10-15,1 0 2 16,0 0 0-16,-1-4 0 0,-3 0-32 0,3-4-7 0,-4 4-1 0,5-7 0 31,0-1-142-31,-1 0-29 0,-4-7-5 0,5-1-2 0</inkml:trace>
          <inkml:trace contextRef="#ctx0" brushRef="#br0" timeOffset="347085.1476">5911 17124 1155 0,'0'0'51'0,"0"0"11"0,5-7-50 16,-1-1-12-16,1-4 0 0,-1 4 0 0,0-3 124 0,1 3 21 0,-5-4 5 0,0 4 1 15,0 8-35-15,4-8-8 0,-4 8 0 0,0-3-1 16,-4-5-26-16,4 8-5 0,0 0 0 0,0 0-1 15,0 0-33-15,0 0-6 0,-5 15-2 0,5 1 0 16,-4 7-20-16,4 1-4 0,-4-1-1 0,4 4 0 16,-5 1 8-16,1-5 2 0,-1 4 0 0,5-3 0 15,0-1-6-15,0 1-1 0,0-5 0 0,0 1 0 16,5-1-12-16,-5-3 0 0,9-5 8 0,-5 5-8 16,0-4-19-16,5-4-6 0,0 3-2 0,-9-11-735 15,9 8-147-15</inkml:trace>
          <inkml:trace contextRef="#ctx0" brushRef="#br0" timeOffset="347201.84">6061 16746 1728 0,'-9'-19'153'0,"9"7"-122"0,-5 0-31 15,5 0 0 1,0 5-33-16,0 7-13 0,5-12-2 0,-5 12-435 0,0 0-86 0</inkml:trace>
        </inkml:traceGroup>
        <inkml:traceGroup>
          <inkml:annotationXML>
            <emma:emma xmlns:emma="http://www.w3.org/2003/04/emma" version="1.0">
              <emma:interpretation id="{A15DE92D-9D7E-4CA0-9B24-08F4757197F5}" emma:medium="tactile" emma:mode="ink">
                <msink:context xmlns:msink="http://schemas.microsoft.com/ink/2010/main" type="inkWord" rotatedBoundingBox="11144,17011 12064,16961 12124,18055 11204,18105"/>
              </emma:interpretation>
              <emma:one-of disjunction-type="recognition" id="oneOf52">
                <emma:interpretation id="interp64" emma:lang="" emma:confidence="1">
                  <emma:literal/>
                </emma:interpretation>
              </emma:one-of>
            </emma:emma>
          </inkml:annotationXML>
          <inkml:trace contextRef="#ctx0" brushRef="#br0" timeOffset="349357.5903">9176 16633 748 0,'0'0'67'0,"4"-8"-54"15,0-4-13-15,1 1 0 0,-1-5 100 0,1 1 16 16,-1 3 4-16,-4-4 1 0,4 1 14 0,1-1 2 0,-5 0 1 0,4 5 0 16,-8-1-34-16,4 0-6 15,0 1-2-15,-5-1 0 0,1 4-44 0,0 0-8 0,-1 1-3 0,-4-1 0 16,5 4 2-16,-9-4 0 0,4 4 0 0,-4 0 0 16,4 0-13-16,-4 0-2 0,-5 1-1 0,5 3 0 15,-4 0-12-15,-1 0-3 0,1 0 0 0,-1 3 0 16,-4 1-12-16,5 4 11 0,-5-4-11 0,4 4 10 15,-4 0-10-15,0 3 0 0,-4-3 0 16,4 8 0-16,-4-1 10 0,4 1-10 0,-5 0 12 0,1 7-12 16,0-4 0-16,-1 5 0 0,1-1 0 0,0 1 0 15,4 7 0-15,0 0 0 0,-4 4 0 0,8 0 0 16,0 0 0-16,1 0 0 0,4 1 0 0,0-1 0 16,-1 0 8-16,10 4-8 0,-5 0 0 0,5-4 0 15,4 0 12-15,0 0-4 0,4 0 0 0,1 0-8 16,3 0 12-16,1-3-12 0,0-1 12 0,4 0-12 15,0 0 12-15,5-4-12 0,-1-3 12 0,5-1-12 0,0-3 10 16,5-1-10-16,-1-3 8 0,0-4-8 0,1-5 14 16,-1-3-2-16,5 4-1 0,-1-8 0 0,1-4-11 0,-5 0 0 15,5 0 0-15,-5-7 8 0,1 3-8 0,-5-4 12 16,-5 0-12-16,1 1 12 0,-5-5-12 0,0 4 10 16,0-7-10-16,-4 3 10 0,0-3-10 0,0-1 12 15,-5 9-12-15,0-9 12 0,-4 1-12 0,0 3 8 16,0 0-8-16,-4 1 8 0,0-1-8 0,-1 1 8 15,-4 3-8-15,1-4 8 0,-6 5-8 0,6-5 0 16,-6 4 0-16,1 1 0 0,-4 3 0 0,4-4 0 16,-5 4 0-16,5 1 0 0,0 3-10 0,-5-4 10 15,5 0 0-15,0 4-9 0,0 0 9 0,4 4 0 16,-4-4 0-16,4 4 0 0,0-4 0 0,0 4 0 0,9 0 0 0,-4 0 0 16,-5 0 0-16,9 0 0 0,0 0 0 0,0 0-8 15,0 0 8-15,0 0 0 0,0 0-9 0,13 4 9 16,1 4 0-16,3-4 0 0,1-4 0 0,8 0 0 15,5-4 0-15,4 4 0 0,0-4 0 0,4 0 0 16,1-3-11-16,8-1-1 0,0 0 0 0,1 0 0 31,8 0-177-31,-5 1-36 0,10-1-7 0</inkml:trace>
        </inkml:traceGroup>
        <inkml:traceGroup>
          <inkml:annotationXML>
            <emma:emma xmlns:emma="http://www.w3.org/2003/04/emma" version="1.0">
              <emma:interpretation id="{EBB20CEE-B770-4883-AC6B-3D232382CC7A}" emma:medium="tactile" emma:mode="ink">
                <msink:context xmlns:msink="http://schemas.microsoft.com/ink/2010/main" type="inkWord" rotatedBoundingBox="13466,16739 14268,16696 14324,17727 13523,17771"/>
              </emma:interpretation>
              <emma:one-of disjunction-type="recognition" id="oneOf53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350220.8552">10917 16758 1177 0,'-8'-16'52'0,"3"8"11"0,5 1-51 0,-4-1-12 16,4 0 0-16,0 8 0 0,-9-12 112 0,9 12 19 15,0 0 4-15,0 0 1 0,0 0-65 0,0 0-13 16,0 0-2-16,0 12-1 0,-4 7-27 0,-1 5-4 16,1 3-2-16,-5 4 0 0,5 1 14 0,-5 3 2 15,0 0 1-15,0-4 0 0,5 4 7 0,0-8 2 16,-5 5 0-16,4-5 0 0,-3-4-32 0,3-3-7 15,10-5-1-15,-5 1 0 0,0-4-8 0,0-5 0 16,0-7 9-16,8 4-9 0,6 0 8 0,-6-4-8 16,6 0 8-16,-1-4-8 0,4-3 14 0,1-1-2 15,-1 0 0-15,1-4 0 0,4 1-12 0,-5-5 9 16,1 0-9-16,-1-3 8 0,5-1-8 0,-4 1 8 16,4-5-8-16,-5 1 8 0,1-4-8 0,0-1 0 0,-1-3 9 15,5 8-9-15,-4-4 0 0,4 3 9 0,-1 1-9 0,1 3 0 16,5 1 9-16,-5-1-9 0,0 9 0 0,0-1 9 15,4 4-9-15,-4 0 12 0,0 4-12 0,0 4 12 16,0 4-12-16,4 8 12 0,-9-4-12 0,1 3 12 16,0 9-12-16,3-4 12 0,-7 3-12 0,-6 1 12 15,1-1 4-15,-4 1 0 0,-1-1 1 0,-4-3 0 16,0 3 6-16,-9-3 1 0,0-1 0 0,-4-3 0 16,-4 4 4-16,-1-5 0 0,-4 1 1 0,0 0 0 15,0-4-5-15,0-1-2 0,-4 1 0 0,0-4 0 16,-1 0-10-16,6 0-3 0,-1-4 0 0,4 0 0 15,-4 0-9-15,9 0 0 0,0-4 0 0,0 0 0 16,4-8-148-16,-4 5-31 0,4-1-6 16</inkml:trace>
          <inkml:trace contextRef="#ctx0" brushRef="#br0" timeOffset="350222.8537">11260 16134 1728 0,'0'-4'153'15,"-5"-4"-122"-15,1 0-31 0,4 8 0 0,0 0 81 0,0 0 11 16,0 0 1-16,9-4 1 16,4 4-161-16,0 4-32 0,0 0-6 0,-4 4-2 0</inkml:trace>
        </inkml:traceGroup>
        <inkml:traceGroup>
          <inkml:annotationXML>
            <emma:emma xmlns:emma="http://www.w3.org/2003/04/emma" version="1.0">
              <emma:interpretation id="{D45CEB3D-31F5-4B09-B1CD-D16A316D1A4D}" emma:medium="tactile" emma:mode="ink">
                <msink:context xmlns:msink="http://schemas.microsoft.com/ink/2010/main" type="inkWord" rotatedBoundingBox="16074,16695 21946,16375 22006,17470 16134,17791"/>
              </emma:interpretation>
              <emma:one-of disjunction-type="recognition" id="oneOf54">
                <emma:interpretation id="interp66" emma:lang="" emma:confidence="1">
                  <emma:literal/>
                </emma:interpretation>
              </emma:one-of>
            </emma:emma>
          </inkml:annotationXML>
          <inkml:trace contextRef="#ctx0" brushRef="#br0" timeOffset="351607.1015">14844 16586 2253 0,'4'-8'49'0,"5"1"11"0,0-5 1 0,4 8 3 0,-4-4-51 0,0 4-13 16,-1 0 0-16,6 0 0 0,-6 8 55 0,1 0 8 16,0 8 1-16,0 0 1 0,-1 7-44 0,-3-3-9 0,4 3-1 0,-1 1-1 15,1-1-10-15,-5 5 12 0,5-1-12 0,-4 0 12 16,-1-3-2-16,-4-1 0 0,4-3 0 0,-4 0 0 15,0-5 6-15,0 1 0 0,0-12 1 0,0 12 0 16,0-12 3-16,-4 8 1 0,4-8 0 0,0 0 0 16,0 0-13-16,0 0-8 0,-9 0 8 0,0-4-8 15,5 0 11-15,4-8-3 0,-4 4 0 0,4-7 0 16,0-1-8-16,0-3 10 0,4-5-10 0,0 1 10 16,5-1-10-16,-4 1 0 0,8-4 0 0,0 3 0 15,0-3 0-15,0 4 8 0,5-1-8 0,-1 5 0 16,-3 7 10-16,3-4-10 0,-4 9 12 0,0 3-12 15,1 0 0-15,-6 4 0 0,6 4 0 0,-1 3 0 16,-5 5 0-16,-3 4-9 0,4 7 9 0,-1-3 0 16,-8 3 0-16,5 4 0 0,-1-3 0 0,-4 7 0 15,5 0-15-15,-5 0 3 0,0 1 0 0,0-1 0 16,0-4-167-16,4 4-33 0,0-7-6 0,1-9-2 0</inkml:trace>
          <inkml:trace contextRef="#ctx0" brushRef="#br0" timeOffset="352079.8422">15476 16598 1850 0,'13'-20'82'0,"-13"20"17"0,0 0-79 0,9-7-20 16,-1 3 0-16,1 0 0 0,0 0 101 0,-5 8 17 0,5 0 3 0,0-4 1 15,4 7-49-15,0-3-9 0,-4 4-3 0,4 0 0 16,-4 4-28-16,4-1-5 0,-9 1-2 0,5 0 0 15,0 3-14-15,-5 1-2 0,1-4-1 0,-1 3 0 16,-4 1-1-16,0-1-8 0,-4-3 12 0,4 0-4 16,-5 0 7-16,1-5 1 0,4 1 0 0,0-8 0 15,0 0-16-15,0 0-16 0,0 0 3 0,0 12 1 16,0-12 12-16,0 0 0 0,0 0 0 0,0 0 0 16,9 0 0-16,0-4 0 0,-5 0 0 0,0-4 0 15,5-3 14-15,-4-1-4 0,-1 0-1 0,5-3 0 16,-9-1-9-16,4 0 0 0,-4 1 0 0,4 3 8 15,1 0-8-15,-1 1 12 0,1-1-12 0,-5 12 12 16,4-8-12-16,-4 8-11 0,9-12 3 0,-9 12 0 16,13 0-45-16,0 0-9 0,0 4-2 0,-4 4-703 15,4 0-141-15</inkml:trace>
          <inkml:trace contextRef="#ctx0" brushRef="#br0" timeOffset="350845.1835">13927 16387 691 0,'4'-15'61'0,"-4"7"-49"0,5-4-12 0,-5 0 0 16,0-3 153-16,0 3 28 0,0 0 6 0,0 1 1 16,-5-1-40-16,1 0-8 0,0 5-2 0,-1-5 0 15,-4 8-52-15,1 0-10 0,-1-4-3 0,0 8 0 16,-4 0-35-16,-5 4-7 0,1 0-2 0,-5 4 0 16,-4 4-12-16,-1 3-2 0,-3 1-1 0,-6 3 0 15,1 9 12-15,0-1 2 0,0 4 1 0,0 4 0 16,4 0 7-16,1 0 0 0,8 4 1 0,0-4 0 15,4 4-14-15,5 0-3 0,4 0-1 0,1-3 0 16,3-1-19-16,5 0 10 0,5-4-10 0,3 0 8 16,5-4-8-16,1 1 0 0,-1-5 0 0,4 1 0 15,5-1-69-15,5-4-16 0,-1 1-3 16,9-4-630-16,0-1-126 0</inkml:trace>
          <inkml:trace contextRef="#ctx0" brushRef="#br0" timeOffset="351194.3415">14300 16840 1609 0,'-13'-24'71'0,"13"16"15"0,-5-3-69 0,1 3-17 16,0-4 0-16,-5 8 0 0,4 0 119 0,-3 1 20 15,-1 3 4-15,-4 0 1 0,0 3-73 0,-1 1-15 16,1 8-2-16,-4 0-1 0,4 3-33 0,-5 1-6 0,5 3-2 0,0 1 0 16,-1 3 17-16,1-3 3 15,0-5 1-15,4 1 0 0,1 4-17 0,3-5-4 0,1-3-1 0,4 0 0 16,4-1-11-16,1 1 0 0,3-4 0 0,6 0 0 15,-6-5 0-15,10 1 0 0,-1-4 8 0,5 0-8 16,0-4 0-16,5 1 0 0,-5-5 0 0,4 0 0 16,-9 0-11-16,5 0 11 0,0-3-8 0,-4 3 8 15,-5-4 0-15,0 0 0 0,0-3 0 0,-4 3 0 16,0-3 0-16,-5-5 11 0,1 1-11 0,-5-1 12 16,0 1 10-16,0-1 2 0,-5 1 1 0,1-5 0 15,-5 5 2-15,0-1 0 0,1 1 0 0,-1 3 0 16,0 0-14-16,0 5-2 0,0-5-1 0,1 8 0 15,-1 1-10-15,0 3-11 0,0 4 3 0,9 0 0 16,-4 4-113-16,-5 3-23 16,0 9-4-16,5 0-914 0</inkml:trace>
          <inkml:trace contextRef="#ctx0" brushRef="#br0" timeOffset="352641.5372">15585 16676 518 0,'0'0'46'0,"5"-8"-37"0,4 0-9 0,-1 0 0 16,1-3 152-16,0 3 29 0,4-4 6 0,0 4 1 16,0-3-60-16,1 3-12 0,-1-4-3 0,0 4 0 15,0 1-30-15,0 3-7 0,-4 0 0 0,4 0-1 16,-4 0-37-16,-9 4-7 0,0 0-2 0,9 0 0 16,4 0-21-16,-4 4-8 0,-1 4 0 0,1 0 0 31,0-1-16-31,4 5-10 0,0-4-2 0</inkml:trace>
          <inkml:trace contextRef="#ctx0" brushRef="#br0" timeOffset="353014.5972">16243 16652 1036 0,'0'0'92'0,"5"0"-73"0,-1-3-19 0,9-1 0 0,1 0 145 0,-1-4 26 16,0 0 5-16,4 4 0 0,1 0-73 0,4-3-15 16,-5-1-4-16,1-4 0 0,0 0-44 0,-1 5-10 15,-4-1-2-15,5 0 0 0,-5-4-4 0,0 1-2 16,0-1 0-16,0 0 0 0,-8 0 10 0,4 5 3 16,-1-5 0-16,-3 0 0 0,-1 1 2 0,-4 3 1 15,0-4 0-15,0 12 0 0,0-8-6 0,0 8 0 16,-4-4-1-16,4 4 0 0,-5-4-15 0,-3 1-4 15,-6 3 0-15,-3 3 0 0,4 1-12 0,-5 4 0 0,-8 0 8 0,4 0-8 16,-4 3 0-16,-5 1 0 0,5 4 8 0,4-1-8 16,-5 1 0-16,10 0 0 0,-1 3 0 0,9-3 0 15,-4 3 0-15,9 1 0 0,0-1 0 0,8 1 0 16,5-5-24-16,4 5 0 0,4-5-1 0,5 1-725 16,5 0-145-16</inkml:trace>
          <inkml:trace contextRef="#ctx0" brushRef="#br0" timeOffset="353230.7101">17095 16535 1324 0,'-9'-15'59'0,"9"15"12"16,-5-8-57-16,5-4-14 0,0 5 0 0,-4-5 0 16,-5 4 140-16,1 0 24 0,8 8 6 0,-9-4 1 0,-9 0-55 0,5 4-10 15,0 4-2-15,0 0-1 0,-5 8-28 0,-4 0-6 16,0-1-1-16,5 5 0 0,8 3-22 0,-4 1-5 15,-9-1-1-15,4 5 0 0,10-5-13 0,-1 5-3 16,-4-1-1-16,4 4 0 0,0-7-15 0,5 3-8 16,8-3 8-16,-4-5-8 0,-4 1 0 0,4 0-16 15,17-5 2-15,-4 1 1 16,-4 0-113-16,9-4-22 0,-1-1-5 0,10-3-915 0</inkml:trace>
          <inkml:trace contextRef="#ctx0" brushRef="#br0" timeOffset="353584.7493">17231 16387 1645 0,'13'-4'72'0,"-13"4"16"0,9-7-70 0,4 3-18 0,13-4 0 0,0 0 0 15,-4 0 88-15,13-3 15 0,9-1 2 0,0 4 1 16,4-4-28-16,1 5-6 0,-5-5 0 0,-1 4-1 15,1 0-45-15,-4 0-9 0,-5 5-1 0,0-5-1 16,4 4-15-16,-8 4-10 0,0 0 2 0,-5 0 0 16,-4 0-159-16,-4 0-31 0</inkml:trace>
          <inkml:trace contextRef="#ctx0" brushRef="#br0" timeOffset="353690.4999">17744 15908 1555 0,'-9'-24'138'0,"14"16"-110"16,-1-3-28-16,9 3 0 0,-4 4 58 0,-9 4 6 16,0 0 2-16,0 0 0 0,9 0 28 0,-5 8 6 15,-4 4 0-15,0 7 1 0,-4 8-22 0,-1 5-5 16,1 7-1-16,-9 3 0 0,-5 1-5 0,5 4 0 16,0 4-1-16,-5-4 0 0,-8-1-25 0,0 5-5 15,8 0-1-15,-4 3 0 0,0-3-24 0,0 0-4 16,5-1-8-16,4 1 11 15,4 0-95-15,0-4-18 0,-4-1-4 0,8-7-662 0,5-3-133 0</inkml:trace>
          <inkml:trace contextRef="#ctx0" brushRef="#br0" timeOffset="354051.2123">17946 16808 1209 0,'26'-7'53'0,"-13"3"12"0,9 4-52 0,-4-8-13 0,4 4 0 0,4-4 0 15,13-3 140-15,-12-5 24 0,-10 4 6 0,5-7 1 16,9 7-59-16,-5-7-12 0,-4 3-3 0,0-4 0 16,-4 1-44-16,-1-1-9 0,1 1-1 0,-5-1-1 15,-4-3-11-15,-5 7-3 0,5-3 0 0,-5-1 0 16,1 5 18-16,-5-1 3 0,0 5 1 0,0-1 0 0,0 4-20 15,-5 0-4-15,-3 0-1 0,-1 5 0 0,9 3-7 0,-13-4-2 16,-1 4 0-16,-8 7 0 0,5 1-16 0,-5 4 0 16,0 0 0-16,-4 7 0 0,-9 1 0 0,8 3 0 15,5 0 0-15,5 5 0 0,-5-1 0 0,9 4-16 16,0-3 4-16,4-1 0 16,9 0-111-16,0 0-21 0,4-7-5 0,9-1-564 15,14-7-113-15</inkml:trace>
          <inkml:trace contextRef="#ctx0" brushRef="#br0" timeOffset="354779.6392">18959 16481 460 0,'9'-12'41'0,"4"4"-33"0,0-3-8 0,-4-1 0 16,0-4 285-16,-5 5 55 0,-4 3 12 0,0-4 1 15,0 4-150-15,-4 1-31 0,-1 3-5 0,-3-4-2 16,-1 4-77-16,-4 4-16 0,0 4-4 0,-1 0 0 15,-3 4-49-15,-1 7-11 0,-4-3-8 0,0 7 12 16,1 5 3-16,-6 3 1 0,1 0 0 0,4 5 0 16,0-5-16-16,0 4 0 0,5 4 0 0,-1-4 0 15,5 1 0-15,4-1 0 0,5-8 8 0,-1-3-8 16,5-1 0-16,0 1 8 0,5-5-8 0,-1-7 0 16,5 4 16-16,0-8-2 0,4 0-1 0,0-1 0 15,0-3-13-15,5-3-10 0,-5-1 2 0,0-4 0 16,0-4 8-16,0 0 9 0,0-3-1 0,1-1-8 15,-1-7 19-15,0-1-3 0,0-3-1 0,0 0 0 16,0-4 1-16,5-8 1 0,-5 0 0 0,9-8 0 0,-4 0 11 0,-1-4 3 16,5-7 0-16,0-1 0 0,0 1-31 0,0-8 0 15,4-1-11-15,-4 5 11 0,0 3 0 0,0 9 0 16,-4 7 14-16,-1 8-4 0,-4 11-10 0,-4 5 0 16,-5 3 0-16,5 8 0 0,-9 8 8 0,0 0 0 15,0 8 0-15,-4 12 0 0,-1 3-8 0,-3 4 0 16,-1 9 0-16,-4-1 0 0,0 8 0 0,4 3 8 15,-4-3-8-15,-5 4 8 0,-4 0-8 0,9 0 12 16,-5-1-12-16,1 5 12 0,-1-8-12 0,5 0 0 16,0 4 0-16,0-8 0 0,4 4 0 0,0-4-17 0,5 3 2 15,0-3 1 1,4 0-26-16,0-3-4 0,4-5-2 0,0 4 0 16,5-4-132-16,0 0-26 0,0-3-6 0</inkml:trace>
        </inkml:traceGroup>
        <inkml:traceGroup>
          <inkml:annotationXML>
            <emma:emma xmlns:emma="http://www.w3.org/2003/04/emma" version="1.0">
              <emma:interpretation id="{917A6D62-7375-498E-992D-A222A1D9C549}" emma:medium="tactile" emma:mode="ink">
                <msink:context xmlns:msink="http://schemas.microsoft.com/ink/2010/main" type="inkWord" rotatedBoundingBox="23687,16070 27369,15869 27447,17304 23765,17505"/>
              </emma:interpretation>
              <emma:one-of disjunction-type="recognition" id="oneOf55">
                <emma:interpretation id="interp67" emma:lang="" emma:confidence="1">
                  <emma:literal/>
                </emma:interpretation>
              </emma:one-of>
            </emma:emma>
          </inkml:annotationXML>
          <inkml:trace contextRef="#ctx0" brushRef="#br0" timeOffset="377079.4098">21004 16083 633 0,'0'0'56'0,"0"0"-44"16,0-8-12-16,0 8 0 0,0-8 116 0,0-3 22 16,0 3 4-16,4 0 1 0,-4 0-35 0,4 1-6 15,1-1-2-15,-1-4 0 0,1 0-40 0,3 5-8 16,1-1-1-16,0 0-1 0,-5-4-6 0,5 5-2 16,0-1 0-16,0-4 0 0,-5 4-8 0,5 0-2 15,0 1 0-15,-1-1 0 0,-3 0-11 0,-5 8-2 16,9-8-1-16,-9 8 0 0,8-4-18 0,-8 4 10 15,9-4-10-15,-9 4 8 0,9-7 0 0,-9 7-8 16,0 0 12-16,9-4-4 0,-9 4 1 0,8 0 0 16,1-4 0-16,-9 4 0 0,13 4-9 0,-4 4 0 15,-9-8 9-15,9 7-9 0,0 1 8 0,-5 8-8 0,5-5 10 16,-9 9-10-16,4 3 14 0,-4 5-3 16,0 3-1-16,0 0 0 0,-4 8 14 0,4 4 4 0,-9 0 0 15,5-4 0-15,-1 4-16 0,1 0-4 16,-5-4 0-16,5-4 0 0,-1 0-8 0,1-4 0 0,-5-4 0 15,5 1 0-15,4-5 0 0,0-4 0 0,-5-3 0 0,1 0 8 16,4-5 6-16,-4 1 1 0,4-4 0 0,0-8 0 16,0 0 5-16,0 0 2 0,0 0 0 0,0 0 0 15,0 0 6-15,0 0 0 0,0 0 1 0,0 0 0 16,0 0-7-16,4-12-2 0,-4 0 0 0,4-3 0 16,1-5-12-16,-1 1-8 0,5-5 10 0,-5 5-10 15,9-8 0-15,-4-1 0 0,4 1 0 0,1-4 0 16,-1 4 0-16,4-9 0 0,1 1 0 0,-1 0 0 15,5 0 0-15,0 0 0 0,-4-4 0 0,8 8-10 0,0 0 10 16,1 7-8-16,-5 1 8 0,0 3-8 16,-5 5 8-16,1-1-8 0,-5 5 8 0,4 7-8 0,-8 0 8 15,4 4 0-15,1-4 0 0,-6 4 0 0,1 4 0 16,0 4 0-16,0 3 0 0,4 5-8 0,-4-1 8 0,-1 5 0 16,-3 3 0-16,-1 1 0 0,1 7 0 0,-1 0 0 15,-4 0 0-15,0-3 0 0,0 3 8 0,-4 4 8 16,-1-4 0-16,1-4 1 0,4 1 6 0,-5-1 1 15,5 4 0-15,-4-7 0 0,4-1-24 0,0 0 0 16,-4-3 0-16,-1-1 8 16,5 1-28-16,0-5-6 0,5 5-1 0,-1-1-761 15,5-3-152-15</inkml:trace>
          <inkml:trace contextRef="#ctx0" brushRef="#br0" timeOffset="363890.1276">21232 16079 518 0,'0'0'23'0,"0"0"5"0,0 0-28 0,4-4 0 16,-4 4 0-16,0 0 0 0,5-8 99 0,-5 8 14 15,0 0 3-15,8-3 1 0,-3-5-53 0,-5 8-10 16,0 0-2-16,0 0-1 0,0 0 5 0,0 0 2 15,4-4 0-15,-4 4 0 0,0 0-7 0,0 0-2 0,0 0 0 0,0 0 0 16,0-8-13-16,0 8-4 0,0 0 0 16,0 0 0-16,0 0-12 0,0 0-4 0,0 0 0 0,0 0 0 15,0 0 20-15,0 0 3 0,0 0 1 0,0 0 0 16,0 0-20-16,0 0-3 0,0 0-1 0,0 0 0 16,0 0 3-16,0 0 0 0,0 0 0 0,0 0 0 15,0 0-11-15,0 0-8 0,-4-8 9 0,4 8-9 16,0 0 9-16,0 0-9 0,0 0 8 0,0 0-8 15,0 0 8-15,0 0-8 0,-5-8 0 0,5 8 8 16,0 0 1-16,0 0 0 0,0 0 0 0,0 0 0 16,-4 0 0-16,4 0 0 0,0 0 0 0,0 0 0 15,0 0-9-15,0 0 0 0,0 0 9 0,0 0-9 16,0 0 0-16,0 0 0 0,0 0 0 0,0 0 0 0,-9-3 0 0,9 3 8 16,-4-4-8-16,4 4 0 15,0 0 0-15,0 0 8 0,0 0-8 0,0 0 0 0,-9-4 0 0,9 4 0 16,0 0 0-16,0 0 0 0,0 0 0 0,0 0 0 15,0 0 0-15,0 0 0 0,0 0 0 0,-4 0 0 16,4 0 0-16,0 0 0 0,0 0 0 0,0 0 0 16,0 0 0-16,0 0 0 0,0 0 0 0,0 0 0 15,0 0 0-15,0 0 0 0,0 0 0 0,0 0 0 16,0 0 0-16,0 0 0 0,0 0 0 0,0 0 0 16,0 0 0-16,0 0 0 0,0 0 0 0,0 0 8 15,0 0-8-15,0 0 0 0,0 0 0 0,0 0 0 16,0 0 0-16,0 0 0 0,0 0 0 0,0 0 0 15,0 0 0-15,0 0 0 0,0 0 0 0,0 0 0 16,0 0 0-16,0 0 8 0,-9 4-8 0,9-4 9 16,0 0-9-16,0 0 10 0,0 0-10 0,0 0 12 0,0 0-12 0,0 0 12 15,0 0-12-15,0 0 10 0,0 0-10 0,0 0 10 16,0 0-10-16,0 0 10 0,0 0-10 0,0 0 10 16,0 0-2-16,0 0-8 0,0 0 12 0,0 0-4 15,0 0-8-15,0 0 0 0,0 0 9 0,0 0-9 16,0 0 0-16,0 0 0 0,0 0 0 0,0 0 0 15,0 0 0-15,0 0 0 0,0 0 0 0,0 0 0 16,0 0 0-16,0 0 8 0,0 0-8 0,0 0 0 16,0 0 0-16,0 0 0 0,0 0 0 0,0 0 0 15,0 0 0-15,0 0 0 0,0 0 0 0,-5 0 0 16,5 0 0-16,0 0 0 0,0 0 0 0,-8 7-8 16,-1-3-16-16,9-4-2 0,-9 4-1 15,5 4-609-15,-5 0-121 0</inkml:trace>
          <inkml:trace contextRef="#ctx0" brushRef="#br0" timeOffset="378312.225">22136 16247 748 0,'0'0'67'0,"0"0"-54"0,0 0-13 0,0 0 0 0,0 0 104 0,8 4 17 16,1-4 4-16,-9 0 1 0,0 0-22 0,13-4-4 16,0 0 0-16,5 0-1 0,-5 0-25 0,5-4-5 15,-5 1-1-15,9-1 0 0,-5-4-4 0,5 0-2 16,0-3 0-16,-4 3 0 0,-1-7-14 0,5 3-2 15,-4 0-1-15,-1 1 0 0,-3-5-16 0,3 5-3 16,-4-5-1-16,0 1 0 0,1-1-11 0,-6-3-2 16,1 3-1-16,4-3 0 0,-8 0-1 0,3-1 0 15,1-3 0-15,0 0 0 0,4-1-10 0,-4 1 12 16,0 0-12-16,-5-1 12 0,5 1-12 0,-5 0 0 0,1-1 0 16,-1 5 8-16,0 0-8 0,1 3 0 15,-1-3 0-15,1 3 0 0,-5 1 0 0,0 3 0 0,0-3 0 16,0-1 0-16,0 8 0 0,0 1 0 0,0-1 0 15,-5 4 0-15,1 0 0 0,4 1 0 0,0-1 0 0,0 8 0 16,0 0-8-16,0 0 8 0,-9-4 0 0,5 0 0 16,4 4 0-16,0 0 0 0,-9-4 0 0,9 4 0 15,-9 0 0-15,0 0 0 0,9 0 0 0,-8 4 0 16,3 0-12-16,5-4 12 0,-13 0-12 0,13 0 12 16,-4 4 0-16,4-4 0 0,-9 4 0 0,9-4 0 15,-9 4 0-15,9-4 0 0,0 0 0 0,-9 4 0 16,1-1 0-16,3 1 8 0,-4 4-8 0,9-8 0 15,-4 4 0-15,0 4 0 0,-5-4 8 0,4 7-8 16,-3 1 0-16,3 0 10 0,1 7-10 0,-1 9 10 16,1-1 14-16,0 8 4 0,4 4 0 0,-5 4 0 0,1 8-7 0,4-1-1 15,0 5 0-15,-4 0 0 0,4-5 0 0,0 5-1 16,-5-1 0-16,5-3 0 0,-4-4-5 0,-1-4-1 16,1 0 0-16,0 0 0 0,-1-4-4 0,1-4-1 15,-1-4 0-15,1 4 0 0,-5-4-8 0,9-4 8 16,0-3-8-16,0-1 8 15,0 1-113-15,5-9-23 0,8-3-5 0,0-8-1 16,5 0-27-16,-1-8-6 0,9 0-1 0,1-4-657 0</inkml:trace>
          <inkml:trace contextRef="#ctx0" brushRef="#br0" timeOffset="378577.5259">22908 16122 748 0,'0'0'33'0,"0"0"7"0,0 0-32 0,0 0-8 0,0 0 0 0,0 0 0 16,0 0 220-16,0 0 41 0,0-4 9 0,0 4 2 16,0 0-126-16,0 0-25 0,0 0-5 0,0 0 0 15,-9 8-59-15,0 4-11 0,0 3-2 0,5 1-1 16,-9-1-19-16,4 1-4 0,0 4-1 0,1-5 0 16,-1 5-6-16,0-5-1 0,-4 1 0 0,4-1 0 15,5 1-1-15,-1 0-1 0,1-5 0 0,0 1 0 16,8 4-10-16,0-5 0 0,1-3 9 0,-1 0-9 15,0 0 0-15,5 0 9 0,0-5-9 0,4 1 0 16,0-4 8-16,5 0-8 0,-1 0 0 0,1 0 0 0,4-4 0 0,0 1 8 16,-5-5-8-16,1 4 0 0,-1-4 15 0,1-4-4 15,-5 1-1-15,0-1 0 0,1 0-10 16,-6-3 0-16,5-1 0 0,-4 0 0 0,-4-3 10 0,3-1 6 16,-3 1 2-16,-1-1 0 0,-4-3-1 0,0 4 0 15,-4-5 0-15,4 5 0 0,-9-1-2 16,5 5-1-16,-1-5 0 0,1 8 0 0,-1 1-5 0,1 3-1 15,-5 4 0-15,5 0 0 0,-5 4-8 0,0 0 0 16,-4 4 0-16,-4 4 0 16,-1 3-78-16,-4 1-8 0,5 4-2 0,-10 7-1025 0</inkml:trace>
          <inkml:trace contextRef="#ctx0" brushRef="#br0" timeOffset="379439.1922">23434 16255 1558 0,'0'0'69'0,"0"-8"15"0,0 0-68 0,5 0-16 0,-5 8 0 0,4-8 0 16,-4 1 74-16,4-1 11 0,-4 0 3 0,9 0 0 15,-4 0-34-15,-1 1-6 0,0 3-2 0,5-4 0 16,-9 8 0-16,0 0 0 0,0 0 0 0,4-4 0 15,5-4-10-15,-9 8-3 0,0 0 0 0,0 0 0 16,0 0-4-16,0 0-1 0,5-8 0 0,-5 8 0 16,0 0-4-16,0 0 0 0,0-7-1 0,0-1 0 15,0 8-6-15,-5-8-1 0,5 8 0 0,0 0 0 0,0 0-16 0,0-4 10 16,0-4-10-16,5 1 8 0,-5 3-8 0,0-4 0 16,0 0 0-16,0 8 8 0,0-8-8 0,0 8 0 15,-5-8 0-15,5 8 0 0,0 0 0 0,0-7 0 16,-4 3 0-16,4 4 0 0,-9-8 0 0,0 4 0 15,1 0 0-15,-1 0 0 0,-4 8 0 0,-1 0 0 16,1 0 0-16,0 4 0 0,-4 3-15 0,-1-3 5 16,0 4 1-16,1 0 0 0,-1 3 9 0,5 1 0 15,-4 3-9-15,4 1 9 0,-1-5 0 0,1 5-9 16,4-1 9-16,1-3 0 0,3 4 0 0,1-5-8 16,-1-3 8-16,5 3 0 0,0-3 0 0,5-4 0 15,-5-8 0-15,0 0 0 0,9 4 0 0,-9-4 0 16,13 0 0-16,0-8 0 0,5 0 0 0,3-3 14 15,1-1-4-15,5-8-1 0,-1 1 8 0,0-1 2 0,5-3 0 0,0 0 0 16,-5 3 8-16,0-3 1 0,1 3 1 0,-1 5 0 16,0-1-14-16,-4 4-3 0,-4 4-1 0,-1 5 0 15,-3-1-11-15,-6 4 12 0,1 7-12 0,-4 1 12 16,3 8-12-16,-3-1 0 0,-1 9 0 0,0 3 0 16,1 4 0-16,-10 4 0 0,1 1 0 0,0 3 0 15,-1-4 0-15,-3 4 0 0,-1 0 0 0,-4 4 0 16,-1-4 0-16,1-4 0 0,0-8 0 0,-4 4 0 15,3-4 0-15,1 1 12 0,-4-5-12 0,-5-3 12 16,0 3-12-16,4-7 0 0,-4-1 0 0,0 1 8 16,5-8-8-16,-5-1 10 0,4-3-10 0,-4 0 10 15,5-8-1-15,-5 0 0 0,4-3 0 0,1-5 0 0,-1 0 11 0,5 1 1 16,0-9 1-16,0 4 0 16,4-3-10-16,0-1-3 0,5 1 0 0,-1-1 0 15,5 1-9-15,0-1 0 0,5 1 0 0,4-4-11 16,-1 3-21-16,10 1-4 0,0-1 0 0,8 4-1 15,0-3-167-15,9 3-32 0,0 5-8 0</inkml:trace>
          <inkml:trace contextRef="#ctx0" brushRef="#br0" timeOffset="379734.4454">24084 16118 1555 0,'0'-8'138'0,"4"-3"-110"0,5 3-28 0,-1 0 0 16,6 0 136-16,-6 4 23 0,-8 4 4 0,9 0 1 15,4 4-56-15,1 8-10 0,-6 0-2 0,1 3-1 16,0 5-59-16,-5-1-12 0,5 9-3 0,-5-5 0 16,-4 4 7-16,5 1 0 0,-5-1 1 0,0 0 0 15,-5-3-3-15,1-1-1 0,0 0 0 0,4-3 0 16,-5-5-4-16,5 1-1 0,-4-4 0 0,-1-4 0 15,1-1 10-15,4-7 2 0,-4 8 0 0,4-8 0 16,0 0-16-16,0 0-2 0,0 0-1 0,0 0 0 16,0-8 12-16,-5 1 3 0,5-5 0 0,5-4 0 15,-1 1-6-15,0-5-1 0,5-3 0 0,4-5 0 0,5 1-21 0,-1 0 0 16,5 0 0-16,0-5 8 0,9 1-8 16,0 4 0-16,-5-4 0 0,5 7 0 0,0 5 0 0,-1-1 0 15,-3 5 0-15,-1 7 0 0,-4 0 0 0,0 4 0 16,0 0 0-16,-5 8-8 0,-4 0 8 0,5 4 0 15,-5 4 0-15,0-1 0 0,-4 5 0 0,0-1 0 16,0 1 0-16,-1 4 0 0,-3-1 0 0,-1 1 0 16,-4-1 0-16,0 1 0 0,0-1-11 0,-4 1 11 15,4-1-13-15,0 4 5 16,-5-3-88-16,1 3-16 0,0-3-4 0,-1 7-742 16,-4-7-148-16</inkml:trace>
        </inkml:traceGroup>
        <inkml:traceGroup>
          <inkml:annotationXML>
            <emma:emma xmlns:emma="http://www.w3.org/2003/04/emma" version="1.0">
              <emma:interpretation id="{4813E1C2-A122-4626-A434-28FDA7104CD4}" emma:medium="tactile" emma:mode="ink">
                <msink:context xmlns:msink="http://schemas.microsoft.com/ink/2010/main" type="inkWord" rotatedBoundingBox="28471,15815 29528,15758 29593,16951 28536,17009"/>
              </emma:interpretation>
              <emma:one-of disjunction-type="recognition" id="oneOf56">
                <emma:interpretation id="interp68" emma:lang="" emma:confidence="1">
                  <emma:literal>is</emma:literal>
                </emma:interpretation>
                <emma:interpretation id="interp69" emma:lang="" emma:confidence="0">
                  <emma:literal>i's</emma:literal>
                </emma:interpretation>
                <emma:interpretation id="interp70" emma:lang="" emma:confidence="0">
                  <emma:literal>io</emma:literal>
                </emma:interpretation>
                <emma:interpretation id="interp71" emma:lang="" emma:confidence="0">
                  <emma:literal>o's</emma:literal>
                </emma:interpretation>
                <emma:interpretation id="interp72" emma:lang="" emma:confidence="0">
                  <emma:literal>u's</emma:literal>
                </emma:interpretation>
              </emma:one-of>
            </emma:emma>
          </inkml:annotationXML>
          <inkml:trace contextRef="#ctx0" brushRef="#br0" timeOffset="383197.8838">25803 16021 403 0,'0'0'36'0,"0"0"-36"0,0 0 0 0,5-8 0 16,4 4 128-16,-5-4 18 0,0 0 4 0,-4 8 1 15,9-7-26-15,-5-1-5 0,5 0 0 0,-4 0-1 0,-5 8-19 0,8-4-3 16,-8 4-1-16,5-7 0 0,-5 7-25 0,0 0-6 16,4-8-1-16,-4 8 0 0,0 0-12 0,0 0-2 15,0 0-1-15,0 0 0 0,0 0-13 0,0 0-4 16,0 0 0-16,0 0 0 0,0 0-6 16,0 0-2-16,0 0 0 0,0 0 0 0,0 11-2 0,0 5-1 15,-4 0 0-15,4 3 0 0,-9 4-5 0,9-3 0 16,-4 7-1-16,-1-3 0 0,1-1 1 0,-1-3 1 15,5-1 0-15,-4 1 0 0,0-1-4 0,4 4-1 16,-5-3 0-16,1-1 0 0,4-3 0 0,0 4-1 16,-4-5 0-16,4 1 0 0,0-5-1 0,0 1 0 15,0 0 0-15,4 0 0 0,-4-12 10 0,0 0 1 16,0 0 1-16,0 7 0 0,0-7-22 0,0 0 0 0,9 8 0 16,-9-8 0-16,8 4 8 0,-8-4 4 0,9 4 1 15,0 0 0-15,0-4-13 0,4 0 0 0,-4 0 0 0,-1 0 0 16,6-4 0-16,-1 0 0 0,0 0 0 0,0 0 9 15,5 0-9-15,-5-7 0 0,4 3 0 16,1-4 8-16,-1 0-8 0,5-3 8 0,5-5-8 0,-1 1 8 16,0-5-8-16,5-3 10 0,-5 0-10 0,5-4 10 15,4-1-10-15,5 1 8 0,-5 0-8 0,4 4 8 16,-4-1-8-16,1 5 0 0,-6 0 0 0,5 3 0 16,-4 5 0-16,0-1 0 0,-5 4 0 0,0 1 0 15,1 3 0-15,-5 4 0 0,0 0-9 0,0 4 9 16,-5 0 0-16,1 8 0 0,-1-4-8 0,1 4 8 15,-5 3 0-15,0 1-10 0,0 4 10 0,-4-5-8 16,0 5 8-16,0-1 0 0,-5 1 0 0,0 3 0 16,-4 1 0-16,5-1 0 0,-10-3 0 0,5 4 0 0,-8-5 0 15,3 1 8-15,-8-1-8 0,4-3 11 0,-4 0 1 16,4-1 1-16,-4-3 0 0,0 0 0 0,-9 4 11 0,4-8 3 16,1 0 0-16,-5-1 0 0,0 1-9 0,-4 0-2 15,4 0 0-15,-5-4 0 0,6 0-16 0,-6 0 10 16,1-4-10-16,0 0 8 0,4 0-8 0,-5 1 0 15,1-5 0-15,0 4 0 16,-1-4-65-16,-3 0-12 0,3 0-3 0,-3 5 0 16,-1-5-136-16,-4-4-28 0</inkml:trace>
          <inkml:trace contextRef="#ctx0" brushRef="#br0" timeOffset="383361.3918">26308 15295 1094 0,'4'-11'97'0,"1"-5"-77"0,-5 0-20 0,8 1 0 16,-3-1 260-16,-1 5 49 0,-4-1 10 0,0 4 1 15,5 0-268-15,-5 8-52 0,0 0-13 0,0 0-2 16,0 0-179-16,4 12-36 0</inkml:trace>
        </inkml:traceGroup>
      </inkml:traceGroup>
      <inkml:traceGroup>
        <inkml:annotationXML>
          <emma:emma xmlns:emma="http://www.w3.org/2003/04/emma" version="1.0">
            <emma:interpretation id="{A84DE573-D18D-406C-999B-C9449F7070EC}" emma:medium="tactile" emma:mode="ink">
              <msink:context xmlns:msink="http://schemas.microsoft.com/ink/2010/main" type="line" rotatedBoundingBox="23790,17322 30321,17211 30344,18588 23813,18699"/>
            </emma:interpretation>
          </emma:emma>
        </inkml:annotationXML>
        <inkml:traceGroup>
          <inkml:annotationXML>
            <emma:emma xmlns:emma="http://www.w3.org/2003/04/emma" version="1.0">
              <emma:interpretation id="{513F7F31-F694-46E7-A889-4269589D9FC1}" emma:medium="tactile" emma:mode="ink">
                <msink:context xmlns:msink="http://schemas.microsoft.com/ink/2010/main" type="inkWord" rotatedBoundingBox="23790,17322 29240,17229 29264,18606 23813,18699"/>
              </emma:interpretation>
              <emma:one-of disjunction-type="recognition" id="oneOf57">
                <emma:interpretation id="interp73" emma:lang="" emma:confidence="1">
                  <emma:literal/>
                </emma:interpretation>
              </emma:one-of>
            </emma:emma>
          </inkml:annotationXML>
          <inkml:trace contextRef="#ctx0" brushRef="#br0" timeOffset="387120.0617">24452 17468 2026 0,'0'0'44'0,"0"0"10"0,0 0 2 0,9-8 1 0,4 4-45 0,0 0-12 16,-4 0 0-16,4 0 0 0,5 0 60 0,-5 0 9 0,4-7 3 0,1 3 0 16,-1 0-39-16,5 0-7 0,-4 0-2 0,-1-3 0 15,1-5 7-15,0 4 1 16,-1-3 0-16,-4-1 0 0,-4 1-16 0,0-5-4 0,0 5 0 0,-1-1 0 16,1-7 8-16,-4-1 2 0,-5 1 0 0,4-1 0 15,0-3 6-15,-4 0 2 0,5-1 0 0,-5-3 0 16,0 0-30-16,4 0 0 0,1-4 0 0,-5 4 0 15,4-1 0-15,0-3 0 0,5 4 0 0,-5 0 0 16,5 0 0-16,-4 7 0 0,8 1 0 0,-9 3 0 16,9 5 0-16,-8 7 0 0,3-4 0 0,-8 8 0 15,0 4 0-15,0 0 0 0,0 0 0 0,0 0 0 16,0 0 0-16,0 0 0 0,0 0 0 0,-4 8 0 16,-9 4 0-16,0 3 0 0,-5 1 0 0,-4 7 0 15,0 5 0-15,0 3 0 0,0 4 0 0,-4 0 0 0,4 0 0 16,0 8 0-16,5 0 0 0,-1 0 0 15,5 0 0-15,0 0 0 0,0 0 0 0,0 0 0 0,4-1 12 16,0-3-4-16,0 4-8 0,5-4 12 0,-1 0-12 16,1-4 11-16,0 1-11 0,-1-1 10 0,1-4-10 0,4 0-17 15,-5-4 4-15,5 1 1 16,5-1-221-16,-1-4-44 0,1 16-9 0,8-19-2 0</inkml:trace>
          <inkml:trace contextRef="#ctx0" brushRef="#br0" timeOffset="387324.5145">25005 17460 2383 0,'0'0'52'0,"0"0"12"0,0 0 1 0,0 0 2 0,0 0-54 0,0 0-13 0,-5 8 0 0,1 3 0 16,0 1 36-16,4 4 5 0,-9-1 1 0,9 1 0 16,-4-1-26-16,4-3-6 0,-5 4-1 0,5-1 0 15,-4-7-9-15,8 4 0 0,1-1 0 0,-1-3 8 16,-4-8 0-16,4 8-8 0,5 0 12 0,0-4-4 15,0 0-8-15,8 0 0 0,-4-1 0 0,5 1 0 16,-1-4 0-16,5 0 0 0,0 0 0 0,0-4 0 16,0 1 0-16,-4-5 0 0,4 0 0 0,-9 0 0 15,4 0 0-15,1-3 0 0,-1-5 0 0,1-3 0 16,-5-1 12-16,0-3-4 0,1-1 0 0,-6-3 0 16,1 0 13-16,-5-1 3 0,1 5 0 0,-1-4 0 15,-4 3-11-15,-4 5-1 0,-1 3-1 0,1-3 0 0,-5 7 17 16,-4 0 4-16,0 4 1 0,-5 1 0 0,1 3-33 15,-5 8-12-15,0-4 0 0,0 4 0 0,0 7 12 0,-4 1-9 16,4 4 9-16,0-1-8 16,4 1-97-16,1 3-19 0,-1 9-4 0,5-1-996 15</inkml:trace>
          <inkml:trace contextRef="#ctx0" brushRef="#br0" timeOffset="387795.0292">25663 17588 403 0,'9'-7'36'0,"-5"-1"-36"15,5-8 0-15,-5 5 0 0,9-1 344 0,-8-4 63 16,4 5 12-16,-1-5 2 0,-3 0-242 0,4 1-49 0,-5-1-10 0,0 1-1 16,1-1-56-16,-5 0-11 0,4 5-3 0,-4 3 0 15,0-4-5-15,-4 4-2 0,4 8 0 0,0 0 0 16,-5-7-22-16,-3 3-4 0,-1 0 0 0,-4 4-1 15,-1 4-15-15,1 0 0 0,-4 3 0 0,-1 1 0 16,-4 4 0-16,5 0 0 0,-5 3 0 0,0 5 0 16,0-5 0-16,4 5 0 0,5-5 0 0,0 1 0 15,4 0 0-15,0-5 0 0,1 5 0 0,3-8 0 16,1-1 0-16,4-7-12 0,0 0 12 0,0 0-13 16,0 0 5-16,9-3 8 0,8 3-13 0,5-4 5 15,0 0 8-15,4-8 0 0,1 4 0 0,3 0 0 16,-3 1 0-16,-1-1 0 0,0 0 0 0,1 8 0 15,-5 0 0-15,0 4 0 0,-9 4 0 0,0 0 0 16,-4 7 8-16,0 5 3 0,-1 3 1 0,-8 4 0 16,5 5-4-16,-5-5 0 0,-5 8 0 0,-3 4 0 15,-1 0-8-15,-4 0 8 0,-1 0-8 0,1-8 8 0,-9 0 0 0,5-3-8 16,-5-1 12-16,0-8-4 0,-4-3-8 0,4-4 10 16,0-1-10-16,4-7 10 0,5-4-10 0,-5-4 0 15,5 0-12-15,4-3 12 0,1-9-16 0,-1 0 5 16,5-3 1-16,4-1 0 15,4-7-165-15,5 0-33 0,17-39-6 0,9 19-2 0</inkml:trace>
          <inkml:trace contextRef="#ctx0" brushRef="#br0" timeOffset="388305.2935">26018 17503 1332 0,'0'0'29'0,"0"0"7"0,9-4 0 0,0 4 1 0,0 0-29 0,-1 0-8 0,1 0 0 0,4 0 0 15,-4 4 52-15,0-4 8 0,0 4 3 0,4-4 0 16,-4 3-3-16,4 1 0 0,0-4 0 0,0 0 0 16,-4 4 28-16,4-4 4 0,-4-4 2 0,4 4 0 15,-4 0-2-15,4-4 0 0,0 1 0 0,0 3 0 16,5-4-38-16,-1 0-8 0,5-4-2 0,-4 4 0 16,-1-4-9-16,5 0-3 0,0 1 0 0,-4 3 0 15,4-4-20-15,-5-4-12 0,-4 8 12 0,5-3-12 16,-5-1 10-16,-4 0-10 0,0 0 8 0,-1 0-8 15,1 1 12-15,-4-5-4 0,-1 0 0 0,-4 0 0 0,0 1-8 16,0 3 0-16,-4 0 0 0,4 8 8 0,-5-12 0 0,5 12 0 16,-9-3 0-16,1-1 0 0,-5 0-8 0,-1 0 8 15,-3 12-8-15,4-4 8 0,-5-1-8 0,-4 9 8 16,0 0-8-16,5 3 8 0,-1 1-8 0,1 0 0 16,-5-1 0-16,8 5-11 0,1-5 11 0,0 1 0 15,-4 0 0-15,3-5 0 0,6 5 0 0,-1-4 14 16,0-1-3-16,0-3-1 0,5 0-10 0,-5 0 0 15,9 3 0-15,-4-3 0 0,4-8 0 0,4 12-14 16,-4 0 3-16,0-1 1 0,9 1 10 0,-5-4 0 16,-4 3 0-16,5-3 0 0,-1 0-8 0,-4-8 0 15,0 0 0-15,9 8 0 0,0 0 8 0,-9-8 0 16,0 0 0-16,0 0-8 0,0 0 8 0,0 0 0 0,0 0 0 0,0 0 0 16,0 0 9-16,0 0-9 0,8-4 12 15,1 0-12-15,-9 4 12 0,9-4-4 0,-9 4 0 0,4-8-8 16,5 0 0-16,-9 8 0 0,0 0 0 0,9-4-12 31,0 1-50-31,-5 3-10 0,-4 0-1 0,0 0-721 0,0 0-144 0</inkml:trace>
          <inkml:trace contextRef="#ctx0" brushRef="#br0" timeOffset="384959.9938">21425 17273 288 0,'4'0'25'0,"-4"-4"-25"0,0-8 0 0,0 0 0 16,0 4 270-16,0 5 49 0,0-5 9 0,0 0 3 15,0 0-202-15,0 0-40 0,0 8-8 0,0-4-1 16,0 1-48-16,0 3-10 0,0 0-2 0,0 0 0 16,0 0-8-16,0 0-1 0,0 0-1 0,0 0 0 0,0 0 3 0,-9 0 1 15,1 0 0-15,-1 0 0 0,5 3 5 16,-5-3 1-16,0 4 0 0,0 0 0 0,0 0 6 0,1 0 2 16,-1 0 0-16,0 4 0 0,0 0-5 0,-4-1-1 15,4 1 0-15,-4 0 0 0,0 4-4 0,0-1-1 16,-5 5 0-16,5 3 0 0,0-3 0 15,0 0 0-15,0-1 0 0,0 5 0 0,-1 3-2 0,1 1-1 16,4-1 0-16,-4 0 0 0,5 5 20 16,-1-1 4-16,0 0 1 0,5-3 0 0,-1-1-39 0,5 0 0 15,-4 9 0-15,-1-9 0 0,5 4 12 0,0-3-3 16,0 3 0-16,5 0 0 0,-5-7-9 0,4 7 8 16,1-7-8-16,3 7 8 0,-3 0-8 0,8-3 12 15,0-5-12-15,0 4 12 0,5 1-12 0,-1-5 8 16,5-3-8-16,0-4 8 0,5-1-8 0,3-3 8 15,1-4-8-15,0 0 8 0,-1-4-8 0,5-8 10 0,5 0-10 16,-5 1 10-16,0-5-10 0,0 0 0 0,-4-3 0 0,4 3 0 16,-4-8 9-16,-1-3-9 0,-3-4 10 0,-5-8-10 15,4 3 0-15,-4-3 0 0,0-4 0 0,-5 0-10 16,-3 0 34-16,-1-4 6 0,0 1 2 0,-4-5 0 16,-5-4-32-16,1 4 0 0,-5 0 0 15,-5 1 0-15,1-1 8 0,-1 8 8 0,-3 0 1 0,-6 8 1 16,1-1 0-16,0 5 0 0,-4 4 0 0,-5-1 0 15,4 9-10-15,-4 3-8 0,-4 0 9 0,4 1-9 16,0 11 0-16,-4 0 0 0,-1 0 0 0,1 7 0 31,4 1-86-31,0 4-20 0,5 4-4 0,-1-1-667 0,-4 5-134 0</inkml:trace>
          <inkml:trace contextRef="#ctx0" brushRef="#br0" timeOffset="385388.8616">22785 17124 806 0,'0'0'72'0,"13"-7"-58"0,0-5-14 0,0 4 0 16,1 0 159-16,-6 0 29 0,5 1 5 0,-4-1 2 16,-4 0-68-16,-5 8-14 0,0 0-2 0,4-8-1 15,-4 0-40-15,0 1-8 0,-9-1-2 0,-4 8 0 16,0-4 4-16,-5 4 0 0,1 4 0 0,-5 4 0 15,-9-1-15-15,0 5-2 0,-4 8-1 0,0 3 0 16,-4 8-18-16,-1 4-3 0,1 0-1 0,-1 4 0 16,5 0 13-16,0 0 3 0,4 4 0 0,5 0 0 15,0-4-24-15,4 4-5 0,4-4-1 0,5 4 0 16,4-4-10-16,1 0 0 0,3 0 0 0,5 0 8 16,5 0-8-16,8-4 0 0,-4 0 0 0,8-4 0 15,5 1-122-15,4-9-20 16,9 0-4-16</inkml:trace>
          <inkml:trace contextRef="#ctx0" brushRef="#br0" timeOffset="386546.597">23149 17733 864 0,'0'0'38'0,"0"0"8"0,0 0-37 0,0 0-9 0,0 0 0 0,0 0 0 16,9 4 244-16,0-4 48 0,4 0 8 0,0 0 3 15,4-4-150-15,5 0-29 0,0 0-7 0,9 0-1 16,0-8-38-16,8 5-8 0,1 3-2 0,4-4 0 15,4 0-126-15,0 4-26 0,0 0-4 0,1 0-985 16</inkml:trace>
          <inkml:trace contextRef="#ctx0" brushRef="#br0" timeOffset="385783.6457">23325 17183 1440 0,'0'0'128'0,"4"-12"-103"0,0 4-25 0,1-3 0 15,-1-1 77-15,-4 12 11 0,9-8 1 0,-9 8 1 16,0 0 5-16,0 0 1 0,0 0 0 0,9 8 0 15,-5 0-40-15,0 3-7 0,1 1-1 0,-1 8-1 16,-4 3 5-16,0 0 0 0,0 5 1 0,0-1 0 16,-4 4-7-16,4 4-2 0,-5-3 0 0,5-1 0 15,-4 4-7-15,0-4-1 0,4-4-1 0,-5 5 0 16,-4-9-15-16,5 4-4 0,4-3 0 0,-4-1 0 16,-5-3-16-16,5-1 0 0,-5 1 0 0,4-5 0 15,-3 1-96-15,3-5-14 0,-4 1-2 0,5 0-1 16,0 3-123-16,-5-7-24 0,0 8-4 15,9-16-2-15</inkml:trace>
          <inkml:trace contextRef="#ctx0" brushRef="#br0" timeOffset="386264.3498">23268 17452 1933 0,'0'0'42'0,"0"0"9"0,0 0 1 0,13 0 4 0,-5-4-45 0,6 0-11 16,-1 0 0-16,9 0 0 0,-5 0 90 0,10-3 16 16,-1-1 3-16,5 0 1 0,4 0-40 0,0 4-8 15,4-3-2-15,1-1 0 0,-1 0-35 0,-4 4-7 16,0 0-2-16,-4 0 0 16,-5 0-41-16,-4 4-9 0,0 4-2 0,-8-4 0 15,-1 4-121-15,-5 0-25 0,-8-4-5 0,0 0-433 16,0 8-86-16</inkml:trace>
          <inkml:trace contextRef="#ctx0" brushRef="#br0" timeOffset="386045.937">23338 17183 1825 0,'0'-20'80'0,"0"20"18"0,4-15-78 0,0 3-20 0,10 4 0 0,-1-3 0 16,4 3 54-16,5 0 7 0,0-4 2 0,9 1 0 16,0-1 5-16,-1 4 0 0,10-4 1 0,-1 5 0 15,1 3-13-15,-1-4-4 0,5 4 0 0,-4 0 0 16,-5 0-8-16,4 0-1 0,-4 4-1 0,0 0 0 16,-4-4-16-16,-5 4-3 0,5-4-1 0,-4 4 0 15,-6 0-22-15,1-3 0 0,-8 3 0 0,-1 0-8 16,-5 3-12-16,1 1-3 0,-9-4 0 0,0 0 0 15,0 12-157-15,-4-4-31 0,-1 7-6 16</inkml:trace>
        </inkml:traceGroup>
        <inkml:traceGroup>
          <inkml:annotationXML>
            <emma:emma xmlns:emma="http://www.w3.org/2003/04/emma" version="1.0">
              <emma:interpretation id="{C79FC04E-8C54-408F-AB6E-BD40441A9C16}" emma:medium="tactile" emma:mode="ink">
                <msink:context xmlns:msink="http://schemas.microsoft.com/ink/2010/main" type="inkWord" rotatedBoundingBox="28870,17343 30322,17318 30342,18490 28890,18515"/>
              </emma:interpretation>
              <emma:one-of disjunction-type="recognition" id="oneOf58">
                <emma:interpretation id="interp74" emma:lang="" emma:confidence="1">
                  <emma:literal>E)</emma:literal>
                </emma:interpretation>
                <emma:interpretation id="interp75" emma:lang="" emma:confidence="0">
                  <emma:literal>E ,</emma:literal>
                </emma:interpretation>
                <emma:interpretation id="interp76" emma:lang="" emma:confidence="0">
                  <emma:literal>E )</emma:literal>
                </emma:interpretation>
                <emma:interpretation id="interp77" emma:lang="" emma:confidence="0">
                  <emma:literal>E ]</emma:literal>
                </emma:interpretation>
                <emma:interpretation id="interp78" emma:lang="" emma:confidence="0">
                  <emma:literal>E .</emma:literal>
                </emma:interpretation>
              </emma:one-of>
            </emma:emma>
          </inkml:annotationXML>
          <inkml:trace contextRef="#ctx0" brushRef="#br0" timeOffset="389161.0068">26374 17315 691 0,'0'0'30'0,"8"-7"7"0,-3 3-29 0,4-4-8 0,-5 0 0 0,5-4 0 15,-5 5 167-15,5-5 32 0,0-4 6 0,0 5 2 16,-1-5-63-16,-3 0-13 0,3 1-3 0,-3-1 0 16,-1 1-22-16,5-1-5 0,-5 4-1 0,1 1 0 15,-1-1-22-15,1 4-5 0,-5 8-1 0,0 0 0 16,0 0-48-16,0 0-9 0,0 0-3 0,0 0 0 15,0 0 0-15,0 0 0 0,-5 16 0 0,1 3 0 16,-5 5 16-16,0 3 4 0,-4 0 0 0,0 4 0 16,0 5 6-16,-5 3 2 0,5-4 0 0,-9 4 0 0,5 0 0 15,-1-4 0-15,0 4 0 0,5-8 0 0,0 4-16 0,0-4-2 16,0-3-1-16,4-1 0 0,0 0-13 16,-4-3-8-16,0-5 10 0,4 1-10 0,0-9 22 0,-4 5-2 15,4-4 0-15,1-1 0 16,3 1-41-16,1-4-9 0,4-8-2 0,0 0 0 15,0 0-84-15,0 0-18 0,0 0-3 0,0 0-1 16,4-12-88-16,5-4-18 0</inkml:trace>
          <inkml:trace contextRef="#ctx0" brushRef="#br0" timeOffset="389597.8319">26238 17651 230 0,'0'0'20'0,"0"0"-20"0,0 0 0 0,0 0 0 15,0 0 347-15,0 0 65 0,0 0 12 0,4 12 4 16,-4-12-237-16,4 7-47 0,5 5-10 0,4-4-2 15,1 4-48-15,3-5-11 0,-4-3-1 0,5 0-1 16,-1 0-41-16,1-4-8 0,-1 0-2 0,1 0 0 16,4 0-20-16,0-4 0 0,-5 4 0 0,5-4-8 15,-4 0-119-15,-1 4-23 0,1-4-5 0,0-3-826 16</inkml:trace>
          <inkml:trace contextRef="#ctx0" brushRef="#br0" timeOffset="389401.3593">26330 17440 1825 0,'0'0'40'0,"0"0"8"0,0 0 1 0,0 0 3 0,0 0-41 0,0 0-11 15,0 0 0-15,13 4 0 0,0 0 97 0,0 0 18 16,0 0 3-16,5 0 1 0,4 0-37 0,0 0-7 16,0-4-2-16,4 0 0 0,-8 0-39 0,4-4-8 15,0 4-2-15,0-4 0 0,-5 0-24 0,1 0 0 16,-1 4 0-16,1 0 0 0,-1-4 0 0,1 0 0 0,-1 0 0 0,-3 4 0 16,3 0 0-16,-4-4-20 0,0 4 3 0,-4-4 1 31,-9 4-148-31,0 0-28 0,0 0-7 0,0 0-1 0</inkml:trace>
          <inkml:trace contextRef="#ctx0" brushRef="#br0" timeOffset="389167.9835">26343 17202 518 0,'0'0'23'0,"0"0"5"0,0 0-28 0,0 0 0 0,4-4 0 0,5-3 0 15,0 3 244-15,0 0 44 0,-5-8 9 0,5 8 2 16,4 0-147-16,-4-3-28 0,4-1-7 0,5 4-1 16,-1-8-19-16,1 4-4 0,-1 1-1 0,5-1 0 15,0 4-25-15,4-8-6 0,1 4-1 0,3 1 0 16,1 3-38-16,0-4-8 0,0 4-2 0,4-4 0 16,-5 0 16-16,1 8 2 0,-5-4 1 0,5 1 0 15,-5 3-31-15,-4 0 0 0,-4 0 0 0,-5 0 0 16,0 0-26-16,0 7-5 15,1-7-1-15,-14 0 0 0,0 0-132 0,0 12-26 0,0-4-6 16</inkml:trace>
          <inkml:trace contextRef="#ctx0" brushRef="#br0" timeOffset="390152.3503">27225 16906 1594 0,'9'-20'35'0,"-5"13"7"0,5-1 2 0,4-4 1 0,0-3-36 0,0-1-9 0,5 0 0 0,-1 1 0 16,5-5 125-16,-4 9 23 0,-1-5 5 0,5 4 1 16,-4 4-40-16,4 1-8 0,0 3-2 0,-5 8 0 15,1 7-40-15,4 5-8 0,-5 3-1 0,1 13-1 16,-5 3-21-16,5 4-4 0,-5 0-1 0,-9 8 0 16,5 7 16-16,-9 1 4 0,0-1 0 0,-4 5 0 15,-10 3 3-15,-8-3 1 0,0-1 0 0,-4 1 0 16,0-1-23-16,-5-7-4 0,0-4-1 0,1 0 0 15,-5-12-3-15,0 4-1 0,-1-4 0 0,1 0 0 16,-4-8-43-16,-5 0-9 16,4-3-1-16,1-1-1 0,-9-11-106 0,8 0-20 0,1-5-5 15,-1-7-1098-15</inkml:trace>
        </inkml:traceGroup>
      </inkml:traceGroup>
    </inkml:traceGroup>
  </inkml:traceGroup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A2935C71-27F0-4E5B-8092-F067D481D256}" emma:medium="tactile" emma:mode="ink">
          <msink:context xmlns:msink="http://schemas.microsoft.com/ink/2010/main" type="inkDrawing" rotatedBoundingBox="19136,1378 20370,1488 20297,2298 19064,2188" semanticType="callout" shapeName="Other">
            <msink:sourceLink direction="to" ref="{457FEC16-3C04-41C3-AEBC-81FB3EC2DA86}"/>
          </msink:context>
        </emma:interpretation>
      </emma:emma>
    </inkml:annotationXML>
  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  </inkml:traceGroup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A1445191-176E-4DCC-B8DF-4FA94D3F7343}" emma:medium="tactile" emma:mode="ink">
          <msink:context xmlns:msink="http://schemas.microsoft.com/ink/2010/main" type="inkDrawing" rotatedBoundingBox="24908,12401 26640,8517 26907,8636 25175,12520" semanticType="callout" shapeName="Other">
            <msink:sourceLink direction="with" ref="{36B57118-FB73-4ABE-B699-345B95D2F40C}"/>
            <msink:sourceLink direction="with" ref="{3F80CC11-75D1-430C-A153-68BCE3636813}"/>
          </msink:context>
        </emma:interpretation>
      </emma:emma>
    </inkml:annotationXML>
  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  </inkml:traceGroup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9.64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  <inkml:brush xml:id="br2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EABFA44C-BCCB-43CC-837D-04EA82924813}" emma:medium="tactile" emma:mode="ink">
          <msink:context xmlns:msink="http://schemas.microsoft.com/ink/2010/main" type="inkDrawing" rotatedBoundingBox="24695,2851 27215,6872 26707,7190 24187,3168" semanticType="callout" shapeName="Other">
            <msink:sourceLink direction="with" ref="{22005188-63D3-4108-877D-7F8F3EE37D48}"/>
            <msink:sourceLink direction="with" ref="{18E81369-8C9C-4194-B8EE-CD5E5EF18EEF}"/>
          </msink:context>
        </emma:interpretation>
      </emma:emma>
    </inkml:annotationXML>
    <inkml:trace contextRef="#ctx0" brushRef="#br0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    <inkml:trace contextRef="#ctx0" brushRef="#br1" timeOffset="3.23113E10">20216 3080 568 0,'0'0'25'0,"0"0"6"0,0 0-31 0,0 0 0 16,0 0 0-16,0 0 0 0,-4-8 42 0,4 8 2 16,0-8 1-16,0 8 0 0,0 0-8 0,-5-4-1 15,1 0-1-15,4 4 0 0,0 0-5 0,-5 0-1 16,1-11 0-16,4 11 0 0,0 0-1 0,0 0-1 15,0 0 0-15,0 0 0 0,-9 0-9 0,0-4-2 16,9 4 0-16,0 0 0 0,0 0 0 0,0 0-1 0,-4-4 0 16,4 4 0-16,0 0 1 0,0 0 1 0,-4 0 0 0,4 0 0 15,0 0-6-15,0 0-2 0,0 0 0 0,0 0 0 16,0 0-9-16,0 0 0 0,0 0 0 0,0 0 0 16,0 0 0-16,0 0 8 0,0 0-8 0,0 0 8 15,4 8 1-15,-4-8 0 0,0 0 0 0,0 0 0 16,9 11-9-16,-9-11 12 0,0 12-12 0,4-4 12 15,-4-8-12-15,9 11 0 0,-9-11 0 0,0 0 8 16,0 0-8-16,0 0 12 0,0 0-12 0,4 8 12 16,1 4 0-16,4 0 1 0,-9-12 0 0,0 0 0 15,4 7 1-15,-4-7 0 0,0 0 0 0,0 0 0 16,4 12-5-16,1 0-1 0,4-4 0 0,-9-8 0 16,4 7-8-16,-4-7 12 0,0 0-12 0,4 8 12 15,-4-8-12-15,5 8 8 0,-1 4-8 0,0-4 8 0,-4-8-8 16,0 11 8-16,5-3-8 0,-1 0 8 0,-4 0-8 15,5-1 0-15,-5-7 0 0,0 12 0 0,4-4 0 0,-4-8 0 16,0 0 0-16,4 8 0 0,5 3 8 16,-4-3 0-16,-5-8 0 0,8 4 0 0,-3 0-8 15,3 0 0-15,-8-4 0 0,9 8 0 0,0-4 0 0,-9-4 8 16,0 0 0-16,4 4 0 0,-4-4 2 0,9 7 0 16,-4 1 0-16,-1-4 0 0,-4-4 2 0,0 0 0 15,4 8 0-15,-4-8 0 0,5 8-3 0,-5-1 0 16,4 1 0-16,-4-8 0 0,0 0-9 0,0 8 12 15,0-8-12-15,5 12 12 0,-1-1-12 0,-4-3 0 16,0-8 0-16,4 12 8 0,-4-12 7 0,0 0 1 16,5 4 0-16,-1 4 0 0,0 3-16 0,-4 1-13 0,5-8 2 0,4 8 1 15,-5-8 10-15,0 3 0 0,1 1 0 0,-1 4 0 16,-4 0 0-16,5-1 0 0,-5-11 0 0,4 8 0 16,0 4 0-16,1-4 0 0,-5 3 0 0,0-11 0 15,8 8 0-15,-8-8 8 0,5 12-8 0,-1-4 0 16,1 3 0-16,-1 1 8 0,0-8-8 0,-4-4 0 15,9 12 0-15,-9-12 0 0,0 0 0 0,0 0 8 16,5 7 3-16,3 5 1 0,-8-12 0 0,5 8 0 16,4 0-12-16,-9-8 8 0,0 0-8 0,8 7 8 15,-8-7 1-15,0 0 0 0,5 12 0 0,-5-12 0 16,0 0-9-16,4 12 10 0,-4-12-10 0,4 8 10 16,-4-8-10-16,0 0 8 0,0 0-8 0,9 11 8 15,-9-11-8-15,5 12 8 0,-5-12-8 0,0 0 8 16,4 8-8-16,5 4 0 0,-9-12 0 0,4 11 0 15,5-7 0-15,-5 8 8 0,-4 0-8 0,0-12 0 0,0 0 0 0,9 11 0 16,-5-3 0-16,1 4 0 0,-5-12 8 0,9 11-8 16,-5 1 8-16,0 0-8 0,-4-12 0 0,9 8 8 15,4-1-8-15,-8 1 0 0,4 4 8 0,-5-4-8 16,5 0 0-16,-1-1 8 0,6 1-8 0,-10 0 8 16,-4-8-8-16,0 12 8 0,9-8-8 0,-9-4 0 15,0 0 0-15,4 7 0 0,1 1 0 0,-5-8 0 16,0 0 0-16,0 0 0 0,0 0 55 0,0 0 9 15,0 0 1-15,4 4 1 16,-4-4-102-16,0 0-21 0,0 0-4 0,4 4-1 0,-4-4 62 16,0 0 0-16,0 0 14 0,0 0-2 0,0 0-12 0,0 0 0 15,0 0 0-15,0 0-11 0,0 0 11 0,0 0 0 16,0 0 0-16,0 0 0 0,0 0 11 0,0-8 1 0,0-4 0 16,-4 5 0-16,0-1-12 0,-1-4-11 0,5 0 3 0,0 9 0 15,0-9-4-15,-4 0 0 0,4 4 0 0,-5-3 0 16,10 3 4-16,-5-4 0 0,-9 0 0 0,9 1 0 15,0-5 8-15,-4 8-10 0,-1-3 10 0,-4-1-10 16,1 0 10-16,3 1-8 0,1-5 8 0,4 0-8 16,-13 5 8-16,8-1 0 0,1-4 0 0,0 1 0 15,-5 3 0-15,0-4 0 0,0 1 0 0,5-5-8 16,-5 5 8-16,5-5 0 0,-5 1 0 0,0-1 0 16,5 1 0-16,-5-1 0 0,5 5 0 0,-5-5 0 15,0 1 0-15,5-1 0 0,-1 1 0 0,1 3 0 16,-5 0 0-16,5 5 0 0,-1 3 0 0,1 0 0 15,0 0-8-15,4 8 8 0,-5-11-8 0,5 11 8 0,0 0 0 16,0 0-8-16,0 0 8 0,0 0 0 0,0 0 0 16,0 0-8-16,0 0 8 0,0 0 0 15,-9 4 0-15,9-4-8 0,0 0 8 0,0 0 0 0,-4 11 0 0,4-11 0 16,0 0 0-16,0 12 0 0,-4-4 0 0,4-8 0 16,0 0 0-16,4 11-8 0,-4 5 8 0,0 0 0 15,4-9 0-15,1 5 0 0,-1 0 0 0,1 0 0 16,-1-1 0-16,0 5 0 0,5-1 0 0,-4 1 8 15,-1 0-8-15,0 3 8 0,1 1-8 0,-1 3 8 16,0 0-8-16,5 1 8 0,-4-5-8 0,-1 5 0 16,5-5 0-16,0 5 8 0,-5-1-8 0,5-3 9 0,-5-5-9 15,5 5 10-15,0-1-2 0,-5 1-8 16,5-1 12-16,4-3-4 0,0-5 8 0,0 1 2 0,-13 4 0 16,9-5 0-16,0 5-18 0,0 0 0 0,-9-1 0 0,4-3 0 15,-4 0 14-15,9 3-4 0,-5-3-1 0,5 7 0 16,-5 1-9-16,1-4 0 0,-1 3 0 0,0-3 0 15,1-1 0-15,-1 1 0 0,5-1 0 0,-5-3 0 16,1 4 0-16,-1-1 0 0,1-3 0 0,-1 4-11 16,0-5 11-16,1-3 0 0,-5-8 0 0,9 16 0 15,-5-5 0-15,5-3 0 0,-9-8 0 0,0 0 0 16,4 12 0-16,-4-12 0 0,4 8 0 0,-4-8 0 16,0 0 0-16,0 0 12 0,0 0-4 0,0 0 0 15,0 0-8-15,0 0 0 0,0 0 0 0,0 0 0 16,0 0 0-16,0 0 0 0,0 0 0 0,0 0 0 15,0 0 0-15,0 0 0 0,0 0 0 0,0 0 8 0,0 0-8 16,0 0 8-16,0 0-8 0,0 0 8 0,0 0-8 0,0 0 0 16,0 0 8-16,0 0-8 0,0 0 0 0,0 0 8 15,0 0-8-15,0 0 0 0,0 0 0 0,0 0 0 16,9 11 0-16,-9-11 0 0,9 8 0 0,-9-8 0 16,0 0 0-16,0 0 0 0,0 0 0 0,0 0 0 15,0 0 0-15,0 0 0 0,4 8 0 0,-4-8 0 16,0 0 0-16,0 0 0 0,9 8 0 0,-9-8 0 15,0 0 0-15,9 12 0 0,-9-12 0 0,0 0 0 16,9 7 0-16,-1 1 8 0,1-4-8 0,-9-4 0 16,5 8 0-16,-5-8 8 0,8 8-8 0,-8-8 9 15,0 0-9-15,9 4 10 0,-9-4-10 0,9 7 10 16,0 1-10-16,-9-8 10 0,0 0-10 0,0 0 10 16,9 4-10-16,-9-4 10 0,0 0-10 0,8 8 8 0,-8-8-8 0,9 8 8 15,4-1-8-15,-13-7 0 0,0 0 0 0,9 8 8 16,0 0-8-16,-9-8 0 0,9 8 0 0,-1-4 0 15,1 4 0-15,-9-8 0 0,9 3 0 0,-9-3 0 16,9 4 0-16,-1 4 0 0,-8-8 0 0,5 8 0 16,-5-8 0-16,9 8 0 0,-1 0 0 0,6-1 0 15,-10 1 0-15,5 0 0 0,-1 0 9 0,1 0-9 16,0-1 0-16,0 1 9 0,-5 0-9 0,5-4 0 16,-5 4 8-16,5-1-8 0,-4 1 0 0,3 0 0 15,1 0 8-15,0 0-8 0,-5-1 0 0,5 5 0 16,-5-4 10-16,1-4-10 0,4 4 8 0,-1-1-8 15,-3 5 9-15,3-4-9 0,-3 4 10 0,4-5-10 0,-5 1 13 16,0 0-3-16,-4-8-1 0,9 8 0 0,-4 4-9 16,-1-1 8-16,5-3-8 0,-5 4 8 15,1-4-8-15,-1 3 10 0,0-3-10 0,-4 0 10 0,0-8-10 0,5 12 0 16,-1-1 0-16,0 1 8 0,-4 0-8 0,5-1 0 16,4 1 0-16,-5 0 0 0,0-1 0 0,5 1 8 15,-4 0-8-15,3 0 0 0,-8-1 0 0,9 5 8 16,-5-4-8-16,5 3 0 0,-4-3 0 0,3 0 0 15,-3-1 8-15,4 5-8 0,-5-5 0 0,5-3 0 16,-5 4 0-16,5-4 0 0,4 3 0 0,-9 1 0 16,1 0 0-16,4 0 0 0,-5-1 0 0,5 1 0 15,-5-4 0-15,5 3 8 0,0-3-8 0,-5 0 0 16,5 4 0-16,-5-4 0 0,5 3 0 0,-5 1 0 0,1 4 0 16,4-5 0-16,-1-3 0 0,-3 4 8 0,4 3-8 0,-1-3 0 15,1 4 0-15,0-5 0 0,0 1 0 0,-5 4 0 16,5-1 0-16,0 1 8 0,-1-1-8 0,1 1 0 15,0-8 0-15,-5 4 0 0,5 3 0 0,-5-3 0 16,5 0 0-16,-4-5 0 0,-1 5 0 0,0 0 0 16,1-4 0-16,4 3 0 0,-9 1 8 0,4-4-8 15,-4-8 0-15,4 15 0 0,-4-3 9 0,9 0-9 16,-5-1 0-16,-4-11 9 0,5 12-9 0,-1-4 0 16,1 8 12-16,-1-5-4 0,5 1 0 0,-5 0-8 15,1-5 8-15,-1 5-8 0,-4-12 0 0,9 12 0 16,0 0 0-16,-5-5 0 0,0 1 8 0,1 4-8 15,-1-4 0-15,5-1 8 0,-5 5-8 0,1 0 0 16,-5-12 8-16,8 8-8 0,-3 3 0 0,-1-3 0 0,1 4 0 16,-1-4 0-16,5 3 8 0,-5-3-8 0,5 4 0 15,0 0 0-15,-1-5 0 0,1 1 0 0,0 4 10 0,-5-4-10 16,5-4 8-16,-4 3-8 0,3 5 0 0,1 0 0 16,-5-4 0-16,5 3 0 0,-4-3 0 0,-1 4 13 15,0-4-3-15,1 3-1 0,4-3-9 0,-5 4 0 16,5-8-12-16,-5 7 12 0,-4-3 0 0,9 4 0 15,-5 0 9-15,5-1-1 0,-5-3-8 0,-4 4 0 16,0-12 0-16,5 8 0 0,4-1 0 0,-1 5 0 16,-3 4 0-16,-1-5 8 0,1-3-8 0,3 0 0 15,-8 0 0-15,5 3 0 0,3-3 0 0,-3 0 8 16,-1 0-8-16,5 0 0 0,-5-1 9 0,-4-7-9 16,0 0 12-16,9 12-12 0,-4-4 0 0,3 0 0 0,1 0 0 15,-5 3-9-15,-4-11 9 0,9 12 0 0,-9-12 0 16,5 12 0-16,3-5 0 0,-3 5 0 0,4-4 0 0,-9-8 0 15,0 0 0-15,4 12 0 0,5-5 0 0,0 5 0 16,-1-4 0-16,-3 0 0 0,3 0 0 0,-3-1 0 16,4-3 0-16,-1 4 0 0,-3 0 0 0,-1 0 8 15,-4-8-8-15,9 7 0 0,-9-7 0 0,9 4 0 16,-1 8 0-16,-3-4 0 0,-5-8 0 0,4 8 0 16,-4-8 0-16,9 7 0 0,-9-7 0 0,4 8 0 15,5 4 0-15,-4-4 0 0,-5-8 0 0,8 8 8 16,-8-8-8-16,9 7 0 0,0 1 0 0,-9-8 0 15,4 8 0-15,-4-8 0 0,0 0 0 0,9 8 0 16,0 3 0-16,-9-11 0 0,4 8 0 0,-4-8 0 0,0 0 0 16,9 4 0-16,-9-4 0 0,4 8 0 15,-4-8 0-15,0 0 0 0,0 0 0 0,9 8 0 0,-9-8 0 16,0 0 0-16,0 0 0 0,5 11 0 0,-5-11 0 0,0 0 8 16,0 0-8-16,0 0 0 0,4 8 0 0,0 0 0 15,-4-8 0-15,0 0 0 0,0 0 0 0,5 8 0 16,-5-8 0-16,0 0 0 0,0 0 0 0,8 8 0 15,-3-1 0-15,-5 1 0 0,0-8 0 0,4 12 0 16,1 0 0-16,-5-12 0 0,0 0 0 0,4 7 0 16,0 1 0-16,5 0 0 0,-9-8 0 0,5 12 0 15,-5-4 0-15,0-8 0 0,0 0 0 0,0 0 0 16,8 7 0-16,-8-7 0 0,0 0 0 0,0 0 0 16,0 0 0-16,0 0 8 0,0 12-8 0,0-12 0 0,0 0 0 15,0 0 8-15,0 0-8 0,5 8 0 0,-5-8 0 16,0 12 8-16,4-5-8 0,-4 5 0 0,0-12 0 0,0 0 8 15,0 0-8-15,0 12 0 0,0-1 0 0,0-11 0 16,0 0 0-16,0 0 0 0,0 0 0 0,0 0 0 16,0 0 0-16,0 0 8 0,0 0-8 0,0 0 0 15,0 0 0-15,0 0 9 0,0 0-9 0,0 0 0 16,0 0 9-16,0 0-9 0,0 0 0 0,0 0 9 16,0 0-9-16,0 0 0 0,0 0 0 0,0 0 8 15,0 0-8-15,0 0 0 0,0 0 0 0,0 0 8 16,0 0-8-16,0 0 0 0,0 0 0 0,0 0 0 15,0 0 0-15,0 0 8 0,0-3-8 0,0 3 0 16,-9-8 0-16,9 4 0 0,-4-4 8 0,4 8-8 16,-4-4 0-16,4 4 0 0,0 0 0 0,0-8 0 15,0-3 0-15,0 3 0 0,-5-4 0 0,5 4 0 0,0 8 0 0,0-7 8 16,0-1-8-16,0 0 0 0,-4 0 0 0,4 8 0 16,0-8 0-16,0 8 0 0,0-7 0 0,-5-1 0 15,5-4 0-15,0 12 0 0,0 0 0 0,0 0 0 16,0 0 0-16,0 0 0 0,0 0 0 0,0-8 0 15,0 0 0-15,0 8 0 0,0 0 0 0,0 0 0 16,0 0 0-16,0 0 0 0,0 0 0 0,0 0 0 16,0 0 0-16,0 0 0 0,0 0 0 0,0 0 0 15,0-7 0-15,0 7 0 0,0 0 0 0,0 0 0 16,0 0 0-16,0 0 0 0,0 0 0 0,-4-8 0 16,4 8 0-16,0 0 0 0,0 0 0 0,0 0 0 15,0 0 0-15,0 0 0 0,0 0 0 0,0-8 0 0,0 8 0 16,0-8 0-16,0 8 0 0,0 0 0 0,0 0 0 0,0 0 0 15,-4-8 0-15,4 1 0 0,0 7 0 0,0 0 0 16,0-8 0-16,0 0 0 0,-5-4 0 0,5 12 0 16,0 0 0-16,0 0 0 0,0-7 0 0,-4-1 0 15,4 4 0-15,-5 0 0 0,5-4 0 0,0 8 0 16,-4-4 0-16,4 0 0 0,-4 0 0 0,4 4 0 16,0 0 0-16,0 0 0 0,0 0 0 0,0 0 0 15,0-7 0-15,-5 3 0 0,1 0 0 0,4 4 0 16,0 0 0-16,0 0 0 0,0 0 0 0,0 0 0 15,0-8 0-15,0 8 0 0,0 0 0 0,0 0 0 16,0 0 0-16,-4-8 0 0,4 4 0 0,0 4 0 16,0 0-9-16,0 0 9 0,0 0 0 0,0 0 0 15,0 0 0-15,0 0 0 0,-5-4 0 0,5 4 0 0,0 0 0 16,0 0 0-16,0 0 0 0,0 0 0 0,0 0 0 16,0 0 0-16,0 0 0 0,0 0 0 0,0 0 0 0,0 0 0 15,0 0 0-15,0 0 0 0,0 0 0 0,0 0 0 16,0-7 0-16,0 7 0 0,0 0 0 0,0 0 0 15,0 0 0-15,0 0 0 0,0 0 0 0,-4-4 0 16,4 4 0-16,0 0 0 0,0 0 0 0,0-8 0 16,-5 0 0-16,5 8 0 0,0 0 0 0,0 0 0 15,-4-4 0-15,4 4 0 0,0 0 0 0,0 0 0 16,-4-8 0-16,-1 1 0 0,5 7 0 0,0 0 0 16,0 0 0-16,-4-8 0 0,4 4 0 0,0 4 0 15,0 0 0-15,-5-8 0 0,5 8 0 0,-4-4 0 0,4 4 0 16,-4-8 0-16,4 8 0 0,0 0 0 0,0-7 0 0,-5 3 0 15,5-4 0-15,0 0 0 0,-4 0 0 16,4 8 0-16,0 0 0 0,0-7 0 0,-4-1 0 16,4 0 0-16,-5 4 0 0,5 4 0 0,0-12 0 0,0 12 0 15,0 0 0-15,0 0 0 0,-4-7 0 0,4 7 0 16,0 0 0-16,0 0 0 0,0-4 0 0,0 4 0 16,-5-8 0-16,5 8 0 0,0 0 0 0,0 0 0 15,0-8 0-15,0 8 0 0,0 0 0 0,0 0 0 16,0-8 0-16,0 8 0 0,0 0 0 0,0 0 0 15,0 0 0-15,0 0 0 0,0-8 0 0,0 8 0 16,0 0 0-16,0 0 0 0,0 0 0 0,0 0 0 16,0 0 0-16,-4-7 0 0,4-1 0 0,0 8 0 15,0 0 0-15,0 0 0 0,0 0 0 0,0 0 0 16,0 0 0-16,0 0 0 0,0 0 0 0,0 0 0 0,-4-4 0 16,4 4 0-16,0 0 0 0,0 0 0 0,-9-8 0 0,9 8 0 15,0 0 0-15,0 0 0 0,0 0 0 0,0 0 0 16,0 0 0-16,0 0 0 0,0 0 0 0,0 0 0 15,0 0 0-15,0 0 0 0,0 0 0 0,0 0-8 16,0 0 8-16,0 0 0 0,0 0 0 0,0 0 0 16,0 0 0-16,0 0 0 0,0 0 0 0,0 0 0 15,0 0 0-15,0 0 0 0,0 0 0 0,0 0 0 16,0 0 0-16,0 0 0 0,0 0 0 0,0 0 0 16,0 0 0-16,0 0 0 0,0 0 0 0,0 0 0 15,0 0 0-15,0 0 0 0,-5-4 0 0,5 4 0 16,0 0 0-16,0 0 0 0,0 0 0 0,0 0 0 0,-4-8 0 0,4 8 0 15,0 0-11-15,0 0 2 0,0 0 0 16,0 0 0-16,0 0 9 0,0 0 12 0,0 0-2 0,0 0-1 16,0 0-9-16,0 0 0 0,0 0 0 0,0 0 0 15,0 0 0-15,0 0 0 0,-9-3 0 0,9 3 0 16,0-4 0-16,0 4-12 0,0 0 2 0,0 0 1 16,0 0 9-16,0 0 14 0,0 0-3 0,0 0-1 15,-9-8-10-15,9 8 0 0,0 0 0 0,0 0 0 16,-4 0 0-16,4 0-14 0,0 0 3 0,-4-8 1 15,4 8 10-15,-5-8 14 0,5 8-3 0,0 0-1 16,0 0-10-16,0 0-14 0,-4-4 3 0,4 4 1 16,-4-4 10-16,4 4 0 0,0 0 0 0,0 0 0 15,-5-7 0-15,5 7 14 0,0 0-3 0,0 0-1 16,-4-8-10-16,4 8-14 0,-9-8 3 0,9 8 1 16,0 0 10-16,0 0 0 0,-4-12 0 0,4 12 0 0,0 0 0 0,0 0 0 15,-9-4 0-15,9 4 0 0,0 0 0 0,0 0 0 16,-5-7 0-16,5 7 0 0,-8 0 0 0,8 0 0 15,-5-8 0-15,5 8 0 0,0 0 0 0,-8 0 0 16,8 0 0-16,0 0 0 0,0 0 8 0,-9-4 3 16,0 0 1-16,9 4 0 0,0 0-12 0,0 0-17 15,-9 0 4-15,9 0 1 0,-9-4 12 0,9 4 0 16,-4-8 0-16,4 8 0 0,-9-4 0 0,9 4 0 16,-4-3 0-16,4 3-9 0,-5-8 9 0,5 8 0 15,-4-4 0-15,4 4 0 0,-4-8 0 0,4 0 0 0,-9 4 0 16,9 4 0-16,0 0 0 0,0 0 0 0,0 0 0 0,0 0 0 15,0 0 8-15,0 0 3 16,0 0 1-16,0-7 0 0,-4-5-12 0,4 12-17 0,-5-8 4 16,5 8 1-16,0-12 12 0,0 5 0 0,-9-1 0 15,9 8 0-15,0 0 12 0,0 0-2 0,-4-8 0 0,4 8 0 16,0 0-10-16,0-8-17 0,0-4 4 0,0 12 1 16,0 0 12-16,0 0 16 0,-4-7-3 0,-1-1-1 15,5 8-12-15,0 0-16 0,0 0 3 0,0-8 1 16,0 0 12-16,-4 0 16 0,4 1-3 0,0 7-1 15,0 0-12-15,0 0-16 0,0 0 3 0,0-4 1 16,0-8 12-16,0 12 16 0,0 0-3 0,0-4-1 16,0 4-12-16,0-8 0 0,0 1 0 0,0 7 0 15,-5-8 0-15,5 8 0 0,0-12 0 0,0 12 0 16,-4-4 0-16,0-4 0 0,4 1 0 0,0-1 0 16,0 8 0-16,0-8 0 0,0 8 0 0,-5-8 0 0,5 0 0 15,0 4 0-15,0 4 0 0,0-7 0 0,-4-1 0 0,0 0 0 16,-1 0 0-16,5 4 0 0,0-3 0 15,0-1 0-15,-9 0 8 0,9 4-8 0,9-4 0 16,-4 0 0-16,-10 5 0 0,1-5 0 0,-1 0 0 0,5 0 0 16,-4 0 0-16,0 1 0 0,-1-1 0 0,1 0 0 15,4 0 0-15,-5-4 0 0,1 5 0 0,0-1 0 16,-1 4 0-16,5-4 0 0,-4-4 0 0,-1 5 0 16,1-1 0-16,0 0 0 0,4 8 0 0,0-4-16 15,0-4 3-15,-5-3 1 0,1 3 12 0,4 4 0 16,-4-4 0-16,-1 0 0 0,1 4 0 0,-1-3 0 0,5 7 0 15,-4-8 0-15,0 4 0 0,-1-4 16 0,5 0-3 16,0 8-1-16,-4-4-20 0,4-3-5 0,0-5-1 16,-5 4 0-16,5 8 22 0,0 0 5 0,-4-8 1 0,4 8 0 15,0 0-22-15,0 0-5 0,-4-11-1 0,4 11 0 16,0 0 22-16,0 0 5 0,-5-4 1 0,5 4 0 16,-8-8-14-16,8 8 0 0,-5-8 0 15,5 0 0-15,-4 1 0 0,-1-1 0 0,5 8 0 0,-4-8 0 16,4 0 0-16,0 8 0 0,0 0 0 0,-4-12 0 15,-1 1-12-15,1 3 2 0,-1 0 0 0,5 8 0 16,0 0 18-16,0-8 3 0,0 8 1 0,-8-7 0 16,3-1-12-16,1 0 0 0,4 8 0 0,0 0 0 15,-5-8 0-15,1 0 0 0,0-3 0 0,-1 3 0 16,5 8 0-16,0 0 0 0,-4-8 0 0,0 4 0 16,-5 0 0-16,9 0 0 0,-5-3 0 0,1 3 0 0,4 4 0 15,-4-8-17-15,-1 0 4 0,5 8 1 0,-4-4 12 16,4 4 16-16,-5-4-3 0,5 4-1 0,-4-8-12 0,0 1 0 15,4 3 0-15,-5-4 0 0,5 8 0 0,-4-4 0 16,4 4 0-16,-4-8 0 0,4 0 0 0,-5 1 0 16,1-1 0-16,-1 4 0 0,1 0 0 0,4-4 0 15,-4 0 0-15,-1 5 0 0,5 3 0 0,-4-4 0 16,-1-4 0-16,5 0 0 0,-4 0 0 0,0 4 0 16,-1-3 0-16,1-1 0 0,-1 4 0 0,-3 0 0 15,3 0 0-15,1 0 0 0,0 0 0 0,-1-4 0 16,1 5 0-16,-1-5 0 0,1 4 0 0,0 0 0 0,-1 0 0 15,5 4 0-15,0-8 0 0,0 8 0 16,0 0 0-16,0 0 0 0,-4-8 0 0,-5 5 0 0,9 3 0 16,0 0 0-16,0-8 0 0,0 8 0 15,0 0 0-15,-4-4 0 0,-1-4 0 0,1 0 0 0,4 1 0 0,-5 3 0 16,5 4 0-16,0-8 0 0,0 0 0 0,-4 0 0 16,4 8 0-16,0-8 0 0,-4 1 0 0,4 3 0 15,-5-4 0-15,5 0 0 0,-4 0 0 0,4 1 0 16,0 7 0-16,0 0 0 0,0-8 0 0,0 8 0 15,-4-4 0-15,4 4 0 0,0-12 0 0,-5 8 0 16,5 4 0-16,0 0 0 0,0-8 0 0,0 8 0 16,0 0 0-16,0 0 0 0,0 0 0 0,-4-7 0 15,4-5 0-15,-5 4 0 0,1 4 0 0,4 4 0 16,0 0 0-16,0 0 0 0,0 0 0 0,-4-8 0 16,-1 1 0-16,5 7 0 0,-4-8 0 0,-1 4 0 0,5 4 0 15,0-12 0-15,-4 4 0 0,4 8 0 0,0 0 0 0,0 0 0 16,0 0 0-16,0 0 0 0,0 0 0 15,-9-7 0-15,5-5 0 0,0 8 0 0,4 4 0 0,0 0 0 16,0 0 0-16,-5-8 0 0,5 8 0 16,-4-8 0-16,-5-3 0 0,9 11 0 0,0 0 0 0,0 0 0 15,-4-8 0-15,4 8 0 0,-5-8 0 0,5 8 0 16,0 0 0-16,0 0 0 0,0-12 0 0,-4 5 0 16,-1-5 0-16,5 12 0 0,0 0 0 0,-4-8 0 15,0 0 0-15,4 8 0 0,0-11 0 0,0 11 0 16,-5-8 0-16,5 8 0 0,-4-12 0 0,4 12 0 15,4-12 0-15,-4 12 0 0,-4-7 0 0,4 7 0 16,0-8 0-16,0 8 0 0,-5-8 0 0,5 0 0 0,-4-3 0 16,4 7 0-16,0 4 0 0,0 0 0 0,-4-8 0 0,4 8 0 15,0-8 0-15,0 8 0 0,-5-8 0 0,1 4 0 16,0-3 0-16,4 7-16 0,0 0 3 0,0-8 1 16,-5 4 12-16,5 4 16 0,0-8-3 0,0 8-1 15,-4-8-20-15,-1 4-5 0,1-7-1 0,4 11 0 16,0 0 14-16,0-8 16 0,0 8-3 0,-4-8-1 15,4 0-12-15,-5 4 0 0,5 4 0 0,-4-7 0 16,-1-1 0-16,5 4 0 0,0-4 0 0,0 8 0 16,-4-8 0-16,4 8 0 0,0-8 8 0,0 8-8 15,0-3 0-15,0-5 0 0,-4 0 0 0,-1 0 0 16,5 8 0-16,0 0 0 0,0-8 0 0,-4 1 0 16,4-1 0-16,0 4 0 0,-4-4 0 0,4 8 0 15,0 0 0-15,0-8 0 0,-5 0 0 0,5 5 0 0,0-5 0 16,0 8 0-16,-4-8 0 0,-1 4 0 0,1-4 0 15,0 4 0-15,-1-3 0 0,5 7 0 0,-9-8 0 0,9 8 0 16,-4-4 0-16,4 4 0 0,0-8 0 0,0 0-16 16,0 4 3-16,0 4 1 0,0-7 12 0,0-1 16 15,-9 0-3-15,9 4-1 0,0 4-12 0,0 0 0 16,-9-8 0-16,5 4 0 0,0 0 0 0,-1-3 0 16,1-5 0-16,0 4 0 0,-1 4 0 0,5 4 0 15,-4-4 0-15,-1-3 0 0,-3 3 0 0,3 0 0 16,1-4 0-16,4 8 0 0,0 0 0 0,-5-8 0 15,-3 4 0-15,8 4 0 0,0-8 0 0,-5 5-16 16,1-5 3-16,4 8 1 0,0 0 12 0,0 0 16 16,-9-8-3-16,0 4-1 0,1 0-12 0,8 4 0 15,0 0 0-15,-5-8 0 0,-4 4 0 0,5-3 0 0,4 7 0 0,0 0 0 16,-9-4 0-16,5 0-16 0,4 4 3 0,0 0 1 16,-9-8 12-16,9 8 16 0,0 0-3 0,-9-8-1 15,9 8-12-15,-4-4 0 0,-5-7 0 0,5 3 0 16,4 8 0-16,0 0 0 0,-5-4 0 0,-3-4 0 15,8 8 0-15,-5-8 0 0,-4 4 0 0,9 4 0 16,-4-3 0-16,4 3 0 0,-9-8 0 0,1 4 0 16,3 0 0-16,5 4 0 0,0 0 0 0,-9-4 0 15,5-4 0-15,-5 0 0 0,9 8 0 0,-4-7 0 16,-1 3 0-16,5 4-16 0,0 0 3 0,-8-8 1 16,3-4 12-16,-4 4 16 0,9 8-3 0,-4-7-1 15,0-1-12-15,-1 4 0 0,1-4 0 0,4 8 0 0,-4-4 0 0,4 4 0 16,-5-8 0-16,5 8 0 15,-4-7 0-15,-1 3 0 0,1-4 0 0,4 8 0 0,-4-8 0 0,4 8 0 16,-5-4 0-16,1 0 0 0,-1 0 0 0,5 4 0 16,-4-3 0-16,-5-5 0 0,1 4 0 0,3-4 0 15,5 4 0-15,-4-4 0 0,-5 4 0 0,5-3 0 16,-1 3 0-16,1 0 0 0,-1 0 0 0,-3-4 0 16,3 4 0-16,1-4 0 0,-1 1 0 0,1-1-16 15,0 0 3-15,-5 0 1 0,5 0 12 0,-5 1 0 16,4 3 0-16,1 0 0 0,-5-4 0 0,5 0 16 15,-5 0-3-15,5 5-1 0,-5-1-12 0,0-4-16 16,5 0 3-16,-5 4 1 0,5 0 12 0,-5 0 0 16,4 4 0-16,1-7 0 0,0 3 0 0,-1 0 13 0,-4 0-2 15,5 0-1-15,-5 0-10 0,5 0 0 0,-5 0 0 16,0 0 0-16,5 4-8 0,4 0-4 0,-9-4-1 0,9 4 0 16,-9-3 13-16,9 3 0 0,0 0 0 0,-4 0 0 15,-9 0 0-15,13 0 0 0,0 0-12 0,0 0 12 16,0 0-20-16,0 0 1 0,0 0 1 0,0 0 0 15,0 0 18-15,0 0 0 0,0 0 0 0,0 0 0 16,0 0-10-16,0 0 2 0,0 0 0 0,0 0 0 16,0 0 8-16,0 0 0 0,0 0 0 0,0 0 0 15,0 0 0-15,0 0 0 0,0 0 0 0,0 0 0 16,-5 0 0-16,5 0 11 0,0 0-3 0,0 0 0 16,0 0-8-16,-8-8-14 0,3 4 3 0,5 4 1 15,0 0 10-15,0 0 11 0,0 0-3 0,0 0 0 0,0 0-8 16,0 0 0-16,0 0 0 0,-4-8 0 15,-5 4-11-15,9 4 11 0,0 0-8 0,0 0 8 0,-9-8 0 0,1 4 0 16,8 4 0-16,-5-7 0 0,1-1 0 0,-1 4 8 16,5 4 0-16,0 0 0 0,0 0-8 0,0 0-8 15,-8-8 8-15,-1 4-12 0,5-4 12 0,-5 1 8 16,4 3-8-16,-3 0 11 0,-1-4-11 0,4 4-11 16,5 4 3-16,-8-4 0 0,-1-4 8 0,0 5 0 15,9 3 0-15,-4 0 0 0,-5-8 0 0,0 4 0 16,0-4 0-16,5 4 0 0,-5 0 0 0,5-4 0 15,-5 8 0-15,0-3 0 0,9 3 0 0,-8-4 0 16,-1 0 0-16,4 0 0 0,-3 0 0 0,-1-4 0 16,0 4 0-16,0-4 0 0,5 8 0 0,4 0 0 15,-9-7 0-15,0 7 0 0,5-12 0 0,4 12 0 0,-9 0 0 0,9 0 0 16,-4-12 0-16,-1 8 0 0,1-3 0 0,4 7 0 16,0 0 0-16,-9-8 0 0,5 0 0 0,-1 4 0 15,1-4 0-15,4 0 0 0,0 8 0 0,0 0 0 16,0 0 0-16,0 0 0 0,-4-7 0 0,4 7 0 15,0 0 0-15,0 0 0 0,0 0-9 0,0 0 9 16,0 0 0-16,0 0 0 0,0 0 0 0,0 0 0 16,0 0 0-16,0 0 0 0,0 0 0 0,0 0 0 15,0 0 0-15,0 0 0 0,4 7 0 0,-4-7 0 16,4 8 0-16,-4-8 0 0,0 0 0 0,0 0 0 16,0 0 0-16,0 0 0 0,0 0 0 0,0 0 0 15,5 12 0-15,-5-12 0 0,0 0 0 0,0 0 0 0,4 8 0 16,1 0 0-16,-5-8 0 0,0 0 0 15,0 0-9-15,4 11 9 0,0 1 0 0,-4-12 0 0,0 0 0 16,5 12 0-16,-1-5 0 0,-4 1 0 0,5 4 0 16,-5-12 0-16,4 8 0 0,-4 3 0 0,0 1 0 0,4-4 0 15,-4-8 0-15,5 12 0 0,-5-1 0 0,0 1 0 16,0-12 0-16,4 16 0 0,0-1 0 0,1 1-8 16,-1 3 8-16,5-7 0 0,-5 8 0 0,5-5 0 15,-4 5 0-15,-1-1 0 0,5 1 0 0,-5-1 0 16,5 1-8-16,-5-1 8 0,5 1 0 0,0-1 0 15,0 1 0-15,-5-1 0 0,0 5 0 0,1-13 0 16,4 9 0-16,-1-5 0 0,-3 1 0 0,-1 3 0 16,5 1 0-16,0-1 0 0,4 1 9 0,-4-1-1 0,-5-3 0 15,5 0 0-15,8-1-8 0,-4 1-9 0,-4-1 9 16,0 1-13-16,-5-4 13 0,1-1 10 0,-1-3-2 0,1 4 0 16,-1 4-8-16,5-5 0 0,-5 9-12 0,5-5 12 15,-5-3 0-15,1 4 0 0,8-1 0 0,-9 1 12 16,1-4-12-16,3 3-11 0,1-3 3 0,0 3 0 15,0-7 8-15,-5 4 8 0,5 0-8 0,-5-1 11 16,-4-11-11-16,9 8 0 0,0 4 0 0,-9-12-11 16,4 8 11-16,-4-8 0 0,9 7 0 0,-9-7 0 15,0 0 8-15,4 4-8 0,-4-4 8 0,0 0-8 16,0 0 0-16,0 0 0 0,9 8 0 0,-9-8 0 16,0 0 0-16,0 0 9 0,0 0-9 0,0 0 10 15,0 0-10-15,0 0 8 0,0 0-8 0,0 0 8 16,0 0-8-16,0 0 0 0,4-12 0 0,-4 1 0 15,0-1 0-15,0 0 0 0,-4-3 0 0,4-5 8 16,-9 1-8-16,5-5 0 0,0 1 0 0,-1 0 0 0,1-1 0 16,-1 1 0-16,-3-8 0 0,-1 7 8 0,0-3-8 0,5 3 0 15,-5-7 0-15,0 4 0 0,0-4 0 0,1 3 0 16,3-3 0-16,-8 0 0 0,4 0 0 0,0 4-11 16,5-5 3-16,-5 1 0 0,-4 0 8 0,4 4-8 15,5-5 8-15,0 5-8 0,-5 4 8 0,4-1 0 16,1 5 0-16,4-1-8 0,0 5 8 0,-4 7 0 15,-1-8-9-15,5 9 9 0,5-1 0 0,-5 8 0 16,0 0 0-16,0 0 0 0,0 0-10 0,4-8 10 16,-4 8 0-16,0 0-9 0,0 0 9 0,0 0 0 15,9-4-9-15,-9 4 9 0,0 0 0 0,0 0-9 16,9 4 9-16,-1 4 0 0,1 3 0 0,0 1 0 0,0 4 0 16,-1-1 0-16,1 5 0 0,0-1 14 0,4 1-1 0,-4-1 0 15,4 5-13-15,-4-1-16 0,4 4 3 0,0-3 1 16,5-1 12-16,-5 1 0 0,0-1 0 0,0 4 0 15,0 5 8-15,1-5-8 0,3 8 12 0,1-4-12 16,-5 0 12-16,4 1-12 0,-3-1 12 0,3 0-12 16,1 0 12-16,-1 4-12 0,-4-7 12 0,1 3-12 15,3-4 10-15,-4-4-10 0,0 1 8 0,-4-1-8 16,4-3 0-16,-4-1 8 0,0 1-8 0,0-5 0 16,-5-3 8-16,5-4-8 0,0 4 0 0,-5-5 8 15,-4-7-8-15,0 8 0 0,4 0 9 0,-4-8-9 16,0 0 0-16,0 0 0 0,0 0 0 0,0 0 8 15,0 0-8-15,0 0 12 0,0 0-4 0,0 0 0 16,0 0 0-16,0 0 1 0,0 0 0 0,-4-12 0 16,-5 1-9-16,0-1 8 0,1-4-8 0,-1 5 8 0,0-5-8 0,0 0 0 15,-4-7 0-15,4 3 8 0,-4-3-8 0,0 0 0 16,0-1 0-16,4-3 0 0,-4 4 0 0,4-5 8 16,-4 1-8-16,0 7 0 0,4-3 0 0,-4-4 0 15,0 3 0-15,0 1 0 0,-1 0 0 0,1 3 0 16,0 4 0-16,0 1 0 0,0 3 0 0,4 0-9 15,0 1 9-15,0-1 0 0,5 0-9 0,-5 1 9 16,1 3 0-16,3 0-9 0,-4 0 9 0,5 0-8 16,0 5 8-16,4 3-8 0,0-12 8 0,0 12 0 15,-5-4 0-15,5 4-8 0,0 0 8 0,0 0 0 16,0-8 0-16,0 8 0 0,0 0-10 0,0 0 10 0,0 0-12 0,0 0 12 16,9 0-9-16,0 8 9 0,4 0 0 15,-4 3-9-15,-1 1 9 0,6 4 0 0,-1-5 0 0,0 9 0 16,5 3 0-16,-1 9 0 0,-4-1 0 15,5 0 0-15,-1 0 0 0,1 4 0 0,-1 4 0 0,1 4 0 16,0 0 0-16,3-4 0 0,-3-4 0 0,-5 4 0 16,0 0 0-16,1 0 0 0,-1-4 0 0,-5 0 0 15,6-3 0-15,-6-5 0 0,1-4 0 0,4 1 8 16,-4 3-8-16,4-8 0 0,-4-3 0 0,-5 0 8 16,5-5-8-16,-4 5 0 0,-1-4 0 0,5-5 0 15,-9-7 0-15,0 0 0 0,0 0 9 0,0 0-9 16,0 0 9-16,0 0-9 0,0 0 0 0,0 0 9 15,0 0-9-15,0 0 12 0,0 0-12 0,0 0 12 16,0 0-12-16,0 0 10 0,-5-11-10 0,1-1 10 0,0 0-10 16,-1 1 0-16,-4-5 9 0,1 0-9 0,-1 1 0 15,0-5 9-15,0-3-9 0,-4 3 0 0,4-3 0 0,-4 0 0 16,4-5 0-16,-4 5 0 0,-4-4 8 0,4-5-8 16,-5-3 0-16,0-4 0 0,1 4 0 0,-1-4 0 15,-4 0 0-15,1 4 0 0,3 0 0 0,0 0 0 16,1 0 0-16,-1 8 0 0,1-5 0 0,4 1-9 15,-1 4 9-15,1 0 0 0,0-1-16 0,4 1 3 16,-4 4 0-16,4-9 0 0,1 9 13 0,-1 0-12 16,0-5 12-16,0 5-12 0,1 7 2 0,-1-7 1 15,0-1 0-15,5 5 0 0,-5-1 9 0,0 5 0 16,5-5-9-16,-5 9 9 0,4-1 0 0,1-4 0 16,-5 5 0-16,9-1 0 0,-4 0 0 0,0 1 0 0,-5 3 0 15,0 0 0-15,5 0-9 0,-1-4 9 0,1 5 0 0,-1 3 0 16,-3 0 0-16,8 4-8 0,0 0 8 0,0 0 0 15,0 0 0-15,-5-8-8 0,5 8 8 0,0 0 0 16,0 0-8-16,0 0 8 0,0 0 0 0,0 0 0 16,0 0-9-16,0 0 9 0,0 0 0 0,0 0-9 15,9-8 9-15,-9 8-8 0,0 0 8 0,0 0-8 16,4 8 8-16,5 0 0 0,-4 0-9 0,3 3 9 16,1 1 0-16,0 4 0 0,0-1 10 0,-1 5-10 15,1-5 0-15,4 5 0 0,1-1-15 0,-1 1 5 16,0-1 10-16,0-3 11 0,0 3-3 0,0 1 0 15,-4-4-8-15,4 3 0 0,-4-3 0 0,4 3-11 16,0 1 11-16,1-5 0 0,-1 1 10 0,-4 3-10 16,4 1 0-16,0-5 0 0,0 5-13 0,-4-4 4 0,4 3 9 15,0 4 0-15,0-3 0 0,-4-1 0 0,4 5 0 16,0-1 0-16,1-3 0 0,-1-1 0 0,0 5 0 0,0-1 0 16,0 0 0-16,5 5 0 0,-9-5 0 0,4 1 9 15,0-1-9-15,0 0 0 0,5 1 9 0,-5 3-9 16,4-7 0-16,-4-1 9 0,-4 4-9 0,4-3 8 15,5 3-8-15,-9-3 8 0,4-1-8 0,0-3 12 16,0 0-12-16,-4 3 12 0,0-3-12 0,-1 3 0 16,-3 1 9-16,4-1-9 0,4-11 0 0,-4 8 9 15,-1-1-9-15,1 1 0 0,0-5 10 0,0 1-10 16,-5 0 8-16,5-4-8 0,-5 3 0 0,5 5 0 16,-5-8 0-16,5 0 0 0,-4-1 0 0,-5-7 0 0,0 0 0 15,8 12 0-15,-3 0 0 0,-1-1 0 0,0-3 0 0,1 4 0 16,-1-4 0-16,1 7 0 0,-1-3 0 15,5 0 0-15,-5-1 0 0,1 1 0 0,3 0 0 0,-3 0 0 16,-5-12 0-16,9 11 0 0,-1 1 0 0,-3 0 0 16,-5-12 0-16,8 7 0 0,-3 5 9 0,4 0-9 15,-9-12 0-15,4 8 8 0,5-1-8 0,-5 1 0 16,-4-8 0-16,9 8 0 0,-9-8 0 0,4 12 0 16,-4-12 0-16,0 0 8 0,0 0-8 0,9 11 0 15,-9-11 0-15,4 12 9 0,1 0-9 0,-5-12 0 16,4 11 8-16,1-3-8 0,-5-8 0 0,4 12 0 15,-4-12 9-15,9 12-9 0,-5-5 0 0,-4 5 9 16,5-4-9-16,-5-8 0 0,4 8 0 0,0 3 0 16,-4-11 0-16,5 8 0 0,-5-8 0 0,0 0 0 0,4 8 0 15,-4-8 8-15,0 0-8 0,0 0 0 0,0 0 0 0,0 0 8 16,0 0-8-16,0 0 0 0,0 0 25 0,0 0 0 16,0 0 0-16,0 0 0 15,0 0-25-15,0 0 0 0,0 0 0 0,0 0 0 0,0 0 0 0,0 0 0 16,-9-8 0-16,9 8 0 0,-4-8 0 0,0 1 0 15,4 7 0-15,-5-4 0 0,5 4 0 0,-9-8 0 16,5 0 0-16,0 4 0 0,4 4 0 0,-9-4 0 16,4 0 0-16,5 4 0 0,-8 0 0 0,3-7 0 15,1-1 0-15,-5 4 0 0,5-4 0 0,-5 4 0 16,0-4 0-16,5 1 0 0,-1-5 0 0,-3 0 0 16,-1 4 0-16,0-7 0 0,0 3 0 0,1-7 0 0,-1-1 0 15,0 1 0-15,-4-9 0 0,4 5 0 0,-4-4 0 16,4-1 0-16,-4 5 0 0,0-4 0 0,0-1 0 15,4 1 0-15,5 4 0 0,-5 3 0 0,4 5 0 0,1 3 0 32,4 12-27-32,0 0-4 0,0 0-1 0,0 0 0 0,0 0 32 0,0 0 0 0,0 12 0 0,9 3 0 15,-5 9 0-15,9-5 0 0,-4 5 0 0,0-1 0 16,4 0 0-16,0 1 0 0,-4 3 0 0,0 0 0 16,4-3 0-16,-4 3 0 0,-1-4 0 0,1 1 0 15,0-1 0-15,0-3 0 0,-5 3 0 0,5-3 0 16,4-5 0-16,-9 1 0 0,5 3 0 0,0-3 0 15,0-1 0-15,-5-3 0 0,5 4 0 0,-5-5 0 16,5 5 0-16,0 4 0 0,-5-9 0 0,1 9 0 16,-1-1 8-16,5 1 4 0,-5-1 0 0,5 1 1 0,0-1-13 15,-5 5 0-15,5-5 0 0,-5 5 0 0,5-1 0 16,0 0 0-16,0 5 0 0,-1 3 0 0,-3-8 0 0,4 1 0 16,-5 3 0-16,5-4 0 0,0-3 0 0,-5 3 0 15,5-3 0-15,-5-1 0 0,0-3 0 0,1 3 0 16,4-3 0-16,-5 0 0 0,0-1 0 0,1 1 8 15,-1-1-8-15,5 1 0 0,-5 0 0 0,1 3 0 16,3-3 0-16,6-1 0 0,-1 5 0 0,0 3 0 16,-9 1 0-16,10-5 0 0,-6-3 0 0,1-1 0 15,0 1 0-15,4-4 0 0,-4 3 17 0,4 1 1 16,0-1 0-16,-4 1 0 0,-5 0-18 0,5 3 0 16,-5 1 0-16,5-5 0 0,4 5 0 0,-4-1-16 15,0-3 4-15,4-1 0 0,-4 5 12 0,0-5 12 0,-1 1-3 16,6 0 0-16,-10-5-9 0,0 1 0 15,1 4 0-15,3-5 8 0,-3 1-8 0,-1 0-16 0,1-4 4 0,-5-8 1 32,0 11-23-32,0-11-5 0,0 0-1 0,0 8-728 0,0 4-147 0</inkml:trace>
    <inkml:trace contextRef="#ctx0" brushRef="#br2" timeOffset="1.78895E6">20088 3381 694 0,'0'0'31'0,"0"0"6"0,0 0-29 0,0 0-8 16,0 0 0-16,0 0 0 0,0 0 12 0,0 0 2 16,0 0 0-16,0 0 0 0,0 0 8 0,0 0 2 15,0 0 0-15,0 0 0 0,9-8-40 0,-9 8-7 16,9-8-1-16,-4 4-1 15,4-4-5-15,-9 8-1 0,4-4 0 0,-4 4 0 0,0 0 31 0,0 0 0 16,0 0 0-16,0 0 10 0,0 0 33 0,0 0 6 16,0 0 2-16,0 0 0 0,9-4 20 0,-9 4 4 15,0 0 1-15,0 0 0 0,0 0-36 0,0 0-6 0,0 0-2 0,0 0 0 16,0 0 18-16,0 0 3 0,14 0 1 0,-14 0 0 16,4-4-3-16,9 0-1 0,-4 4 0 0,0 0 0 15,0-4-24-15,-9 4-5 0,9 0-1 0,-9 0 0 16,9-4-12-16,-9 4-8 0,0 0 8 0,0 0-8 15,0 0 0-15,0 0 0 0,0 0 0 0,9 0 0 16,-9 0 0-16,0 0 0 0,0 0 0 0,0 0 0 16,9 0 0-16,-9 0 0 0,9 0 0 0,-9 0 0 15,9 0 0-15,-9 0 8 0,14 4-8 0,-14-4 0 16,9-4 0-16,-9 4 9 0,0 0-9 0,9 4 0 16,0-4 13-16,-9 0-4 0,0 0-1 0,0 0 0 15,9 0 4-15,-9 0 1 0,0 0 0 0,0 0 0 16,0 0-2-16,0 0-1 0,0 0 0 0,0 0 0 15,0 0-10-15,0 0 0 0,0 0 0 0,0 0-11 16,0 0-6-16,0 0-2 0,0 0 0 0,0 0 0 0,0 0-3 16,0 0-1-16,0 0 0 0,0 0 0 15,0 0-5-15,-5 12-2 0,1-4 0 0,4-8 0 16,0 0-18-16,-9 4-4 0,9-4-1 0,-9 8 0 16,4-4-9-16,-4 0-2 0,0 4 0 0,9-8 0 15,-9 0-6-15,9 0-2 0,-9 4 0 0,9-4 0 0,0 0 40 0,0 0 7 16,0 0 1-16,0 0 1 0</inkml:trace>
  </inkml:traceGroup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B487300D-DD86-49C1-911D-C222A74FE64A}" emma:medium="tactile" emma:mode="ink">
          <msink:context xmlns:msink="http://schemas.microsoft.com/ink/2010/main" type="inkDrawing"/>
        </emma:interpretation>
      </emma:emma>
    </inkml:annotationXML>
  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  <inkml:trace contextRef="#ctx0" brushRef="#br0" timeOffset="36048.9237">8565 6990 2610 0,'0'0'57'0,"0"0"12"0,0-5 3 0,0 5 1 0,0 0-58 0,0 0-15 0,-3-3 0 0,3 3 0 0,0 0 0 0,0 0 0 0,0 0 0 0,0 0 0 47,0 0-181-47,0 8-39 0,-3 0-8 0</inkml:trace>
  </inkml:traceGroup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024538-5290-46C1-B6F7-A976E3B0DAB9}" emma:medium="tactile" emma:mode="ink">
          <msink:context xmlns:msink="http://schemas.microsoft.com/ink/2010/main" type="inkDrawing"/>
        </emma:interpretation>
      </emma:emma>
    </inkml:annotationXML>
  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  <inkml:trace contextRef="#ctx0" brushRef="#br0" timeOffset="-146587.823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  </inkml:traceGroup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ACFCB3-41C9-496E-9808-B5187A9CADDA}" emma:medium="tactile" emma:mode="ink">
          <msink:context xmlns:msink="http://schemas.microsoft.com/ink/2010/main" type="inkDrawing"/>
        </emma:interpretation>
      </emma:emma>
    </inkml:annotationXML>
  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  </inkml:traceGroup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16BB4CA4-7ED5-4B78-AEAE-167BAA558EC6}" emma:medium="tactile" emma:mode="ink">
          <msink:context xmlns:msink="http://schemas.microsoft.com/ink/2010/main" type="inkDrawing"/>
        </emma:interpretation>
      </emma:emma>
    </inkml:annotationXML>
  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  </inkml:traceGroup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EED06B8-DE84-4477-A6E3-D3451C5DE291}" emma:medium="tactile" emma:mode="ink">
          <msink:context xmlns:msink="http://schemas.microsoft.com/ink/2010/main" type="inkDrawing"/>
        </emma:interpretation>
      </emma:emma>
    </inkml:annotationXML>
  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  </inkml:traceGroup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BFB171-F852-4F0A-AF19-F326098C3E8F}" emma:medium="tactile" emma:mode="ink">
          <msink:context xmlns:msink="http://schemas.microsoft.com/ink/2010/main" type="inkDrawing"/>
        </emma:interpretation>
      </emma:emma>
    </inkml:annotationXML>
  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4 0 16,10 4 0-16,-10-4 0 0,1 4 0 0,-10 0 8 15,1 0-8-15,4 0 0 0,-4 0 36 0,-1 8 4 0,-4 0 0 16,5-1 0-16,-10 1-12 0,5 8-1 0,0 0-1 16,0-4 0-16,0 4-18 0,5-4-8 0,-9 4 8 0,8-4-8 15,-4 0 0-15,0 0-11 0,0 0 1 0,5 0 0 16,-10-4-3-16,5 4-1 0,0-4 0 0,0 0 0 15,9-8 14-15,1-4 0 0,3-4 0 0,10-8 0 16,-1 0-11-16,10-8 1 0,-5 4 0 0,9-4 0 16,0-4 0-16,4 0 0 0,1 0 0 0,-1-8 0 31,1 4-34-31,-1-4-8 0,5-4 0 0,0 4-569 0</inkml:trace>
  </inkml:traceGroup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38A13A-B0B7-4CB7-8A2A-8BA112813F86}" emma:medium="tactile" emma:mode="ink">
          <msink:context xmlns:msink="http://schemas.microsoft.com/ink/2010/main" type="inkDrawing"/>
        </emma:interpretation>
      </emma:emma>
    </inkml:annotationXML>
  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    <inkml:trace contextRef="#ctx0" brushRef="#br1" timeOffset="208227.6097">10716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40:57.11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BE0F28-620B-4CDF-947F-A61ABA338CE1}" emma:medium="tactile" emma:mode="ink">
          <msink:context xmlns:msink="http://schemas.microsoft.com/ink/2010/main" type="writingRegion" rotatedBoundingBox="954,835 32039,-1291 33379,18294 2294,20421"/>
        </emma:interpretation>
      </emma:emma>
    </inkml:annotationXML>
    <inkml:traceGroup>
      <inkml:annotationXML>
        <emma:emma xmlns:emma="http://www.w3.org/2003/04/emma" version="1.0">
          <emma:interpretation id="{715F1859-F0A9-452E-9724-6FB6B466379E}" emma:medium="tactile" emma:mode="ink">
            <msink:context xmlns:msink="http://schemas.microsoft.com/ink/2010/main" type="paragraph" rotatedBoundingBox="5965,203 19967,-133 20012,1741 6010,20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8D0AFF9-E4E8-4FF2-A82A-20A5B5FF8F2A}" emma:medium="tactile" emma:mode="ink">
              <msink:context xmlns:msink="http://schemas.microsoft.com/ink/2010/main" type="line" rotatedBoundingBox="5965,203 19967,-133 20012,1741 6010,2078"/>
            </emma:interpretation>
          </emma:emma>
        </inkml:annotationXML>
        <inkml:traceGroup>
          <inkml:annotationXML>
            <emma:emma xmlns:emma="http://www.w3.org/2003/04/emma" version="1.0">
              <emma:interpretation id="{381BA458-3736-4773-86E7-6A2E0CF0AEDC}" emma:medium="tactile" emma:mode="ink">
                <msink:context xmlns:msink="http://schemas.microsoft.com/ink/2010/main" type="inkWord" rotatedBoundingBox="5971,462 10939,342 10978,1958 6010,2078"/>
              </emma:interpretation>
              <emma:one-of disjunction-type="recognition" id="oneOf0">
                <emma:interpretation id="interp0" emma:lang="" emma:confidence="1">
                  <emma:literal>PRIM's</emma:literal>
                </emma:interpretation>
                <emma:interpretation id="interp1" emma:lang="" emma:confidence="0">
                  <emma:literal>prim's</emma:literal>
                </emma:interpretation>
                <emma:interpretation id="interp2" emma:lang="" emma:confidence="0">
                  <emma:literal>Prim's</emma:literal>
                </emma:interpretation>
                <emma:interpretation id="interp3" emma:lang="" emma:confidence="0">
                  <emma:literal>PRIM'S</emma:literal>
                </emma:interpretation>
                <emma:interpretation id="interp4" emma:lang="" emma:confidence="0">
                  <emma:literal>prion's</emma:literal>
                </emma:interpretation>
              </emma:one-of>
            </emma:emma>
          </inkml:annotationXML>
          <inkml:trace contextRef="#ctx0" brushRef="#br0">1791 820 1612 0,'0'-5'144'0,"0"0"-116"0,0-3-28 0,0 2 0 16,3 4 16-16,0-9-2 0,-3 9-1 0,3-9 0 15,-3 8 59-15,3-7 11 0,3 2 2 0,-3 2 1 16,-3-1-34-16,6-4-6 0,-6 3-2 0,0 0 0 16,0 3-31-16,3-3-13 0,0-5 11 0,-1 7-11 15,-2-7 8-15,6 8-8 0,-6-3 0 0,6-3 0 16,-3 9 29-16,-3 2 0 0,0-11 0 0,0 8 0 16,3-2-29-16,-3-3 0 0,0 3 0 0,0-3 0 15,0 8 11-15,0 0-11 0,0 0 12 0,0 0-12 16,0 0 13-16,0 3-4 0,0 7-1 0,0-2 0 15,0 0 0-15,0 3 0 0,-3 2 0 0,3 5 0 16,0 4 9-16,0 4 2 0,0 0 0 0,0-2 0 0,3 11-1 16,-3-4 0-16,3 1 0 0,0 8 0 0,0 8-5 0,3-4-1 15,-3 1 0-15,3 0 0 0,-3 3 0 0,3 2-1 16,6 3 0-16,-3 0 0 0,3-3-3 0,-3 3 0 16,-3 6 0-16,9-7 0 0,-9-4 0 0,2-3 0 15,-2 0 0-15,3-5 0 0,-6-6-8 0,3 3 8 16,-3-2-8-16,0-4 8 0,3 1 2 0,-6-5 0 15,0-6 0-15,0 3 0 0,3-9 6 0,-3 1 2 16,-3 0 0-16,3-5 0 0,0 2-2 0,0-5 0 16,0 2 0-16,0-2 0 0,0 0-3 0,-6-2-1 15,6 2 0-15,0-3 0 0,0-5-12 0,-3 3 11 0,0 2-11 16,0 0 10-16,3-5-10 0,-6 3-9 0,6-1 9 0,-9 1-13 31,3 2-17-31,6-5-3 0,0 0-1 0,-5-8 0 16,-1 6-37-16,3-1-7 0,-3-10-2 0,0 0 0 15,0-1-164-15,3-7-34 0,-6-26-6 0,9 7-2 0</inkml:trace>
          <inkml:trace contextRef="#ctx0" brushRef="#br0" timeOffset="771.6669">1746 781 288 0,'0'0'25'0,"0"0"-25"16,0 0 0-16,0 0 0 0,6-6 356 0,0-2 67 16,-6 8 13-16,-6-10 2 0,6 2-306 0,6-3-62 15,-3 3-12-15,3-5-2 0,0 0-22 0,3 0-4 16,0-1-1-16,0 6 0 0,3-10-21 0,-3 7-8 15,2-2 0-15,1 0 0 0,3-3 0 0,0 3 0 0,3 0 0 16,0-1 0-16,3-2 0 0,8 1 12 16,-5 1-3-16,6 1-1 0,-3 2 2 0,3 4 0 0,2-1 0 15,-2 2 0-15,0 1-10 0,-6 5 12 0,2-3-12 16,4 6 12-16,-6-3-12 0,3 5 0 0,-3-5-12 0,2 8 12 16,-5-2 0-16,0-1 0 0,3 3 0 0,-3-3 12 15,3 3-12-15,-4-3 0 0,1 9 0 0,-6-7-11 16,0 12 19-16,0-6 3 0,-3 6 1 0,3-6 0 15,-9 8 12-15,3-2 2 0,-1 2 1 0,-2 5 0 16,-6 1 6-16,-6-1 2 0,1 3 0 0,-4-8 0 16,0 1-21-16,-9 1-4 0,3-1-1 0,-3 1 0 15,-9-1-9-15,3-1 0 0,-5 3 9 0,-4-3-9 16,0 5 0-16,0-2 0 0,-5-3 0 0,2 0 8 16,-3-2-8-16,7-1 11 0,-4-4-11 0,0-1 12 15,6 0 2-15,-5-8 1 0,5 1 0 0,0-4 0 16,3-2-15-16,-2 0 0 0,2 0 0 0,3-2 0 15,3-1-26-15,0 0-2 16,12 3 0-16,-5-5 0 0,8 0-25 0,6 5-6 0,0 0-1 0,0 0 0 16,0 0-102-16,11 5-21 0,1-5-4 0</inkml:trace>
          <inkml:trace contextRef="#ctx0" brushRef="#br0" timeOffset="3930.8473">2856 540 1324 0,'0'0'118'0,"0"0"-94"0,-3-6-24 0,3 6 0 16,0 0 0-16,0 0 9 0,0 0-9 0,0 0 0 15,0 0 56-15,0 0 5 0,-3-5 1 0,3 5 0 16,0 0-27-16,0 0-6 0,0 0-1 0,0 0 0 15,0 0-28-15,-3 11 0 0,0-3 0 0,0 5 0 16,1-8 18-16,-1 3-2 0,3 5-1 0,-3 6 0 16,3-6 21-16,-3 14 5 0,3-4 1 0,0 4 0 15,-3 2 6-15,3 3 2 0,0 5 0 0,-3-3 0 16,0 3-16-16,3 3-3 0,0 8-1 0,0 2 0 16,0-5-10-16,0 8-3 0,0-8 0 0,0 2 0 0,0-2-5 0,3 8 0 15,-3-8-1-15,0 0 0 0,0-3-3 0,-3-2 0 16,3-3 0-16,-6-5 0 0,0 0-8 0,3-3 0 15,-3 0 0-15,0-5 8 0,-3 0 4 0,6-6 1 16,-3-2 0-16,0 0 0 0,0-3-13 0,0 0 11 16,0-2-11-16,0-1 10 0,3-7-21 0,-3 2-4 15,6-5-1-15,-3 6 0 16,-3-6-120-16,6 0-25 0,0 0-5 0,-6-8-1 16,6 2-36-16,-3-7-7 0</inkml:trace>
          <inkml:trace contextRef="#ctx0" brushRef="#br0" timeOffset="4586.5916">2821 807 2041 0,'-6'-19'90'0,"3"12"19"16,3 1-87-16,0-2-22 0,0-8 0 0,3 3 0 0,3 0 24 0,-3 0 0 16,3-3 0-16,3-3 0 0,-1 1-8 0,1 5 0 15,0-9-1-15,3 4 0 0,-3-3-15 0,6 2-8 16,-3 1 8-16,3 4-13 0,3-4-7 0,3-3-2 16,-1 8 0-16,4-1 0 0,0 1 12 0,-3 3 10 15,0 2-13-15,-1 2 5 0,1 4 8 0,-3 2 12 16,3 0-2-16,-3 0-1 0,0 8 7 0,0-3 2 15,-1-2 0-15,1 2 0 0,-6 5-18 0,3-2 0 16,-3 0 0-16,0 3 0 0,-3 2 8 0,3 0-8 16,-3 1 0-16,-6 1 0 0,3 4 0 0,-3 5 0 15,-3-11 0-15,3 8 0 0,-3-2 0 0,-3 2 0 16,-3-3-12-16,-3 9 12 0,0-9-12 0,-3 3 12 16,-3-2-13-16,0 0 5 0,-6-4 8 0,0 4-13 0,-2-6 5 15,-4 6 8-15,-3-6-13 0,-3 5 5 0,7-4 8 16,-4-1-13-16,6 0 13 0,0 0 0 0,3 1 0 0,0-6 0 15,7 2 8-15,-1-2 5 0,0-8 1 0,3 5 0 16,3-5 12-16,0 0 2 0,0 0 1 0,3 0 0 16,0 0-12-16,6 0-2 0,0 0-1 0,0 0 0 15,-6-5 1-15,6 5 0 0,0 0 0 0,0 0 0 16,0 0-15-16,0 0 8 0,0 0-8 0,0 0 0 16,0 0 0-16,0 0 0 0,0 0 0 0,9 5 0 15,0-5 11-15,-3 0-11 0,0 3 12 0,3 2-12 16,3-5 27-16,-6 6-2 0,3-6 0 0,0 7 0 15,-3-7 5-15,3 8 1 0,2 6 0 0,-2-4 0 16,6 6 0-16,0 3 0 0,3 4 0 0,0-1 0 16,-3 9-2-16,0 1 0 0,3 3 0 0,-1-1 0 15,4 8 2-15,-3 6 0 0,0 2 0 0,0-2 0 0,3 2-4 16,-1 3-1-16,1-8 0 0,0-3 0 0,0-2-26 0,-3-3-16 16,-3 0 3-16,0-3 0 15,-1-7-82-15,-5-6-16 0,3 3-3 16,-3-11-684-16,0 0-137 0</inkml:trace>
          <inkml:trace contextRef="#ctx0" brushRef="#br0" timeOffset="5164.6588">3734 624 403 0,'-3'-10'36'0,"1"-3"-36"16,2 5 0-16,-3-6 0 0,3 7 241 0,0-4 42 16,0 3 8-16,3-5 1 0,-3 2-159 0,2 3-32 15,-2 0-6-15,3 3-2 0,0-3-48 0,0 8-9 16,-3 0-3-16,0 0 0 0,0 0-4 0,0 0-1 16,6 0 0-16,0 8 0 0,-3 0-6 0,0 10-2 15,0 1 0-15,3 0 0 0,-3 2 17 0,0 5 3 0,3 6 1 0,-3 0 0 16,3 2 4-16,-3 19 1 0,3 0 0 0,0 10 0 15,-3-2 0-15,0 3 0 0,0-1 0 0,-3-10 0 16,3 5-26-16,0-10-6 0,0 2-1 0,-3 3 0 16,0 0-13-16,0-3-18 0,0-2 4 0,-3-3 1 31,-3-5-106-31,0-6-21 0,0-2-4 0,-3-6-850 0</inkml:trace>
          <inkml:trace contextRef="#ctx0" brushRef="#br0" timeOffset="6211.2175">4514 548 1094 0,'0'0'97'0,"0"0"-77"0,0 0-20 0,0 0 0 15,6 0 86-15,-6 0 14 0,0 0 2 0,0 0 1 16,0 0-11-16,0 0-3 0,0 0 0 0,0 5 0 16,0 3-50-16,0 5-11 0,0 0-1 0,-3 1-1 15,0 4-15-15,0 3-3 0,0 8-8 0,-3 11 12 16,-3 8 18-16,1 5 3 0,-1 10 1 0,0 3 0 15,-3-2 5-15,0-3 1 0,0 2 0 0,0-5 0 16,3 1-12-16,3-7-1 0,-3 1-1 0,3-8 0 16,-3-5-15-16,3 0-3 0,-3-9-8 0,1-4 12 15,-1-6-12-15,0-2 8 0,3-6-8 0,-3 0 0 16,3-5 8-16,-3-3-8 0,6 1 0 0,-3-6 0 0,-3 0 0 16,3 0 0-16,6 0 0 0,-3-6 0 0,-3-2 17 15,3-2-2-15,3-3-1 0,0-1 0 0,0 1 24 16,0-5 5-16,3-4 1 0,0 1 0 0,0-3-24 15,3-2-5-15,0 0-1 0,-3-6 0 0,6 3 1 0,-3-3 0 16,0 0 0-16,0-2 0 0,-3-3-15 0,3-3 0 16,0-5-12-16,-3-3 12 0,3 3-21 0,0 0 2 15,0 1 1-15,2-4 0 16,1 3-17-16,3 0-3 0,-3 0-1 0,0 13 0 0,0-2 16 0,3-1 3 16,-3 4 1-16,3 4 0 0,-3 1 19 0,0 2 0 15,0 5 0-15,6-2 9 0,-4 3 26 0,1 4 5 16,3 7 0-16,0-7 1 0,-3 9-25 0,0-3-6 0,-3 8-1 15,0 0 0-15,0 5 2 0,0-2 0 0,0 8 0 16,-1 2 0-16,1 8-11 0,-3-2-9 0,0 7 9 16,0 6-13-16,0 7 13 0,3-4 0 0,-3 2 0 0,0 3 0 15,0 5 0-15,6 7 0 0,-3 9 0 16,0-8 0-16,0-3 0 0,0-5 0 0,0 0 9 0,-1-2-9 16,-2-6 0-16,0-3 8 0,0-2-8 0,0-6 0 15,0-2 0-15,0-3 0 0,-3-2 8 0,0-3-8 16,0-3 0-16,0-2 0 0,0-6 0 0,0 3 0 15,0-8 0-15,-3 0 0 0,0 0 0 0,9 0 0 16,-3-13 0-16,0 2 0 0,3-2 0 0,-3-3 0 16,3-3 0-16,0-7 0 0,0-1 0 0,-1-4 0 15,4-4 0-15,-3-4 0 0,3-6 0 0,0 2 0 16,3 1 8-16,-3-3-8 0,0 0 0 0,0 5 0 0,6-5 0 16,-4 6 0-16,1-1 0 0,-3 3 0 0,3 8 0 15,-6 5 0-15,3 3 0 0,-3-6 0 0,0 14 0 0,0-5 8 16,-3 4-8-16,3 7 0 0,-6 1 0 0,6 1 0 15,-1 2 0-15,-2 3 0 0,0 3 0 0,0 2 0 16,0 8 0-16,3 6 0 0,-3 2 0 0,3 0 0 16,-3 8 0-16,3 1 0 0,-3 7 0 0,6 15 9 15,-3 1-9-15,0 6 8 0,-3 7-8 0,3-3 12 16,-3 3-12-16,0-7 12 0,-1-1-12 0,4-5 0 16,0 0-12-16,-6-8 12 15,3 0-48-15,0-6-3 0,0-7 0 0,0 2-1050 0</inkml:trace>
          <inkml:trace contextRef="#ctx0" brushRef="#br0" timeOffset="6773.5859">5857 437 1324 0,'0'0'118'0,"0"0"-94"16,0 0-24-16,0 0 0 0,6 0 74 0,3 0 10 15,0-6 3-15,-1 4 0 0,1 2-35 0,0 0-8 16,0 0 0-16,-3 0-1 0,0 0-27 0,3 0-6 16,-9 0-1-16,6 0 0 0,0 8-9 0,-3-8-11 15,0 5 3-15,-3-5 0 16,0 8-20-16,0-3-4 0,-3 3-1 0,-3-3 0 0,0 3 22 0,-3-2 11 15,0-1-10-15,0 3 10 0,0-3 0 0,0-5 0 0,1 3 0 0,2 2 0 16,6-5 0-16,0 0 0 0,0 0 13 0,-3-5-4 16,3 5 48-16,-3-3 10 0,0-2 1 0,0-3 1 15,6-3-8-15,0 3-1 0,0-5-1 0,-3 0 0 16,3 2-23-16,0 3-5 0,5-5-1 0,1 5 0 16,-3-2-30-16,0 7 0 0,0-2 0 0,3 5 0 15,-3 5 0-15,0-2 11 0,3 7-2 0,-3-2 0 16,-3 11-9-16,3 2 12 0,-3-3-12 0,-3 3 12 15,3 11-12-15,-3-5 10 0,0 4-10 0,-3-4 10 16,0-1-10-16,0 1 0 0,0-3 0 0,0 2 0 31,-3 1-116-31,0-6-16 0,0-3-4 0</inkml:trace>
          <inkml:trace contextRef="#ctx0" brushRef="#br0" timeOffset="7476.5379">6714 651 1558 0,'0'0'69'0,"0"0"15"15,0-5-68-15,0-1-16 0,0 4 0 0,-3-4 0 0,3-2 21 0,-3 3 1 16,0-3 0-16,-3 8 0 0,-3-5 18 0,-3-3 3 15,0 3 1-15,-3 5 0 0,1-6-36 0,-1 6-8 16,-3 6 0-16,-3-6 0 0,3 5 0 0,3 3 0 16,0 5 0-16,1-8 0 0,-1 3 8 0,0 6 0 15,3-6 0-15,0 2 0 0,0-2 0 0,0 5 0 16,0-2 0-16,0 2 0 0,6 0 4 0,0 1 0 16,-3-1 0-16,7-5 0 0,4 2 15 0,1 4 3 15,0-1 1-15,0 0 0 0,-3-13 4 0,12 16 1 16,-3 2 0-16,3-4 0 0,0-4 4 0,3 6 0 15,-3 3 1-15,3-6 0 0,-3 5-17 0,0-4-4 16,-4 4-1-16,4 3 0 0,-3-2 1 0,0 7 0 16,-6-10 0-16,-3 8 0 0,3-3 4 0,-3 3 0 0,-6-3 1 15,-3 3 0-15,0 2-6 0,-5-4-2 0,-4-1 0 16,-3 2 0-16,-3-4-8 0,-3 2-1 0,-3-2-8 16,-2 2 12-16,-1-11-12 0,0 6 0 0,0-5 0 15,1-3 0 1,2-3-116-16,-3-5-27 0,0 0-5 0</inkml:trace>
        </inkml:traceGroup>
        <inkml:traceGroup>
          <inkml:annotationXML>
            <emma:emma xmlns:emma="http://www.w3.org/2003/04/emma" version="1.0">
              <emma:interpretation id="{2B274266-15D8-4A82-824A-3F52011EC67F}" emma:medium="tactile" emma:mode="ink">
                <msink:context xmlns:msink="http://schemas.microsoft.com/ink/2010/main" type="inkWord" rotatedBoundingBox="12734,40 15085,-16 15122,1508 12770,1564"/>
              </emma:interpretation>
              <emma:one-of disjunction-type="recognition" id="oneOf1">
                <emma:interpretation id="interp5" emma:lang="" emma:confidence="1">
                  <emma:literal>Algorithm</emma:literal>
                </emma:interpretation>
                <emma:interpretation id="interp6" emma:lang="" emma:confidence="0">
                  <emma:literal>Algorith m</emma:literal>
                </emma:interpretation>
                <emma:interpretation id="interp7" emma:lang="" emma:confidence="0">
                  <emma:literal>Algorithm m</emma:literal>
                </emma:interpretation>
                <emma:interpretation id="interp8" emma:lang="" emma:confidence="0">
                  <emma:literal>A/gorith m</emma:literal>
                </emma:interpretation>
                <emma:interpretation id="interp9" emma:lang="" emma:confidence="0">
                  <emma:literal>A\gorith m</emma:literal>
                </emma:interpretation>
              </emma:one-of>
            </emma:emma>
          </inkml:annotationXML>
          <inkml:trace contextRef="#ctx0" brushRef="#br0" timeOffset="23545.0334">8643 651 633 0,'0'0'56'0,"0"0"-44"16,-3-5-12-16,3 5 0 0,0 0 81 0,0 0 15 16,0-8 2-16,0 2 1 0,0 6-12 0,0-5-3 15,0-3 0-15,0 0 0 0,3 3-40 0,-3-8-8 0,0 7-1 16,0-2-1-16,0 3-21 0,0 5-4 0,0-8-1 0,0 8 0 15,0 0 21-15,0 0 4 0,0 0 1 0,0 0 0 16,0 0-14-16,0 0-4 0,0 0 0 0,0 0 0 16,0 0 25-16,0 0 5 0,0 0 1 0,0 6 0 15,0 1-19-15,0 7-4 0,0-1-1 0,0 0 0 16,-6 0 6-16,3 9 2 0,0 1 0 0,-3 17 0 16,0-6-3-16,-3 9-1 0,3 4 0 0,0 4 0 15,3 2-9-15,3-1-2 0,0 7 0 0,0-6 0 16,3-6-4-16,0 4-2 0,-3-12 0 0,0 6 0 15,0-5-10-15,-3-6 0 0,-3-2 0 0,3 0 8 16,0 0 8-16,3-11 0 0,-3 2 1 0,0-4 0 16,3-6-17-16,0 0-17 0,-3-5 3 0,0-2 1 15,3-6 13-15,0 0 12 0,0 0-3 0,-6-6 0 16,0 1 2-16,3-3 0 0,-2-5 0 0,2-6 0 16,0-2 3-16,-3 3 1 0,3-9 0 0,0 1 0 15,3-6-7-15,-3 6-8 0,3-11 11 0,0 2-11 0,3 1 0 16,0-3 0-16,0 2 0 0,3-7 0 0,0 0 0 0,-1-3-9 15,1 0 9-15,0 0-12 0,6 0 12 0,-3 2-13 16,0-2 5-16,3 6 8 0,0-6-10 0,-3 13 10 16,3-2 0-16,-3-3-9 0,3 2 1 0,3-2 0 15,-7 3 0-15,4 2 0 0,0 0 8 0,6-7 0 16,-3-1 0-16,0 0 0 0,0 8 0 0,0 1 0 16,0 4 0-16,2 1 0 0,-2-1-20 0,0 6 0 15,0 3 1-15,-3 4 0 0,-3 1 19 0,3 0 0 0,-3 8-8 0,-3-3 8 16,3 2 0-16,-3 6 0 0,-6 0 0 0,5 0 0 15,4 0-10-15,-3 6 10 0,0 2-8 0,3 5 8 16,-6 0 0-16,6 6 0 0,-3-1 0 0,3 3 0 16,-3 6 0-16,0 5 0 0,3-1 0 0,0 9 0 15,3-6 0-15,-3 3 0 0,3 3 0 0,2 5 8 16,-2 8 1-16,3-5 1 0,0 2 0 0,-3-2 0 16,0 2 10-16,6 11 1 0,-6-3 1 0,0 0 0 15,-3-8-14-15,-1 3-8 0,1-5 8 0,0-3-8 16,-3-8 12-16,-3-3-1 0,3-2-1 0,-3-3 0 15,0 0-10-15,-3-8 0 0,0 1 9 0,0 1-9 16,0-4 0-16,0 2 0 0,0-8 0 0,-3 6 0 16,3-3-20-1,-3 0-9-15,0-3-2 0,-3 0 0 0,0-10-146 0,3 2-30 16,-6 0-5-16,3-5-2 0</inkml:trace>
          <inkml:trace contextRef="#ctx0" brushRef="#br0" timeOffset="24130.9234">8815 979 748 0,'0'0'67'0,"0"0"-54"0,0 0-13 0,0 0 0 16,0 0 313-16,0 0 60 0,-3-3 12 0,3 3 3 16,0 0-297-16,0 0-59 0,0 0-12 0,0 0-3 15,0 0-8-15,0 0-1 0,0 0-8 0,0 0 12 32,0 0-34-32,0 0-7 0,9 0-2 0,0 0 0 15,-9 0-28-15,9 0-5 0,-3-5-2 0,3 5 0 16,0 0 23-16,-9 0 5 0,3-8 1 0,-3 8 0 15,0 0 6-15,6 0 2 0,-3-5 0 0,-3 5 0 16,0 0-48-16,0 0-10 0,0 0-1 0,-6-5-1 16,3-3 9-16,-3 8 1 0,0-6 1 0,0 6 0 0,0 0 57 0,0 0 11 0,0 0 10 0,0 0-13 15,-3-5 13-15,1 5 16 0,-1 0-3 0,0 0-1 16,3 0 4-16,-3 0 0 0,-3 0 0 0,6 0 0 16,-3 0 8-16,3 0 3 0,0 0 0 0,0-3 0 15,0 3 13-15,6 0 4 0,-6 0 0 0,3 0 0 16,-3-5 5-16,0 5 2 0,0-5 0 0,3 2 0 0,0-2-25 15,3 5-5-15,0 0-1 0,-3-5 0 0,3 5-9 0,0 0-3 16,0 0 0-16,0 0 0 0,0 0 2 0,0 0 0 16,0 0 0-16,0 0 0 0,0 0 16 0,0 0 3 15,0 0 1-15,0 0 0 16,0 0 6-16,6 0 0 0,0 5 1 0,0-5 0 16,3 0 0-16,-3 0 0 0,6 5 0 0,-3-5 0 15,6 0-3-15,-3 3-1 0,6 2 0 0,0-5 0 16,2 0-2-16,1 0-1 0,3 5 0 0,3-5 0 15,6 0-30-15,-4-5 0 0,1 0 0 0,6 2-10 16,-3-2-31-16,2 0-7 0,-5 2 0 0</inkml:trace>
          <inkml:trace contextRef="#ctx0" brushRef="#br0" timeOffset="24630.825">9631 214 172 0,'3'-21'8'0,"0"11"1"0,-3-4-9 0,3 1 0 0,3-5 0 0,3 2 0 15,-6 2 184-15,6 1 34 0,-3 0 7 0,0 0 2 16,0 0-154-16,0 2-30 0,0-2-7 0,-1 5 0 16,1 3-1-16,0 5 0 0,0-8 0 0,-3 8 0 15,-3 0 5-15,0 0 0 0,6 0 1 0,-6 0 0 16,9 0-11-16,-9 0-2 0,6 2-1 0,-6-2 0 15,0 0-6-15,0 0-1 0,3 11 0 0,0-3 0 16,0-3 0-16,-3 3 0 0,3 5 0 0,-3 0 0 16,3 6 30-16,3-1 6 0,-3 9 0 0,0 7 1 15,0 11 6-15,3-5 1 0,0 5 0 0,0 0 0 16,0 3-10-16,-3-9-2 0,3 12 0 0,-6-4 0 16,3 3-14-16,-3-5-3 0,3 8-1 0,-3-8 0 0,0 8-16 15,-3 13-3-15,3 1-1 0,0-4 0 0,0-10-14 16,-3-8 11-16,3 0-11 0,-3-5 10 0,0-9-10 0,0-4-9 15,-3-6 9-15,3-3-13 16,0 1-103-16,0-3-20 0,-3-6-4 16</inkml:trace>
          <inkml:trace contextRef="#ctx0" brushRef="#br0" timeOffset="25396.3364">10646 815 2026 0,'0'0'44'0,"6"-8"10"0,-3 3 2 0,3-3 1 0,0-5-45 0,0 7-12 0,3-7 0 0,-3 2 0 16,0-2 20-16,0 5 3 0,0-5 0 0,0 0 0 0,-1 0-23 0,-2-1 0 16,0-4 0-16,-3 10-12 15,0-3-22-15,-3 9-5 0,0-9-1 0,1 3 0 16,-4-5-12-16,-3 5-2 0,0-3-1 0,-6 3 0 0,3 1 32 0,-9-4 7 15,3 8 0-15,0-2 1 0,0 0 31 0,1 5 5 16,2 0 2-16,-3 5 0 0,-3 0-3 0,9 3 0 16,-6 0 0-16,6 11 0 0,-5-6 4 0,2 5 1 15,-3 4 0-15,0 1 0 0,6-1-10 0,-6 9-3 16,3-2 0-16,0 1 0 0,3-4-4 0,4-5 0 16,-1-2-8-16,6-1 12 0,0 3-12 0,3-7 11 15,0-6-11-15,3 2 10 0,-3-10-10 0,9 3-11 16,0 2 3-16,2-5 0 0,4 0 8 0,0-8 11 15,3-2-3-15,3 2 0 0,-3 0 1 0,3-6 0 0,-1 1 0 16,1-5 0-16,0 4 14 0,-6-4 2 0,3-3 1 0,0 2 0 16,0 1-5-16,-1-3-1 0,-2 2 0 0,0 6 0 15,3-6-6-15,-6 6-2 0,3 5 0 0,0 3 0 16,-6 0 4-16,0 5 1 0,2 10 0 0,1-2 0 16,-3 11-3-16,6-1-1 0,-3 3 0 0,3 6 0 15,0 4-3-15,0 4-1 0,-3 7 0 0,-3-2 0 16,2 8-9-16,1 2 0 0,-3-5 9 0,-3 2-9 15,0-7 0-15,-3 0 0 0,-6-3 0 0,0-5 0 16,-6-3 0-16,0 2-15 0,-3-4 3 0,1-6 0 16,-1-2-18-1,-6-1-3-15,3 1-1 0,0-6 0 0,0-5 11 0,-3 0 3 0,0-3 0 0,1 0 0 16,2-5 28-16,-3-5 5 0,-3 2 2 0,3-2 0 16,3 0 41-16,0-3 9 0,0-3 2 0,4 3 0 0,-1-5-22 15,3 0-4-15,0 0-1 0,0-1 0 0,0-4-5 16,6 5-2-16,3-6 0 0,0 3 0 0,3-2-24 0,3 4-9 15,0-4 0-15,3-1 9 0,3 4-9 0,3-9-12 16,-1 5 2-16,4-2 1 16,6-5-47-16,3-1-8 0,0 1-3 0</inkml:trace>
        </inkml:traceGroup>
        <inkml:traceGroup>
          <inkml:annotationXML>
            <emma:emma xmlns:emma="http://www.w3.org/2003/04/emma" version="1.0">
              <emma:interpretation id="{918101DC-8EED-4494-B6A2-49921F7E05E5}" emma:medium="tactile" emma:mode="ink">
                <msink:context xmlns:msink="http://schemas.microsoft.com/ink/2010/main" type="inkWord" rotatedBoundingBox="15725,64 19969,-37 19995,1046 15751,1148"/>
              </emma:interpretation>
            </emma:emma>
          </inkml:annotationXML>
          <inkml:trace contextRef="#ctx0" brushRef="#br0" timeOffset="25860.7682">11694 646 1440 0,'0'0'64'0,"0"0"12"15,0 0-60-15,0 0-16 0,0 0 0 0,0 0 0 0,0 0 150 0,0 0 27 0,-9 0 6 0,3 5 1 16,-3-5-150-16,0 8-34 0,0-3 0 0,0 0 0 16,-3 9 0-16,0-6 0 0,-3 10-10 0,4 3 10 15,-1-2-15-15,-3-1 3 0,3 9 0 0,0-1 0 16,3 1 12-16,0 4 0 0,3-4 0 0,3 7-9 16,3-2 9-16,0-6 11 0,3 1-3 0,0-3 0 15,6 2-8-15,-3-5 0 0,0-7 9 0,3-1-9 16,3-5 11-16,0 2-3 0,3-7 0 0,-1 0 0 15,1-6 7-15,0 0 1 0,6-2 0 0,-3-3 0 16,-3-5 0-16,3 0 1 0,0-6 0 0,-1 1 0 16,-5-1 5-16,0-2 1 0,0-6 0 0,0 1 0 15,0 0 3-15,-6-1 1 0,3 1 0 0,-3-6 0 0,0 5-3 16,-3 1 0-16,-3 0 0 0,-3-4 0 0,0 4-8 16,-6 5-1-16,-3-6-1 0,0 14 0 15,0-5-22-15,-3 4-5 0,0-4-1 0,-3 5 0 16,-2 5-29-16,-1 0-5 15,-3 8-2-15</inkml:trace>
          <inkml:trace contextRef="#ctx0" brushRef="#br0" timeOffset="26360.6857">12111 659 2026 0,'0'0'90'0,"0"0"18"0,0 0-86 0,5 0-22 0,1 0 0 0,3 5 0 15,3-5 56-15,-3 5 6 0,0-5 2 0,0 0 0 16,3 8-25-16,-3-2-5 0,-3 2-1 0,0-3 0 16,0 8-25-16,0 0-8 0,0 8 0 0,-3-2 0 15,3 0 0-15,-6 7 0 0,3 0-12 0,-3 6 3 16,-3-5-5-16,-3-1-1 0,6 1 0 0,-3-1 0 0,0 0 6 16,-3 1 1-16,3-9 0 0,-3 1 0 0,3-6 8 15,0 3-12-15,-3-5 12 0,3-3-12 0,-3-3 12 16,3-2 11-16,3-3-3 0,0 0 0 0,-6 5 15 0,0-10 2 15,0 2 1-15,3-8 0 0,-3 3 14 0,6 0 4 16,-3-5 0-16,3-3 0 0,0 0-20 0,3-2-3 16,0 5-1-16,3-8 0 0,0 2 16 0,0-7 4 15,3 7 0-15,3-7 0 0,0 4-32 0,0-1-8 16,-3-4 0-16,3 6 0 16,-1-5-21-16,4 2-6 0,0-3-1 0,3 6 0 15,0 3-29-15,-3 4-7 0,0-4 0 0,5-1-1 16,-2 3-86-16,6-2-17 0,0 5-3 0,0-1-1 0</inkml:trace>
          <inkml:trace contextRef="#ctx0" brushRef="#br0" timeOffset="26704.3174">12992 632 2066 0,'0'0'45'0,"0"0"10"0,0 0 1 0,0 6 3 0,0 7-47 0,0 0-12 16,-3 0 0-16,0 1 0 0,0 4 44 0,0-2 6 16,-6 2 2-16,3 6 0 0,0-8-35 0,-3 8-6 15,3-3-2-15,0-2 0 0,-3-1-18 0,3 3-4 16,3-2-1-16,3-6 0 16,-3 0-141-16,6 1-28 0,3 4-5 0,-6-18-2 0</inkml:trace>
          <inkml:trace contextRef="#ctx0" brushRef="#br0" timeOffset="26860.5306">13313 405 2289 0,'0'0'50'0,"0"0"10"0,0 0 3 0,0 0 2 0,0 10-52 0,0-7-13 0,0 8 0 0,0-11 0 31,0 0-160-31,0 0-34 0</inkml:trace>
          <inkml:trace contextRef="#ctx0" brushRef="#br0" timeOffset="27095.0457">13477 455 2271 0,'12'-5'100'0,"-3"10"22"0,0-5-98 0,5 5-24 16,1-2 0-16,6 2 0 0,-3 3 59 0,6-2 6 15,3-1 2-15,-1 3 0 0,7-3-8 0,-3-2-2 16,3 2 0-16,-4-5 0 16,1 0-74-16,0 0-15 0,0 0-4 0,-4-5 0 15,1 2-149-15,-3-2-31 0,3-3-5 0</inkml:trace>
          <inkml:trace contextRef="#ctx0" brushRef="#br0" timeOffset="27407.2789">13763 37 2246 0,'0'0'100'0,"0"0"20"0,0 0-96 0,5 3-24 0,-2 2 0 0,3 6 0 16,-3-3 8-16,0-1-8 0,-3 7 8 0,-3 4-8 16,3 3 13-16,-3 8-1 0,-3 1-1 0,3 7 0 0,-5 2-11 0,2 1 0 15,3 5 9-15,-3-11-9 0,3 11 8 0,0 0-8 16,-3 0 10-16,6 8-10 0,-3-8 21 0,3 8-1 15,0-8-1-15,0 13 0 0,0-5 2 0,0-8 1 16,-3-5 0-16,0 0 0 16,3-9-136-16,-3-2-27 15,0-2-6-15</inkml:trace>
          <inkml:trace contextRef="#ctx0" brushRef="#br0" timeOffset="27891.5562">14173 0 1785 0,'0'0'79'0,"0"0"17"16,0 0-77-16,0 0-19 0,0 0 0 0,0 0 0 0,0 0 102 0,0 0 17 0,0 0 3 0,0 0 1 16,0 0-76-16,125 11-15 0,-119 10-4 0,0 5 0 15,0 11-28-15,-3 3 0 0,0 13 0 0,-3-6 0 16,-3 9 0-16,3-3 0 0,3 0 0 0,-3-13 0 16,3 10 0-16,0-3 12 0,0 4-3 0,3-4-1 15,0-2 15-15,0-5 2 0,-3 0 1 0,6-1 0 16,-3-2-14-16,-3-5-4 0,3-5 0 0,-3-6 0 0,-3-8-8 15,3 0 8-15,0-7-8 0,0-4 8 0,-3-2 4 16,0 0 0-16,0 0 0 0,0 0 0 0,3-16 6 0,0 3 2 16,0-5 0-16,-1-4 0 0,1 4 0 0,0-9 0 15,3 1 0-15,0 0 0 0,3 2-10 16,-3 3-2-16,3-3 0 0,0 8 0 0,0 11-8 0,0-3 12 16,0-3-12-16,0 8 12 0,-3 6-4 0,3 8-8 15,0 2 12-15,-3 0-4 0,0 3-8 0,-1 8 0 16,1-6 0-16,0 3 8 0,-3 1-8 0,3 1 0 15,0 4 0-15,0-6 0 16,-3 3-71-16,3-3-13 0,-3 0-2 0</inkml:trace>
          <inkml:trace contextRef="#ctx0" brushRef="#br0" timeOffset="28469.5291">15087 495 2073 0,'0'0'92'0,"0"0"19"0,6 5-89 0,0-2-22 0,3 7 0 0,-6-2 0 16,3 11 71-16,0 2 9 0,0-8 3 0,-3 11 0 15,0-3-41-15,-3 0-8 0,3 3-2 0,-6 8 0 0,0-6-32 0,3 3 0 16,0 1 0-16,-3 4-9 15,0-8 9-15,-3-7 0 0,6 2 10 0,-3-2-10 16,3-1-27-16,0-5-11 0,-3 1-2 16,3-6-1-16,3-3 30 0,-3-5 11 0,0 0 0 0,0 0-9 0,0 0 9 15,0 0 11-15,3-11-3 0,3 3 0 0,-3-5 32 0,3 0 7 16,0 0 1-16,-3-9 0 0,3 4 9 0,0-9 3 16,-1 1 0-16,7 0 0 0,-3-6-40 0,3 5-8 15,3-4-2-15,-3 4 0 0,0 1-10 0,6-1 0 16,-6 3 0-16,6 9 0 0,-4-4 0 0,1 6 0 15,-3 7-12-15,6-1 12 0,-6 1-12 0,3 12 12 16,-3 1-10-16,-6 1 10 0,3 11-12 0,-3-1 12 16,0 9-13-16,0-1 5 0,-6 1 8 0,2-3 0 15,1 5 0-15,0 8 0 0,3 2 0 0,-3-7 0 0,-3-3 0 16,3 3 0-16,6-5 0 0,-6-4-10 0,0-1 10 16,0-9-10-16,0 0 10 0,0-2-12 0,-3-4 12 0,0-7-12 15,0 0-2-15,0 0-1 0,0 0 0 0,0-7 0 16,0-7 6-16,3 1 1 0,3-3 0 0,0 0 0 15,3-10 36-15,0-1 7 0,3-2 1 0,0 0 1 16,0-3-17-16,5 1-3 0,1-1-1 0,3 3 0 16,0 10-8-16,-6 1-8 0,3-3 9 0,-3 2-9 15,0 11 14-15,-1 3-3 0,1 10-1 0,-3-2 0 16,-3 7-10-16,0 4 0 0,0 7-12 0,0 3 12 16,-6 2-16-16,3 14 4 0,-3-1 0 0,0-7 1 15,-3 3-97 1,0 2-20-16,-3-3-4 0</inkml:trace>
        </inkml:traceGroup>
      </inkml:traceGroup>
    </inkml:traceGroup>
    <inkml:traceGroup>
      <inkml:annotationXML>
        <emma:emma xmlns:emma="http://www.w3.org/2003/04/emma" version="1.0">
          <emma:interpretation id="{F8BE87F5-7466-4FAC-9E5B-4FBB54FFABCA}" emma:medium="tactile" emma:mode="ink">
            <msink:context xmlns:msink="http://schemas.microsoft.com/ink/2010/main" type="paragraph" rotatedBoundingBox="6112,2702 32185,884 32329,2944 6256,47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34C982C-886E-4444-B748-E3FC915D46C2}" emma:medium="tactile" emma:mode="ink">
              <msink:context xmlns:msink="http://schemas.microsoft.com/ink/2010/main" type="line" rotatedBoundingBox="6112,2702 32185,884 32329,2944 6256,4762"/>
            </emma:interpretation>
          </emma:emma>
        </inkml:annotationXML>
        <inkml:traceGroup>
          <inkml:annotationXML>
            <emma:emma xmlns:emma="http://www.w3.org/2003/04/emma" version="1.0">
              <emma:interpretation id="{BD965661-5AA6-46C5-999E-518FE9846661}" emma:medium="tactile" emma:mode="ink">
                <msink:context xmlns:msink="http://schemas.microsoft.com/ink/2010/main" type="inkWord" rotatedBoundingBox="6164,3444 7956,3319 8044,4587 6253,4712"/>
              </emma:interpretation>
              <emma:one-of disjunction-type="recognition" id="oneOf2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92402.1248">2472 3448 1036 0,'0'0'46'0,"0"0"10"0,0 0-45 0,0 0-11 16,0 0 0-16,0 0 0 0,0 0 88 0,0 0 15 15,0 0 3-15,0 0 1 0,0 0-46 0,0 0-9 0,0-6-1 0,0 1-1 16,0 5-22-16,0-5-5 0,0-1-1 0,0 6 0 16,0 0-14-16,0-5-8 0,0 5 10 0,0 0-10 15,0 0 25-15,0 0-1 0,0 0 0 0,0 0 0 16,0 0-6-16,0 0-2 0,0 0 0 0,0 0 0 16,0 0-4-16,0 0 0 0,0 0-1 0,0 0 0 15,0 0 1-15,0 0 1 0,0 0 0 0,0 0 0 16,0 0 4-16,0 0 1 0,0 0 0 0,0 0 0 15,0 8-3-15,0-3-1 0,0 3 0 0,3-2 0 16,-3 1-4-16,-3 4-1 0,3 2 0 0,0 3 0 16,-3 5 3-16,0-5 0 0,-3 11 0 0,4 2 0 15,-4 5 0-15,3 6 0 0,0 10 0 0,-3-5 0 16,0 8-2-16,3-5 0 0,0 2 0 0,0 3 0 16,-3 2-10-16,3 1 10 0,-3 0-10 0,3-6 10 15,0 3-10-15,0-6 8 0,3-2-8 0,-3 0 8 0,0-2-8 16,3-6 0-16,-6 0 0 0,3-3 0 0,3-5 0 15,-3-5 8-15,0-3-8 0,-3-5 0 0,3 0 0 0,0-5 0 16,0-4-12-16,-3-4 12 16,0 2-135-16,0-7-19 0</inkml:trace>
          <inkml:trace contextRef="#ctx0" brushRef="#br0" timeOffset="92886.3558">2056 3503 1450 0,'0'0'64'0,"0"0"14"0,0 0-62 0,0 0-16 0,0 0 0 0,0 0 0 16,0 0 38-16,0 0 5 0,0 0 1 0,0 0 0 16,0 0-12-16,0 0-3 0,-3-5 0 0,3 5 0 15,0 0-29-15,0 0 0 0,0 0 0 0,0 0 0 0,0 0 0 16,0 0-15-16,0 0 2 0,0 0 0 0,0 0 4 0,9-3 1 15,0 3 0-15,-6 0 0 0,5-2 8 16,1-1 0-16,0 3 8 0,6 0-8 0,-3 0 26 0,6 0 1 16,0 0 0-16,0-3 0 0,8 3 34 0,1-2 7 15,3-1 2-15,0 0 0 0,0-2-9 0,2 2-1 16,-2-2-1-16,3 0 0 0,0-1-33 0,2 1-6 16,1 0-2-16,0 0 0 0,-4-1-10 0,1 4-8 15,-3-1 9-15,3-2-9 0,-1-1 0 0,-2 6 0 16,0-8 0-16,0 3 0 15,2 0-40-15,-2 0 0 0,-3-1-1 0,3 1 0 16,0 0-35-16,-7 2-6 0,4 0-2 0,-3 1-498 16,3-3-100-16</inkml:trace>
          <inkml:trace contextRef="#ctx0" brushRef="#br0" timeOffset="93448.7224">2065 4688 1137 0,'0'0'50'0,"0"0"11"0,-3 0-49 0,-3 6-12 0,-3-6 0 0,6 5 0 16,0-2 48-16,-6-1 6 0,3 1 2 15,0 0 0-15,6-3-9 0,0 0-2 0,0 0 0 0,0 0 0 16,0 0-17-16,0 0-3 0,0 0-1 0,0 0 0 16,0 0 2-16,0 0 0 0,0 0 0 0,0 0 0 15,0 0 22-15,0 0 5 0,0 0 1 0,9 0 0 16,3 0-3-16,-3 0-1 0,3-3 0 0,3 3 0 15,-1 0-18-15,7-3-3 0,-3 3-1 0,6-2 0 16,0-1-2-16,0 0-1 0,2 1 0 0,4 2 0 16,-3-6-13-16,6 1-2 0,-1 2-1 0,4-2 0 15,-3-3-9-15,3 0 0 0,-1 0 9 0,1 0-9 16,0 1 0-16,-1-1-12 0,-2 0 2 0,6-3 0 16,-6 3-145-1,2 0-29-15,-2-2-5 0</inkml:trace>
          <inkml:trace contextRef="#ctx0" brushRef="#br0" timeOffset="94042.3334">3264 3905 806 0,'0'0'36'0,"0"0"7"0,0 0-35 0,0 0-8 0,6-2 0 0,-6 2 0 16,0 0 290-16,6 0 56 0,3 0 11 0,3 0 3 16,-3 2-271-16,0 1-53 0,0 0-12 0,0 4-1 15,3-1-11-15,-4 7-3 0,-2 3 0 0,3 2 0 16,0 1 2-16,-3 7 0 0,3 1 0 0,-6 5 0 16,-3-3-11-16,3 2 10 0,-3-1-10 0,-3-1 10 15,0-3-2-15,-3-2 0 0,3-3 0 0,0-2 0 16,0-1-8-16,0-5-11 0,3 1 3 0,-3-6 0 15,3-3-1-15,-3 3 0 0,3-8 0 0,0 0 0 16,0 0 9-16,0 0 0 0,0 0 0 0,0 0-8 0,6-11 25 16,-3-2 6-16,3-3 1 0,3-5 0 0,-3-3-5 0,9-2-1 15,-3-6 0-15,0 0 0 0,3 0-18 0,3 1 0 16,-1-4 0-16,4 1 0 0,-3 2 0 0,0 0 0 16,3 3 0-16,-3 5 0 0,0 3 0 0,-1 5 0 15,-5 3 0-15,3 5 0 0,-3 0 0 0,-3 8 0 16,0 0 0-16,0 6-9 0,3 7 9 0,-6 3 0 15,0 5 0-15,-3 3 0 0,-3 7 0 0,3 4 14 16,3 4-3-16,-3 4-1 0,0-1 10 0,2 0 1 16,1-2 1-16,3-3 0 0,-3-5-38 0,6-3-7 15,-3-5-1-15,3-3-697 0,0-2-139 16</inkml:trace>
        </inkml:traceGroup>
        <inkml:traceGroup>
          <inkml:annotationXML>
            <emma:emma xmlns:emma="http://www.w3.org/2003/04/emma" version="1.0">
              <emma:interpretation id="{7B0FC658-2ECF-4CBA-9ECF-9F6300EF6F5E}" emma:medium="tactile" emma:mode="ink">
                <msink:context xmlns:msink="http://schemas.microsoft.com/ink/2010/main" type="inkWord" rotatedBoundingBox="9433,2470 12036,2289 12178,4319 9575,4501"/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94620.324">5339 3739 1843 0,'0'0'164'0,"0"0"-132"0,0 0-32 0,0 0 0 15,0 0 68-15,6 0 8 0,0 0 0 0,3 0 1 16,0 0-31-16,3-3-6 0,-4-2-2 0,4 2 0 15,6-5-22-15,3 3-5 0,3-3-1 0,3 3 0 16,2-6-10-16,1 3 0 0,0-3 0 0,6 3 0 16,-4 1 0-16,4-1 12 0,3 0 0 0,-3 0 0 15,5 0 4-15,-2 0 0 0,-3 0 1 0,-1 3 0 16,4-3-17-16,-6 0 8 0,-3 0-8 0,2 0 0 16,-5 3-11-16,3-3-9 0,-3 0-1 0,-4 2-1 31,4-2-18-31,-6 3-4 0,3 0-1 0,-6 0 0 0,-3-1-27 15,-1 1-4-15,1 2-2 0,3-2-514 0,-3-3-104 0</inkml:trace>
          <inkml:trace contextRef="#ctx0" brushRef="#br0" timeOffset="94974.0122">6071 2720 1695 0,'0'0'37'16,"0"0"8"-16,0 0 2 0,0 0 1 0,0 5-39 0,-3 6-9 0,3-1 0 0,-3 9 0 0,0 7 34 0,0 6 5 15,-6 5 1-15,0 5 0 0,-3 6 19 0,0 8 4 16,-5 10 1-16,-1 5 0 0,-3 9-16 0,-3-4-2 16,-3 1-1-16,4 0 0 0,-7 2-15 0,3-5-3 15,3 0-1-15,0-2 0 0,-2-3-11 0,-1-3-3 16,3-3 0-16,0 3 0 0,-3-2-12 0,1-6 0 16,-1-5 0-16,-3 0-10 15,-6-8-44-15,7 0-9 0,2-3-1 0,0-10-1 16,3 0-7-16,-3-11 0 0,4-3-1 0,5-4-511 15,0-6-103-15</inkml:trace>
          <inkml:trace contextRef="#ctx0" brushRef="#br0" timeOffset="95529.8047">6973 2347 864 0,'0'8'76'0,"0"0"-60"16,0 0-16-16,-3 2 0 0,6-2 238 0,-3 5 45 15,0 1 9-15,-3 2 1 0,0-1-193 0,0 4-38 16,3 5-8-16,-3 2-2 0,0 9-25 0,-3 2-6 15,0 10-1-15,-3 4 0 0,0 9-11 0,-3 7-9 16,-2 9 12-16,-4 1-12 0,-3 8 0 0,-3 2 0 16,-3 3 0-16,-3 3 0 0,1-4 0 0,-4 4 0 15,3-11 8-15,0-3-8 0,7-7 0 0,-4-6 0 16,3-5 8-16,3-6-8 0,0-7 0 0,3 0 0 16,1-6 0-16,-1-5-9 0,3-2 20 0,-3-6 4 15,0-11 1-15,3-2 0 0,0-3-16 0,3-5-12 16,1-3 3-16,-1-5 0 0,0-2 32 0,3-3 6 15,6-1 2-15,-3-2 0 0,3-2 8 0,0-4 1 0,3-1 1 16,6-7 0-16,3-1-25 0,3-1-6 0,6-5-1 16,-1 0 0-16,4-6-9 0,3 3 8 0,0 3-8 0,0 0 8 15,0 3-8-15,-4 5 0 0,1 2 0 0,-3 6 0 16,-6 5 0-16,3 3 0 0,0 2 0 0,-6 6 0 16,3-1 0-16,-3 6 0 0,-1 0 0 15,4 5 0-15,-3 3 0 0,0 3 0 0,0 2 0 0,0 3 0 16,-3-3 0-16,3 0 0 0,-3 3 0 0,3-3 0 0,-3 3 0 0,0-3-17 15,3-2 4-15,-3-1 1 16,3 3-27-16,-3-7-5 0,-1-1 0 0,4 0-1 16,3-2-159-16,-3-4-31 0,9 1-6 0,0-5-2 0</inkml:trace>
          <inkml:trace contextRef="#ctx0" brushRef="#br0" timeOffset="96014.0599">7327 3747 1728 0,'0'0'153'0,"0"0"-122"0,0 5-31 0,0-5 0 16,6 5 121-16,-6 6 19 0,-6-1 3 0,6 1 1 16,0 2-104-16,3 0-20 0,-6 3-4 0,0-3 0 0,-3 3-1 15,0 0 0-15,3 0 0 0,0-3 0 0,-6 3-15 0,3 0 0 16,9-5 0-16,-3-1 0 0,-6-2-9 0,6 0-5 15,0-8-1-15,0 5 0 0,0-5 2 0,0 0 0 16,0 0 0-16,0 0 0 0,9-2 4 0,-9 2 1 16,0 0 0-16,0 0 0 0,6-6 8 0,-3-2 0 15,3 1 0-15,-3-1 0 0,-3-3 28 0,3 6 0 16,6-3 1-16,0 0 0 0,-6 0 17 0,3 3 3 16,0-1 1-16,3 1 0 0,0 2-30 0,-3 1-5 15,-6 2-2-15,9 0 0 0,0 0-13 0,-3 2 8 16,-6-2-8-16,0 0 0 0,6 6 0 0,0-1 0 15,-6 3 0-15,0-8 0 0,-3 5 0 0,3-5 0 16,3 5 0-16,-3-5 0 0,-3 8 0 0,3-8 0 16,0 0 0-16,0 0-10 0,0 0 10 0,0 0 0 15,0 0 0-15,0 0 0 0,0 0 0 0,0 0 9 0,0 0-9 16,0 0 0-16,8 3 0 0,-8-3 0 0,0 0 0 0,0 0 0 16,0 0 0-16,0 0 0 0,0 0 0 0,0 0 0 15,-5-3 0-15,5 3 0 0,0 0 0 0,0 0 0 16,-3-2-12-16,3 2 3 0,0 0 1 0,0 0 0 31,0 0-37-31,0 0-7 0,-3-6-2 0,3 6 0 16,0 0-179-16,0-5-36 0,-9-5-7 0,9 10-2 0</inkml:trace>
          <inkml:trace contextRef="#ctx0" brushRef="#br0" timeOffset="97060.6884">7366 3723 864 0,'0'0'76'0,"0"0"-60"0,0 0-16 0,0 0 0 16,-6 2 117-16,0 1 21 0,6-3 4 0,0 0 1 15,0 0-105-15,0 0-21 0,0 0-4 0,0 0-1 16,0 0 0-16,0 0 0 0,0 0 0 0,0 0 0 16,0 0-4-16,0 0-8 0,0 0 11 0,0 0-11 15,0 0 47-15,0 0 2 0,0 0 1 0,0 0 0 16,-6 0-2-16,6 0-1 0,0 0 0 0,0 0 0 15,0 0-21-15,0 0-4 0,0 0-1 0,0 0 0 16,0 0 9-16,0 0 2 0,0 0 0 0,0 0 0 0,3-3-32 16,-3 3 0-16,0 0 0 0,0 0 0 15,0 0 25-15,0 0-1 0,0 0 0 0,0 0 0 0,-6-2 13 0,6 2 3 16,0 0 0-16,0 0 0 0,-6 0-23 0,6 0-4 16,0 0-1-16,0 0 0 0,0 0-1 0,0 0-1 15,0 0 0-15,6-3 0 0,-3 0-10 0,-3 3 0 16,0 0 0-16,0 0 0 0,6 0 0 0,-6 0 0 15,0 0 0-15,0 0 0 0,0 0 0 0,0 0 8 16,0 0-8-16,0 0 0 0,-6-2 13 0,6 2-2 16,0 0-1-16,0 0 0 0,-6 0-2 0,6 0-8 15,0 0 12-15,0 0-4 0,0 0-8 0,-3 10 0 16,-6 1 0-16,3 0 0 0,0 2 0 0,3 0 0 0,-3 0 0 16,3 3 0-16,3 0 0 0,0 0 0 15,-3 2 0-15,-3 1 0 0,-3-3 10 0,7 0 0 0,4-3 0 0,-2 0 0 16,-2 0 7-16,2-2 2 0,5-1 0 0,1 1 0 15,0 0 0-15,-3-6 0 0,3 3 0 0,3-3 0 16,3 0-7-16,-6-2 0 0,-6-3-1 0,9 0 0 16,3 3-11-16,-3-6 0 0,0 0 0 0,0 1 8 15,0-1-8-15,0 1 0 0,2-6 0 0,-2 0 8 16,0 0-8-16,0-6 0 0,3 4 0 0,0-6 0 16,-6 0 0-16,6 0 0 0,3-2 9 0,0-3-9 15,0-3 0-15,-4 0 8 0,4 3-8 0,6 0 0 16,3-1 16-16,-3 4 0 0,-6 2-1 0,-3 0 0 15,6 6-27-15,-7 2-6 0,-2 5-1 0,0-2 0 16,0 2 31-16,0 3 7 0,3 3 1 0,-3-3 0 0,-3 5-20 16,3 0-17-16,6 3 3 0,-3 8 1 0,-3-8 22 15,2 0 5-15,1 5 1 0,3 0 0 0,0 1-15 0,-3-1 0 16,-6 0 0-16,3-2 0 0,3 2 9 0,-3-5-1 16,-3 2 0-16,0-2 0 0,0 3 4 0,0-3 0 15,-3 0 0-15,-3 0 0 0,-3 0-12 0,3-3 8 16,0 3-8-16,-3 3 8 0,-3-1-8 0,-3 1 0 15,-3 2 0-15,-3 0 0 0,0-2 0 0,-6 2 0 16,0-5 0-16,1 0 0 0,5-3 0 0,-6 0-11 16,-3-2 3-16,3 0 0 15,3-6-33-15,-3-2-7 0,-2-3 0 0,-1 0-1 16,3-5-126-16,3-3-25 0,3-5-4 0</inkml:trace>
          <inkml:trace contextRef="#ctx0" brushRef="#br0" timeOffset="97201.2778">7744 3032 2599 0,'0'0'57'0,"0"0"12"0,3 8 3 0,3 3 0 0,6-6-57 0,-6 3-15 0,-6-8 0 0,12 5 0 16,2-2-115-16,1-1-25 0</inkml:trace>
        </inkml:traceGroup>
        <inkml:traceGroup>
          <inkml:annotationXML>
            <emma:emma xmlns:emma="http://www.w3.org/2003/04/emma" version="1.0">
              <emma:interpretation id="{52AA6EEE-A47C-4536-911D-119F64769F48}" emma:medium="tactile" emma:mode="ink">
                <msink:context xmlns:msink="http://schemas.microsoft.com/ink/2010/main" type="inkWord" rotatedBoundingBox="13820,2344 20580,1873 20712,3754 13951,4226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98263.8242">10206 3466 1443 0,'-12'-8'64'0,"9"5"13"0,-3-2-61 0,-3 3-16 0,0-4 0 0,0 1 0 16,-3 0 51-16,0 2 7 0,0-2 2 0,-6-1 0 15,3 6-19-15,-2-8-3 0,-1 6-1 0,0-1 0 16,3 3-37-16,0 0 0 0,0 0 0 0,3 3-8 16,-9-1 8-16,7 1 0 0,-1 2 0 0,-3 1 0 15,0-1 30-15,0 6 2 0,0-1 0 0,3 1 0 16,-2 2 10-16,2 0 2 0,-3 3 1 0,6 3 0 15,0-1-26-15,-3-2-6 0,3 3-1 0,0-4 0 16,3 1-12-16,0 3 0 0,3-3 8 0,-2 0-8 16,2 2 0-16,3-2 0 0,0 0 0 0,3 0 0 15,0-3 0-15,0-2 8 0,6 2-8 0,0-3 0 0,-1 1 13 16,4-3-3-16,-3 0-1 0,6 0 0 0,-3-3 3 16,3-2 0-16,0-1 0 0,0-2 0 0,0-2-12 15,3-1 0-15,-3-2 0 0,0-3 0 0,2 0 0 16,1 0 8-16,0-5-8 0,0-1 0 0,0 1 0 0,-3-3 8 15,0 3-8-15,3-11 0 0,-3 0 20 0,-1 3 0 16,1-5-1-16,3 2 0 0,-3-2-11 0,-3-1-8 16,3 3 9-16,-3-2-9 0,0 5 12 0,0 2-4 15,0 1-8-15,0 4 12 0,-3 6 6 0,-3 3 1 16,2-3 0-16,-5 8 0 0,0 0 5 0,0 0 0 16,3 8 1-16,3 0 0 0,-6 5-25 0,0 3 0 15,3 3 8-15,-3 2-8 0,0 3 0 0,0-3 0 16,0 3 0-16,3 0 0 0,0 2 0 0,0-2 0 0,0 2 0 15,3-5 0 1,0 1-32-16,0-4 0 0,3-2 1 0,3-3 0 16,-3-2-148-16,3-6-29 0,15 0-7 0,-7-7-1 0</inkml:trace>
          <inkml:trace contextRef="#ctx0" brushRef="#br0" timeOffset="98622.8192">10646 2609 1774 0,'0'0'39'0,"0"0"8"0,3-11 1 0,0 3 3 0,0 3-41 0,-3 5-10 16,3-8 0-16,-3 8 0 0,3-3 48 0,-3 3 8 15,0 0 2-15,9 3 0 0,-3 2-20 0,0 9-4 16,0 1-1-16,-3 9 0 0,3 3-10 0,-3 7-3 16,3 8 0-16,-3 11 0 0,-6 0 15 0,0 5 2 15,0-2 1-15,-3 8 0 0,3 2 9 0,-3 5 1 16,3 1 1-16,0-1 0 0,-3-2-29 0,6-6-7 16,-3 6-1-16,0-11 0 0,3 1-3 0,-3-7-1 0,0-7 0 0,0-8 0 15,0-5-22-15,0-5-5 0,0-4-1 16,-3-7 0-1,6-2-137-15,-3-6-28 0,3-1-6 0,0-7-1 0</inkml:trace>
          <inkml:trace contextRef="#ctx0" brushRef="#br0" timeOffset="99325.7803">11596 3437 2224 0,'0'0'49'0,"0"0"11"0,0 0 1 0,0 0 1 0,0 0-50 0,0 0-12 15,0 0 0-15,0 0 0 0,0-5 19 0,0-3 1 16,-3 2 0-16,3-4 0 0,-3-1-20 0,-3 1 0 15,3-4 0-15,-3 4 0 0,0-3-16 0,0-1-8 16,3 1 0-16,-6 0-1 0,0 0 2 0,-3-3 1 16,0 3 0-16,-3 2 0 0,0 0 2 0,1 1 0 15,-1 2 0-15,0 3 0 0,3 5 2 0,-3 0 1 16,0 2 0-16,3 9 0 0,-6-3 17 0,3 8 0 16,-2 0 8-16,-1 5-8 0,-3 5 25 0,-3 1-1 15,6 4 0-15,0 1 0 0,3-3-6 0,1 0-2 16,2 3 0-16,3-8 0 0,3 0-7 0,0-3-1 0,3-3-8 15,0-4 12-15,3-1 5 0,0-3 1 0,0 1 0 0,3-6 0 16,-3-5-18-16,12 3-11 0,0-3 2 0,0-3 0 16,2-2 9-16,4-3 0 0,3-2 0 0,0-4 8 15,0-2 0-15,-3 1 0 0,3-7 0 0,2 1 0 16,-2 5 4-16,0-10 0 0,3 5 1 0,0-3 0 16,-4 3-4-16,1 2-1 0,-3 3 0 0,-3 6 0 15,0-1 4-15,0 6 0 0,-3 5 0 0,-3 0 0 16,0 5 16-16,0 6 3 0,-1 5 1 0,-5 7 0 15,0-4-32-15,-3 10 0 0,-3 0 0 0,0 6 0 16,-5 2 0-16,-1 2 0 0,0 6-13 0,-3 0 4 16,0-5 9-16,0 0 0 0,0-6 8 0,-3 0-8 15,0-4 17-15,-3-4-1 0,-2-2 0 0,-4 0 0 16,-3-3-16-16,3-3 0 0,0-2 0 0,-2 0 0 16,-4 0 0-16,3-3 0 0,-3-2 0 0,3-1 0 0,4 4 0 15,-4-7 13-15,6-1-2 0,0 4-1 0,3-2 2 16,0-2 0-16,4-1 0 0,2-2 0 0,3-1 22 0,0 1 5 15,0-3 1-15,6 0 0 0,3 0-24 0,0 0-4 16,0 0 0-16,3-8-1 0,0-3-11 0,6-2-9 16,3 0 9-16,3-8-13 15,2-3-19-15,7-3-4 0,6-2-1 0,0-2 0 16,5-7-28-16,4-4-6 0,0 0-1 0,3-3 0 16,-4-3-104-16,4 1-22 0,3 2-4 0</inkml:trace>
          <inkml:trace contextRef="#ctx0" brushRef="#br0" timeOffset="99767.7204">12259 3413 1382 0,'0'0'123'0,"0"0"-99"0,0 0-24 0,0 0 0 16,-6 0 125-16,6 0 20 0,0 0 4 0,0 0 1 16,0 0-73-16,-3-3-14 0,-3 3-3 0,3 0-1 15,-5 0-22-15,-1 3-4 0,3 2-1 0,-3 1 0 16,-3-1-32-16,0 3-16 0,0 3 2 0,-3 4 0 16,3 4 3-16,-3 5 1 0,0-3 0 0,-2 5 0 15,5 1 10-15,-3-1 0 0,6-2-9 0,0 3 9 16,3-4 0-16,3-1 0 0,3-1 0 0,0-3 0 0,0-5 25 15,3 1 0-15,3-4 0 0,0-2 0 0,0-5-25 16,3 2 0-16,3-5 0 0,0-3-11 0,2-2 20 0,4-5 4 16,0 2 1-16,3-6 0 0,-3 1-14 0,0 0 0 15,3-3 0-15,-1-2 0 0,1 2 12 0,0-3 4 16,-6 1 0-16,3-3 0 0,0 2 8 0,-3-2 3 16,-4 2 0-16,-2-2 0 0,3 3-4 0,-6-1-1 15,0-2 0-15,-3 0 0 0,0 2-22 0,-6-2 0 16,-3 5 0-16,-3-5 0 15,-3 0-20-15,-2 5-8 0,-7 3-1 0,0 0-1 16,0 2-77-16,-3 8-15 0,-6-5-3 0,-2 8-819 0</inkml:trace>
          <inkml:trace contextRef="#ctx0" brushRef="#br0" timeOffset="100254.0704">12622 3283 1785 0,'0'0'159'0,"3"3"-127"0,-3-3-32 0,3 8 0 15,6-5 122-15,0-1 18 0,0 6 4 0,0-2 1 16,3 2-77-16,-3-1-15 0,0 1-3 0,-3 3-1 16,0 2-32-16,-3 0-6 0,3 1-2 0,-3 4 0 15,-3-5-9-15,3 3-16 0,-3 0 4 0,0 3 1 32,-3-6-19-32,3 0-4 0,0 0-1 0,0-2 0 0,-3-3 21 0,0 0 4 0,0 0 1 0,0-3 0 15,3-5 9-15,0 0 0 0,0 0 0 0,0 0 8 16,0 0-8-16,0 5 0 0,0-5 8 0,0 0-8 15,-6 3 12-15,6-3-3 0,0 0 0 0,0 0 0 16,-6 3 27-16,6-3 6 0,0 0 1 0,0 0 0 16,0 0-15-16,0 0-4 0,0 0 0 0,6-6 0 15,0-2 11-15,3 3 1 0,-3-3 1 0,0 0 0 16,9 0-28-16,-4-5-9 0,1 0 0 0,0 0 0 0,0-3 0 16,6-3 0-16,-6-5 0 0,6 3 0 15,-3-3-32-15,3-5-6 16,-1-2-2-16,-2 1 0 0,3 1 7 0,3 0 1 0,0 0 0 0,0 0 0 15,-1 8-120-15,-2 2-24 0,3 4-5 0,-3 1-447 16,0 4-88-16</inkml:trace>
          <inkml:trace contextRef="#ctx0" brushRef="#br0" timeOffset="100613.5848">13310 3241 2026 0,'0'0'44'0,"0"0"10"0,6 3 2 0,3-3 1 0,-6 2-45 0,3 1-12 0,3 0 0 0,-6 5 0 16,3 0 60-16,0 2 9 0,0 6 3 0,-3-3 0 16,3 6-45-16,-3-3-9 0,3 2-2 0,-1 1 0 0,-2-1-16 0,3 3 0 15,-3-5 0-15,0-2-9 16,3-1-26-16,-3-5-5 0,3 0 0 0,0-3-626 15,-3-2-125-15</inkml:trace>
          <inkml:trace contextRef="#ctx0" brushRef="#br0" timeOffset="100785.1498">13661 2916 2624 0,'0'0'116'0,"0"0"24"0,0 0-112 0,0 0-28 0,0 0 0 0,6 5 0 16,-6-5 0-16,6 8-13 0,0-8 1 0,-6 0-759 16,0 0-151-16</inkml:trace>
          <inkml:trace contextRef="#ctx0" brushRef="#br0" timeOffset="101081.9561">14007 2977 864 0,'0'0'76'0,"0"0"-60"15,0 0-16-15,9-3 0 0,-4 3 332 0,7-3 64 16,6 1 13-16,0-4 3 0,0 1-311 0,6 2-61 15,0-5-13-15,-1 3-3 0,4-3-6 0,3 3-2 16,-3-3 0-16,5 3 0 0,-2-6-16 0,3 3 10 16,0 0-10-16,-4 0 8 0,4 6-24 0,0-4-4 15,0 1-2-15,-1 0 0 16,-5 2-8-16,0-5-2 0,0 0 0 0,-3 0 0 16,-4 3-89-16,1-3-19 0,0-5-3 0,0 2-740 0</inkml:trace>
          <inkml:trace contextRef="#ctx0" brushRef="#br0" timeOffset="101441.6136">14495 2260 1324 0,'0'0'118'0,"0"0"-94"0,0 0-24 0,9-3 0 16,0-2 127-16,0 5 21 0,-9 0 4 0,5 5 0 15,-5-5-90-15,9 3-18 0,0 2-4 0,-3 5-1 16,-6 6-7-16,3 8 0 0,0 3-1 0,-6 4 0 16,0 9-14-16,-6 8-2 0,0 2-1 0,-5 8 0 15,-4 3 14-15,-6 8 2 0,0 5 1 0,-3 3 0 0,-2-6 19 0,-1 0 4 16,3 1 1-16,0-3 0 0,3-3-31 0,4-5-7 15,-4 0-1-15,3-14 0 0,3-2-16 0,-3-3 8 16,3-4-8-16,0-4 0 0,-2-2 0 0,2-6 0 16,3 3-15-16,0-13 5 15,3 3-46-15,0-9-10 0,3-2-2 0,0-3-985 0</inkml:trace>
          <inkml:trace contextRef="#ctx0" brushRef="#br0" timeOffset="101957.2537">15203 1953 2109 0,'0'0'46'0,"0"0"10"0,6 5 1 0,0 0 3 0,3 1-48 0,-3 1-12 0,3-1 0 0,0 7 0 16,-3-5 37-16,0 10 5 0,0-4 1 0,-3 12 0 16,3 1-28-16,-6 7-6 0,-3 6-1 0,-3 15 0 15,-6 11-8-15,-3 11 0 0,-6 2 0 0,-6 6 0 16,-3 13 0-16,-5 0 0 0,-1-8 0 0,0 2 0 0,4-9 9 15,-1-7 10-15,6-7 1 0,0-3 1 0,6-8-13 0,1-5-8 16,-1-10 8-16,0-6-8 0,3-6 30 0,6-4 2 16,-3-6 0-16,3-5 0 0,3-3-32 0,3-5 0 15,1-3 0-15,-1 3 0 0,0-8 25 0,6 0-1 16,-6-8 0-16,6 3 0 0,-3-11 13 0,6 3 3 16,0-3 0-16,3-5 0 0,0-6-16 0,2 1-4 15,7-6 0-15,0 1 0 0,3-1-6 0,3 0-2 16,6 6 0-16,0 4 0 0,-1-1-3 0,-2 7-1 15,-3 5 0-15,-3 6 0 0,0 2 13 0,0 6 3 0,-7 5 0 16,4 2 0-16,-9 9-24 0,3 5 0 0,0 5 0 0,-6 0 0 31,0 5-21-31,-3-2-9 0,0 2-2 0,-3-2 0 0,3-3 9 0,-3-5 2 0,-3 0 0 0,3-3 0 32,3-8-191-32,-3 1-37 0</inkml:trace>
          <inkml:trace contextRef="#ctx0" brushRef="#br0" timeOffset="102550.361">15480 3003 2523 0,'12'0'112'0,"-6"3"23"15,3-1-108-15,3 4-27 0,0-1 0 0,-1 3 0 16,4-3 23-16,0 6-1 0,-3-1 0 0,-3 4 0 0,0-1-22 0,-3 5 0 15,0 1 0-15,-3 5 0 0,-6 5 0 0,3 5 0 16,-6 6 0-16,0-1 0 0,-6-1 0 0,0-7-12 16,3 4 2-16,0-4 0 0,0-7 10 0,0-3 0 15,1-2 0-15,2-3 0 0,0-3 0 0,0-2 0 16,3-3 0-16,-3-3 0 0,6-5-10 0,0 0 0 16,0 0 0-16,0 0 0 0,0 0 10 0,6-8 8 15,0-3-8-15,0-2 11 0,0 0 26 0,0-3 6 16,2-3 1-16,4-7 0 0,0 2-15 0,3-10-2 15,3 2-1-15,0 0 0 0,0-5-14 0,6 3-4 16,-1 2 0-16,1 3 0 0,6 0 19 0,0 8 3 16,-1-6 1-16,1 6 0 0,-3 3-31 0,0 4 8 15,-3 4-8-15,-1 2 0 0,-2 8 0 0,-3 0 0 0,-3 0 0 16,0 8 0 0,-3 5-29-16,-3 3-3 0,0 5 0 0,-3 6 0 0,-6 4 32 0,0 6 0 15,-3 6 0-15,0-4 0 0,-6 6 0 0,3-8 0 0,-3 3 0 0,0-3-9 16,3-5 9-16,-3-3 8 0,3-5-8 15,0-3 11-15,6-5-11 0,-3 0 0 0,0-6 0 0,0-2 0 16,0 0 0-16,3-8 0 0,0 0 0 0,0 0-11 16,0 0 11-16,0 0 0 0,3-8 0 0,0 0 0 15,0-5 0-15,3-3 0 0,0-2 12 0,0-1-4 16,3-7 14-16,6-3 3 0,-3-1 1 0,3-4 0 16,5-3-26-16,-2 3 0 0,3-1 0 0,0 3 0 15,6 3 0-15,3 3 0 0,-1 5 8 0,1 5-8 16,3 5 0-16,-6 6 0 0,-1 5 0 0,-2 3 0 15,0 7 0-15,-6 6 0 0,0-3 0 0,-3 11 0 16,-6 3 0-16,-1 2 10 0,1 0-1 0,-3 3 0 0,-3-3-9 16,0 2-9-16,-3-2 9 0,0-2-13 15,0-3-96-15,0-3-19 0,0 0-4 16,3-5-1046-16</inkml:trace>
        </inkml:traceGroup>
        <inkml:traceGroup>
          <inkml:annotationXML>
            <emma:emma xmlns:emma="http://www.w3.org/2003/04/emma" version="1.0">
              <emma:interpretation id="{48147AEA-72B5-4A30-8173-481ABFFF1E35}" emma:medium="tactile" emma:mode="ink">
                <msink:context xmlns:msink="http://schemas.microsoft.com/ink/2010/main" type="inkWord" rotatedBoundingBox="22617,2564 24492,2434 24540,3115 22664,3245"/>
              </emma:interpretation>
              <emma:one-of disjunction-type="recognition" id="oneOf5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16435.4819">18394 2707 864 0,'6'-8'38'0,"-6"8"8"0,0-6-37 0,3 6-9 0,0-7 0 0,0-1 0 16,0 2 84-16,0 1 16 0,0 0 2 0,0-6 1 16,0 8-59-16,0-4-11 0,0 1-2 0,0-2-1 15,3 3 3-15,-3 0 1 0,-3 5 0 0,0 0 0 16,0 0-2-16,0 0 0 0,0 0 0 0,0 0 0 15,0 0-17-15,0 0-4 0,6 8-1 0,-3 2 0 16,-3 3 2-16,0-5 0 0,3 3 0 0,-3 0 0 16,0 4-12-16,0-1 0 0,3-1 0 0,0 3 0 15,-1 8 0-15,-2-6 0 0,3 9 0 0,0-1 0 16,0 1 0-16,0 4 0 0,0-4 0 0,0 4 8 16,0-1 29-16,3-1 6 0,-3-3 1 0,3 1 0 0,-3-1-14 15,3 1-2-15,0-9-1 0,-3 3 0 0,3-2-15 16,-3-1-4-16,3-7 0 0,-3-1 0 0,3 4 11 0,-3-9 1 15,-3-5 1-15,9 3 0 0,3 2-12 0,-3-5-9 16,0-8 12-16,-3 3-12 0,-1-6 23 0,4 0-3 16,0-2 0-16,3 0 0 0,0-6 5 0,0 1 1 15,-3-6 0-15,3 0 0 0,0-2-6 0,0-6 0 16,0 0-1-16,-3-7 0 0,2 7-7 0,1-5-2 16,0-3 0-16,3 6 0 0,-6 7-10 0,0 4 0 15,0 4-10-15,-3 6 10 0,0 0 0 0,0 5 0 16,-3 5 0-16,-3 3 0 0,0 0-9 0,6 8 9 0,0 0-8 15,0 5 8-15,-3 6 0 0,0 2 0 16,0 3 0-16,0 2 0 0,2 1 0 0,-2-1 0 0,0-2 0 16,3 0 0-16,0-3 0 0,0 3 0 0,3-1 0 0,-3-9 0 15,3 1-11-15,0-1 11 0,0-4-13 0,3 1 5 16,-3-6 8-16,0 3 9 0,3-8-1 0,-3 3-8 16,-1-3 12-16,1-3-12 0,3 0 12 0,-3 1-12 15,-3-1 22-15,0-2-2 0,3-3-1 0,0-3 0 16,0 6 9-16,0-8 1 0,0 0 1 0,-3-9 0 15,6 4-10-15,0-1-3 0,-1 1 0 0,1-3 0 16,-3-6-17-16,3-2 8 0,-3 0-8 0,0 3 0 31,0-6-22-31,-3 5-11 0,3-7-3 0,0 5 0 0,0 0-106 0,-3 2-22 16,3 1-4-16,-3-1-741 0</inkml:trace>
          <inkml:trace contextRef="#ctx0" brushRef="#br0" timeOffset="117076.263">19722 2881 1414 0,'0'0'63'0,"0"0"13"0,0 0-61 0,0 0-15 0,0 0 0 0,0 0 0 16,0 0 52-16,0 0 8 0,0 0 2 0,9-2 0 15,-1-4-38-15,1 1-8 0,0 0-2 0,3 0 0 16,3-3-14-16,-3 2 0 0,3-4 0 0,0-1 0 16,3-2-12-16,-1 0 2 0,4-3 0 0,-3 3 0 15,3-1 10-15,0-2 0 0,6 1 0 0,-4-1 0 16,-2 5 9-16,0-2 4 0,0-3 1 0,-3 3 0 0,0-3-14 0,-3 3 0 15,-1-1 0-15,-5-1 0 0,3 1 11 0,-6 1-11 16,3 0 12-16,-3 0-12 0,-3-3 24 0,0 5-3 16,-3 1 0-16,0 2 0 0,-3-6-12 0,0 7-9 15,0-4 12-15,-3 6-12 0,-3-1 0 0,0 4 0 16,-3-6 0-16,3 8 0 0,-2 0 0 0,-4 2 0 16,0 4 0-16,-3-4 0 0,3 4 12 0,-3 2-4 15,-3 0 0-15,4 2-8 0,-1 1 47 0,0 2 2 16,0 3 1-16,-3 0 0 0,0 0-10 0,3 5-3 15,1 0 0-15,2 0 0 0,3-2-2 0,3 2-1 16,3-5 0-16,3 7 0 0,0 1-14 0,6-3-4 16,0 1 0-16,6 1 0 0,0 4 3 0,6-6 0 0,2 0 0 0,4 0 0 15,9 0 1-15,0-2 0 0,0-3 0 0,-1 0 0 16,7-3-20-16,3-2 0 0,-1-1 0 0,4-5 0 31,3 3-140-31,2-8-31 0,4 0-6 0</inkml:trace>
        </inkml:traceGroup>
        <inkml:traceGroup>
          <inkml:annotationXML>
            <emma:emma xmlns:emma="http://www.w3.org/2003/04/emma" version="1.0">
              <emma:interpretation id="{65EA472B-8578-4497-A0D9-79AD03D22C2D}" emma:medium="tactile" emma:mode="ink">
                <msink:context xmlns:msink="http://schemas.microsoft.com/ink/2010/main" type="inkWord" rotatedBoundingBox="25983,2068 29228,1842 29304,2932 26059,3158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1" timeOffset="3.23094E10">23542 2623 1324 0,'4'-15'118'0,"0"11"-94"0,1-8-24 0,-1 4 0 16,0-3 43-16,1-5 4 0,-5 4 1 0,0 1 0 16,4-1 12-16,-4 4 4 0,0-3 0 0,-4 7 0 15,4-8 0-15,-5 8 0 0,5 0 0 0,-4-8 0 16,0 9 0-16,4 3 0 0,0 0 0 0,-5 0 0 16,-3 0-64-16,-1 0-15 0,0 3-1 0,-4 9-1 15,-5-4 27-15,1 4 6 0,-1 3 0 0,1 5 1 16,-1-1-17-16,-4 5 0 0,0 3 0 0,0-4 0 15,5 5 0-15,-1-5 0 0,5 0 0 0,4 1 0 16,0 3 16-16,5-3 2 0,4-5 1 16,-4 1 0-16,8-5-19 0,-4 5 0 0,4-9 0 0,5 5 0 15,4 0-23-15,1-13-1 0,3 1-1 0,-4 0 0 16,5-4 25-16,-9 0 9 0,13-8 0 0,-9 5 0 16,4-9-28-16,1 0-5 15,-1-3-2-15,1 3 0 0,-5-4 42 0,0-3 8 0,5-5 1 0,-5-3 1 0,0 0-26 16,0-1 0-16,0 1 0 0,1 0 0 0,-6 3 0 0,1 5 0 15,0-1 0-15,-5 9 0 0,1 7 0 16,-5 4 0-16,0 0 0 0,0 0 0 0,0 0 0 0,0 0 0 16,0 12 0-16,-5 3 0 0,1 5 22 0,-1-1-1 15,-3 5 0-15,3-1 0 0,1 0-21 0,0 1 0 16,-5-1 0-16,4 1 0 16,1-1-116-16,0 0-24 0,-1 1-4 0,5-9-2 0</inkml:trace>
          <inkml:trace contextRef="#ctx0" brushRef="#br1" timeOffset="3.23094E10">23844 2573 1728 0,'0'0'76'0,"5"-8"16"0,-1 0-73 0,5 4-19 0,0-4 0 0,-5 5 0 15,5-1 106-15,-9 4 18 0,8 0 3 0,1 0 1 16,0 0-103-16,0 4-25 0,0 7 0 0,-1-3 0 15,-3 0 0-15,4 4 0 0,-1-1 0 0,-3 9 0 16,3-5 36-16,-3 1 1 0,-1 0 1 0,5 3 0 16,-5 4-10-16,5-3-1 0,-4-1-1 0,-1-3 0 15,0 4-26-15,1-5 0 0,-1 5 0 0,0-1 0 16,-4-3 0-16,0-5 0 0,0-3 0 0,0-8 0 16,0 0 27-16,0 0 0 0,0 0 0 0,0 0 0 15,0 0-4-15,0 0-1 0,0 0 0 0,0 0 0 0,5-4 18 0,4-7 4 16,-1 3 1-16,1-4 0 0,9-3-29 0,-5-1-7 15,0-4-1-15,0 1 0 16,5-1-36-16,-1-3-8 0,1-4-2 0,-1 3 0 16,1 5 38-16,4-1 0 0,0-3 0 0,0 0 0 15,0 3-212-15,-5 1-36 0,23-24-6 0,-14 8-2 16</inkml:trace>
          <inkml:trace contextRef="#ctx0" brushRef="#br1" timeOffset="3.23094E10">24472 2389 864 0,'0'0'76'0,"13"-11"-60"0,0 7-16 0,0-4 0 16,9 0 92-16,0 4 16 0,0-3 4 0,9 3 0 16,-5-4-20-16,5 0-4 0,-1 4-1 0,-3-4 0 15,3 8-31-15,1-7-5 0,-5-1-2 0,5 4 0 16,-9 0-25-16,0-4-6 0,0 4-1 0,0 0 0 15,-5 0-25-15,-3 1-6 0,3 3-1 0,-4-4 0 32,0 4-47-32,-4-4-10 0,0-4-1 0,-5 8-405 0,-4 0-81 0</inkml:trace>
          <inkml:trace contextRef="#ctx0" brushRef="#br1" timeOffset="3.23094E10">24888 1902 1324 0,'0'0'59'0,"0"0"12"0,0 0-57 0,0 0-14 16,0 0 0-16,0 0 0 0,0 0 92 0,5 8 16 16,-5 7 4-16,0 5 0 0,4-1-28 0,-4 1-4 15,-4 11-2-15,4 0 0 0,-5 0 4 0,1 8 1 16,-5 0 0-16,0 4 0 0,1 4 9 0,-1-4 3 16,0 4 0-16,-4-4 0 0,4-4-95 0,0 4 0 15,-4-4-17-15,4 0 1 0,5 0 25 0,-5 7 5 16,5-10 1-16,-5-1 0 15,0 0-48-15,-4 4-10 0,9-12-1 0,-5 8-714 16,-4-8-142-16</inkml:trace>
          <inkml:trace contextRef="#ctx0" brushRef="#br1" timeOffset="3.23094E10">22353 2499 756 0,'0'0'33'0,"0"0"7"0,0 0-32 0,0 0-8 16,0 0 0-16,0 0 0 0,8-16 80 0,-8 12 13 16,0 4 3-16,0 0 1 0,0 0-52 0,5-12-10 15,-5 12-3-15,0-3 0 0,0-1 20 0,-5 4 3 0,5-12 1 0,-4 12 0 16,0-4-13-16,-1 0-3 0,-4 0 0 0,1 4 0 15,-6-4-12-15,1 4-4 0,-4 0 0 0,4 0 0 16,-5 0 13-16,-4 0 3 0,5 4 0 0,-5 0 0 16,0 0-20-16,0 0-3 0,0 0-1 0,0 4 0 15,0-1 1-15,4-3 0 0,1 4 0 0,-1-4 0 16,1 4-7-16,-1 0-2 0,1-4 0 16,-1 7 0-16,1-3-8 0,-5 4 0 0,0-1 9 0,4 1-9 15,1 0 0-15,-1 0 0 0,0-1 0 0,5 1 0 16,5-4 0-16,-1 3 0 0,0-7 0 0,9-4-8 15,0 0-2-15,0 4 0 0,0 8 0 0,4-4 0 16,1 0-4-16,8-1-1 0,0 5 0 0,5-4 0 16,-1 0 15-16,5-1-9 0,0 1 9 0,4 4-8 15,1-4 8-15,-5 0 0 0,8 3 0 0,1-3 0 16,0-4 0-16,-5 4 0 0,0 0 0 0,-4-1 0 16,0 1 0-16,5 0 0 0,-10-4 0 0,1 4 0 0,-5 3 0 15,0-7 0-15,0 0 0 0,0 8 0 0,-4-4 12 16,0 3 4-16,-5-3 0 0,1 4 1 0,-5 3-17 0,4 1 10 15,-4-4-10-15,0 3 8 0,-4-3 20 0,-1 4 3 16,1-5 1-16,-9 5 0 0,4-4-10 16,-9 3-2-16,1 1 0 0,-1-8 0 0,-4 7-4 0,0-3-2 15,-8-4 0-15,3 3 0 0,-3-3-4 0,3 4-1 16,1-4 0-16,0-1 0 0,4 1-9 0,0-4-17 16,4 4 4-16,10-4 1 0,-1-4-1 0,9 0 0 15,0 0 0-15,0 0 0 16,0 0-69-16,0 0-14 0,0 0-2 0</inkml:trace>
          <inkml:trace contextRef="#ctx0" brushRef="#br1" timeOffset="3.23094E10">22686 2545 172 0,'0'0'16'15,"0"0"-16"-15,0 0 0 0,0 0 0 16,-9 0 236-16,9 0 44 0,0 0 8 0,0 0 3 0,0 0-156 0,5-7-31 16,3 3-7-16,6-4-1 15,3 0-42-15,1 4-9 0,4-4-1 0,0 5-1 0,-1-1-3 0,6-8 0 16,-1 4 0-16,5 0 0 0,-9-3-12 0,4-1-2 15,5 4-1-15,-5-4 0 0,0 5-4 0,1-5-1 16,-1 0 0-16,0 4 0 0,-4-3-20 0,0 3 0 16,-4-4 0-16,-1 8 0 15,1-7-28-15,-9 7-9 0,-1 0-3 0,-8 4-820 16</inkml:trace>
          <inkml:trace contextRef="#ctx0" brushRef="#br1" timeOffset="3.23094E10">23006 2027 1209 0,'5'-12'108'0,"-5"4"-87"0,4-3-21 0,0 3 0 16,1 0 88-16,-5 8 14 0,0 0 2 0,0 0 1 15,0 0-28-15,0 0-5 0,0 0-2 0,0 0 0 16,0 0-14-16,0 0-4 0,-5 4 0 0,-3 11 0 15,3 1-32-15,-8 7-6 0,4 5-2 0,1-1 0 16,-6 8 32-16,6 0 5 0,-1 4 2 0,0 0 0 16,0 0-31-16,1 0-5 0,-1 0-2 0,4 4 0 15,-3-8 6-15,3 8 1 0,-4-8 0 0,5 4 0 16,0-8-20-16,-1 8 0 0,1-7 0 0,-5 7 0 16,5-8 0-16,-5 12 0 0,0-16 0 0,0 12 0 15,-4-4-109-15,0 8-26 16,0-16-5-16,0 8 0 0</inkml:trace>
        </inkml:traceGroup>
        <inkml:traceGroup>
          <inkml:annotationXML>
            <emma:emma xmlns:emma="http://www.w3.org/2003/04/emma" version="1.0">
              <emma:interpretation id="{DBA71120-6138-4B73-A64C-AA8D2A9124B8}" emma:medium="tactile" emma:mode="ink">
                <msink:context xmlns:msink="http://schemas.microsoft.com/ink/2010/main" type="inkWord" rotatedBoundingBox="30175,1789 32239,1645 32318,2789 30254,2933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1" timeOffset="3.23094E10">26305 2506 774 0,'0'0'34'0,"0"0"7"0,-4-3-33 0,8-1-8 0,10 4 0 0,-1-12 0 0,-9 8 60 0,-4 4 11 15,0 0 1-15,0 0 1 0,0-4-1 0,0-8-1 16,-4 5 0-16,-1-5 0 0,1 8-11 0,4-4-3 16,-4 0 0-16,-1 1 0 0,1-1-16 0,-1 0-3 15,1 0-1-15,0 0 0 0,4 8-3 0,-5-3-1 16,5 3 0-16,-4-8 0 0,-5 0-33 0,5 4 0 16,-1-4 0-16,5 8-12 0,-8-4 20 0,8 4 4 15,-5 0 0-15,-4 0 1 0,1 0-13 0,-1 0-18 16,0 0 4-16,0 4 1 0,-4 4 13 0,0-4 0 15,-5 4 0-15,5 3 0 0,-4 5 0 0,4-4 0 16,4 3 0-16,0 1 0 0,-4 7 0 0,0 5 0 16,4-5 0-16,-4 8 0 0,4-3 0 0,0 14 0 15,0-6 0-15,1 3 0 0,3-4 48 0,1 0 13 16,4-8 3-16,0 4 0 0,0-7-64 0,4-1-28 16,-4-3 3-16,0-9 0 0,5 1 40 0,-1-4 8 15,-4-8 1-15,0 0 1 0,4 8-25 0,5-8 0 0,4-4 0 16,1 0 0-16,-6-4 43 0,1-8 3 0,4 1 1 0,5-1 0 15,-5-3-24-15,5-1-5 0,-1 1-1 0,1-9 0 16,-5-3-17-16,4-4 0 0,1 0 0 0,-1 0 0 16,1 0 0-16,0 0 0 0,-1 0 0 0,1-1 0 15,-5 9 0-15,4-4 0 0,-3 8 0 0,-1 3 0 16,-5 4 0-16,1 5 0 0,-4 3 0 0,-5 8 0 16,0 0 0-16,0 0 0 0,0 0 0 0,0 0 0 15,4 8 0-15,-4 3 0 0,0 9 0 0,0-4 0 16,-4 3 0-16,-1 1 0 0,1-1 0 0,-1 1 0 15,5-1 0-15,-4 1 0 0,4-1 0 0,0 1 0 16,0 3 0-16,0-11 0 0,4-1 0 0,-4 1 0 0,5 4 0 16,-1-5 0-16,1-3 0 0,3 0 0 0,-8-8 0 0,5 8 0 15,-5-8 0-15,13 4 0 0,-13-4 0 0,9 0 8 16,4-4-8-16,-4 0 0 0,4 4 0 0,0-8 0 16,-4 0 0-16,4-3 0 0,0-1 8 0,0-4 5 15,0-3 1-15,5-1 0 0,-5 1-14 0,5-9 0 16,-1 1 0-16,1-4 0 0,-1-4-11 0,5-4-1 15,5-4-1-15,-5-4 0 0,-1 0 13 0,-3 1 0 16,0-1 0-16,-1 0 0 0,-4 0 9 0,5 4 5 16,-1 4 1-16,-3 0 0 0,-6 8-24 0,5-4-5 15,-8 8-1-15,4-1 0 0,-1 1 23 0,1 8 4 16,0-1 0-16,0 4 1 0,-1 1-13 0,1 3-18 16,-4 4 4-16,-1 1 1 0,0 3 13 0,-4 4 16 0,0 0-3 0,0 0-1 15,0 0-12-15,0 0 0 0,0 0-9 0,0 0 9 16,0 11 0-16,-4 9 0 0,0 7 0 0,-1-3 0 15,-4 3-12-15,1 8 12 0,-1-4-13 0,0 12 5 16,-4-4 8-16,0 4 0 0,0 4 0 0,4 3 0 16,0-7 0-16,5 8 0 0,-5-8 10 0,9 0-10 15,0-4 0-15,0-4 0 0,-4 4 0 0,4-8-10 16,0 0 10-16,0-3 0 0,4-5 0 0,0 4 0 16,1-3 0-16,-1-1 0 0,1-3 0 0,-1-5 0 15,0-3-89-15,-4-12-16 16,0 0-3-16,0 0-756 0</inkml:trace>
          <inkml:trace contextRef="#ctx0" brushRef="#br1" timeOffset="3.23094E10">26542 1925 1321 0,'0'0'58'0,"-4"-4"13"0,0-3-57 0,4 7-14 0,0 0 0 0,0 0 0 16,0 0 42-16,0 0 6 0,13-4 0 0,9 0 1 15,4 4-8-15,9 0-1 0,0 4-1 0,14-4 0 16,-6-4-31-16,6 4-8 0,-1 0 0 0,5-4 0 15,-10 4 21-15,6 0 3 0,-5 0 1 0,-1 0-525 16,-3-8-106-16</inkml:trace>
          <inkml:trace contextRef="#ctx0" brushRef="#br1" timeOffset="3.23094E10">27872 2460 1256 0,'0'0'28'0,"0"-12"5"0,4 0 2 0,-4 4 0 16,5-3-35-16,-1 3 0 0,-4-4 0 0,9 4 0 0,4-3 60 0,-4-1 6 15,-1 0 1-15,-3 1 0 0,-1 3-11 0,1-4-3 16,-5 4 0-16,-5 1 0 0,-12-5-33 0,12 4-8 16,5-4 0-16,0 5-1 0,-13-1 5 0,4 0 0 15,18 0 1-15,-5-4 0 0,-8 9 24 0,0-1 5 16,-1 0 1-16,5 0 0 0,-4-4-47 0,0 8 0 16,-1 0-15-16,1 0 4 0,-5 0 19 0,-4 0 4 15,4 4 1-15,-4 4 0 0,0 0-13 0,-5 3 11 16,-4 1-11-16,0 4 10 0,0 3-10 0,0 8-11 15,-4-7 3-15,4 7 0 0,0 0 8 0,5 1 0 16,-5 3 0-16,0 0 0 0,0-7 0 0,4 7 16 16,5-4-4-16,4 0-1 0,5 1-11 0,4-5 0 15,0 4 0-15,4-7 0 0,10-1-9 0,-1-3-1 0,-13-4 0 16,13 3 0-16,4-11 20 0,5 4 4 16,0 0 1-16,-4-16 0 0,-1 4-24 0,1-4-5 0,4-7-1 0,-5-1 0 15,10 0 58-15,-10-3 11 0,5-4 2 0,-4 3 1 16,4-7-40-16,-5-1-8 0,-4 1-1 0,1-4-8 15,-1 4 37-15,-4-8 1 0,4-1 0 0,0 5 0 16,0 0-28-16,0 0-10 0,0 4 0 0,0 3 9 16,-4 9-9-16,0-1 0 0,0 8 0 0,0 0 0 15,-9 8-13-15,0 0 5 0,8 4 8 0,1 8-13 32,0 7-15-32,-5 1-2 0,5 3-1 0,-5 1 0 0,1-1 31 0,-1 1 0 0,1-1 0 0,-1 4 0 15,0 1 0-15,1-1 0 0,-5 0 0 0,0 4 0 16,4-3-108-16,-4-1-16 0</inkml:trace>
        </inkml:traceGroup>
      </inkml:traceGroup>
    </inkml:traceGroup>
    <inkml:traceGroup>
      <inkml:annotationXML>
        <emma:emma xmlns:emma="http://www.w3.org/2003/04/emma" version="1.0">
          <emma:interpretation id="{F7644788-0049-43CC-B2A1-C851B52C6D85}" emma:medium="tactile" emma:mode="ink">
            <msink:context xmlns:msink="http://schemas.microsoft.com/ink/2010/main" type="paragraph" rotatedBoundingBox="1326,6452 24088,4511 24232,6196 1470,81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54E6F0-84A3-4271-9439-CC7F6E141862}" emma:medium="tactile" emma:mode="ink">
              <msink:context xmlns:msink="http://schemas.microsoft.com/ink/2010/main" type="line" rotatedBoundingBox="1326,6452 24088,4511 24232,6196 1470,8137"/>
            </emma:interpretation>
          </emma:emma>
        </inkml:annotationXML>
        <inkml:traceGroup>
          <inkml:annotationXML>
            <emma:emma xmlns:emma="http://www.w3.org/2003/04/emma" version="1.0">
              <emma:interpretation id="{C1F43DFD-A2F8-4A9F-A9FC-05A54AA0A4DD}" emma:medium="tactile" emma:mode="ink">
                <msink:context xmlns:msink="http://schemas.microsoft.com/ink/2010/main" type="inkWord" rotatedBoundingBox="1326,6452 5209,6120 5313,7335 1430,7666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1" timeOffset="3.23094E10">-2844 7182 345 0,'5'-8'31'0,"-5"8"-31"0,0 0 0 0,4-3 0 16,5-5 98-16,-9 4 14 0,0 4 2 0,0 0 1 15,0-8-15-15,4 0-4 0,-8 0 0 0,4 1 0 16,0-1-35-16,4-4-7 0,5 4-2 0,-9-3 0 16,5-1-29-16,3 0-7 0,10 1 0 0,-14-1-1 15,5-4 0-15,9 1 0 0,-5-1 0 0,-4 4 0 16,4-3-7-16,0-1-8 0,0 1 11 0,0 3-11 16,0 0 18-16,0 1-3 0,-4 3-1 0,4 0 0 15,-4 0-14-15,9 4 0 0,-18 4-12 0,0 0 12 16,13 0 9-16,-4 4 9 0,4 0 2 0,-4 4 0 0,4-4-7 0,-4 4-1 15,4 3 0-15,-5 1 0 0,6 0-4 0,-6 7-8 16,1-3 11-16,0 3-11 0,-5 1 13 0,5 3-4 16,0 0-1-16,-9 5 0 0,0-1 0 0,0 0 0 15,0 1 0-15,0 3 0 0,0-4 6 0,-9 0 1 16,5 1 0-16,-1-1 0 0,1-4 9 0,0 1 3 16,-1 3 0-16,5-7 0 0,-13-5-15 0,9 5-4 15,-1-1 0-15,-4-7 0 0,9-4-8 0,0-8 8 16,-4 11-8-16,4-11 8 0,0 0 5 0,0 0 1 15,0 0 0-15,0 0 0 0,0 0-4 0,0 0-1 16,0 0 0-16,4-15 0 0,1-5-1 0,-1-3 0 16,1 3 0-16,3 1 0 0,1-8 0 0,-4-5-8 15,-1-3 12-15,5 4-4 0,4-4 1 0,0 0 0 16,0 0 0-16,5-4 0 0,-5 0-9 0,5 0 10 0,3 0-10 16,1 4 10-16,0 4-2 0,5-1 0 15,-1 5 0-15,-13 0 0 0,9 3-8 0,0 9 0 0,-4 7 0 0,-1-4 0 16,1 8 0-16,-5 1 0 0,4 6 8 0,1 1-8 15,-5 8 8-15,-4 0-8 0,0 3 0 0,-1 9 8 16,1-1 4-16,-9 1 0 0,0 3 0 0,5 0 0 16,-10 4 2-16,5-3 1 0,0 3 0 0,-4-4 0 15,4 0 6-15,0-3 2 0,-9-1 0 0,9 1 0 16,0-1-31-16,0-4-7 0,4-3-1 0,1 4 0 16,-1 3-20-16,1-4-4 0,8-3 0 15,-9-4-588-15,5-8-116 0</inkml:trace>
          <inkml:trace contextRef="#ctx0" brushRef="#br1" timeOffset="3.23094E10">-1589 7034 633 0,'0'0'28'0,"0"0"6"0,-4-4-34 0,-5 0 0 16,9 4 0-16,-4-4 0 0,-5 0 233 0,9 4 40 15,0 0 8-15,-9 0 2 0,0-3-168 0,9 3-34 16,0 0-6-16,0 0-2 0,0 0-34 0,0 0-7 16,0 7-2-16,-8-3 0 0,8-4-30 0,-5 12 0 0,1 4 0 0,-1-1 0 15,5 5 0-15,0-1 8 0,0 5-8 0,0-1 0 16,0 0 9-16,0 1-1 0,5-1 0 0,-1 1 0 16,1-1-8-16,3 0 0 0,-3 1 9 0,4-9-9 15,-1-3 0-15,5 0 0 0,-8-4 0 0,8 3 8 16,0-3 0-16,-4-4 0 0,4 0 0 0,-4-4 0 15,4 0-8-15,0-4 0 0,-4-4 0 0,9-4 0 16,-10 5 0-16,1-9 9 0,4-3-1 0,-4 3-8 16,0-4 12-16,0 1-4 0,-5 3 0 0,9-7-8 15,-13 0 18-15,0-1-3 0,0 5-1 0,-9-5 0 16,5 1 6-16,0-1 2 0,-5 5 0 0,0 3 0 16,5 1-10-16,-1-1-3 0,-12 4 0 0,4 5 0 15,4-1-1-15,0 8 0 0,0 0 0 0,0 4 0 16,-4 4-16-16,0-1-4 0,0 5-1 0,-5 4 0 15,5 3-65-15,0 1-13 0,0-1-2 16,4 1-831-16</inkml:trace>
          <inkml:trace contextRef="#ctx0" brushRef="#br1" timeOffset="3.23094E10">-1023 7022 403 0,'0'0'36'0,"0"0"-36"16,0 0 0-16,0 0 0 0,0-7 168 0,0 7 28 16,0-8 4-16,0 8 2 0,0 0-71 0,0-8-15 15,0 0-2-15,0 8-1 0,0 0-45 0,0 0-8 16,-4-8-3-16,-1 1 0 0,-3 3-17 0,8 0-3 15,-5-4-1-15,5 8 0 0,-4-4 4 0,4 4 1 16,0 0 0-16,-5-4 0 0,5 4-33 0,0 0-8 16,-4-4 0-16,4 4 0 0,0 0 8 0,0 0 2 15,0 0 1-15,-9 8 0 0,1 0-11 0,3 4 0 16,-12-1 0-16,8 9 0 0,-4-1 0 0,-1 5-11 16,1 3 3-16,5 4 0 0,-10 0 8 0,9 8 0 0,5 0 0 15,-9 0 0-15,4-7 0 0,5-1 0 0,-1 0 0 16,5-4-8-16,-4 1 8 0,4-1 0 0,0-4 8 15,4-3-8-15,-4-5 0 0,5-3 8 0,-1 0-8 0,0-4 0 16,-4-8 0-16,9 7 9 0,-9-7-9 16,9 0 0-16,4-4 12 0,-4-7-4 0,8-1 0 0,-4-4-8 15,1-3 12-15,3-1-4 0,-4 1 0 0,5-4-8 16,-1-5 16-16,-3-3-4 0,-1-4-1 0,0 4 0 16,4 0 15-16,-8-5 3 0,0 1 1 0,0-8 0 15,-5 4-13-15,-4-3-2 0,5-9-1 0,-5 4 0 16,0-4-5-16,4 1-1 0,0-5 0 0,1 1 0 15,4 3-8-15,-1-4 0 0,-8 5 0 0,9 3 8 0,-5 4-8 16,5 0 0-16,0 4 0 0,0 0 0 0,-5 12 0 16,1 7-9-16,-1-3 9 0,0 7 0 0,1 8-9 15,-1 1 9-15,-4 7 0 0,0 0-9 0,0 0 9 0,0 19 0 16,0 1-9-16,0 3 9 0,-4 8 0 0,-1 0 0 16,-3 8 0-16,3 0 0 0,1 0 0 0,-1 4 0 15,-3 4 0-15,8 0 0 0,-5 7 0 0,1 1 0 16,-1-4-8-16,1 3 8 0,4-3 0 0,0 0 0 15,0-8 0-15,0 3 0 0,0-7 0 0,4 0 0 16,-4-4 0-16,5-3 0 0,4-5 0 0,-5-4 8 16,5 1-8-16,-5-9 0 0,9 1 0 0,-4 0 0 15,0-9 0-15,4 1 0 0,5-12 0 0,-1 0 0 16,9 4 8-16,-8-7-8 0,8-5 0 0,5 0 0 16,0-7 0-16,-5 3 8 0,5-3-8 0,-5-1 0 15,9 1 0-15,-13-5 8 0,0 5-8 0,0-1 0 0,0-3 0 16,-4 3 0-16,-5-3 8 0,0 3-8 0,0 1 0 0,-4-5 8 15,0 1 4-15,-1 4 1 0,-3-5 0 0,-5 1 0 16,4 3 0-16,-4-3 0 0,0 0 0 0,-4 3 0 16,4-3 2-16,-5-5 0 0,-3 5 0 0,3 3 0 15,1 5-15-15,-1 3-10 0,-3-3 2 0,3 7 0 16,-4 4 8-16,5-4 11 0,-5 4-3 0,9 4 0 16,-8 4-8-16,-1 0 0 0,-4 8-12 0,4-1 12 15,-4 9 0-15,-1 3 0 0,1 5 0 0,0 7 0 16,4 4 0-16,-4 4 0 0,4-8 0 0,1 4 0 15,-1 0 8-15,5 0-8 0,4-4 12 0,0-4-4 0,4 4-8 16,0-8 0-16,9 1 0 0,-4-1 8 0,4-8-8 16,5 5 0-16,4-5 0 0,4-7 0 15,5 0-30-15,0-8-8 0,4 3-2 0,9-7 0 16,-1-4-155-16,1-3-31 0</inkml:trace>
          <inkml:trace contextRef="#ctx0" brushRef="#br1" timeOffset="3.23094E10">1035 6917 403 0,'0'0'36'15,"0"0"-36"-15,0 0 0 0,0 0 0 0,9-4 152 0,-9 4 24 16,0 0 5-16,0 0 1 0,0 0-55 0,0 0-11 0,0 0-3 0,0 0 0 15,0 0-27-15,0 0-6 0,0 0 0 0,0 0-1 16,0 0-36-16,-9 8-7 0,4 4-2 0,1-1 0 16,-5 1-9-16,0 4-1 0,1-1-1 0,-5 1 0 15,4-4 1-15,-9 3 0 0,1-3 0 0,-1 3 0 16,-4-3-8-16,5 4 0 0,-5-5-1 0,0 5 0 16,-5-8-7-16,1 0 0 0,4 3-8 0,0-7 12 15,-4 4-1-15,4-4-1 0,0-4 0 0,0 0 0 16,0-4-1-16,0 0 0 0,0 0 0 0,9 0 0 15,0-3-9-15,0-1 10 0,4 0-10 0,0 0 10 16,-4 0 2-16,9-3 0 0,-1 3 0 0,1-4 0 16,0 4-12-16,4-3 0 0,4 3 0 0,5-4 8 15,-5 4-23-15,5 1-5 0,-9 7 0 0,13-4-1 16,-4-4 21-16,4 8-9 0,5-4 9 0,-1 4 0 0,1-4-8 16,-1 4 8-16,1-4 0 0,-1 4 0 0,1 0 0 0,-1 0 0 15,1 0 0-15,-1-4 0 0,5 0 0 0,-4-3 0 16,0 3 0-16,-1-8 0 0,1 4 0 0,-5-4 0 15,4 1 0-15,1-5 0 0,-9 1-8 0,4-1 8 16,0-3 0-16,-4 3 0 0,4 0 0 0,-4 1 0 16,-1-1 0-16,1 1 0 0,-4-9 0 0,-1 5 0 15,0-1 0-15,-4 1 0 0,5-5 0 0,-1 5 0 16,1 3 0-16,-5-3 0 0,0-1 0 0,-5-3 0 16,1 3 0-16,4 1 0 0,-5-1-10 0,-3 1 10 15,3-1-8-15,-4 1 8 0,5 7-12 0,-5 0 2 16,1-3 1-16,-1 7 0 0,4-4 9 0,1 4-13 0,-5 5 5 15,-4-1 8-15,13 4-13 0,-4 7 5 16,-5-3 8-16,0 4-13 0,0 4 13 0,1 3-11 16,-1-3 11-16,4 4-10 0,-3-1 10 0,-1 1 0 15,0 0 0-15,0-1 8 0,1 5 4 0,-1-1 2 16,4 5 0-16,1-5 0 0,-5 1 5 0,5 3 1 0,-5 0 0 0,9 5 0 16,-4-5 7-16,4 8 1 0,-5 4 1 0,1 0 0 15,4-3 1-15,0-1 0 0,4 0 0 0,1 0 0 16,-1 0 4-16,5 1 1 0,-5-1 0 0,1-4 0 15,3 0-22-15,-3 1-4 0,4 3-1 0,-5-8 0 16,0 5-8-16,1-1 0 0,3-4 0 0,-3 1 0 16,-1-5-127-16,-4 1-21 0</inkml:trace>
        </inkml:traceGroup>
        <inkml:traceGroup>
          <inkml:annotationXML>
            <emma:emma xmlns:emma="http://www.w3.org/2003/04/emma" version="1.0">
              <emma:interpretation id="{46CB3D54-B616-45C3-9C20-1DEFE9950CE5}" emma:medium="tactile" emma:mode="ink">
                <msink:context xmlns:msink="http://schemas.microsoft.com/ink/2010/main" type="inkWord" rotatedBoundingBox="6603,6104 10151,5802 10286,7385 6738,7688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60442.5654">3151 6194 1720 0,'0'0'76'0,"0"0"16"0,0 0-73 0,0 0-19 0,0 0 0 0,0 0 0 15,0 0 40-15,0 0 4 0,0 0 0 0,0 0 1 16,0 0 6-16,0-5 1 0,0-1 0 0,0 1 0 15,0 0-29-15,0-1-6 0,-3 1-1 0,3-3 0 16,-3 0-16-16,0 0 0 0,0 0 8 0,0-2-8 16,-3 2 8-16,0 0-8 0,0 3 9 0,0-3-9 15,-3 0 8-15,1 0-8 0,-1 3 0 0,0-1 9 16,-3 4 4-16,-3-1 1 0,3 0 0 0,-3 1 0 16,-3 2-14-16,-3 0 0 0,1 0 0 0,-1 2 0 15,0 1-12-15,-3 2 2 0,0 3 0 0,0-3 0 16,1 6 10-16,-4 2-10 0,3 1 10 0,-3-1-10 0,3 3 10 15,-2 2 0-15,-1 1-9 0,-3 4 9 0,6 4 0 16,-8 2-11-16,8 5 11 0,-3 3-8 0,3 3 8 16,3 0 0-16,3-3 0 0,4-3-8 0,2 3 8 0,0-5 0 15,3-3 0-15,6-2 0 0,0-1 0 0,3-2 0 16,0-6 0-16,6 1 0 0,0-3 12 0,0-6-1 16,3-2-1-16,3-5 0 0,-1 0-10 0,1-3 0 15,3-3 9-15,6-5-9 0,-6-5 22 0,6-6 0 16,3-2 0-16,2-3 0 0,-2-2-22 0,0-3-20 15,3-3 4-15,0-5 1 0,2 0 15 0,-2-3 0 16,0 1 0-16,0 2 0 0,-1-1 0 0,4 7 0 16,-6-1 0-16,3 0 10 0,-3 3-10 0,2 5 0 15,-8 1 9-15,3 7-9 0,-3 0 0 0,-3 8 8 0,0 3-8 16,0 2 0-16,0 3 10 0,-4 5-2 0,1 3-8 0,0 5 12 16,0 6 0-16,-3 2 0 0,-3 3 0 0,3 8 0 15,-3 2-4-15,3 3 0 0,-9 8-8 0,6 3 12 16,0-1-12-16,3 4 0 0,-3 1 0 0,0 4 0 15,0 5 0-15,2 0 0 0,-2 2 0 0,0 3 0 16,0-2 15-16,-6 2-3 0,-3-2-1 0,-3 2 0 16,-5-5-3-16,-4-3-8 0,0-3 12 0,-6-4-4 15,-6-4-8-15,-3-2 0 0,1-5 0 0,-1-6 0 16,3-2 20-16,-3-3 3 0,6-5 0 0,-5 0 0 16,2-6-13-16,0-5-2 0,-3-2-8 0,7-8 12 15,-1-1 20-15,0-4 4 0,6-4 1 0,-6-2 0 16,6-2 3-16,1-9 1 0,5 1 0 0,3-3 0 15,-3-6-21-15,6-5-4 0,6-5 0 0,0 0-1 16,3-2-3-16,6 2-1 0,0-3 0 0,6 3 0 0,2 0-11 0,4 2 0 16,3 1 0-16,-6 2 0 0,3 1 0 0,0 4 0 15,2 1-10-15,1-1 10 16,3 6-38-16,3 0-2 0,8 2 0 0,-5 1 0 16,9-1-155-16,3 1-31 0,2-3-6 0</inkml:trace>
          <inkml:trace contextRef="#ctx0" brushRef="#br0" timeOffset="361374.3">3797 6474 2296 0,'0'0'51'0,"0"0"10"0,0 0 3 0,0 0 0 0,0 0-52 0,6-2-12 0,3-1 0 0,-3 0 0 15,0 3 18-15,-6 0 1 0,6 0 0 0,3 3 0 16,-3-3-11-16,0 5-8 0,2 3 9 0,1 0-9 31,-3 5-16-31,3 3-10 0,-3 6-2 0,0 1 0 0,-3 4 8 0,0 2 2 0,0 0 0 0,0 3 0 16,-3 2 18-16,3-2-12 0,-3 0 12 0,0-3-10 16,0-3 10-16,0 1 0 0,-3-9 0 0,3 1 0 15,0-1 0-15,-3-2 0 0,0-3 0 0,0 1 0 16,0-7 20-16,-3-1 0 0,3-1 0 0,3-5 0 15,-6 5 10-15,6-5 2 0,0 0 0 0,-6-2 0 16,0-1 8-16,3 0 1 0,-3-2 1 0,1-3 0 16,2-2-7-16,0-6-2 0,3-3 0 0,-3-5 0 0,3 1-9 15,3-7-1-15,0 1-1 0,0-5 0 0,5-3-8 0,4 0-2 16,0-3 0-16,0-2 0 0,3 2-12 0,3 1 0 16,-3 1 0-16,3 1 0 0,0 0 0 0,2 3 0 15,4 2 0-15,0 0-10 0,3 1 10 0,0 4-10 16,2 1 10-16,-5 5-10 15,3-1-30-15,-6 7-7 0,0-1-1 0,2 5-739 16,1 3-148-16</inkml:trace>
          <inkml:trace contextRef="#ctx0" brushRef="#br0" timeOffset="362135.9536">4702 6324 1594 0,'-12'2'71'0,"6"1"14"0,0-1-68 0,-3 1-17 15,0 2 0-15,3 1 0 0,0-1 44 0,-3 0 6 16,0 1 1-16,-2-1 0 0,2 0-15 0,0 3-2 16,-3 3-1-16,0-3 0 0,0-3-33 0,0 3 0 0,6 0 0 15,-3-3 0-15,-3 0 0 0,6 3 0 0,0-2 0 0,0-1 0 16,-3 3 17-16,6 2-3 0,-2-2-1 0,2 6 0 15,-3-1 15-15,0 3 2 0,0 2 1 0,3-2 0 16,-3 3-6-16,3-1-1 0,-3 1 0 0,3-1 0 16,0 3-8-16,0-2-3 0,0-3 0 0,0 0 0 15,0-3-4-15,0 3-1 0,3 0 0 0,0-3 0 16,0-3 0-16,3 4 0 0,3-4 0 0,0 3 0 16,0-5-8-16,3 3 10 0,-3-3-10 0,3 2 10 15,3-2-2-15,-4-2-8 0,4-4 12 0,0 4-4 16,-3-6 8-16,3 2 2 15,0-4 0-15,-3-1 0 0,3 0-18 0,0-2 0 16,0 0 8-16,0-6-8 0,-3 3 32 0,2-5 2 0,1 0 1 0,-3-3 0 16,3 0-11-16,-3 0-1 0,0 0-1 0,0 0 0 15,-3-2-11-15,0 2-3 0,-3-2 0 0,3-1 0 16,-6 0-8-16,3-2 0 0,-3 0 0 0,0 0 8 16,0-3-8-16,-3 0 0 0,3 1 0 0,-3-1 0 15,-3 3 0-15,3-1 0 0,-3 4 0 0,0 5 0 16,-3-1-14-16,-3 4-5 0,0 2-1 0,-3-3 0 15,-3 3-80 1,-2 3-16-16,-4 2-3 0,-3 1-558 0,3-1-112 0</inkml:trace>
          <inkml:trace contextRef="#ctx0" brushRef="#br0" timeOffset="362761.0899">5148 6273 2041 0,'0'0'90'0,"-3"6"19"0,-3-4-87 0,0 6-22 0,0-3 0 0,4 3 0 16,-1 0 52-16,-3 0 5 0,0 3 2 0,0-1 0 15,0 4-41-15,0 4-8 0,0-2-2 0,0 5 0 16,0 3-8-16,0 2-9 0,3-2 9 0,0 3-13 16,0-1 13-16,3-2 0 0,0 0 0 0,0 0 0 15,3-1-12-15,0-1 3 0,-3-1 1 0,0-3 0 16,3 1 19-16,3-3 4 0,0-6 1 0,0 1 0 15,-3-3-16-15,3-3 11 0,0 0-11 0,-6-5 10 16,9-2-2-16,0-4 0 0,-1-1 0 0,1 1 0 16,0-4 12-16,0-1 1 0,3-2 1 0,0 0 0 15,0-6 3-15,-3 1 1 0,3-1 0 0,3 1 0 0,-3-1-6 16,0-2-2-16,-1 0 0 0,4 2 0 0,-3 3-1 16,0 3 0-16,0 0 0 0,3 2 0 0,-6 6 7 15,0 2 0-15,0 1 1 0,0 4 0 0,0 4-25 0,0 2 0 16,-4 2 0-16,1 3 0 0,3 6-11 0,0-1-7 15,0-2-2-15,0 3 0 0,0-3 10 0,3 0 2 16,-3-3 0-16,3-3 0 0,-3-2-2 0,3 0 0 16,0 0 0-16,-1-5 0 0,4-1 10 0,0-4 8 15,-3-1-8-15,3 1 11 0,0-1 17 0,0-2 3 16,0-3 1-16,-3-3 0 0,2 3-8 0,4-2-2 16,-3-4 0-16,3 1 0 0,-3-3 15 0,3 0 3 15,0-2 1-15,-3-1 0 0,2 1-41 0,1-3 0 0,-3-3 0 16,0 3 0-1,6-3-21-15,-6 0-7 0,0 0 0 0,-1 3-1 16,1 0-3-16,-3 0-1 0,0 0 0 0,0 2 0 16,-6 0-169-16,3 4-34 0</inkml:trace>
        </inkml:traceGroup>
        <inkml:traceGroup>
          <inkml:annotationXML>
            <emma:emma xmlns:emma="http://www.w3.org/2003/04/emma" version="1.0">
              <emma:interpretation id="{E355661F-D48C-4E93-82D9-A9A666368DD7}" emma:medium="tactile" emma:mode="ink">
                <msink:context xmlns:msink="http://schemas.microsoft.com/ink/2010/main" type="inkWord" rotatedBoundingBox="11711,5770 13931,5581 14005,6442 11784,6632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63916.8292">8104 5921 1324 0,'0'0'118'0,"0"0"-94"0,-6-5-24 0,6 2 0 16,6-2 118-16,-6 0 19 0,-3-3 4 0,-3 0 1 16,3-3-66-16,0 3-12 0,0-5-4 0,-6 5 0 15,-3-2-19-15,3-1-4 0,3 1-1 0,-2-1 0 16,-4 0-36-16,0 3 0 0,3 1 0 0,-3-1 0 16,3 0-9-16,-3 2 0 0,0 1 0 0,3-3 0 15,0 5 9-15,-3 1-10 0,-5-1 10 0,5 1-10 16,0 4 10-16,0 1 0 0,-6-1-9 0,-3 4 9 15,3 2 0-15,-3 0 0 0,7 2-9 0,-7 3 9 16,-9 3 0-16,9 3 8 0,6 2-8 0,0 5 12 16,-8 1 20-16,5 7 3 0,0 1 1 0,3 4 0 15,3 1-24-15,0 2-12 0,0 1 12 0,3-1-12 16,6 0 22-16,-3 1-2 0,-3-1-1 0,3 0 0 16,6-2 0-16,0 0 0 0,-3-8 0 0,3-1 0 0,0-4-1 15,3-6 0-15,6 0 0 0,-3-5 0 0,-3-3-10 16,6 0-8-16,6-5 9 0,0 0-9 0,3-2 19 15,-3-1-3-15,0-5 0 0,5 0 0 0,4 0 7 16,0-5 1-16,-6 2 0 0,3-5 0 0,6 3 2 16,-7-6 1-16,1 1 0 0,-6-6 0 0,6 0-11 0,-3-3-1 15,0-5-1-15,-3-2 0 0,-4 0-2 0,4-4 0 16,3 1 0-16,-6 0 0 0,-3-3-12 0,0-2 9 16,3 2-9-16,-3 1 8 0,-6-1-8 0,0 0-11 15,-6-2 3-15,3 5 0 0,0-1-6 0,-3 1-1 16,-6 0 0-16,0 3 0 0,6 2 15 0,-3 3-11 15,-6-3 11-15,3 6-10 0,-3 2 2 0,0 2 0 16,3-1 0-16,1 4 0 16,2 3-28-16,-9 5-4 0,0 1-2 0,-3 2 0 15,0 2-75-15,0 4-15 0,-3 2-4 0,4 2-868 0</inkml:trace>
          <inkml:trace contextRef="#ctx0" brushRef="#br0" timeOffset="364416.6602">8443 5797 403 0,'0'0'36'0,"6"5"-36"0,-6-5 0 0,6 8 0 0,0-2 445 0,0 4 83 15,0 3 16-15,0 3 3 0,0 3-418 0,0 5-83 16,3 5-17-16,-3 2-3 0,-3 4-6 0,0 2-2 16,-3 0 0-16,0 5 0 0,0-2-18 0,0 2 0 15,-3 1 0-15,0-4 0 0,0-2 0 0,0-2 0 16,-3-4-8-16,3-4 8 0,-6-1 0 0,3-4 0 16,0-4 0-16,-3-5 10 0,3 1-1 0,0-9 0 15,-3 0 0-15,3-2 0 0,-2-1-9 0,2-2 10 16,-3-2-10-16,3-6 10 0,0 3 2 0,0-6 0 15,0-2 0-15,0-3 0 0,6-5 13 0,-3-3 3 0,3-5 1 16,3 2 0-16,3-4-9 0,0-1-3 0,3-5 0 16,6-3 0-16,-1 0-17 0,7-5 10 0,0 0-10 0,6 0 8 15,-3 3-8-15,3 5 0 0,-4 0-12 0,1 8 12 16,0 2-14-16,-3 6 5 0,0 3 1 0,-3 5 0 16,-1 7 8-16,-2 1 0 0,0 8 0 0,-3 2 0 15,0 8 0-15,0 3 0 0,0 10 0 0,-3 4 0 16,0 4 8-16,-3 0 1 0,3 1 0 0,-4 2 0 15,4 0-9-15,-3 0-11 0,0-5 3 0,6-1 0 16,-3 1-4-16,0-5 0 0,3-1 0 0,-3-5 0 31,6-2-64-31,-3-6-14 0,0-2-2 0,-1-6-658 0,4-3-131 0</inkml:trace>
          <inkml:trace contextRef="#ctx0" brushRef="#br0" timeOffset="364854.0576">9333 6138 2188 0,'6'11'195'0,"-6"-11"-156"15,3 3-31-15,0 2-8 0,3 3 87 0,0-3 16 16,3 0 3-16,3-2 1 0,-3 0-79 0,6-3-16 15,0-3-4-15,0-2 0 0,-1-1 18 0,4-1 3 16,-6-4 1-16,6-2 0 16,0-6-48-16,0-2-10 0,3 0-1 0,-3-3-1 0,-1 0 8 0,1 0 2 0,-3 1 0 15,0-4 0-15,0 1 20 0,0 2-11 0,-3 3 11 16,0 2-8-16,-6-2 8 0,-1 2 0 0,1 1 8 0,-3 2-8 16,3 0 14-16,-6 3-2 0,-3 0 0 0,0 0 0 15,0 5-12-15,-5-3 0 0,2 6 8 0,-3-1-8 16,0 1 0-16,-3 5 11 0,0 0-11 0,0 5 10 15,0 1-10-15,-6 2 0 0,0 0 0 0,-2 5 0 16,-1 3 11-16,0 5 0 0,3 0 0 0,-3 0 0 16,0 6 5-16,0 2 0 0,4 3 1 0,2-1 0 15,0 4-3-15,3-4-1 0,6 4 0 0,0-3 0 16,3-3 3-16,0 0 0 0,3-3 0 0,3 3 0 16,3-2-7-16,0-3-1 0,3-1 0 0,3 1 0 15,0-5-8-15,3-1 0 0,5 1 0 0,1-6 0 16,3-8-131-1,3-2-25-15,6-8-4 0</inkml:trace>
        </inkml:traceGroup>
        <inkml:traceGroup>
          <inkml:annotationXML>
            <emma:emma xmlns:emma="http://www.w3.org/2003/04/emma" version="1.0">
              <emma:interpretation id="{7348C2AD-83AD-4100-8394-F86F585CE855}" emma:medium="tactile" emma:mode="ink">
                <msink:context xmlns:msink="http://schemas.microsoft.com/ink/2010/main" type="inkWord" rotatedBoundingBox="15976,5238 24091,4546 24204,5867 16089,6559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68105.9298">15909 5464 2408 0,'0'0'53'0,"3"8"11"0,-3 2 3 0,0 3 0 0,6 3-54 0,-6 5-13 16,-6 3 0-16,3 0 0 0,0 0 18 0,0 0 1 15,-3 2 0-15,0 1 0 0,0-1-19 0,3 1 0 16,0-4-8-16,0 1 8 0,3 0-11 0,0-6 11 16,3-2-12-16,0-2 12 0,3-1 0 0,0-3-8 15,6-4 8-15,0-1 0 0,2-5 0 0,1 0 0 16,0-5 0-16,3-1 0 0,3-4 16 0,0-1-4 15,-3 1 0-15,-1-4 0 0,4-4-12 0,-6-1 0 16,3 1 0-16,0-1 0 0,-3-2 26 0,0-3 2 16,0 3 1-16,-4-3 0 0,1-2 11 0,-6-1 3 15,3 6 0-15,-9-3 0 0,0 3-28 0,-3 3-6 16,0 5-1-16,-6-1 0 0,-3 4-8 0,1 2 8 16,-7 8-8-16,-3 0 8 0,0 0-8 0,-9 2-17 0,0 6 4 15,-2 3 1 1,-4 0-36-16,3 2-8 0,1 0 0 0,-1 3-724 0,0-3-144 0</inkml:trace>
          <inkml:trace contextRef="#ctx0" brushRef="#br0" timeOffset="368512.094">16504 5329 2304 0,'6'5'204'16,"6"0"-163"-16,-3 9-33 0,6-1-8 0,-4 8 73 0,4 5 13 16,-3 3 2-16,0 3 1 0,0 0-50 0,-3-3-11 15,0 3-1-15,-6-3-1 0,-6-5-11 0,3 2-3 16,-3 1 0-16,0-4 0 0,-3-1-20 0,0-6-5 16,3-1-1-16,-3-1 0 0,6-1 14 0,-3-5 0 15,0 0 0-15,3-8 0 16,0 0-24-16,0 0-8 0,0 0-1 0,-3-8-1 0,6 0 54 0,0-3 12 15,0-2 1-15,3-3 1 0,0-5-11 0,3-3-3 16,3-5 0-16,0-3 0 0,0-2 19 0,3-3 3 16,8-3 1-16,1 3 0 0,-9 3-43 0,6 5-9 15,3 2-2-15,-3 3 0 0,2 9 11 0,-5 1 12 0,-3 4-2 16,3 4-1-16,0 4-9 0,-6 4 0 0,0 6 9 16,-3 6-9-16,0 1 0 0,-1 4 0 0,4 2 0 15,-6 6-8-15,-3-1 8 0,0 3 0 0,0 0 8 0,0-2-8 31,-3 2-28-31,0-3-9 0,0 1-3 0,-3-3 0 16,3 2-165-16,-3-2-34 0</inkml:trace>
          <inkml:trace contextRef="#ctx0" brushRef="#br0" timeOffset="368902.6266">17355 5580 1670 0,'0'0'148'0,"0"0"-118"0,0 0-30 0,9 5 0 0,3 1 237 0,0-4 42 16,-3 1 8-16,3-3 1 0,3 0-222 0,0 0-45 16,-1-3-9-16,1-2-1 0,-3-3-11 0,6-3 8 15,3 1-8-15,-3-3 8 16,-3-3-43-16,0 0-9 0,5 0-1 0,1 0-1 15,-6-5 12-15,0 2 2 0,6 4 1 0,-3-7 0 0,0 4 6 0,-1-3 1 16,-5 2 0-16,3 1 0 0,0-1 24 0,-9 3 0 16,-6-2 0-16,0 5 0 0,-3-1 0 0,-3 1 0 15,-9 3 0-15,-3 2 0 0,-2 2 0 0,-1 4-15 16,0-1 4-16,-3 6 1 0,-3-1 34 0,0 4 8 0,10 4 0 16,-4 1 1-16,0 2-17 0,3 3-3 0,0 2-1 0,3 4 0 15,6 1 11-15,-3 4 1 0,1 2 1 0,2 0 0 16,9 5 2-16,0-2 0 0,-6 0 0 0,3 0 0 15,6-3-27-15,3 3 0 0,0-6 0 0,0-2 0 32,-3 0-55-32,5-6-16 0,4-2-3 0,-3-3-686 0,-3-2-138 0</inkml:trace>
          <inkml:trace contextRef="#ctx0" brushRef="#br0" timeOffset="369246.2878">18227 5331 2487 0,'0'0'55'0,"0"0"11"0,9 8 2 0,-3 3 2 0,0 2-56 0,0 3-14 0,0 5 0 0,-6 0 0 0,3 3 8 0,-6 3-8 16,0-1 11-16,0 3-11 0,0 0 20 0,0 0-4 16,-3-2 0-16,-3-1 0 0,0-5-16 0,0 1-16 15,1-4 4-15,-1-5 0 0,3-2-6 0,0-3-1 16,-3 0 0-16,6-6 0 0,3-2 19 0,0 0 11 15,0 0-2-15,-3-7 0 0,3-1 8 0,0-3 2 16,6-2 0-16,-3-3 0 0,6 0 21 0,0-5 4 16,5 0 0-16,1-6 1 0,0 3-2 0,3 1-1 15,0-1 0-15,-3 0 0 0,3 3-11 0,0 5-3 16,-4 0 0-16,1 8 0 0,-3 0-18 0,0 3-10 16,-3 2 10-16,0 3-10 0,0 3 0 0,-3 2 0 15,0 3 0-15,3 5 0 0,-3 3-10 0,0 3 2 0,3-1 0 16,-3 3 0-1,-1 1-36-15,4-1-6 0,0 0-2 0,0 0 0 16,0-2-115-16,3-1-23 0,-3-2-5 0,3-3-1 0</inkml:trace>
          <inkml:trace contextRef="#ctx0" brushRef="#br0" timeOffset="369511.8536">18873 5300 2970 0,'0'0'65'0,"6"0"14"0,3 2 2 0,-3-2 3 0,6 6-68 0,0-4-16 15,0 3 0-15,6-5 0 0,3 0 13 0,-1 0-1 16,4-2 0-16,6-3 0 0,3-1 0 0,-1-2-1 16,4 0 0-16,3 0 0 0,0-2-23 0,2-1-5 15,7 3-1-15,-1-2 0 16,1-1-14-16,0 1-2 15,2-1-1-15,1 0 0 0,-6-2 11 0,-4 3 3 0,1-4 0 0,-3-1 0 16,-1 1-27-16,1-2-4 0,0 1-2 0,-4-1-739 16,-5-3-148-16</inkml:trace>
          <inkml:trace contextRef="#ctx0" brushRef="#br0" timeOffset="369824.3251">19469 4675 2354 0,'0'0'52'0,"0"0"10"0,0 0 2 0,-3 5 3 0,-6 3-54 0,-3 6-13 0,3 2 0 0,0 5 0 15,0 3 16-15,0 5 1 0,0 0 0 0,0 8 0 16,3 5 18-16,0 8 3 0,0 6 1 0,0-1 0 15,3 4 5-15,3 2 0 0,-3 2 1 0,3 3 0 16,0 3-20-16,3-6-4 0,-3-2-1 0,0-5 0 16,0-6-20-16,0-2 0 0,0-6 0 0,-3-2 0 15,-3-6-38 1,3 1-12-16,1-6-2 0,-1-3-1 0,3-5-85 0,0-5-17 0,0-3-3 16,0-5-517-16,0-8-103 0</inkml:trace>
          <inkml:trace contextRef="#ctx0" brushRef="#br0" timeOffset="366219.3482">12494 5313 1566 0,'-8'-11'69'0,"5"6"15"0,-3 2-68 0,3-2-16 15,-6-3 0-15,0 3 0 0,-3 0 0 0,3-1 10 16,-3 1-10-16,0-3 8 0,-3 3-8 0,0-1 12 0,0 1-12 0,-2-3 12 16,-1 0-12-16,-3 3-11 0,3 0 3 15,0-1 0-15,0 4 8 0,-2-1-8 0,-4 3 8 0,3 3-8 16,-3-1 16-16,3 4 3 0,-3-1 1 0,1 3 0 16,2 2 3-16,0 1 1 0,0 0 0 0,0 2 0 15,0 3 8-15,1 2 3 0,2 3 0 0,-6 3 0 16,3 5 13-16,-3 0 2 0,3 3 1 0,4 0 0 15,-1 2 1-15,3 6 0 0,3-3 0 0,6 3 0 16,0-1-10-16,3-2-2 0,0 1 0 0,6-1 0 16,0-3-4-16,3 0 0 0,0 3-1 0,6-5 0 15,-3-3-11-15,3-2-3 0,3-1 0 0,2-2 0 16,1-3-13-16,3-5 0 0,0 0 0 0,3-6 0 16,-3 4-27-1,5-9-5-15,1-2 0 0,6-3-1 0,0-3-175 0,-1-2-36 16,31-9-6-16,-12-4-2 0</inkml:trace>
          <inkml:trace contextRef="#ctx0" brushRef="#br0" timeOffset="366625.4994">12998 5601 1940 0,'-12'3'86'0,"6"2"18"0,0-2-84 0,-6 2-20 16,0 0 0-16,0 3 0 0,-3 0 24 0,0 0 0 16,-3-2 0-16,3 1 0 0,-2 4-24 0,-1 0 0 0,0 2 0 15,0 0 0-15,3-2 11 0,-3 5-3 0,6-1 0 16,0 4 0-16,1 2-8 0,-1 0 0 0,3 0 0 16,0 3-11-16,0-3 11 0,6 1 0 0,0-4 0 0,3 1-8 15,3-1 8-15,0-2 0 0,6-3 0 0,0 0 0 16,0-2 0-16,6-3-8 0,-1 3 0 0,1-6 0 15,0-2 8-15,3-6 11 0,0-2-3 0,3-3 0 16,-3 0 10-16,2-3 2 0,1-7 0 0,0 2 0 16,0 0-3-16,0 0 0 0,-3-3 0 0,0-2 0 15,-4-3 8-15,1 1 2 0,0-1 0 0,-3 0 0 16,0 0 0-16,0-2 0 0,-3 2 0 0,0 0 0 16,-3 6 4-16,-3-1 1 0,0 6 0 0,-3 5 0 15,-3-3-32-15,-3 6 0 0,-3 0-13 0,-6 2 4 16,-6 3-15-1,0 3-2-15,-3 5-1 0,-2-3 0 0,2 0-129 0,-3 3-25 0,3 0-6 16,0 3-673-16</inkml:trace>
          <inkml:trace contextRef="#ctx0" brushRef="#br0" timeOffset="367231.1576">13635 5564 2383 0,'8'5'52'0,"4"3"12"0,0 3 1 0,0 2 2 0,3 3-54 0,-3 3-13 0,0 2 0 0,-3 0 0 16,3 0 0-16,-6 0 9 0,0 0-9 0,-6 1 8 15,0-4-8-15,-3 3 0 0,0 0 9 0,-3-2-9 31,0-3-21-31,3 0-9 0,-3 0-2 0,3-6 0 0,-3 1 11 0,0-1 1 0,0-4 1 0,3-1 0 16,0-2 28-16,-3-1 6 0,3-4 1 0,-3-4 0 16,3 1 2-16,0-3 1 0,0-2 0 0,0-1 0 15,3-5 15-15,0 0 3 0,3-2 1 0,0-1 0 16,0 1-1-16,3-4 0 0,0 1 0 0,3 0 0 16,0 0-8-16,3 0-1 0,0 0-1 0,3-1 0 15,0-1-27-15,-1 4 0 0,4 1 0 0,-3 2 0 16,3 2 0-16,0 7 0 0,0-1 0 0,-3 2 0 15,2 4-20 1,1 2-10-16,0 5-2 0,-3 0 0 0,3 3 32 0,0 5 0 0,0 6-8 0,-3 2 8 0,-4 3 0 16,4 0 0-1,-3 0 0-15,-3 2 0 0,3 3 0 0,-6-2 0 16,-3-4-10-16,0 1 10 0,3-5 0 0,0-1 0 0,-6-2-9 0,3-5 9 16,0-1 0-16,0-2 0 0,-3 0-8 0,0-8 8 15,0 0 0-15,0 0 0 0,0 0-8 0,0 0 8 16,0-10 0-16,6-1 0 0,-3 0 0 0,3-2 9 0,-3-5-1 15,3 2 0-15,0-5 0 0,0-1 0 0,-1-4 18 16,4 0 3-16,3-4 1 0,0-1 0 0,3-1-30 16,0 3 0-16,0 0 0 0,3 8 0 15,-3-1-20-15,-1 7-9 0,1 7-3 16,-3 5 0-16,0 3 52 0,0 3 9 0,0 5 3 0,-3 7 0 0,3 7-32 0,-3 1 0 16,-3 4 0-16,3-1 0 0,-3 3 0 0,-3 3 0 15,0 3 0-15,2-4 0 16,-2 4-28-16,0-4-12 0,-3 4-3 0,3-3-737 15,-3-3-147-15</inkml:trace>
          <inkml:trace contextRef="#ctx0" brushRef="#br0" timeOffset="367731.35">14923 5392 1324 0,'6'13'59'0,"-6"-13"12"0,0 0-57 0,6 8-14 0,-3 6 0 0,0 4 0 15,0 3 284-15,-3 6 53 0,0 5 11 0,3-1 3 16,-3 6-275-16,0 0-54 0,0 3-11 0,-3 2-3 16,0 1-8-16,-3 2 0 0,3 0 0 0,0 0-11 15,0 5 11-15,3-5 0 0,-3-3 0 0,3-5 0 16,0-2 0-16,-3-4 0 0,3-1 0 0,-3-7 0 15,0-2-8-15,3-5 0 0,0-2 0 0,-3-4 0 0,0-2-3 16,1-3 0-16,2-5 0 0,0 0 0 0,-6-2 11 16,0-1 0-16,0-7 10 0,0 2-10 0,0-8 43 15,-3 0 2-15,3-3 1 0,-3-2 0 0,3-3-19 0,-3-5-4 16,3-3-1-16,3-2 0 0,0-8-3 0,3-1-1 16,3-2 0-16,3 3 0 0,-3-3-18 0,6 0 0 15,3-2 0-15,3-1 0 0,0 3-9 0,5 5-6 16,-2 1-1-16,6 4 0 0,-3 3 4 0,3 3 1 15,3 5 0-15,-1 1 0 0,4 4 11 0,0 3 0 16,-3 3 0-16,2 2-8 0,1 4 8 0,-3 4 0 16,3 3-9-16,-6 3 9 0,-1-1-11 0,-2 3 3 15,-3 3 0-15,0 6 0 0,-3 4 8 0,-3 1 0 0,-6 7 0 16,-3 1-8-16,-9 4 8 0,0 1 0 0,-6 0 0 16,-3 0 0-16,-3-1 0 0,-3-2 0 0,0-2 0 15,1-1 0 1,-1-2-60-16,0-3-17 0,0-2-3 0,0-3-1 15,3-3-120-15,4-5-24 0,-1-3-5 0</inkml:trace>
        </inkml:traceGroup>
      </inkml:traceGroup>
    </inkml:traceGroup>
    <inkml:traceGroup>
      <inkml:annotationXML>
        <emma:emma xmlns:emma="http://www.w3.org/2003/04/emma" version="1.0">
          <emma:interpretation id="{DEF6DD69-DC66-402B-9BA7-753665582980}" emma:medium="tactile" emma:mode="ink">
            <msink:context xmlns:msink="http://schemas.microsoft.com/ink/2010/main" type="paragraph" rotatedBoundingBox="7377,7818 23263,6223 23604,9618 7718,112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F6E79A3-DE79-439C-B908-030BDAD5DDF9}" emma:medium="tactile" emma:mode="ink">
              <msink:context xmlns:msink="http://schemas.microsoft.com/ink/2010/main" type="line" rotatedBoundingBox="7377,7818 23263,6223 23406,7644 7520,9240"/>
            </emma:interpretation>
          </emma:emma>
        </inkml:annotationXML>
        <inkml:traceGroup>
          <inkml:annotationXML>
            <emma:emma xmlns:emma="http://www.w3.org/2003/04/emma" version="1.0">
              <emma:interpretation id="{25A54FE2-1F4E-4A4E-B8AB-013BC1BD7915}" emma:medium="tactile" emma:mode="ink">
                <msink:context xmlns:msink="http://schemas.microsoft.com/ink/2010/main" type="inkWord" rotatedBoundingBox="7377,7818 10481,7506 10624,8928 7520,9240"/>
              </emma:interpretation>
              <emma:one-of disjunction-type="recognition" id="oneOf12">
                <emma:interpretation id="interp20" emma:lang="" emma:confidence="0">
                  <emma:literal>nt."</emma:literal>
                </emma:interpretation>
                <emma:interpretation id="interp21" emma:lang="" emma:confidence="0">
                  <emma:literal>nt.!</emma:literal>
                </emma:interpretation>
                <emma:interpretation id="interp22" emma:lang="" emma:confidence="0">
                  <emma:literal>nt.,</emma:literal>
                </emma:interpretation>
                <emma:interpretation id="interp23" emma:lang="" emma:confidence="0">
                  <emma:literal>nt.:</emma:literal>
                </emma:interpretation>
                <emma:interpretation id="interp24" emma:lang="" emma:confidence="0">
                  <emma:literal>nt.?</emma:literal>
                </emma:interpretation>
              </emma:one-of>
            </emma:emma>
          </inkml:annotationXML>
          <inkml:trace contextRef="#ctx0" brushRef="#br0" timeOffset="371658.059">4142 8451 1670 0,'0'0'148'0,"0"0"-118"0,0 0-30 0,0 0 0 15,0 0 146-15,3 5 23 0,3 0 5 0,3 1 1 16,0 2-126-16,0 2-25 0,0 3-4 0,0 6-2 16,-3 2-3-16,0 3-1 0,3 2 0 0,-3 3 0 15,-3-2-14-15,3-3 0 0,-3-3 0 0,0 3 0 16,-3-3-9-16,0-3 9 0,0-2-13 0,0-2 5 15,0-1-6-15,0-5-1 0,0 0 0 0,0-3 0 16,0-5-21 0,0 0-4-16,0 0 0 0,0 0-1 0,0 0 15 0,0-8 3 0,0 0 1 0,2-3 0 15,-2-4 37-15,3-4 7 0,0-2 2 0,0 0 0 16,0-3 18-16,3-3 4 0,3 1 1 0,0 0 0 16,0-4-4-16,3 4-1 0,0 0 0 0,3 4 0 15,0 4-11-15,0 2-3 0,-1 3 0 0,-2 5 0 16,-3 3-8-16,3 2-1 0,0 6-1 0,0 4 0 0,-6 4-18 15,3 2 0-15,3 0 0 0,0 9 0 0,3 1 0 16,-6-1-11-16,-1 4 11 0,4 1-13 16,0-1-61-16,0 0-12 0,-3-2-2 15,0-3-1000-15</inkml:trace>
          <inkml:trace contextRef="#ctx0" brushRef="#br0" timeOffset="371908.0054">4883 8366 2592 0,'0'0'115'0,"0"0"23"0,0 0-110 0,3 8-28 0,-3-8 0 0,3 5 0 15,6 3 71-15,0-2 9 0,9-4 1 0,0 1 1 16,3-6-55-16,3-2-11 0,5-6-3 0,1 1 0 15,6-3-13-15,0-3 9 0,-1-5-9 0,4-1 8 32,0 1-96-32,-4 0-19 0,-2 2-4 0,0 1-1 0,3-3-96 15,-7 5-20-15,-5-3-4 0</inkml:trace>
          <inkml:trace contextRef="#ctx0" brushRef="#br0" timeOffset="372213.1613">5107 7644 2156 0,'-12'2'96'0,"6"1"19"0,0 5-92 31,0 0-23-31,0 5 0 0,0 0 0 0,0 3 52 0,3 5 7 0,0 3 1 0,0 3 0 16,0 5-4-16,0 2 0 0,0 6 0 0,3-1 0 16,3 6-12-16,-3 3-4 0,-3 2 0 0,3 6 0 0,3-3-22 0,0 0-5 15,-3-3-1-15,3 0 0 0,0 0-4 0,3-2-8 16,0 0 11-16,3-1-11 16,-3-2-59-16,3-2-18 0,0-4-4 0,0-2-1 15,-3 0-179-15,3-8-36 0,5 22-7 0,-2-25-2 0</inkml:trace>
          <inkml:trace contextRef="#ctx0" brushRef="#br0" timeOffset="372416.2385">5714 8610 2534 0,'0'0'56'0,"0"0"11"0,0 0 2 0,0 0 3 0,0 0-58 0,3 7-14 0,0 1 0 0,0 3 0 16,0 2 12-16,0-2-1 0,-3 2 0 0,3 0 0 16,-3 3-20-16,3-3-4 0,0 3-1 0,-3-5 0 31,3-1-150-31,0-2-31 0</inkml:trace>
          <inkml:trace contextRef="#ctx0" brushRef="#br0" timeOffset="372572.4591">5904 8012 2491 0,'0'0'55'16,"0"0"11"-16,-6 5 2 0,6 3 2 0,0 2-56 0,0 4-14 0,0-1 0 0,-3 0-736 15,6 0-149-15</inkml:trace>
          <inkml:trace contextRef="#ctx0" brushRef="#br0" timeOffset="372853.3226">6098 7522 1036 0,'0'0'92'0,"0"0"-73"0,0 0-19 0,3 8 0 16,3 3 290-16,0 5 54 0,0 2 12 0,3 6 1 16,-3 5-240-16,5 3-48 0,1 5-9 0,0 0-3 15,0 5 3-15,0 0 0 0,3 6 0 0,3 2 0 16,-3 6-32-16,0 5-7 0,-6 0-1 0,2 2 0 16,-2-2-12-16,0-3-8 0,0 0 8 0,0 1-8 15,0-4 0-15,3-5-8 0,-3 3 0 0,0-8 0 31,-3-2-144-31,0-4-29 0,3 33-6 0,-3-30-1 0</inkml:trace>
          <inkml:trace contextRef="#ctx0" brushRef="#br0" timeOffset="371221.124">3276 8361 1785 0,'-6'0'159'0,"0"2"-127"0,0 1-32 0,0 0 0 15,3 2 60-15,0 0 5 0,3-5 2 0,-6 6 0 16,3-1-39-16,0 3-7 0,0 0-1 0,0 2-1 16,0 1-10-16,0 5-1 0,1 0-8 0,2 8 12 15,0 5-12-15,2 5 0 0,-2 6 0 0,6 5 0 16,0 2 0-16,3 1 0 0,3 0 0 0,0-1 0 16,3 1 20-16,0-1 7 0,0-4 1 0,0-1 1 15,3-5-1-15,-1-2 0 0,1-6 0 0,0-3 0 16,0-5-13-16,0 0-3 0,-3-5-1 0,3-2 0 15,2-6 1-15,-2-3 0 0,-3-3 0 0,3-2 0 16,3-5 9-16,-3 3 3 0,6-6 0 0,-10-3 0 16,4-2-12-16,0-3-3 0,0 0 0 0,0-5 0 15,-3-3 7-15,3-2 0 0,-4-6 1 0,1 3 0 16,3-3-1-16,-3 3-1 0,0-6 0 0,0 1 0 16,-3-3-15-16,3-5 9 0,0-6-9 0,-1 0 8 0,1 3-23 15,-3 0-5-15,3 3 0 0,-3 0-752 16,0 5-151-16</inkml:trace>
        </inkml:traceGroup>
        <inkml:traceGroup>
          <inkml:annotationXML>
            <emma:emma xmlns:emma="http://www.w3.org/2003/04/emma" version="1.0">
              <emma:interpretation id="{5F1D68ED-A7FC-4C63-96FE-D5836EF223CA}" emma:medium="tactile" emma:mode="ink">
                <msink:context xmlns:msink="http://schemas.microsoft.com/ink/2010/main" type="inkWord" rotatedBoundingBox="12484,7372 13511,7269 13624,8401 12598,8504"/>
              </emma:interpretation>
              <emma:one-of disjunction-type="recognition" id="oneOf13">
                <emma:interpretation id="interp25" emma:lang="" emma:confidence="1">
                  <emma:literal>it</emma:literal>
                </emma:interpretation>
                <emma:interpretation id="interp26" emma:lang="" emma:confidence="0">
                  <emma:literal>if</emma:literal>
                </emma:interpretation>
                <emma:interpretation id="interp27" emma:lang="" emma:confidence="0">
                  <emma:literal>'it</emma:literal>
                </emma:interpretation>
                <emma:interpretation id="interp28" emma:lang="" emma:confidence="0">
                  <emma:literal>at</emma:literal>
                </emma:interpretation>
                <emma:interpretation id="interp29" emma:lang="" emma:confidence="0">
                  <emma:literal>et</emma:literal>
                </emma:interpretation>
              </emma:one-of>
            </emma:emma>
          </inkml:annotationXML>
          <inkml:trace contextRef="#ctx0" brushRef="#br0" timeOffset="373462.5334">8339 8080 2394 0,'0'0'106'0,"0"0"22"0,0 0-103 0,0 0-25 15,0 0 0-15,0 0 0 0,0 0 43 0,0 0 3 16,6 6 1-16,-3 2 0 0,-3 2-35 0,3 1-12 16,0 2 0-16,-3 6 9 0,0 2-9 0,0 5 0 15,0 1 0-15,0-1 0 0,0 3 0 0,0-2-17 16,0-1 4-16,0 1 1 16,3-9-12-16,-3 1-1 0,0-1-1 0,0-5 0 15,3 1-127-15,0-6-26 0,-3-1-5 0</inkml:trace>
          <inkml:trace contextRef="#ctx0" brushRef="#br0" timeOffset="373618.7441">8426 7665 2602 0,'0'0'116'0,"-3"5"23"0,-3-2-111 0,0 2-28 0,0 1 0 0,0-1 0 31,6-5-17-31,-3 2-9 0,-3 1-2 0,3 0-1100 0</inkml:trace>
          <inkml:trace contextRef="#ctx0" brushRef="#br0" timeOffset="373899.9345">8875 7310 2188 0,'0'0'97'0,"0"0"20"0,0 0-93 0,0 0-24 15,0 0 0-15,3 8 0 0,0 0 68 0,0 3 10 16,0 2 2-16,3 3 0 0,-3 3-54 0,0 7-10 16,0 3-3-16,0 8 0 0,0 5 3 0,-3 6 0 15,3 5 0-15,0 3 0 0,0 2-1 0,0 3 0 16,0 2 0-16,0-5 0 0,-3 1 15 0,6-4 3 15,-1 3 1-15,1-5 0 0,0-2-15 0,3-7-3 16,-3-6-1-16,3-4 0 16,-3 0-93-16,3-7-18 0,-3-3-4 0,0-3-1 15,0-5-127-15,0-6-24 0</inkml:trace>
          <inkml:trace contextRef="#ctx0" brushRef="#br0" timeOffset="374134.2592">8795 8001 2718 0,'0'0'60'0,"0"0"12"0,0 0 2 0,0 0 2 0,0 0-60 0,0 0-16 0,0 0 0 0,9 3 0 0,2-3 12 15,1 0 0-15,6-3 0 0,0 0 0 0,6 1-4 0,3-4 0 16,5 4-8-16,1-1 12 0,6 0-24 0,0 3-6 15,-1-2-1-15,1-1 0 16,0-5-215-16,-1 3-43 0,40-11-9 0,-22 3-2 0</inkml:trace>
        </inkml:traceGroup>
        <inkml:traceGroup>
          <inkml:annotationXML>
            <emma:emma xmlns:emma="http://www.w3.org/2003/04/emma" version="1.0">
              <emma:interpretation id="{ED4D9643-4315-443A-96A2-9CBDA92313A9}" emma:medium="tactile" emma:mode="ink">
                <msink:context xmlns:msink="http://schemas.microsoft.com/ink/2010/main" type="inkWord" rotatedBoundingBox="15082,7357 19399,6923 19498,7907 15181,8340"/>
              </emma:interpretation>
              <emma:one-of disjunction-type="recognition" id="oneOf14">
                <emma:interpretation id="interp30" emma:lang="" emma:confidence="1">
                  <emma:literal>spans</emma:literal>
                </emma:interpretation>
                <emma:interpretation id="interp31" emma:lang="" emma:confidence="0">
                  <emma:literal>spank</emma:literal>
                </emma:interpretation>
                <emma:interpretation id="interp32" emma:lang="" emma:confidence="0">
                  <emma:literal>Spans</emma:literal>
                </emma:interpretation>
                <emma:interpretation id="interp33" emma:lang="" emma:confidence="0">
                  <emma:literal>span</emma:literal>
                </emma:interpretation>
                <emma:interpretation id="interp34" emma:lang="" emma:confidence="0">
                  <emma:literal>spanks</emma:literal>
                </emma:interpretation>
              </emma:one-of>
            </emma:emma>
          </inkml:annotationXML>
          <inkml:trace contextRef="#ctx0" brushRef="#br0" timeOffset="376330.8744">11491 7467 864 0,'0'0'76'0,"0"0"-60"0,0 0-16 0,-6 0 0 15,0 0 178-15,-2 0 33 0,2 0 6 0,-3 0 2 16,0 0-144-16,-3 0-29 0,-3 0-6 0,0 0 0 15,-3 0-16-15,-3 0-4 0,4 5 0 0,-1-3 0 16,-6-2-4-16,0 3-2 0,0 0 0 0,0-1 0 16,-2 1 14-16,2 0 2 0,-3 2 1 0,3 0 0 15,0 3-4-15,1 0-1 0,2-3 0 0,-3 6 0 16,0 0 9-16,3-1 1 0,0 3 1 0,1 1 0 16,5-1-29-16,0 3-8 0,0 0 0 0,3-3 0 15,3 0 0-15,3 0 0 0,6 1 0 0,0-4 0 16,0 1-22-16,9-3 1 0,-3-3 0 0,6 3 0 15,3 2-6 1,3-2-1-16,3 0 0 0,2 0 0 0,1-2 20 0,3-1 8 0,0 0-8 0,3 0 8 16,2 3 0-16,1-2 0 0,0-1 0 0,2-2 0 15,-2-1 0-15,0 4 11 0,0-1-1 0,-1 0 0 0,1 0 2 16,-3-2 0-16,0 2 0 0,-6 1 0 0,-1 2 16 16,-5-3 3-16,0 0 1 0,-3 3 0 0,-3-3-18 0,-3 1-3 15,0-4-1-15,-3 4 0 0,-3 2 14 0,0 0 2 16,-6-3 1-16,3 3 0 0,-6 0 1 0,-3 0 1 15,-3 0 0-15,0 0 0 0,-3-3-17 0,-3 3-3 16,-3 0-1-16,1-3 0 0,-4 3-20 0,0-3-4 16,0 0 0-16,0 3-1 0,3-8-7 0,1 3 0 15,2 0-1-15,0-3 0 16,-3 0-23-16,0-3-5 0,3 0-1 0,0-2 0 16,4 0-126-16,-1-3-26 0,-15-3-5 0,12 1-1 0</inkml:trace>
          <inkml:trace contextRef="#ctx0" brushRef="#br0" timeOffset="376861.9989">12271 7432 518 0,'0'0'46'16,"3"5"-37"-16,3 3-9 0,-3 0 0 16,-3 3 438-16,3 5 86 0,0 2 16 0,0 3 4 0,-3 1-427 0,0 4-85 15,0 3-18-15,-3 0-3 0,-3 3-11 0,3 0 0 16,-3 5 0-16,0 0 0 0,0 0 0 0,3 0 0 16,0 0 0-16,0-3 0 0,-3 1 0 0,3-1 0 15,0-7 0-15,3 2 0 0,0-3 14 0,0-5-2 16,0 1-1-16,0-7 0 0,-2 1-11 0,-1-5 12 15,0-3-12-15,0-3 12 0,0 0-12 0,-3-2 0 16,6-3 9-16,0 0-9 0,-3-3 40 0,-3-5 4 16,-3 1 1-16,3-1 0 0,0-6-22 0,0 1-5 15,-3-5-1-15,3-1 0 0,0-7-9 0,0-1-8 16,0-5 9-16,3-5-9 0,3-5 0 0,3 0 0 16,3-6 0-16,0-2 0 0,3-3-22 0,3-3 2 15,3 6 1-15,3 0 0 16,-3 0-13-16,5-1-2 0,4 6-1 0,3 3 0 15,0 5 1-15,0 5 0 0,-1 3 0 0,4 5 0 0,0 0 15 0,-3 9 3 16,-1 4 1-16,4 3 0 0,0 0 15 0,0 8 0 0,3 0 0 16,-7 3 0-16,4 5 16 0,-6 2-3 0,0 3-1 15,-3 3 0-15,-10 3 2 0,4 2 0 0,-6 3 0 0,-3 0 0 16,-6 2 2-16,0 1 0 0,-6-1 0 0,-3-2 0 16,-3 2-16-16,0 1 9 0,-5-6-9 0,-4 3 8 15,-3-3-26-15,-6-3-6 0,0 1 0 0,1-3-1 31,-4-3-153-31,3 0-30 0,0-2-7 0</inkml:trace>
          <inkml:trace contextRef="#ctx0" brushRef="#br0" timeOffset="377383.9911">13602 7533 1152 0,'0'0'51'0,"6"0"10"0,0 0-49 0,-6 0-12 16,0 0 0-16,0-6 0 0,3 1 267 0,-3 0 50 15,0-3 11-15,-6 0 1 0,3-5-221 0,-6 2-44 0,3-2-8 0,-3 0-3 16,0-1-31-16,0 1-6 0,-3 0-2 0,0 2 0 15,0 1-14-15,0 5-15 0,1-1 3 0,-1 4 1 16,0 4 11-16,-3 4-13 0,-3-1 5 0,0 8 8 31,0 0-9-31,-3 6 9 0,1-1 0 0,-4 3 0 0,0 3-12 16,0-3 12-16,0 3-12 0,3 0 12 0,1 0-8 0,5-3 8 16,3 0 0-16,0-2 0 0,6-1 0 0,-3-2 0 15,3 0 12-15,6-5-3 0,-3-3-9 0,0-1 0 16,0-1 0-16,3-6 0 0,0 0 0 0,6 5 0 15,-6-5 0-15,12-3 0 0,3-2 0 0,3-3 0 16,0-2-14-16,0-4 5 0,2-1-12 0,1-4-3 16,0 0 0-16,3 1 0 0,-3-3 24 0,0 0 0 15,-1 2 8-15,1 1-8 0,0-1 28 0,-6 1 0 16,3 2 0-16,0 5 0 0,-6 0-4 0,-1 4 0 16,1 1 0-16,-6 1 0 0,3 5 23 0,-9 0 4 0,6 3 1 15,0 2 0-15,-3 5-40 0,3 4-12 0,-3-1 8 16,-3 5-8-16,0 4 0 0,0 1 0 0,0 1 0 0,0-3 0 31,0-2-17-31,0 2-11 0,0-2-1 0,0-3-1 16,0-3-142-16,0 0-28 0,0-5-5 0,3-3-2 0</inkml:trace>
          <inkml:trace contextRef="#ctx0" brushRef="#br0" timeOffset="377774.529">14042 7297 1267 0,'15'16'112'0,"-9"-8"-89"0,0 3-23 0,0-1 0 0,0 3 300 0,3 3 56 15,3 5 12-15,-6 3 1 0,3 0-269 0,-6 3-53 16,0-1-11-16,-3 0-3 0,-3-2-19 0,0 3-4 16,0-3-1-16,-3-1 0 0,3-4-19 0,0-3-4 15,-3-3-1-15,3 0 0 16,-3-2-22-16,6-3-5 0,0-8-1 0,0 0 0 0,0 0 19 0,0 0 3 15,0 0 1-15,-6-6 0 0,0 1 34 0,6-3 7 16,0-2 2-16,3-1 0 0,0-2 14 0,3-3 3 16,0-3 1-16,3-2 0 0,3 0-1 0,-3-3 0 15,6 0 0-15,-4 1 0 0,4 1-3 0,3-1-1 16,0 4 0-16,0 1 0 0,0 2-25 0,0 3-11 16,-3 5 8-16,2 0-8 0,-2 8 8 0,0 2-8 15,-3 4 0-15,0 4 8 0,-3 3-8 0,3 6 0 0,0 2 0 16,-3 3-11-16,0 0 11 0,-1 0 0 0,1 2 0 0,0 0-8 31,-3 1-36-31,3-3-6 0,-3-3-2 0,-3 0 0 16,3-2-196-16,0-1-39 0,3 9-8 0,-6-17-648 0</inkml:trace>
          <inkml:trace contextRef="#ctx0" brushRef="#br0" timeOffset="378196.6994">15191 7318 1670 0,'0'0'74'0,"0"0"15"0,6-5-71 0,-6-3-18 16,3 3 0-16,-3-3 0 0,0 0 185 0,0-3 34 15,0 3 6-15,0 1 2 0,-3 1-159 0,0 1-32 16,0 0-7-16,0 2-1 0,-6-2-19 0,0 5-9 15,-2 0 8-15,-1 2-8 0,-3 4 0 0,0 2-12 16,-3 0 0-16,0-1 1 0,0 1-2 0,0 3-1 16,-2 5 0-16,2-3 0 0,9 0 14 0,-3 3 0 15,0 0 0-15,3 3-9 0,0-1 9 0,3 1-12 16,0-3 12-16,6-1-12 0,0 1 12 0,3 0 9 16,0-3-1-16,3 3-8 0,0-3 21 0,3 1-2 15,-3-1-1-15,6 0 0 0,3 3 18 0,0-3 3 16,-3 3 1-16,2-3 0 0,-2 6-13 0,0-3-3 0,0 2 0 0,0 1 0 15,-3 5 12-15,0-3 3 0,-3 0 0 0,0 0 0 16,-3-2-21-16,0-1-4 0,-3 1-1 0,-3-3 0 16,0-1-13-16,-3-1 9 0,-6-1-9 0,3 0 8 15,-6-2-8-15,-3-1-14 0,-3-7 3 0,-5 2 1 32,-1-2-89-32,-3-3-17 0,-3-5-4 0,1-1-688 0,-4-4-136 0</inkml:trace>
        </inkml:traceGroup>
        <inkml:traceGroup>
          <inkml:annotationXML>
            <emma:emma xmlns:emma="http://www.w3.org/2003/04/emma" version="1.0">
              <emma:interpretation id="{24731285-7C2F-423E-BBB7-19105CD3CA91}" emma:medium="tactile" emma:mode="ink">
                <msink:context xmlns:msink="http://schemas.microsoft.com/ink/2010/main" type="inkWord" rotatedBoundingBox="21125,6699 23289,6481 23388,7472 21225,7689"/>
              </emma:interpretation>
              <emma:one-of disjunction-type="recognition" id="oneOf15">
                <emma:interpretation id="interp35" emma:lang="" emma:confidence="1">
                  <emma:literal>all</emma:literal>
                </emma:interpretation>
                <emma:interpretation id="interp36" emma:lang="" emma:confidence="0">
                  <emma:literal>a II</emma:literal>
                </emma:interpretation>
                <emma:interpretation id="interp37" emma:lang="" emma:confidence="0">
                  <emma:literal>a "</emma:literal>
                </emma:interpretation>
                <emma:interpretation id="interp38" emma:lang="" emma:confidence="0">
                  <emma:literal>a 11</emma:literal>
                </emma:interpretation>
                <emma:interpretation id="interp39" emma:lang="" emma:confidence="0">
                  <emma:literal>a "I</emma:literal>
                </emma:interpretation>
              </emma:one-of>
            </emma:emma>
          </inkml:annotationXML>
          <inkml:trace contextRef="#ctx0" brushRef="#br0" timeOffset="379352.2923">17486 7220 1324 0,'15'6'59'0,"-15"-6"12"0,0 0-57 0,0 0-14 0,9 0 0 0,-9 0 0 16,0 0 168-16,0 0 32 0,0 0 5 0,6-3 2 15,0 3-118-15,-6 0-23 0,0 0-5 0,0-5-1 16,3-3-24-16,-3 3-4 0,-6-3-2 0,0 0 0 16,0 0-30-16,-3 0 0 0,0-3 0 0,-9 3 0 15,-3 0 0-15,4 0 0 0,5 1 0 0,-3-1-10 16,-9 2 10-16,3 1-12 0,6 2 12 0,-3 1-12 0,-2 2 12 15,-4 2-8-15,0 1 8 0,0 2-8 0,3 3 8 0,-2 3 0 16,-4-1 0-16,0 4 0 0,6 2 0 16,3 2 8-16,-3 6 0 0,1 2 0 0,2 3 0 0,3 3 0 15,3 0 0-15,0 0 0 0,-3-1-8 0,9-4 0 16,3-1 8-16,3-5-8 0,-3-2 8 0,3-3-8 16,6 0 8-16,0-3-8 0,3-5 0 0,3-3 9 15,-6-2-9-15,6-3 0 0,6-3 0 0,-3-2 0 16,5-3 0-16,-2-3 0 0,3-2 0 0,6-5-16 15,3-1 4-15,-7 1 0 0,-2-4 12 0,0 1 0 16,3 0 0-16,0-5 0 0,-3-1 24 0,2-2-3 0,4 0 0 16,-3 0 0-16,-3 0 8 0,0 8 2 0,-3-1 0 15,2 7 0-15,-2 4 15 0,-3 3 3 0,-6 3 1 0,0 5 0 16,9 5-18-16,-9 3-4 0,0 5-1 0,-6 6 0 16,6 2-18-16,-6 3-9 0,3 5 10 0,-3 0-10 15,-3 3 0-15,2-3-20 0,4 0 4 0,-3-3 0 31,-3-2-104-31,0-3-21 0,6-2-4 0</inkml:trace>
          <inkml:trace contextRef="#ctx0" brushRef="#br0" timeOffset="379649.0555">18233 6623 2613 0,'6'10'57'0,"-6"-10"12"0,0 0 3 0,9 5 2 0,-3 3-59 0,0 3-15 16,0 5 0-16,0 2 0 0,0 1 26 0,0 7 2 16,0 1 1-16,-3 7 0 0,3 6-17 0,0 2-3 15,0 1-1-15,-3 1 0 0,3 4-8 0,-3 0 8 16,3-1-8-16,-3 1 8 0,5 2-8 0,-2-2 0 15,0-3 0-15,0-3 0 0,0-5 0 0,3 0-17 16,-3-8 4-16,-3-2 1 16,3-6-96-16,0-2-20 0,0-6-3 0,-3-3-595 15,3-4-119-15</inkml:trace>
          <inkml:trace contextRef="#ctx0" brushRef="#br0" timeOffset="379930.5379">18897 6498 2311 0,'0'0'102'0,"6"5"22"0,0 3-100 0,3 6-24 0,0 4 0 0,0 6 0 16,0 0 74-16,3 8 10 0,-6 5 1 0,2 5 1 0,4 6-31 15,-3 2-7-15,0 0 0 0,0 3-1 16,-3 0-19-16,3 2-3 0,3 1-1 0,-3-3 0 0,6 0-24 0,-3-3-14 16,-3-2 2-16,3-1 0 15,2-10-16-15,-2 0-4 0,0-7 0 0,0-4-788 16,0-2-157-16</inkml:trace>
        </inkml:traceGroup>
      </inkml:traceGroup>
      <inkml:traceGroup>
        <inkml:annotationXML>
          <emma:emma xmlns:emma="http://www.w3.org/2003/04/emma" version="1.0">
            <emma:interpretation id="{7F29C5A2-FCFC-4BE1-8BAD-9C0C637436F9}" emma:medium="tactile" emma:mode="ink">
              <msink:context xmlns:msink="http://schemas.microsoft.com/ink/2010/main" type="line" rotatedBoundingBox="7771,9441 15325,9007 15414,10559 7860,10993"/>
            </emma:interpretation>
          </emma:emma>
        </inkml:annotationXML>
        <inkml:traceGroup>
          <inkml:annotationXML>
            <emma:emma xmlns:emma="http://www.w3.org/2003/04/emma" version="1.0">
              <emma:interpretation id="{8D974C27-6BF9-4CD7-BD2D-8E2C7AEC54CD}" emma:medium="tactile" emma:mode="ink">
                <msink:context xmlns:msink="http://schemas.microsoft.com/ink/2010/main" type="inkWord" rotatedBoundingBox="7771,9441 13852,9092 13941,10643 7860,10993"/>
              </emma:interpretation>
              <emma:one-of disjunction-type="recognition" id="oneOf16">
                <emma:interpretation id="interp40" emma:lang="" emma:confidence="1">
                  <emma:literal>vertices.</emma:literal>
                </emma:interpretation>
                <emma:interpretation id="interp41" emma:lang="" emma:confidence="0">
                  <emma:literal>vertices N</emma:literal>
                </emma:interpretation>
                <emma:interpretation id="interp42" emma:lang="" emma:confidence="0">
                  <emma:literal>vertices V</emma:literal>
                </emma:interpretation>
                <emma:interpretation id="interp43" emma:lang="" emma:confidence="0">
                  <emma:literal>vertices J</emma:literal>
                </emma:interpretation>
                <emma:interpretation id="interp44" emma:lang="" emma:confidence="0">
                  <emma:literal>vertices /</emma:literal>
                </emma:interpretation>
              </emma:one-of>
            </emma:emma>
          </inkml:annotationXML>
          <inkml:trace contextRef="#ctx0" brushRef="#br0" timeOffset="381081.9655">3624 10697 403 0,'0'0'17'0,"0"0"5"0,0 0-22 0,0 0 0 16,-6-5 0-16,3 0 0 0,0-1 452 0,0 1 85 15,3-6 18-15,6 1 3 0,-3-3-425 0,3-3-85 16,3-3-16-16,3-2-4 0,0-3-19 0,3 0-9 16,3-2 10-16,0-3-10 15,3 0-21-15,-4 2-11 0,4 1-1 0,0 2-1 16,-3 0 6-16,0 8 0 0,3 0 1 0,-4 6 0 0,-2 2 5 0,3 5 1 15,0 9 0-15,0-1 0 0,0 8-1 0,-3 6 0 16,-3 4 0-16,2 9 0 0,-2 3 22 0,3 2-11 16,-6 2 11-16,0 1-8 0,0 2-1 0,0 1 0 15,-3-1 0-15,0-5 0 0,0 0-5 0,-3-5-1 0,0 0 0 16,3-6 0-16,-3-2 15 0,0-3-9 0,3 0 9 0,-3-5-8 16,0 0 21-16,3-6 5 0,-3-2 1 0,2-2 0 15,-5-6 19-15,6 2 4 0,0-2 1 0,3 0 0 16,0-5 5-16,0-3 2 0,0-2 0 0,3-6 0 15,0 0-13-15,0-3-2 0,0-5-1 0,3 1 0 16,-3-4-15-16,-1 1-3 0,4-3-1 0,-3 0 0 16,0-3-15-16,3 0 9 0,-3-2-9 0,3 2 8 15,-3-3-19-15,3 1-4 0,2 2-1 0,-2 3 0 32,0 0-27-32,0 0-5 0,3 3-2 0,0-1 0 0,3 1-138 15,-4-1-28-15</inkml:trace>
          <inkml:trace contextRef="#ctx0" brushRef="#br0" timeOffset="381441.2538">4773 10769 2232 0,'0'0'99'0,"6"0"20"0,3 2-95 0,0-4-24 15,3-4 0-15,3-2 0 0,3-5 28 0,0 0 0 16,-1-6 1-16,1-2 0 0,6-3-29 0,-3-2 0 0,-3-1-11 0,0 1 11 31,-6-3-52-31,2 0-2 0,-5 2-1 0,0 1 0 16,-3-1 7-16,-3 1 0 0,0-1 1 0,-3 1 0 0,-3 2 47 0,0 0 0 0,-3 1 8 16,0 4-8-16,-3 1 36 0,1 2 0 0,-4 2 0 0,3 4 0 15,0 5-1-15,0 2 0 0,-3 0 0 0,3 6 0 16,-6 5 1-16,0 2 0 0,-3 6 0 0,1 3 0 15,-1 5-13-15,3 2-3 0,0 6 0 0,0 2 0 16,3 3-4-16,0 0-2 0,3 0 0 0,3 3 0 16,3 0-2-16,3-1 0 0,0-2 0 0,6 1 0 15,0-1-2-15,3-6-1 0,-3 1 0 0,6-3 0 32,3-2-31-32,-3-6-6 0,3-5-2 0,0-6-708 0,-1-2-142 0</inkml:trace>
          <inkml:trace contextRef="#ctx0" brushRef="#br0" timeOffset="381784.9303">5464 10237 2718 0,'0'10'60'0,"0"4"12"0,-6 1 2 0,0 7 2 0,6 4-60 0,-3 3-16 16,0 6 0-16,0-1 0 0,0-2 0 0,3 2 0 15,-6-5 0-15,3 0 0 16,-6-2-24-16,6-3-7 0,0-1-1 0,0-1-1 16,-3-4 0-16,3-2 0 0,0 0 0 0,0-3 0 0,-3 0 7 0,6-5 2 0,0-8 0 15,0 0 0-15,0 0 44 0,0 0 10 16,0 0 2-16,0 0 0 0,0 0 25 0,0 0 6 0,0 0 1 0,0-8 0 16,0 0-32-16,0-5-5 0,3 0-2 0,0 0 0 15,0-6 12-15,3-5 3 0,6 1 0 0,0-7 0 16,0 1-29-16,0-2-11 0,3-4 8 0,-3 1-8 15,6-1 0-15,-4 1-12 0,4 5 0 0,-3 0 1 32,3 2-181-32,0 1-36 0,0-1-7 0</inkml:trace>
          <inkml:trace contextRef="#ctx0" brushRef="#br0" timeOffset="382034.8624">6110 10210 2746 0,'0'0'122'0,"0"0"25"0,0 0-118 0,9 6-29 16,3-1 0-16,2 0 0 0,4-5 31 0,3 0 0 15,9-2 0-15,-3-1 0 0,2-5-15 0,4-3-2 16,6-2-1-16,0 0 0 0,2 0-13 0,4-6-10 15,-3 1 2-15,-1-4 0 16,4-1-77-16,-3-1-15 0,-1-3-4 0,1 1 0 16,-3 2-115-16,-1-2-23 0,28-27-5 0,-19 10-1 0</inkml:trace>
          <inkml:trace contextRef="#ctx0" brushRef="#br0" timeOffset="382281.0496">6651 9263 864 0,'-5'8'76'0,"-4"3"-60"0,-3 2-16 0,0 3 0 0,3 2 357 0,-3 6 69 0,-3 0 14 0,3 10 2 16,3 6-334-16,-3 2-68 0,0 6-12 0,4 2-4 15,-1 3-8-15,0 5-3 0,0 6 0 0,3 5 0 16,-3 2-1-16,3 3 0 0,0 0 0 0,0 0 0 15,0 0-12-15,3-2 8 0,0-6-8 0,0-3 0 16,6-10 0-16,-3-2 0 0,3-4 0 0,3-4 0 31,0-6-84-31,0-6-14 0,3-2-2 0,-3-5-971 0</inkml:trace>
          <inkml:trace contextRef="#ctx0" brushRef="#br0" timeOffset="382468.5043">7095 10361 2638 0,'0'8'58'0,"0"5"12"0,3 8 2 0,-3 6 3 0,-3-1-60 0,3 1-15 16,6-1 0-16,-3-2 0 0,-3-3-8 0,0 0-5 15,3-5-1-15,0 0 0 16,0-5-180-16,-3-1-36 0</inkml:trace>
          <inkml:trace contextRef="#ctx0" brushRef="#br0" timeOffset="382625.2541">7214 9829 2844 0,'0'0'126'0,"0"0"26"0,0 6-122 0,0-1-30 0,0-5 0 0,3 8 0 31,6-3-104-31,-3 3-28 0,-6-8-4 0</inkml:trace>
          <inkml:trace contextRef="#ctx0" brushRef="#br0" timeOffset="383515.1373">8333 9805 2678 0,'9'11'59'0,"-9"-11"12"0,-3 5 2 0,0 1 3 0,3-6-61 0,-6 5-15 15,0 0 0-15,-3 3 0 0,0-3 8 0,-2 3-8 16,-1-2 11-16,-3-1-11 0,-6 6 0 0,-3-4-20 15,3 7 2-15,0-4 1 16,1 4-15-16,-7 1-2 0,-3 4-1 0,3 5 0 0,3 2 11 0,1 3 1 16,-7 3 1-16,0 2 0 0,6-2 22 0,-2 3-11 15,-4 2 11-15,3-3-8 0,3 0 20 0,3 1 5 16,3 2 1-16,1-3 0 0,-1-2-4 0,3-3-1 16,6 3 0-16,3-6 0 0,0 1 8 0,3-3 2 15,6-1 0-15,0-1 0 0,9-1-14 0,3-3-9 0,-6 1 12 16,9-3-12-16,5 2 0 0,1-5 0 0,0-2 0 15,0 0 0-15,6-6 0 0,2-2 0 0,1-1 0 16,0-4 0-16,0-4-10 0,5-2 10 0,7-5-10 0,0-3 10 16,-4 0-12-16,4-5 3 0,0-3 1 0,2-2 0 15,-2-3-1-15,-1-3 0 0,-2-2 0 0,0-3 0 16,-1 2 9-16,-2 1 0 0,-6-3-9 0,3 5 9 16,-7-2 0-16,-2 2 0 0,0 0 0 0,-6 3 0 15,-6 0 0-15,3 2 0 0,-7 4 0 0,-2-1 8 16,-3 0 4-16,0 5 0 0,-3 1 0 0,0 2 0 15,-3 5 1-15,-3 4 1 0,-3-1 0 0,3 2 0 16,-6 1 6-16,0 2 0 0,1 6 1 0,-1 2 0 16,-6 1-21-16,0 2 0 0,0 5 0 0,-3 3 8 15,0 2-35 1,-3 6-6-16,1 0-2 0,-1 5 0 0,3 3 35 0,-3 2 8 0,3 3 0 0,0 5 1 0,0 1-9 0,1 2 8 16,2-3-8-16,3-2 8 0,0-3 16 15,3 0 4-15,0-3 0 0,3-2 0 0,3-6-16 0,0-2-4 16,0-3 0-16,3-5 0 0,3 0-8 0,3-5 0 15,-3-6 0-15,3 0 0 0,0-5 0 0,3 0-19 16,6-5 3-16,0-3 1 0,3-5 0 0,2 0 0 16,1-6 0-16,3-5 0 0,3-2-1 0,3-3-1 15,-1-3 0-15,1-5 0 0,0-5 17 0,6-1 0 16,-1 1 11-16,4 0-11 0,0-1 0 0,2 4 0 16,4 2 0-16,0 2 0 0,-4 3 0 0,1 3 0 0,0 3 0 0,-1 5-12 15,-2 0 12-15,0 7 0 0,-1 1 0 0,1 5 0 16,0 3 0-16,-3 5 0 0,-7 5 0 0,1 3 0 15,-3 3 0-15,-3 5 0 0,-1-1 0 16,-5 4 0-16,3 2 0 0,-6 0 0 0,3 6-10 16,-6-1 10-16,0-2 24 0,-6 2 8 0,3 1 3 0,-6-3 0 15,-3 2-35-15,0-2 0 0,-3 2 0 0,-6-4-12 16,0-1 12-16,-3-3 13 0,-3-2-2 0,0 0-1 16,-6-3 8-16,0 1 2 0,1-1 0 0,-7-3 0 15,0-2 16-15,-3 0 3 0,3 0 1 0,-2-5 0 16,2-1-28-16,0-2-12 0,3 0 10 0,0-2-10 15,1-4 0-15,-1 1 0 0,3-3 0 0,0-2-10 16,-3-4-90 0,7-1-17-16,-4-1-4 0,6-5-1067 0</inkml:trace>
        </inkml:traceGroup>
        <inkml:traceGroup>
          <inkml:annotationXML>
            <emma:emma xmlns:emma="http://www.w3.org/2003/04/emma" version="1.0">
              <emma:interpretation id="{10D05EF3-3DA6-4553-B93B-90BFEF539623}" emma:medium="tactile" emma:mode="ink">
                <msink:context xmlns:msink="http://schemas.microsoft.com/ink/2010/main" type="inkWord" rotatedBoundingBox="15303,10154 15391,10149 15396,10249 15309,10254"/>
              </emma:interpretation>
            </emma:emma>
          </inkml:annotationXML>
          <inkml:trace contextRef="#ctx0" brushRef="#br0" timeOffset="383781.286">11110 10221 2822 0,'-3'10'251'0,"0"-2"-201"0,-3 0-40 0,4-2-10 31,2-6-58-31,-6-3-14 0,0-2-2 0,-3-6-1106 0</inkml:trace>
          <inkml:trace contextRef="#ctx0" brushRef="#br0" timeOffset="388538.7783">11113 10247 1785 0,'0'0'159'0,"0"0"-127"15,0 0-32-15,0 0 0 0,3-2 86 0,0-4 11 16,3 1 3-16,-3-3 0 0,6 3-78 0,-6-3-22 15,0 0 9-15,0 0-9 0,3 3 0 0,-3-1-16 16,0 1 2-16,-3 0 1 0,0 2 1 0,0 3 1 0,0-5 0 16,0 0 0-16,0 5 3 0,0-6 0 0,0 6 0 0,0 0 0 31,0-2-127-31,0-4-25 0</inkml:trace>
        </inkml:traceGroup>
      </inkml:traceGroup>
    </inkml:traceGroup>
    <inkml:traceGroup>
      <inkml:annotationXML>
        <emma:emma xmlns:emma="http://www.w3.org/2003/04/emma" version="1.0">
          <emma:interpretation id="{BBEB994D-91CF-4D7C-98C5-110D5A268747}" emma:medium="tactile" emma:mode="ink">
            <msink:context xmlns:msink="http://schemas.microsoft.com/ink/2010/main" type="paragraph" rotatedBoundingBox="6824,11658 25008,10723 25135,13181 6951,141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3885F8-6BFF-4A18-8655-293B373EB1C8}" emma:medium="tactile" emma:mode="ink">
              <msink:context xmlns:msink="http://schemas.microsoft.com/ink/2010/main" type="line" rotatedBoundingBox="6824,11658 25008,10723 25135,13181 6951,14116"/>
            </emma:interpretation>
          </emma:emma>
        </inkml:annotationXML>
        <inkml:traceGroup>
          <inkml:annotationXML>
            <emma:emma xmlns:emma="http://www.w3.org/2003/04/emma" version="1.0">
              <emma:interpretation id="{68BCDC1F-E1B0-4484-9712-844054F37972}" emma:medium="tactile" emma:mode="ink">
                <msink:context xmlns:msink="http://schemas.microsoft.com/ink/2010/main" type="inkWord" rotatedBoundingBox="6842,12002 9495,11866 9604,13979 6951,14116"/>
              </emma:interpretation>
              <emma:one-of disjunction-type="recognition" id="oneOf17">
                <emma:interpretation id="interp45" emma:lang="" emma:confidence="1">
                  <emma:literal>The</emma:literal>
                </emma:interpretation>
                <emma:interpretation id="interp46" emma:lang="" emma:confidence="0">
                  <emma:literal>the</emma:literal>
                </emma:interpretation>
                <emma:interpretation id="interp47" emma:lang="" emma:confidence="0">
                  <emma:literal>Tho</emma:literal>
                </emma:interpretation>
                <emma:interpretation id="interp48" emma:lang="" emma:confidence="0">
                  <emma:literal>Thx</emma:literal>
                </emma:interpretation>
                <emma:interpretation id="interp49" emma:lang="" emma:confidence="0">
                  <emma:literal>Thee</emma:literal>
                </emma:interpretation>
              </emma:one-of>
            </emma:emma>
          </inkml:annotationXML>
          <inkml:trace contextRef="#ctx0" brushRef="#br0" timeOffset="431504.1676">2719 12531 1324 0,'-5'0'118'0,"-1"-3"-94"16,-3 0-24-16,3 3 0 0,-3-2 61 0,3 2 8 0,3-3 2 15,-3 3 0-15,-6-3-22 0,6 3-4 0,6 0-1 16,0 0 0-16,-3 0-16 0,3 0-3 0,0 0-1 0,0 0 0 16,0 0 1-16,-6 0 0 0,0 0 0 0,6 0 0 15,0 0-8-15,0 0-1 0,0 0-1 0,0 0 0 16,0 0 5-16,0 0 2 0,0 0 0 0,0 0 0 15,0 0 0-15,0 0 0 0,6 6 0 0,3-4 0 16,0 1 6-16,3-3 2 0,0 3 0 0,3-3 0 16,-3 0 1-16,2 2 0 0,-2-2 0 0,6 0 0 15,0 0-1-15,3 0 0 0,-3 0 0 0,0 0 0 16,2 0-6-16,1 0-2 0,6 0 0 0,-3 0 0 16,6 0-3-16,-1-2-1 0,4 2 0 0,3 0 0 15,3-3-18-15,-1 3 0 0,1 0 0 0,0-3 0 16,-4 1 23-16,1 2 4 0,0-3 1 0,0 0 0 15,-1 1-18-15,4-3-10 0,-3 2 12 0,-1-2-12 16,-2-1 9-16,0 4-9 0,-3-4 0 0,-1 1 9 16,4 0-9-16,-6 2 0 0,-3 0 0 0,3 1 0 0,-7-1 0 15,1 1 0-15,0 2 0 0,0 0 0 0,-3-3 0 0,-3 3 0 16,2-3 0-16,-2 3 0 0,0 0 0 0,-3-2-17 16,0 2 4-16,0-3 1 15,0 3-17-15,-6 0-3 0,0 0-1 16,0 0 0-16,-3 0-23 0,-3 0-5 0,0 0-1 0,0 0 0 15,0 0-96-15,-3 8-19 0,-3 0-4 0</inkml:trace>
          <inkml:trace contextRef="#ctx0" brushRef="#br0" timeOffset="432050.953">3410 12599 1123 0,'0'0'49'0,"-6"0"11"0,0 0-48 0,3 0-12 0,-6 0 0 0,6-2 0 15,-3-1 87-15,3 1 14 0,0-1 3 0,-3 0 1 16,3-2-30-16,0 0-7 0,-3-1 0 0,3 4-1 15,-2-4 2-15,5 6 1 0,-3-5 0 0,3 0 0 0,-6 2-10 16,6 3-3-16,0-5 0 0,0 5 0 16,-3-5-31-16,3-1-6 0,0-2-2 0,0 3 0 15,0-3-29-15,3 3-5 0,-3-3-2 0,3 3 0 16,0-1-26-16,-3 6-4 0,3-5-2 0,-3 5 0 16,0-5 17-16,0 5 3 0,0 0 1 0,0 0 0 0,0 0 29 15,0 0 15-15,3-6-2 0,-3 6 0 0,0 0 14 0,0 0 2 16,0 0 1-16,0 0 0 0,0 0 1 0,0 0 0 15,0 0 0-15,0 0 0 0,0 0 8 0,0 0 1 16,0 0 1-16,0 0 0 0,2 6 0 0,1 7 0 16,0 0 0-16,-3 6 0 0,-3 7-13 0,3 3-2 15,0 8-1-15,-3 8 0 0,1 0 14 0,-1 3 2 16,0 5 1-16,-3 5 0 0,0 3-32 0,0 0-10 0,0 0 0 16,0-1 0-16,0-1 15 0,0-4-4 0,0-2-1 15,-3 0 0-15,6 0-10 0,-3 0 0 0,0-3 0 16,0 0 0-1,0-2-29-15,0 0-8 0,-3-1-2 0,0 1 0 16,-3-3-7-16,4 3-2 0,-1-3 0 0,-3 0 0 16,3-6 16-16,3-4 4 0,3-6 0 0,-9-3 0 0,9-5 11 0,-3-5 2 0,3-3 1 0,0-5 0 31,3-8-203-31,0 0-41 0</inkml:trace>
          <inkml:trace contextRef="#ctx0" brushRef="#br0" timeOffset="432968.5227">4133 11925 2026 0,'0'0'44'0,"-6"0"10"0,-3 0 2 0,3 2 1 0,1-2-45 0,-1 3-12 16,0-3 0-16,0 0 0 0,0 3 11 0,6-3 0 16,-6 0 0-16,6 0 0 0,0 0 9 0,0 0 3 0,-3 5 0 0,0 0 0 15,0 3 11-15,3 0 2 0,0 3 1 0,0-1 0 16,0 1-1-16,0 2-1 0,3 3 0 0,-3 5 0 15,3 0-14-15,0 6-2 0,-3 2-1 0,3 5 0 16,0 6-5-16,0 5-1 0,-6 3 0 0,3 7 0 16,0 9 4-16,0 4 0 0,0 7 0 0,-3-1 0 15,-3 0 19-15,3 0 4 0,3 0 1 0,-3-3 0 16,0-2-27-16,3 0-5 0,0-6 0 0,0-2-8 16,-3 0 8-16,3-5-8 0,-6-3 0 0,3 0 0 15,-3-6 8-15,0-2-8 0,3 0 0 0,0-5 0 16,-3-3 0-16,0-5-17 0,0-6 1 0,0 0 1 15,0-7-5-15,0-3-2 0,0-3 0 0,0-2 0 16,1-3 10-16,2-3 1 0,3-5 1 0,0 0 0 16,-9-5 10-16,3-1 0 0,0-4 0 0,0-3 0 15,0-6 0-15,3-5-12 0,0-8 12 0,0-7-12 0,6-6 3 16,0-3 0-16,0-2 0 0,3 2 0 0,6 3 9 16,0 0-12-16,-1 3 12 0,-2 5-12 0,-3 8 12 0,3 2 0 31,0 6 0-31,3 5 0 0,-3 6 0 0,0-1 0 0,-3 6 0 0,6 0 8 15,-3 7 4-15,3 6 2 0,3 0 0 0,-1 5 0 16,4 3-1-16,3 3 0 0,-3-1 0 0,3 3 0 0,3 1-13 0,-1-1 0 16,4 3 0-16,-3-3 0 0,3 0-13 0,-3 0 4 15,-1-2 1-15,1-4 0 0,0 1 8 0,0-2-13 16,3-4 5-16,-3 1 8 0,-1-3-10 0,1-3 10 16,0-2 0-16,0-1-9 0,0-4 9 0,-4-1 0 15,4 0 0-15,-3-2 0 0,-3 0 8 0,3-3-8 16,0 0 8-16,-1-3-8 0,-2 1 17 0,0-1-1 15,3-2 0-15,-3 0 0 0,0-1 6 0,0-1 1 16,-4-1 0-16,1-3 0 0,-3 1-23 0,-3-4 8 16,-3 4-8-16,-3-3 0 0,3 0 0 0,-3-3 0 15,-3 3 0-15,0-3 0 0,-6 3 0 0,0-1 9 0,-9 1-9 16,3 3 10-16,0 2-10 0,-5 0 8 0,-1 3-8 16,0 2 8-16,-3 6-8 0,3 0 0 0,-3 2 0 15,0 6-11-15,4-1 11 0,-4 4 0 0,3 2 10 0,0 7-10 16,3 4 0-16,0 5 0 0,0 5-13 0,6 3 4 15,1 7 9-15,5 6 0 0,-3 0 0 16,6 8 0-16,6 5 0 0,0 3 0 0,2 0 0 16,7-3 0-16,0-2 8 0,6-3 4 0,0-3 1 0,3-2 0 15,0-3-13-15,5-8 0 0,1-3 0 0,6-5 0 32,-1-8-31-32,7-5-9 0,9-8-1 0,5-8-1 15,-2-8-129-15,8-13-25 0,63-29-6 0,-26-1-1 0</inkml:trace>
        </inkml:traceGroup>
        <inkml:traceGroup>
          <inkml:annotationXML>
            <emma:emma xmlns:emma="http://www.w3.org/2003/04/emma" version="1.0">
              <emma:interpretation id="{038237AF-1610-469E-835F-3135D856219B}" emma:medium="tactile" emma:mode="ink">
                <msink:context xmlns:msink="http://schemas.microsoft.com/ink/2010/main" type="inkWord" rotatedBoundingBox="10811,11605 15030,11388 15126,13259 10907,13476"/>
              </emma:interpretation>
              <emma:one-of disjunction-type="recognition" id="oneOf18">
                <emma:interpretation id="interp50" emma:lang="" emma:confidence="1">
                  <emma:literal>trick</emma:literal>
                </emma:interpretation>
                <emma:interpretation id="interp51" emma:lang="" emma:confidence="0">
                  <emma:literal>trich</emma:literal>
                </emma:interpretation>
                <emma:interpretation id="interp52" emma:lang="" emma:confidence="0">
                  <emma:literal>Trick</emma:literal>
                </emma:interpretation>
                <emma:interpretation id="interp53" emma:lang="" emma:confidence="0">
                  <emma:literal>triak</emma:literal>
                </emma:interpretation>
                <emma:interpretation id="interp54" emma:lang="" emma:confidence="0">
                  <emma:literal>#rick</emma:literal>
                </emma:interpretation>
              </emma:one-of>
            </emma:emma>
          </inkml:annotationXML>
          <inkml:trace contextRef="#ctx0" brushRef="#br0" timeOffset="433515.2698">6666 12465 460 0,'-9'13'41'0,"3"-8"-33"0,4 3-8 0,-4-3 0 15,0 3 435-15,0-5 85 0,0 2 16 0,6-5 4 16,0 5-389-16,0-5-79 0,3 6-15 0,0 2-3 16,6-3-40-16,2 3-14 0,4-3 9 0,6 3-9 0,3-3 19 0,3 3-2 15,3-5 0-15,2 0 0 0,7-1 12 0,3 1 3 16,-4-3 0-16,4 0 0 0,6 0-16 0,-4 0-4 16,1 0 0-16,-3-3 0 0,-4-2-12 0,1 0 0 15,3-1 0-15,-7 1 0 0,-2 0 0 0,3-3-16 16,0 0 3-16,-1 0 1 0,-5-3-8 0,0 4 0 15,0-7-1-15,-1 1 0 16,1 0-127-16,-3-3-24 0,-12 0-6 0,0-2-850 0</inkml:trace>
          <inkml:trace contextRef="#ctx0" brushRef="#br0" timeOffset="433874.5618">7041 11721 1839 0,'0'0'81'0,"-3"-5"18"0,6-1-79 0,-3 1-20 0,3 0 0 0,-3 5 0 15,0 0 96-15,3-5 15 0,3 2 3 0,-6 3 1 16,0 0-42-16,3 5-8 0,6 1-1 0,-3 4-1 15,0 3-15-15,0 9-2 0,3 1-1 0,0 9 0 16,0 2-13-16,3 6-2 0,-6 8-1 0,3 7 0 16,6 6-4-16,-7 11-1 0,-2 4 0 0,0 4 0 15,3-1 6-15,-3 6 1 0,6 2 0 0,-6 0 0 16,-3-2 0-16,6-3 0 0,9 0 0 0,-6-3 0 0,-3-4-31 16,0-7 8-16,0-9-8 0,3-4 0 0,-4-7-8 15,-2-6-5-15,0-5-1 0,0-8 0 16,3 0-38-16,-3-10-7 15,-9-3-1-15,3-8-1 0,9-6-207 0,-6-7-42 0,3-19-8 16,-3-8-2-16</inkml:trace>
          <inkml:trace contextRef="#ctx0" brushRef="#br0" timeOffset="434327.6248">7848 12607 2257 0,'3'22'100'0,"-3"-12"20"0,-6 3-96 0,0 1-24 0,3 1 0 0,3 4 0 16,0 0 82-16,6 2 11 0,-3 0 3 0,6 0 0 15,-3 0-42-15,0 0-8 0,-3 6-2 0,6-1 0 16,3 6-27-16,0 0-5 0,-3 0-2 0,0 5 0 15,2 5-10-15,1-5 8 0,-3 0-8 0,-3 0 8 16,-3-3-8-16,0-2 0 0,6 0 0 0,-3-6 0 16,-9 1 0-16,3-6 0 0,6-2 0 0,-3-1 0 15,-3-5-8-15,-3-2 8 0,3-6-10 0,0 3 10 16,0-8 0-16,0 0-9 0,-9 0 9 0,0 0 0 0,9 0 0 16,-6-5 9-16,0 0 0 0,-6-3 0 0,0-3 22 0,4 0 4 15,2-2 1-15,-3 3 0 0,0-4-22 0,0-2-4 16,9-2-1-16,0-1 0 0,-3-4 3 0,3-4 0 15,6 1 0-15,3-6 0 0,3-2-12 0,-1-1 10 16,-2-2-10-16,6 3 10 0,6-3-10 0,-6 2 0 16,-3 1 0-16,3 2 8 15,3 0-28-15,3 1-5 0,-1-1-2 0,1 3 0 16,-3-3-32-16,3 0-6 0,9 3-2 0,-4-3 0 16,1 3-148-16,0-2-29 0,33-30-7 0,-19 16-1 0</inkml:trace>
          <inkml:trace contextRef="#ctx0" brushRef="#br0" timeOffset="434671.2475">8714 12742 2365 0,'0'0'52'0,"0"6"10"0,-3 2 2 0,3 0 4 0,0-1-55 0,-3 4-13 16,3 0 0-16,-3-1 0 0,3 3 55 0,-3 6 8 15,3-3 1-15,-3 5 1 0,3 3-13 0,0 2-2 16,0 1-1-16,3 4 0 0,0 4-1 0,-3 2 0 15,6-3 0-15,0 1 0 0,0-4-34 0,0-1-14 16,0-4 11-16,3-2-11 0,0-6 0 0,0-4 0 16,0-4 0-16,0-5-10 15,3-2-165-15,0-11-33 0</inkml:trace>
          <inkml:trace contextRef="#ctx0" brushRef="#br0" timeOffset="434812.0453">9030 12271 3088 0,'-3'14'68'0,"-3"1"15"0,3 4 2 0,0-3 1 0,0-3-69 16,0 3-17-16,0-5 0 0,0-3 0 16,3-8-134-16,0 0-30 0,0 0-7 0</inkml:trace>
          <inkml:trace contextRef="#ctx0" brushRef="#br0" timeOffset="435202.7416">9726 12454 2516 0,'0'0'112'0,"0"8"22"0,-3-3-107 0,3 0-27 16,-3 1 0-16,3-6 0 0,0 8 56 0,0-8 7 15,0 0 1-15,0 0 0 0,0 0-51 0,-6 2-13 16,0 1 0-16,0 0 0 0,1-1 8 0,-4 1-8 16,-3-3 0-16,0 0 8 0,-3 3-8 0,0-1 0 15,-3 4 0-15,-3 1-11 0,-2 4 11 0,2 0 0 16,3 2 0-16,-3 5-8 0,-3 1 23 0,3 2 5 15,3 3 0-15,-2 2 1 0,2 3 13 0,0 1 2 16,3 4 1-16,0 3 0 0,0-3-29 0,6 6-8 16,0 0 0-16,0-1 0 0,4-2 11 0,5 3 1 15,0-3 0-15,2-2 0 0,1-6-4 0,6 0-8 0,0-3 12 16,6-5-4 0,-3-2-41-16,9-6-9 0,3-5-2 0,3-3 0 15,-1-7-140-15,4-4-28 0,0-9-5 0</inkml:trace>
          <inkml:trace contextRef="#ctx0" brushRef="#br0" timeOffset="436020.3926">10149 12822 1785 0,'3'8'159'0,"-3"-3"-127"15,3 0-32-15,3 1 0 0,-6-6 220 0,6 5 37 16,3-5 8-16,3 0 2 0,0-5-209 0,-1-6-42 15,4-2-8-15,3-6-8 0,0-2 0 0,0-3 0 16,-3-2 0-16,6-6 0 0,-3 0 0 0,2-2 0 16,-5-3 0-16,0 0 0 0,-3-3 0 0,3 0-9 15,0-2 9-15,0-3 0 0,0-3-12 0,-4-7 4 16,4-3 0-16,0-1 0 0,0 1 8 0,-3-3 0 16,3 3 0-16,-3-5 0 0,-3 2 0 0,0 0 0 15,0 5 0-15,0 6 0 0,-4 5 0 0,-2 3 0 16,0 7 0-16,0 1 0 0,0 5 0 0,-3 5 11 15,3 3-3-15,-3 5 0 0,-3 0 7 0,0 6 1 16,0-1 0-16,0 3 0 0,-3 3 19 0,-2 2 4 0,2 1 1 0,-3-1 0 16,-3 3-40-16,0 5 0 0,0 0 0 0,0 6 0 15,-3 0 0-15,3 5 0 0,-3 2 0 0,3 6 8 16,-2 2-8-16,2 3 0 0,3 6 0 0,0 5-8 16,3 2 8-16,-3 8 0 0,0 0 0 0,0 6 8 15,0-3-8-15,3 5 0 0,0 3 0 0,0 2 0 16,0 6 0-16,0-3-13 0,3 3 3 0,-3 3 1 15,1-4 9-15,-4 4 12 0,0-1-2 0,3-5-1 16,0-5-9-16,-3 0 0 0,3-5 0 0,-3-1 0 16,3 1 0-16,-3-9 0 0,0 1 0 0,3-6 0 15,0-7 0-15,-3-1 0 0,3-5 0 0,0-5 0 16,-3-8 0-16,6-3 10 0,-2-2 1 0,2-3 0 16,-3-6-11-16,0 1-11 0,3-3 3 0,-3-3 0 15,3-2 8-15,0 0 0 0,0-6-9 0,3 1 9 16,3-6 0-16,0-3 0 0,0-2 12 0,3-5-4 15,0-1 0-15,6-5 0 0,2-2 0 0,4 0 0 0,0-1-8 16,6 1 0-16,3-3 9 0,0 2-9 0,-1 1 0 16,4 2 0-16,0 0 0 0,0 6-12 0,-1 0 12 0,1 2 0 15,-3 3 0-15,0 2-8 0,-3 3 0 0,-1 0 0 0,-2 6 0 16,0-1 0-16,-3 3 8 0,0 0 0 0,-6 3 0 16,0 2 0-16,-1 1-15 0,-2 2-1 0,-3 2 0 0,-6-2 0 31,0 0 26-31,0 0 5 0,0 8 1 0,-6 3 0 31,-3-1-39-31,-2 4-7 0,-4 2-2 0,-3 2 0 0,0 3 32 0,-6 0 0 0,-3 1 0 0,4 1 0 0,-4 1 0 0,3 0 0 0,0-3 0 0,0 0 0 16,3 0 20-16,4 1-4 0,-4-4 0 0,6-2 0 15,0 3 7-15,3-6 1 0,3 3 0 0,3-3 0 16,0 3-1-16,6-3 0 0,0 0 0 0,3 0 0 16,3 1-14-16,0-1-9 0,3 3 12 0,9 0-12 15,0 0 0-15,9-1 0 0,-1 1 0 0,7 3-12 16,0-6 0-16,3 0 0 0,-1-5 0 0,7 0 0 15,0-3-35-15,2-2-6 16,1-6-2-16,6-4-810 0,-4-7-163 0</inkml:trace>
        </inkml:traceGroup>
        <inkml:traceGroup>
          <inkml:annotationXML>
            <emma:emma xmlns:emma="http://www.w3.org/2003/04/emma" version="1.0">
              <emma:interpretation id="{EB05624B-4892-4EEB-8D7F-3916B4DE995C}" emma:medium="tactile" emma:mode="ink">
                <msink:context xmlns:msink="http://schemas.microsoft.com/ink/2010/main" type="inkWord" rotatedBoundingBox="16629,11492 17310,11457 17382,12854 16701,12889"/>
              </emma:interpretation>
              <emma:one-of disjunction-type="recognition" id="oneOf19">
                <emma:interpretation id="interp55" emma:lang="" emma:confidence="1">
                  <emma:literal>is</emma:literal>
                </emma:interpretation>
                <emma:interpretation id="interp56" emma:lang="" emma:confidence="0">
                  <emma:literal>i's</emma:literal>
                </emma:interpretation>
                <emma:interpretation id="interp57" emma:lang="" emma:confidence="0">
                  <emma:literal>b's</emma:literal>
                </emma:interpretation>
                <emma:interpretation id="interp58" emma:lang="" emma:confidence="0">
                  <emma:literal>us</emma:literal>
                </emma:interpretation>
                <emma:interpretation id="interp59" emma:lang="" emma:confidence="0">
                  <emma:literal>io</emma:literal>
                </emma:interpretation>
              </emma:one-of>
            </emma:emma>
          </inkml:annotationXML>
          <inkml:trace contextRef="#ctx0" brushRef="#br0" timeOffset="436613.9597">12486 12282 288 0,'0'0'12'0,"0"5"4"0,0 3-16 0,0-8 0 0,0 5 0 0,-3 3 0 31,3-2 542-31,0 2 106 0,0 0 20 0,0 0 5 16,-3 2-537-16,0 3-108 0,0 1-28 0,3 4 0 16,-3 6 12-16,3 2-12 0,-3 3 12 0,3 3-12 0,-3 8 8 0,3 0-8 0,-3 2 0 0,3-2 0 15,0-3 8-15,0-3-8 0,0-5 0 0,3-2 0 16,-3-4 15-16,3-1-4 0,0-7-1 0,-3-1 0 15,3-6-10-15,0 0-17 0,-3-8 4 0,9 0 1 16,-1-6 3-16,1 4 1 0,3-9 0 0,0 0 0 0,3-2 8 0,0-5-8 16,0-1 8-16,3-5-8 0,0 1 32 15,5-4 6-15,-5-2 2 0,6 0 0 0,0-3 3 16,3 0 1-16,2 3 0 0,-2 0 0 0,3 3-24 0,-3 2-4 16,3 3 0-16,-7 0-8 0,4 5 8 15,-3 2-8-15,0 7 0 0,-3-1 0 0,-1 5 0 0,1 3 0 16,0 3 0-16,-6 2 0 0,3 3 0 0,-6 2 0 15,0 6 0-15,0 0 0 0,-6 5 0 0,-1 1 0 16,-2 4 0-16,0 0 0 0,-3-2 0 0,-3 5 0 16,-2 0 0-16,-4-2 0 0,-3-1 0 0,0-2 8 15,-6 0-8-15,3 0 0 0,-6-3 12 0,0-3-12 16,1-2 12-16,-4-2-12 0,0-1 0 0,-3-5 0 0,0 0 0 16,-5-6 0-16,-1-2-17 0,-3 0 2 0,0-8 1 0,-2-5 0 31,-1-3-95-31,3-8-19 0,4-7-4 0,2-6-1044 0</inkml:trace>
          <inkml:trace contextRef="#ctx0" brushRef="#br0" timeOffset="436738.9278">12950 11464 2804 0,'9'19'124'0,"-6"-8"26"15,3-4-120-15,-3 4-30 0,3 0 0 0,0-3 0 16,0-1 0-16,0 1-20 0,-3-2 4 0,-3-6-1215 15</inkml:trace>
        </inkml:traceGroup>
        <inkml:traceGroup>
          <inkml:annotationXML>
            <emma:emma xmlns:emma="http://www.w3.org/2003/04/emma" version="1.0">
              <emma:interpretation id="{18BD89A1-EBED-419C-8B2B-D14B284E1DCF}" emma:medium="tactile" emma:mode="ink">
                <msink:context xmlns:msink="http://schemas.microsoft.com/ink/2010/main" type="inkWord" rotatedBoundingBox="18889,11038 22119,10872 22217,12766 18986,12932"/>
              </emma:interpretation>
              <emma:one-of disjunction-type="recognition" id="oneOf20">
                <emma:interpretation id="interp60" emma:lang="" emma:confidence="1">
                  <emma:literal>how</emma:literal>
                </emma:interpretation>
                <emma:interpretation id="interp61" emma:lang="" emma:confidence="0">
                  <emma:literal>Low</emma:literal>
                </emma:interpretation>
                <emma:interpretation id="interp62" emma:lang="" emma:confidence="0">
                  <emma:literal>howl</emma:literal>
                </emma:interpretation>
                <emma:interpretation id="interp63" emma:lang="" emma:confidence="0">
                  <emma:literal>haw</emma:literal>
                </emma:interpretation>
                <emma:interpretation id="interp64" emma:lang="" emma:confidence="0">
                  <emma:literal>hon</emma:literal>
                </emma:interpretation>
              </emma:one-of>
            </emma:emma>
          </inkml:annotationXML>
          <inkml:trace contextRef="#ctx0" brushRef="#br0" timeOffset="438189.5662">14730 12475 2016 0,'0'0'89'0,"0"0"19"0,0 0-87 0,0 0-21 16,0 0 0-16,9 3 0 0,3-3 86 0,3-6 13 15,-1 1 2-15,7-3 1 0,0 0-77 0,3-5-15 16,3 0-10-16,0-3 12 0,-1-3-3 0,1-2 0 31,6-3 0-31,-3-2 0 0,2-3-9 0,-2-3 0 0,-3-2-12 0,0-6 12 0,0 3-10 0,-4-3 10 16,-2 3 0-16,3-2-9 0,-3-4 9 0,0 4 0 15,-3-6 0-15,-1 0-8 0,-2-3 8 0,-3 3 0 16,3-3 0-16,-3 3 0 0,0 0 0 0,-3 0 0 16,-3 0 0-16,0 3 8 0,-3 0-8 0,-3 2 0 15,3 0 0-15,-6 3 8 0,0 3 0 0,0 0 1 16,0 2 0-16,0 3 0 0,-3 0 12 0,0 2 3 15,0 6 0-15,0 3 0 0,0-1-7 0,-3 0-1 0,0 6 0 16,3 0 0-16,-6 2-8 0,0 1-8 0,3 2 12 0,-2 3-12 16,-1-1 0-16,3 6 0 0,-3 0 0 0,3 0 0 15,-3 0 0-15,6 3 0 0,-3 2 0 0,0 3 0 16,0 0 0-16,0 3 0 0,3 2 0 0,0 3 0 16,3 0 0-16,0 8-9 0,0-1 9 0,0 9-8 15,3 2 8-15,0 9 0 0,0 2 0 0,0 8-8 16,0 5 8-16,0 3 8 0,3 8-8 0,-3 5 11 15,0 5-11-15,0 3 0 0,0-3 0 0,3 1 0 16,-3 4 28-16,0-2 3 0,0-2 1 0,3-9 0 16,-3-2-32-16,0-5 0 0,0-4 0 0,-3-4 0 15,6 0 0-15,-6-9 0 0,3 1 0 0,-3-9 0 16,0-1-21-16,0-9-11 0,-2 0-1 16,2-8-1-16,-3-3 34 0,0-2 0 0,0-2 0 0,0-4 0 15,0-2 0-15,0-3 0 0,0-2 0 0,-3 0 0 16,3-6 23-16,-3 0 8 0,0-2 1 0,0-3 1 0,3 0-20 15,0-5-4-15,-3 0-1 0,6-6 0 0,-3-2 4 16,6-3 0-16,-3-2 0 0,6-6 0 0,3-8 0 16,6 1 0-16,3-6 0 0,3 2 0 0,0 1-12 0,3-3 0 15,3 3 0-15,-1 2 0 0,4 3 0 0,-3 0-11 16,3 5 3-16,0 3 0 0,-7 5 8 0,1 6 0 16,0 4 0-16,-6 7-8 0,0 1 8 0,-3 9 0 15,0 5 0-15,0 2 0 0,-1 6 0 0,1 8 8 16,0 3-8-16,-3 2 11 0,3 5-11 0,0 0 8 15,3 1-8-15,-3 2 8 0,3-3-8 0,0 1 0 16,-1 2 0-16,1-3 0 0,0-2 0 0,0-3 0 16,-3-5 0-16,0-3 0 0,0-5-17 0,0-3-6 15,0-2-1-15,0-6 0 16,-1-2-192-16,1-6-38 0,15-13-8 0,-9-8-2 0</inkml:trace>
          <inkml:trace contextRef="#ctx0" brushRef="#br0" timeOffset="438580.1046">16191 12459 2599 0,'0'0'57'0,"0"0"12"0,0 0 3 0,6-2 0 0,0-1-57 0,-6 3-15 0,6-5 0 0,-6 5 0 16,0 0 0-16,0 0-8 0,3-3 8 0,-3 3-13 15,0 0 42-15,0 0 9 0,-3 8 2 0,0 3 0 0,-3 4-32 0,0 7-8 16,-3 1 0-16,3 9 0 0,-2 3 0 0,2 2 0 15,3-3 0-15,3-2 0 0,-3-1 0 0,6-4 0 16,0-3 0-16,6-3 0 16,-4-5-25-16,4 0-7 0,0-6 0 0,3 1-1 0,0-6 8 0,3-5 1 15,0 0 1-15,3-5 0 0,3-3 12 0,-1-3 3 16,1 1 0-16,0-4 0 0,0-4 8 0,-6-1 11 16,0-2-3-16,-6-3 0 0,3 3 4 0,-4-5 1 15,1 2 0-15,-3-2 0 0,0-1 34 0,-3 1 6 16,-3-3 2-16,0-1 0 0,0 4-3 0,-3-3 0 15,0 0 0-15,-3 0 0 0,0 0-33 0,0 2-7 16,1 1-2-16,-4 4 0 0,0 4-10 0,0 2 0 16,-3 6 0-16,-3 2 0 0,0 5 0 0,0 6 0 0,-6 2 0 15,1 5 0 1,-1 4-39-16,-3 4 0 0,0 3 0 0,3 1 0 16,-3 4-121-16,4 0-25 0,-1 1-5 0,3 2-1 0</inkml:trace>
          <inkml:trace contextRef="#ctx0" brushRef="#br0" timeOffset="439048.7389">16781 12248 2509 0,'0'0'111'0,"0"0"23"0,0 5-107 0,0-5-27 16,6 8 0-16,-3 0 0 0,-3 0 60 0,3 2 8 15,6 3 0-15,0 1 1 0,-1 4-49 0,-2 3-11 16,-3 6-1-16,3 2-8 0,3 0 8 0,-3 3-8 16,-3-3 0-16,3 3 0 0,3-3 0 0,0 0 0 15,-3-5 0-15,3-3 0 0,3-3 0 0,0-2-16 16,3-5 5-16,-4-3 1 16,1-3-24-16,6-8-5 0,6-2-1 0,3-8 0 0,-6-3 16 0,2-5 4 15,7 0 0-15,0-3 0 0,0-3 20 0,-3 1 12 16,-4 0-2-16,1-4 0 0,3 1 34 0,-3 3 8 15,-6-1 0-15,-3 4 1 0,-1 1 3 0,-2 4 1 16,0 5 0-16,-6 5 0 0,-3 2-14 0,-3 6-3 0,6 3-1 16,-3 5 0-16,-3 5-23 0,0 6-4 0,6 2 0 15,-3 5-1-15,0 1-23 0,3 2-4 0,0 0 0 0,3-2-1 16,6-1-7-16,-3-2 0 0,-3 0-1 0,5-6 0 16,4-2 9-16,3-3 3 0,-6-2 0 0,0-6 0 15,6-2 13-15,0-6 0 0,5-2 0 0,-5-3 0 16,-6 0 13-16,6-5 3 0,9-3 0 0,-7 0 0 15,-2-3 6-15,3 4 2 0,-3-7 0 0,3-1 0 16,-3-1-1-16,-1-3 0 0,-5 1 0 0,3-3 0 16,0-3-23-16,-6 3 0 0,0-6 0 0,0 4 0 31,0-1-134-31,0 0-25 0,0 3-5 0</inkml:trace>
        </inkml:traceGroup>
        <inkml:traceGroup>
          <inkml:annotationXML>
            <emma:emma xmlns:emma="http://www.w3.org/2003/04/emma" version="1.0">
              <emma:interpretation id="{45BE387E-5034-4521-8B8A-7399AA672F0D}" emma:medium="tactile" emma:mode="ink">
                <msink:context xmlns:msink="http://schemas.microsoft.com/ink/2010/main" type="inkWord" rotatedBoundingBox="23175,11052 25020,10957 25106,12626 23261,12721"/>
              </emma:interpretation>
              <emma:one-of disjunction-type="recognition" id="oneOf21">
                <emma:interpretation id="interp65" emma:lang="" emma:confidence="1">
                  <emma:literal>to</emma:literal>
                </emma:interpretation>
                <emma:interpretation id="interp66" emma:lang="" emma:confidence="0">
                  <emma:literal>ton</emma:literal>
                </emma:interpretation>
                <emma:interpretation id="interp67" emma:lang="" emma:confidence="0">
                  <emma:literal>too</emma:literal>
                </emma:interpretation>
                <emma:interpretation id="interp68" emma:lang="" emma:confidence="0">
                  <emma:literal>tow</emma:literal>
                </emma:interpretation>
                <emma:interpretation id="interp69" emma:lang="" emma:confidence="0">
                  <emma:literal>two</emma:literal>
                </emma:interpretation>
              </emma:one-of>
            </emma:emma>
          </inkml:annotationXML>
          <inkml:trace contextRef="#ctx0" brushRef="#br0" timeOffset="439517.3875">18995 12078 2822 0,'0'0'62'0,"12"3"13"0,3 0 2 0,3-3 3 0,6-3-64 0,3 0-16 0,8-5 0 0,7 0 0 15,3-2 0-15,2-1 8 0,7-2-8 0,5 0 0 16,7 2 28-16,-4-2 0 0,1 0 0 0,-4-3 0 15,-5 3-44-15,0-3-10 16,-4 0-2-16,-5 3 0 0,-1-3-83 0,-5 0-17 0,-3 0-3 16,-3 0-629-16,-4 0-125 0</inkml:trace>
          <inkml:trace contextRef="#ctx0" brushRef="#br0" timeOffset="439861.0466">19805 11009 2530 0,'0'0'56'0,"6"0"11"0,3-2 2 0,-3 2 3 0,0 0-58 0,-6 0-14 0,0 0 0 0,0 0 0 15,9 2 9-15,-6 6-1 0,-3 3 0 0,0 5 0 16,0 8 4-16,-3 7 0 0,-6 12 0 0,0 10 0 16,-3 7 22-16,-3 7 5 0,0 4 1 0,0 6 0 15,-9 5-13-15,4 2-3 0,5 4 0 0,-6-1 0 16,3-2 12-16,0 2 1 0,-3-2 1 0,6-3 0 16,-2-3-38-16,-1-8 0 0,3-2-14 0,-3-3 4 15,0-5-113 1,3-5-22-16,-6-6-5 0,4-5-630 0,-4-5-125 0</inkml:trace>
          <inkml:trace contextRef="#ctx0" brushRef="#br0" timeOffset="440282.8232">20582 12023 2131 0,'6'18'189'0,"-3"-13"-151"16,0 3-30-16,-3-8-8 0,0 6 139 0,0 2 26 15,0 2 6-15,-3-2 1 0,-3 5-136 0,0 1-26 16,-3 2-10-16,0 7 0 0,-3 1 0 0,-6 5 0 0,3 6 0 0,-3-1 0 16,7 3 0-16,-1 0 0 0,0-2 0 15,0 2 0-15,3-6 0 0,3 4 0 0,3-4 0 0,3-4 0 16,-3-3 0-16,3-3 0 0,6-5 0 15,0-3 0 1,0-2-39-16,0-3-1 0,0-3-1 0,6-3 0 0,0 1 27 0,2-6 6 0,4-4 8 16,0-1-13-16,0-3 22 0,0-2 5 0,0-3 1 0,3 0 0 15,-4 0 27-15,1-2 6 0,0-1 0 0,3-2 1 16,-3 2 2-16,0-2 0 0,0-3 0 0,-1 1 0 16,-2-1 0-16,0-3 0 0,0 1 0 0,-3-3 0 15,0 0-30-15,-3 0-5 0,0-3-2 0,-3 5 0 16,-3 4-14-16,-6 1 11 0,0 4-11 0,-6-1 10 15,0 3-10-15,-3 1-9 0,-6-1 9 0,-3 5-13 16,-3 1-75 0,-5-1-16-16,-7 6-2 0,-9-1-782 0,-5 1-157 0</inkml:trace>
        </inkml:traceGroup>
      </inkml:traceGroup>
    </inkml:traceGroup>
    <inkml:traceGroup>
      <inkml:annotationXML>
        <emma:emma xmlns:emma="http://www.w3.org/2003/04/emma" version="1.0">
          <emma:interpretation id="{31AFA263-BDD4-431E-AFCA-E5B0C6C8A74E}" emma:medium="tactile" emma:mode="ink">
            <msink:context xmlns:msink="http://schemas.microsoft.com/ink/2010/main" type="paragraph" rotatedBoundingBox="7263,14345 24190,13186 24333,15278 7406,164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96D7E5-8FFF-4805-8392-9E0FD661AF24}" emma:medium="tactile" emma:mode="ink">
              <msink:context xmlns:msink="http://schemas.microsoft.com/ink/2010/main" type="line" rotatedBoundingBox="7263,14345 24190,13186 24333,15278 7406,16436"/>
            </emma:interpretation>
          </emma:emma>
        </inkml:annotationXML>
        <inkml:traceGroup>
          <inkml:annotationXML>
            <emma:emma xmlns:emma="http://www.w3.org/2003/04/emma" version="1.0">
              <emma:interpretation id="{9F6997AC-FE47-438E-8D11-1B19862DED0C}" emma:medium="tactile" emma:mode="ink">
                <msink:context xmlns:msink="http://schemas.microsoft.com/ink/2010/main" type="inkWord" rotatedBoundingBox="7273,14500 11379,14219 11511,16155 7406,16436"/>
              </emma:interpretation>
              <emma:one-of disjunction-type="recognition" id="oneOf22">
                <emma:interpretation id="interp70" emma:lang="" emma:confidence="1">
                  <emma:literal>keep</emma:literal>
                </emma:interpretation>
                <emma:interpretation id="interp71" emma:lang="" emma:confidence="0">
                  <emma:literal>peep</emma:literal>
                </emma:interpretation>
                <emma:interpretation id="interp72" emma:lang="" emma:confidence="0">
                  <emma:literal>peers</emma:literal>
                </emma:interpretation>
                <emma:interpretation id="interp73" emma:lang="" emma:confidence="0">
                  <emma:literal>keeps</emma:literal>
                </emma:interpretation>
                <emma:interpretation id="interp74" emma:lang="" emma:confidence="0">
                  <emma:literal>keens</emma:literal>
                </emma:interpretation>
              </emma:one-of>
            </emma:emma>
          </inkml:annotationXML>
          <inkml:trace contextRef="#ctx0" brushRef="#br0" timeOffset="442130.3331">3124 15356 1789 0,'-6'11'79'0,"6"-3"17"0,-9 0-77 0,6 0-19 0,0 0 0 0,3 0 0 16,0-8 36-16,3 8 4 0,3-3 1 0,0 0 0 15,-6-5-41-15,0 0 0 0,9 3-8 0,3-3 8 0,-3 0-12 0,3-5 12 16,3-3-12-16,-3 0 12 0,3-6 0 0,5-4 16 15,1-9 0-15,0 1-1 0,3-6-5 0,0 1-1 16,0-4 0-16,-1 1 0 0,4-3-9 0,0 0-16 16,-3-3 4-16,3 0 1 0,-1 1-9 0,-2-1-1 15,0 3-1-15,-6 0 0 0,0 2 22 0,-3 4 16 16,-3 2-2-16,-1-1-1 0,-5 7 30 0,0 1 5 16,0-1 2-16,-3 2 0 0,-3 2-5 0,3-2-1 15,-3 2 0-15,-3 1 0 0,0-1-11 0,-3 3-2 16,0-2-1-16,0 5 0 0,0-1-21 0,1 4-9 15,-4 2 8-15,0 0-8 0,0 0 0 0,-3 3 0 16,0-1-12-16,-6 6 12 0,6 3-16 0,-3 2 4 0,3 3 0 16,-3 3 1-16,1 2 11 0,2 6 0 0,0 2 0 0,0 3 0 15,0 2 12-15,3 1-3 0,3 2 0 0,0 2 0 16,0 6 5-16,3 3 1 0,-3 5 0 0,3 3 0 16,3-1-15-16,0 6 9 0,3-2-9 0,0 1 8 15,3 4-8-15,0 2 0 0,3 3 0 0,-3 3 8 16,0-4-8-16,0 4 0 0,0-1 0 0,-3 4 0 15,0-1 0-15,-3-3 0 0,3-2 0 0,-3-3 0 16,-3-5 0-16,3 0 0 0,-3-3 0 0,0-5 0 16,0-2 0-16,0-4 12 0,0-2-2 0,-3 3 0 15,0-3-10-15,3-5 0 0,-6-3 0 0,3 3 0 16,0-6-14-16,0 1 2 0,0-6 0 0,-3-3 0 16,3 1 12-16,0-6 8 0,4-2 0 0,-4-9-8 15,6-2 22-15,0 0-2 0,0 0-1 0,0 0 0 0,0 0-19 16,-6-2 8-16,3-9-8 0,0-2 0 0,0-3 12 0,0-3-12 15,3-4 12-15,0-4-12 0,-3-7 23 0,0-6-3 16,0-5 0-16,0 0 0 0,0-2-5 16,0-4-2-16,3-7 0 0,0 0 0 0,0-3-13 0,6-2 0 15,3-1 8-15,0 3-8 0,3 3 0 16,2 0 0-16,7 0 0 0,3-1 0 0,3 6-16 0,3 0 4 16,-1 3 1-16,7 5 0 0,-3 6 11 0,0 4 0 15,2 3 0-15,-2 6 0 0,0 2 0 0,0 6 0 16,-7 4 9-16,1 4-9 0,0 2 0 0,-3 3 0 15,0 2 0-15,-4 3-12 0,-2 3 21 0,-3-1 5 16,3 1 1-16,-6 5 0 0,3 0-15 0,-3 0 0 16,-3 2 8-16,0 1-8 0,-1 2-15 0,-2 0-5 0,-6 6-2 15,0-1 0 1,-3 6-11-16,-3 0-3 0,-2 2 0 0,-7 4 0 16,3-1 0-16,-6 0-1 0,-3 0 0 0,0 0 0 15,0-3 6-15,-2 1 2 0,-4-1 0 0,0-2 0 0,-3-3 16 0,0-2 3 16,1 2 1-16,-1-5 0 0,3 0 33 0,0-3 8 0,1-2 0 0,2-4 1 15,6 1 15-15,-3-2 4 0,3-4 0 0,3-2 0 16,0 0-16-16,4 0-4 0,2-2 0 0,3 2 0 16,0 0 9-16,6 0 2 0,0 0 0 0,0 0 0 15,0 0-10-15,9 2-1 0,3 1-1 0,5 5 0 16,7 0-6-16,0 2-1 0,3 6 0 0,3 0 0 16,2 3-12-16,4 2-4 0,-3 0 0 0,0 6 0 15,-1-1-8-15,1-2-12 0,0 2 2 0,0-2 1 16,2 3-19-16,-5-4-3 15,0 1-1-15,-3-3 0 0,-1-2-122 16,4-1-25-16,-3-4-5 0</inkml:trace>
          <inkml:trace contextRef="#ctx0" brushRef="#br0" timeOffset="443705.2955">4485 15282 1094 0,'0'0'97'0,"0"0"-77"0,0 0-20 0,-3 8 0 0,0-2 220 0,3-1 40 16,0 0 8-16,0 3 1 0,0-8-195 0,3 5-39 16,-3-5-8-16,6 6-2 0,5 2-25 0,-2 0-14 15,0-3 2-15,3 0 0 0,0 0 3 0,3 1 1 16,0-1 0-16,6-5 0 0,0 3 8 0,-1-3 0 16,7-3 0-16,0-2 0 0,0-6 12 0,3 1-1 15,2-6-1-15,1 0 0 0,0-5-2 0,-1-3 0 16,-2 3 0-16,3-3 0 0,-3 0-8 0,0 3 0 15,-7 0 0-15,1 0-11 0,0 2 11 0,-6 0 0 0,-3 4 0 16,-3-1 0-16,0 3 0 0,-4-1 12 0,1 4 0 0,-3-1-1 16,-3 6 10-16,-3-3 3 0,-3 0 0 0,-3 3 0 15,0-3 5-15,-5 2 2 0,-1 4 0 0,-6-1 0 16,0 3-18-16,-6 0-3 0,-6 0-1 0,1 5 0 16,2 3-9-16,0 0-12 0,-3 6 2 0,0-1 1 15,4 3 9-15,-1 2-10 0,0 1 10 0,3 4-10 16,0 1 25-16,4 3 5 0,-1 2 0 0,3 5 1 15,0 6 0-15,6 0 0 0,3-1 0 0,6 4 0 16,3-4-4-16,3-2-1 0,3 6 0 0,9-4 0 16,0-2 0-16,6 0 0 0,3-5 0 0,2 3 0 15,7-4-16-15,-3-4-11 0,3-1 2 0,-1-7 0 16,4-3-41-16,3-6-8 16,-3 1-2-16,-4-8 0 0,1-6-167 0,0-8-33 0</inkml:trace>
          <inkml:trace contextRef="#ctx0" brushRef="#br0" timeOffset="444158.3158">5455 15460 1897 0,'-12'5'84'0,"9"-5"17"0,0 3-81 0,3-3-20 0,0 0 0 15,0 0 0-15,0 0 33 0,6-3 3 16,6-2 0-16,0-1 0 0,0-2-13 0,3 6-3 0,-1-9 0 16,4 9 0-16,0-6 50 0,0 2 10 0,0-2 1 15,3 0 1-15,0 0-29 0,-1 1-5 0,1-4-2 16,0-2 0-16,0-1-46 0,0 1 0 0,0-3 0 0,-1 1 0 16,1 1-12-16,-3-2 4 0,3-2 8 0,-9 5-13 15,3-3 13-15,-3 0 0 0,0 3 0 0,-3-3 0 16,-1 0 0-16,-2 3 0 0,-3-1 0 0,-3 1 0 15,3 3 0-15,-3-4 0 0,-9 4 0 0,3-3 0 16,1 2 24-16,-4-2 2 0,0 2 0 0,-3 1 0 16,0-1-26-16,-3 3 0 0,0 0-9 0,0 3 9 15,-3 0 0-15,3 2 16 0,1 0-2 0,-1 6 0 16,3 0-14-16,-3 2 0 0,0 5 0 0,3 6 0 16,-3 0-15-16,0 3 4 0,3 5 1 0,1 2 0 15,2 3 10-15,0 3 0 0,-3 5 0 0,6 0 0 16,0 0 0-16,3 3 17 0,0-3-2 0,3-3-1 15,3 1 3-15,3-4 1 0,3-2 0 0,3 0 0 16,0 1-38-16,5-7-8 0,4-1-2 16,6-1 0-16,0-8-70 0,6 5-13 0,-1-7-3 15,7-8-585-15,0-6-117 0</inkml:trace>
          <inkml:trace contextRef="#ctx0" brushRef="#br0" timeOffset="445642.3376">6526 14904 1900 0,'0'0'169'0,"0"0"-135"0,0 0-34 0,0 0 0 16,0 0 170-16,0 0 27 0,-2 8 6 0,2-8 1 15,0 5-136-15,2 3-26 0,1 0-6 0,0 0 0 16,0 0-36-16,0 5 0 0,0 0 0 0,3 9 0 15,3-1-28-15,3 8 0 16,-3 3 0-16,3 5 0 0,0 5 12 0,0 0 2 0,0 6 1 0,0-3 0 16,-3-3 13-16,-1 6 13 0,-2-6-2 0,0-5-1 15,-3 0 10-15,3-5 3 0,-3 5 0 0,0-8 0 0,0 0-11 16,0-5-1-16,0-3-1 0,-3 0 0 16,0-5-10-16,-3-2 10 0,3-1-10 0,0-3 10 0,0-2-10 0,0-2 0 15,0-6 0-15,-3 8-11 0,3-8 11 0,-6 2-10 16,6-2 10-16,-6 0-10 0,0 0 18 0,6 0 4 15,-6-2 1-15,-3-1 0 0,1-2-13 0,2-1 9 16,0-7-9-16,0 5 8 0,-3-5 1 0,0 0 0 16,3-6 0-16,0 3 0 0,0-8-9 0,3 1 10 15,-3-1-10-15,3-5 10 0,0-3-10 0,3 0 0 16,0-2 0-16,3-6-11 0,3-2 0 0,0-3 0 16,3 0 0-16,3 0 0 0,3-3-4 0,3 1-1 0,5-1 0 15,4 3 0 1,0-3-17-16,9 6-4 0,-4 2-1 0,4 6 0 0,0 5 11 15,-3 5 3-15,2 6 0 0,-5 4 0 0,-3 9 12 0,0 2 4 0,2 6 0 16,-5 2 0-16,-3 6 33 0,0 2 7 0,6 3 2 0,-6 3 0 16,-10 2-3-16,1 3-1 0,-6-3 0 15,3 0 0-15,-3 3-15 0,-6 2-3 0,-12-2-1 0,-3 2 0 16,1 3-11-16,-1-2 0 0,-6-3 0 0,-6 2 0 16,0 1 0-16,0-1-14 0,-2-2 2 0,-1-3 0 31,0-5-18-31,0 0-3 0,1-3-1 0,-1 0 0 0,6-5 6 0,-3 0 2 15,6-3 0-15,4 1 0 0,-1-4-126 16,3-4-24-16</inkml:trace>
        </inkml:traceGroup>
        <inkml:traceGroup>
          <inkml:annotationXML>
            <emma:emma xmlns:emma="http://www.w3.org/2003/04/emma" version="1.0">
              <emma:interpretation id="{69B3B5DA-5A91-4616-AFA5-89C613E4246F}" emma:medium="tactile" emma:mode="ink">
                <msink:context xmlns:msink="http://schemas.microsoft.com/ink/2010/main" type="inkWord" rotatedBoundingBox="12820,13964 17075,13673 17208,15604 12952,15896"/>
              </emma:interpretation>
              <emma:one-of disjunction-type="recognition" id="oneOf23">
                <emma:interpretation id="interp75" emma:lang="" emma:confidence="1">
                  <emma:literal>track</emma:literal>
                </emma:interpretation>
                <emma:interpretation id="interp76" emma:lang="" emma:confidence="0">
                  <emma:literal>trach</emma:literal>
                </emma:interpretation>
                <emma:interpretation id="interp77" emma:lang="" emma:confidence="0">
                  <emma:literal>tracts</emma:literal>
                </emma:interpretation>
                <emma:interpretation id="interp78" emma:lang="" emma:confidence="0">
                  <emma:literal>trash</emma:literal>
                </emma:interpretation>
                <emma:interpretation id="interp79" emma:lang="" emma:confidence="0">
                  <emma:literal>tract</emma:literal>
                </emma:interpretation>
              </emma:one-of>
            </emma:emma>
          </inkml:annotationXML>
          <inkml:trace contextRef="#ctx0" brushRef="#br0" timeOffset="446110.9788">8676 15068 1555 0,'-6'13'138'0,"6"-13"-110"0,0 0-28 0,-6 6 0 16,6-6 177-16,0 0 31 0,0 0 5 0,0 0 2 15,0 0-155-15,0 0-32 0,3-6-5 0,3-2-2 16,5 3-21-16,7-6 0 0,3 1-10 0,6-3 10 16,3-1 20-16,5 1 12 0,4-3 1 0,6 0 1 0,5-2-14 15,4-1-2-15,0 1-1 0,-1-1 0 0,-2 1 4 0,-4-1 1 16,1 6 0-16,-3-3 0 16,-7 3-22-16,4 2 0 0,-6 1-10 0,-1-1 10 15,-2 1-28-15,-6 2 2 0,-3-3 0 16,0 6 0-16,-7-3-34 0,4 0-6 0,-6 3-2 0,-3-3-640 15,0 2-129-15</inkml:trace>
          <inkml:trace contextRef="#ctx0" brushRef="#br0" timeOffset="446423.4085">9244 13920 2505 0,'0'0'111'0,"0"5"23"0,0 3-107 0,0 5-27 0,0 0 0 0,3 3 0 16,0 3 34-16,3 5 2 0,0 2 0 0,0 6 0 16,0 5-36-16,0 5 0 0,0 8 0 0,0 9 0 15,3 7 10-15,-3 8 2 0,-3 3 0 0,3 10 0 16,-1 3 20-16,1 5 4 0,-3 0 0 0,3 3 1 15,0 0 2-15,-3-3 0 0,3-2 0 0,3-8 0 16,-3-3-24-16,3-8-5 0,0-8-1 0,3-3 0 16,-3-4-113-1,0-12-22-15,0-7-5 0,0-6-1 0,-3-7-102 0,0-11-21 16,2 5-4-16,-8-21-1 0</inkml:trace>
          <inkml:trace contextRef="#ctx0" brushRef="#br0" timeOffset="446782.6977">10024 14938 2718 0,'3'14'60'0,"-3"4"12"0,3 1 2 0,-3-1 2 0,3 1-60 0,0-1-16 0,0 3 0 0,-3 3 0 31,3 0-33-31,-3 5-10 0,0 3-1 0,0 2-1 0,3 3 30 0,-3 0 7 0,0-2 8 0,-3 2-13 15,3-5 25-15,-3-3 4 0,0 0 2 0,0-8 0 16,0 0 6-16,0-2 0 0,0-4 1 0,3-4 0 16,-3 2-13-16,3-5-2 0,3 0-1 0,-3-3 0 15,0-5 5-15,0 0 1 0,0 0 0 0,0 0 0 16,0 0 2-16,0 0 1 0,0 0 0 0,0 0 0 16,-3-7 15-16,3-1 3 0,3 0 1 0,0-3 0 15,0-5-12-15,6-2-2 0,0-6-1 0,6-3 0 16,0-4-22-16,-1-4 0 0,4-10 0 0,0 6-12 15,0-4 1-15,0 1 0 0,0 5 0 0,-3 0 0 16,2 0-36 0,-2 5-7-16,3-2-2 0,0 2 0 0,-3 0-113 15,3 0-23-15,0-2-5 0,2 0-1 0</inkml:trace>
          <inkml:trace contextRef="#ctx0" brushRef="#br0" timeOffset="447266.9561">11000 15087 2340 0,'0'0'52'0,"-3"5"10"0,0 0 2 0,0 0 1 0,3-5-52 0,-6 3-13 0,0 0 0 0,0-3 0 16,-2 0 55-16,-1 0 8 0,0 0 1 0,0 0 1 15,-3-3-13-15,3 0-4 0,0 1 0 0,3-1 0 16,0 0-25-16,0 1-6 0,-3-1-1 0,3 1 0 16,0-4-16-16,0 6 0 0,-3-2 0 0,6-1 0 15,-6 0-8-15,4 3 8 0,5 0-13 0,-6 0 5 16,0 0-6-16,0 6-1 0,0-4 0 0,0 6 0 31,0 0-20-31,-3 5-4 0,3 1-1 0,-3 1 0 0,0 4 23 0,0 2 4 0,3 0 1 0,0 0 0 16,3 1 12-16,-3-4 0 0,3 1 0 0,0-3 0 15,3-3 0-15,0-5 0 0,0 0 0 0,0-8 0 32,0 0-33-32,0 0-4 0,6 0-1 0,0-3 0 0,3-8 9 15,0 4 1-15,0-7 1 0,3 1 0 0,0-5 27 0,3 2 0 0,0-3 0 0,0 3 0 16,-1 0 16-16,1 3 0 0,0 0-1 0,-3 2 0 16,3 1 39-16,-3 4 8 0,-3 1 2 0,0 5 0 0,0 0-8 15,0 3 0-15,0 5-1 0,-4 0 0 0,4 5-35 16,-3 5-8-16,3 1 0 0,-3 2-1 0,0 6-24 0,0-4-5 15,0 1-1-15,0-3 0 16,0-5-177-16,0 0-35 16,3 8-7-16,-9-24-2 0</inkml:trace>
          <inkml:trace contextRef="#ctx0" brushRef="#br0" timeOffset="447548.1362">11863 14827 1670 0,'0'0'74'0,"0"11"15"0,-5-3-71 0,2 0-18 0,-3-3 0 0,0-2 0 16,-3-1 210-16,-3-2 38 0,3 6 8 0,-3-1 2 16,0 0-206-16,-6 3-42 0,0 0-10 0,-3 5 0 15,4 3 38-15,-1 3 6 0,0 2 0 0,0 3 1 16,0 2-26-16,0 1-6 0,6 2-1 0,-2 5 0 15,2 0-12-15,3 4 0 0,3 1 0 0,0-2 0 16,3 0 0-16,0 0 0 0,3-8 0 0,3-2 0 16,0-3 0-16,3-6-16 0,3-5 3 0,3-5 1 15,2-2-114-15,4-12-22 0,0 1-5 16,9-8-573-16,0-8-114 0</inkml:trace>
          <inkml:trace contextRef="#ctx0" brushRef="#br0" timeOffset="448297.3143">12164 14097 2577 0,'0'0'114'0,"0"5"24"0,0 3-110 0,0-2-28 0,0-6 0 0,0 7 0 0,0 1 51 0,-3 0 5 15,6 0 0-15,-3 6 1 0,0-1-45 0,0 3-12 16,0 5 0-16,3 8 0 0,0 5 0 0,3 9 0 0,0 4 0 0,0 9 8 16,0 2-8-16,0 6 0 0,0 4 0 0,-3 4 0 15,0 2 0-15,0-3 18 0,3 1-3 0,-3-9-1 16,3-2 20-16,-3-5 4 0,0-3 1 0,0-8 0 16,-1-8-23-16,-2-3-4 0,0-5 0 0,3-8-1 15,-3 0-25-15,0-5-5 0,-3 0-1 0,3-5 0 16,3-3 8-16,-3 0 0 0,-3-3 1 0,1 0 0 15,2-5 11-15,0 0 0 0,0 0 10 0,0 0-10 16,0 0 12-16,0 0-3 0,0 0-1 0,0 0 0 16,0 0-8-16,0 0 0 0,0 0 9 0,0 0-9 15,0 0 0-15,0 0 8 0,0 0-8 0,0 0 0 16,0 0 0-16,0 0 0 0,0 0 0 0,0 0 0 16,0 0 0-16,0 0 0 0,0 0 0 0,0 0 0 15,0 0 0-15,0 0 0 0,2-8 0 0,-2 8 11 16,0 0-11-16,0 0 0 0,0 0 9 0,0 0-9 15,0 0 0-15,0 0 8 0,0 0-8 0,0 0 0 0,0 0 0 16,0 0 0-16,0 0 0 0,0 0 0 16,0 0 0-16,0 0-13 0,0 0 5 0,0 0 8 0,0 0 0 0,0 0 0 15,0 0 0-15,0 0 8 0,0 0-8 0,0 0-12 16,0 0 2-16,0 0 1 0,0 0 9 0,0 0 0 16,0 0 0-16,0 0 0 0,-2-8 0 0,2 8 0 15,0 0 0-15,0 0-8 0,0 0 8 0,0 0 0 16,0 0 0-16,0 0 0 0,0-5 0 0,0 5 0 15,0 0 0-15,0 0 0 16,-3-5-25-16,3 5-3 0,-6-8-1 0,6 8 0 0,-3-6 15 16,3 6 3-16,0-7 1 0,0 7 0 0,-3-6-1 0,3-2 0 15,0 0 0-15,0 0 0 0,0 8 11 0,0-2-13 0,0 2 5 16,0 0 8-16,0-5 0 0,0 5 0 0,0 0 0 0,0 0 0 16,0 0 0-16,0 0 0 0,0 0 0 0,0 0 0 15,0 0 0-15,0 0 0 0,0 0 0 0,0 0 0 16,-6-6 0-16,6 6 0 0,0 0-14 0,0 0 5 31,-3-2-15-31,3 2-4 0,0 0 0 0,0 0 0 16,-3-6-8-16,3 1-1 0,-3 0-1 0,3-1 0 15,0 1-14-15,0 0-4 0,-3-6 0 0,0 3-645 0,0-2-130 0</inkml:trace>
          <inkml:trace contextRef="#ctx0" brushRef="#br0" timeOffset="449734.5057">12140 14793 230 0,'6'3'20'0,"-6"-3"-20"0,0 0 0 0,0 0 0 15,0 0 311-15,6-3 57 0,0 3 12 0,-6 0 3 16,6 0-234-16,0-3-46 0,0 3-10 0,0 0-1 15,-6 0-32-15,6-2-5 0,3-1-2 0,0 0 0 16,0 1-31-16,0-4-6 0,0 1-2 0,-3 0 0 16,2-1 4-16,-2 1 1 0,3 0 0 0,3 0 0 15,3-3 3-15,-3 2 1 0,3-2 0 0,0 3 0 16,-3-3-6-16,3 0-1 0,-1 3 0 0,4-3 0 16,-3 3-16-16,0-1 0 0,0 1 8 0,-3 0-8 15,0 2 0-15,0 1 0 0,0-1 0 0,-3 3 0 16,-1 0 9-16,1 0-1 0,-3 3-8 0,3-1 12 15,-3-2 12-15,0 3 3 0,3 0 0 0,-3-1 0 16,0 3-13-16,0-2-2 0,-6-3-1 0,3 3 0 16,-3-3-11-16,6 5-9 0,0-2 9 0,-6-3-13 0,3 5 13 15,0-2-12-15,3 2 12 0,-3-2-12 0,3 2 12 16,0 0 0-16,-6-5 0 0,3 3 0 0,3 2 0 0,-3 0 0 16,-3-5 0-16,5 6 0 0,-2-1 16 0,-3-5-1 15,0 0 0-15,3 5 0 0,-3-5-7 0,0 0 0 16,6 6-8-16,-6-6 12 0,3 5-4 0,-3-5-8 15,3 5 11-15,-3-5-11 0,3 5 0 0,-3-5 0 16,0 0 0-16,3 8 0 0,-3-8 0 0,0 0 0 16,3 6-10-16,-3-6 10 0,3 8-9 0,0-3 9 15,-3-5 0-15,0 8 0 0,0-8 0 0,3 5 0 16,-3-5 0-16,0 0 0 0,0 0 0 0,0 8-10 16,0-8 10-16,0 0-8 0,0 0 8 0,0 0 0 15,0 0 10-15,0 0-10 0,0 0 0 0,-3 5 0 0,-3 1-11 16,0-1 11-16,0 0-9 0,0 0 9 0,-3 6 0 15,1-3 0-15,-1 0-13 0,0 3 4 0,-3-4 1 0,3 4 0 16,-3 0 8-16,3-3 0 0,-3 2 0 0,3-2 0 16,0-3 8-16,0 1 3 0,0 2 1 0,0-3 0 15,4-2 0-15,-4-1 1 0,3 3 0 0,0-2 0 16,-3 0-13-16,3-1 0 0,0-2 8 0,0 0-8 16,0 0 0-16,0 0 0 0,0 0 0 0,0 0-10 15,6 0 0-15,-3 0 0 0,3 0 0 0,0 0 0 16,-6-2-2-16,3-1 0 0,3 3 0 0,-6 0 0 15,3-3 12-15,0 1 0 0,3 2-9 0,-3-3 9 16,0-2 0-16,3 2 0 0,-3 1 0 0,3-4 0 16,0 1-14-16,0 0 5 0,0-1 1 0,0 1 0 15,0 5-8-15,0 0-2 0,0 0 0 0,0 0 0 0,6-8 18 16,-6 8-12-16,6-2 12 0,-6 2-10 0,0 0 19 16,6 0 4-16,3-3 1 0,-9 3 0 0,0 0-4 0,6 3-1 15,0-1 0-15,3-2 0 0,-9 0-9 0,6 0 0 16,-6 0 0-16,0 0 0 0,6 0 0 0,-6 0 0 15,0 0 0-15,6 3-11 0,0 0 11 0,-6-3 0 16,0 0 0-16,0 0-8 0,6 2 8 0,0 3 0 16,0 1 0-16,3-1 8 0,-3 0 4 0,-1 3 2 15,4 0 0-15,6 5 0 0,-3 3 4 0,9 3 1 16,0 2 0-16,6 3 0 0,-1 0 9 0,4 2 3 0,0 1 0 16,0-1 0-16,-1 0-31 0,4-4-10 0,-6-1 0 15,0 0 0-15,-3-5-10 0,-4-3-1 0,1-8-1 0,-6 3 0 31,0-5-67-31,-3-3-14 0,-3-3-2 0,-6-5-943 0</inkml:trace>
        </inkml:traceGroup>
        <inkml:traceGroup>
          <inkml:annotationXML>
            <emma:emma xmlns:emma="http://www.w3.org/2003/04/emma" version="1.0">
              <emma:interpretation id="{D435CC92-8656-4E6D-B680-B9D72E1AB7D7}" emma:medium="tactile" emma:mode="ink">
                <msink:context xmlns:msink="http://schemas.microsoft.com/ink/2010/main" type="inkWord" rotatedBoundingBox="18774,13737 20247,13636 20365,15373 18893,15473"/>
              </emma:interpretation>
              <emma:one-of disjunction-type="recognition" id="oneOf24">
                <emma:interpretation id="interp80" emma:lang="" emma:confidence="1">
                  <emma:literal>of</emma:literal>
                </emma:interpretation>
                <emma:interpretation id="interp81" emma:lang="" emma:confidence="0">
                  <emma:literal>off</emma:literal>
                </emma:interpretation>
                <emma:interpretation id="interp82" emma:lang="" emma:confidence="0">
                  <emma:literal>oof</emma:literal>
                </emma:interpretation>
                <emma:interpretation id="interp83" emma:lang="" emma:confidence="0">
                  <emma:literal>oft</emma:literal>
                </emma:interpretation>
                <emma:interpretation id="interp84" emma:lang="" emma:confidence="0">
                  <emma:literal>ot</emma:literal>
                </emma:interpretation>
              </emma:one-of>
            </emma:emma>
          </inkml:annotationXML>
          <inkml:trace contextRef="#ctx0" brushRef="#br0" timeOffset="450926.7656">14831 14690 1555 0,'6'13'138'0,"-6"-13"-110"0,0 0-28 0,0 0 0 16,0 0 143-16,0 0 23 0,0 0 5 0,0 0 1 16,-9 0-135-16,6 0-26 0,3 0-11 0,-6 0 8 15,-3-3-8-15,3 3 10 0,0-2-10 0,0 2 10 0,0-3 5 0,0 3 1 16,1 0 0-16,-4 0 0 0,0 0-16 0,-3 3 0 16,0 2 0-16,0 0 0 0,-3 3 0 0,3 3 0 15,0 2-9-15,0 3 9 0,0 2 0 0,4 1 0 16,-1 5 0-16,0-1 0 0,3-1-9 15,3 1 9-15,3 1-8 0,0 0 8 0,3 0-12 16,0-3 2-16,3-2 1 0,3-1 0 0,2-2 1 0,1-3 0 16,0-2 0-16,3-3 0 0,3-3-1 0,0-5 0 15,3-3 0 1,0-2 0-16,2-3 9 0,1-5 9 0,3 0-1 0,0-3-8 16,-3-5 34-16,2 2 0 0,-2-2 0 15,-3-3 0-15,0 3-7 0,-3-3-2 0,0 0 0 0,-4 1 0 16,-2 1 15-16,-3 1 2 0,-3 0 1 0,0 5 0 15,0 0 1-15,-6 3 0 0,-3 0 0 0,-3 5 0 16,3-3-10-16,-6 3-2 0,-3 3 0 0,0 0 0 16,4 0 4-16,-7-1 1 0,0 4 0 0,-3-1 0 15,-6 3-59 1,0-3-12-16,3 1-2 0,-5-1-1 0,-1 0-119 0,3 1-23 16</inkml:trace>
          <inkml:trace contextRef="#ctx0" brushRef="#br0" timeOffset="451426.6376">15697 14512 2552 0,'0'0'56'0,"0"0"12"0,0 0 3 0,6-2 0 0,0-4-57 0,0-1-14 0,0-4 0 0,-3-2 0 0,0-3 0 0,3 0 11 0,-3-3-11 0,0-2 10 31,-3 3 25-31,3-3 5 0,0-1 0 0,-3 1 1 16,0-5-7-16,0 2-2 0,0-2 0 0,-3-4 0 16,3 1 0-16,-3-2 0 0,0-4 0 0,3 1 0 15,-3-6-32-15,3 0 0 0,-3 1 0 0,0 2 0 16,3 0 0-16,-3 0 0 0,0 5 0 0,0 0 0 31,0 3-21-31,3 3-8 0,-6 4-2 0,6 6 0 0,-3 1 19 0,0 4 3 0,0 3 1 0,0 3 0 16,3 5 8-16,0 0 11 0,0 0-3 0,0 0 0 15,0 0 19-15,0 8 3 0,-3-3 1 0,3 6 0 16,-3-1-31-16,3 6 8 0,0 0-8 0,0 2 0 0,3 4 0 0,0-1 0 0,-3 5 0 0,6 3 0 16,-3 8 0-16,0 3 14 0,3 2-4 0,0 3-1 15,3 6-9-15,0 2 0 0,3 5 0 0,3 8 0 0,0 3 9 16,2 7-9-16,7 1 10 0,-3 5-10 0,0 0 14 15,0 3-3-15,-3 0-1 0,0-1 0 0,2-4-10 16,-5-6 12-16,-6-3-12 0,0-7 12 0,-3-9-12 0,-6-7 0 31,-6-8-10-31,0-9 10 0,-9-4-104 0,-3-11-14 0,-2-6-3 0,-7-12-1107 16</inkml:trace>
          <inkml:trace contextRef="#ctx0" brushRef="#br0" timeOffset="451629.9388">15679 14690 2970 0,'15'23'132'0,"-12"-12"26"0,3 2-126 0,0-2-32 0,0-1 0 0,0-2 0 16,0 0 52-16,0-2 4 0,3-1 0 0,0-2 1 31,0-1-72-31,3 1-14 0,3-3-3 0,2-3-1 0,4 1 12 0,6-6 2 0,0 0 1 0,3-3 0 47,5-5-81-47,-2 0-16 0,3-7-3 0,0-1-697 0,-1 0-139 0</inkml:trace>
        </inkml:traceGroup>
        <inkml:traceGroup>
          <inkml:annotationXML>
            <emma:emma xmlns:emma="http://www.w3.org/2003/04/emma" version="1.0">
              <emma:interpretation id="{0B4B556D-ECFC-43DE-A665-11A43A1BA7EA}" emma:medium="tactile" emma:mode="ink">
                <msink:context xmlns:msink="http://schemas.microsoft.com/ink/2010/main" type="inkWord" rotatedBoundingBox="21816,13385 24193,13222 24322,15119 21946,15281"/>
              </emma:interpretation>
              <emma:one-of disjunction-type="recognition" id="oneOf25">
                <emma:interpretation id="interp85" emma:lang="" emma:confidence="1">
                  <emma:literal>the</emma:literal>
                </emma:interpretation>
                <emma:interpretation id="interp86" emma:lang="" emma:confidence="0">
                  <emma:literal>tho</emma:literal>
                </emma:interpretation>
                <emma:interpretation id="interp87" emma:lang="" emma:confidence="0">
                  <emma:literal>thx</emma:literal>
                </emma:interpretation>
                <emma:interpretation id="interp88" emma:lang="" emma:confidence="0">
                  <emma:literal>thee</emma:literal>
                </emma:interpretation>
                <emma:interpretation id="interp89" emma:lang="" emma:confidence="0">
                  <emma:literal>thy</emma:literal>
                </emma:interpretation>
              </emma:one-of>
            </emma:emma>
          </inkml:annotationXML>
          <inkml:trace contextRef="#ctx0" brushRef="#br0" timeOffset="452082.7388">17787 14293 1674 0,'0'0'74'0,"0"0"15"0,0 0-71 0,-6 5-18 0,-6-2 0 0,3-1 0 0,0-2 37 0,-3 0 4 0,-3 0 1 0,3 0 0 31,3 0-42-31,1 3 0 0,-1-3 0 0,0 0 0 16,3 3 48-16,0-3 8 0,0 0 2 0,0 0 0 0,0-3-26 0,6 3-4 0,0 0-2 0,0 0 0 15,0 0 9-15,3-5 1 0,6-1 1 0,3 1 0 31,3-3-23-31,-1 0-5 0,7-2-1 0,3-1 0 0,9-2-8 0,0 0 0 0,-4-1 0 0,4 1 8 16,3 0-8-16,3 0 0 0,-1 0 0 0,1 2 8 16,0 0 8-16,2 3 0 0,-5-2 1 0,3 5 0 15,-4-3-1-15,-2 2 0 0,-3 1 0 0,-3-3 0 16,3 3-36 0,-4-3-8-16,-5 3-2 0,3-1 0 0,-6-2-51 0,3 3-11 15,-1 2-1-15,-2-2-535 0,-3 2-106 0</inkml:trace>
          <inkml:trace contextRef="#ctx0" brushRef="#br0" timeOffset="452473.2669">18272 13438 1324 0,'9'19'118'0,"-6"-9"-94"0,3 1-24 0,-3-1 0 15,-3 4 227-15,0-1 41 0,0 0 8 0,0 0 1 31,-3 6-180-31,0-1-36 0,0 4-7 0,-3 4-2 0,-3 3-40 0,0 6-12 0,-6 2 0 0,-3 8 8 16,0 5-8-16,1 11 0 0,-4 5 0 0,0 8 0 31,0 0 0-31,0 8 9 0,-3 5-1 0,4 1-8 16,2-1 46-16,-3 0 2 0,3-2 1 0,0-3 0 16,6 0-30-16,0-8-7 0,1-8 0 0,-4-8-1 0,3-2-11 0,3-6-16 0,-3-7 4 0,3-6 1 15,-3 0-117-15,3-11-23 16,3-2-5-16,0-8-555 0,-3-8-111 0</inkml:trace>
          <inkml:trace contextRef="#ctx0" brushRef="#br0" timeOffset="453399.6621">19138 13279 1267 0,'0'0'112'0,"6"6"-89"0,3-1-23 0,-3-2 0 0,-6-3 273 0,3 5 51 0,-3-5 9 0,3 8 3 31,3-3-280-31,-3 3-56 0,-3 5-12 0,0 1-1 0,0 4 13 16,0 3-12-16,0 6 12 0,0 2-12 0,-3 5 12 0,0 6 0 15,0 2 0-15,0 6 10 0,-3 5-2 0,0 10 0 16,-3 6 0-16,3 3 0 0,-3-1 20 0,3 0 4 16,0-2 1-16,3 0 0 0,0-6 16 0,-3-2 3 15,3 0 1-15,-2-5 0 0,-1-3-37 0,-3 0-8 16,3-3-8-16,-3-5 11 0,0 5-11 0,-3-5-14 15,0-3 3-15,0-2 1 0,0 0 10 0,0-8 0 16,0-3 0-16,0-6 0 0,4-7 0 0,2-2 0 16,-6-4 0-16,6-2 0 0,-3-3 0 0,6-2 0 15,3-3 10-15,0 0-10 0,-9-8 0 0,3-2 0 16,3-1 0-16,0-5 0 0,3-2 0 0,0-1 11 16,3-2-3-16,0 0-8 0,0-3 12 0,3-3-4 15,3 4 0-15,3-4-8 0,6 1 9 0,-4-3-9 0,1-1 0 16,3 4 9-16,-3-3-9 0,6 0 10 0,0 5-10 0,-3 0 10 15,-1 6-10-15,1 4-14 0,-3 1 3 0,0 5 1 16,0 3 10-16,3 2-10 0,-6 1 10 0,3 2-10 16,0 2-3-16,-4 1-1 0,4 2 0 0,-3 1 0 31,0-1-12-31,0 0-2 0,0 3-1 0,3 0 0 16,-3 0-7-16,0 3 0 0,0-1-1 0,-1 1 0 0,4 5 10 0,0-3 3 0,0 5 0 0,3 1 0 15,-3 2 24-15,3-2 0 0,3-1 9 0,-1 1-9 16,1-4 31-16,0 1-1 0,0-2 0 0,3-4 0 15,-6-2-7-15,2-3-2 0,1 1 0 0,-3-6 0 16,3-3-21-16,0-2-10 0,0-1 1 0,2-4 0 16,-2-1-15-16,3 1-4 0,0-4 0 0,0-1 0 0,-3 1 16 0,2-2 4 15,-2 1 0-15,-3-1 0 0,-3 0 20 16,0 3 5-16,3-6 1 0,-3 3 0 0,-7 0-1 16,1-2 0-16,0 2 0 0,-3 0 0 0,3 0 10 0,-3 0 1 15,-3 0 1-15,-3 1 0 0,0-4-15 0,0 3-3 16,0 0-1-16,-3 0 0 0,0 3-10 0,0 0 0 15,0 2 0-15,-3 1 0 0,-3 2 0 0,3 0 0 16,-3 0 0-16,-2 0 0 0,-4 0 0 0,0 0 0 16,3 3 0-16,-6-3 0 0,3 3 0 0,0 2 0 15,0 0 0-15,0 3 0 0,1 3-8 0,-1 2-1 16,0 3 0-16,0 5 0 0,0 3 9 0,0 3 9 16,0 2-1-16,0 3-8 0,4 2 17 0,-1 1-3 0,3 2-1 15,3 0 0-15,0-3-5 0,0 4-8 0,3-1 11 16,6 0-11-16,0 0 0 0,3 5 0 0,3-2 0 15,3 5 0 1,5-3-23-16,7 6-8 0,6 0-1 0,3-1-1 16,5-1-50-16,7-4-9 0,-3-2-3 0,-1-9 0 15,4-1-114-15,0-6-23 0</inkml:trace>
        </inkml:traceGroup>
      </inkml:traceGroup>
    </inkml:traceGroup>
    <inkml:traceGroup>
      <inkml:annotationXML>
        <emma:emma xmlns:emma="http://www.w3.org/2003/04/emma" version="1.0">
          <emma:interpretation id="{C9B00FC0-241D-455C-AFDC-E5FEA344B5A3}" emma:medium="tactile" emma:mode="ink">
            <msink:context xmlns:msink="http://schemas.microsoft.com/ink/2010/main" type="paragraph" rotatedBoundingBox="8212,16556 31507,15784 31597,18498 8302,192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583FFA8-2D7B-41A9-A7ED-762F34876C8A}" emma:medium="tactile" emma:mode="ink">
              <msink:context xmlns:msink="http://schemas.microsoft.com/ink/2010/main" type="line" rotatedBoundingBox="8212,16556 30889,15804 30942,17396 8264,18149"/>
            </emma:interpretation>
          </emma:emma>
        </inkml:annotationXML>
        <inkml:traceGroup>
          <inkml:annotationXML>
            <emma:emma xmlns:emma="http://www.w3.org/2003/04/emma" version="1.0">
              <emma:interpretation id="{7D96EE14-0FB8-437C-9213-089727126712}" emma:medium="tactile" emma:mode="ink">
                <msink:context xmlns:msink="http://schemas.microsoft.com/ink/2010/main" type="inkWord" rotatedBoundingBox="8213,16593 11493,16484 11542,17976 8262,18084"/>
              </emma:interpretation>
              <emma:one-of disjunction-type="recognition" id="oneOf26">
                <emma:interpretation id="interp90" emma:lang="" emma:confidence="1">
                  <emma:literal/>
                </emma:interpretation>
              </emma:one-of>
            </emma:emma>
          </inkml:annotationXML>
          <inkml:trace contextRef="#ctx0" brushRef="#br0" timeOffset="457523.6907">4208 16618 1382 0,'0'0'61'0,"0"0"13"0,0 0-59 0,-6 3-15 0,0-3 0 0,6 0 0 15,-6-5 136-15,3-3 25 0,0 8 5 0,3 0 1 16,-3-8-149-16,0 3-30 0,3 5-5 0,0 0-2 16,0-8-5-16,0 8 0 0,0 0-1 0,0 0 0 15,0 0 12-15,0 0 2 0,0 0 1 0,0 0 0 16,0 0 29-16,0 0 5 0,0 0 2 0,0 0 0 15,0 0 8-15,0 2 2 0,0 4 0 0,-3 2 0 16,3 2-7-16,-3 3-1 0,0 6 0 0,0 5 0 16,3 5 3-16,-3 5 0 0,3 3 0 0,0 3 0 0,0 8-8 15,0 7-2-15,-3 1 0 0,3 2 0 0,0 0 23 16,-3 3 5-16,0 0 1 0,0-6 0 0,0 4-5 0,0-1-1 16,0 0 0-16,0-5 0 0,-3 0-12 0,0-8-2 15,0 0-1-15,3-5 0 0,-3-3-29 0,1-8 0 16,-1 2 0-16,0-4-10 15,3-1-16-15,-3 1-3 0,-3-3-1 0,3-6 0 16,0-2-54-16,-3 3-10 0,3-6-2 0,0 0-1 16,0-5-121-16,3-3-24 0,-6 3-5 0,9-8-1 0</inkml:trace>
          <inkml:trace contextRef="#ctx0" brushRef="#br0" timeOffset="458046.3692">4648 17365 1922 0,'9'8'85'0,"-6"2"18"16,0-2-83-16,0-3-20 0,3 3 0 0,-3 3 0 0,3-3 108 16,-3-3 16-16,6-2 4 0,-3 2 1 0,3 0-85 0,3-2-16 15,-3-3-4-15,3 5-1 0,-4-5-23 0,4 0 0 0,0 0 0 16,0-5 0-16,0 2 0 0,0-2 11 0,3 0-11 0,0-1 12 16,0-4-12-16,3-1 0 0,-4-2 0 0,4 0 0 15,0 0 0-15,-3-6 0 0,0 1 0 0,0-4 0 16,-3 7-20-16,0-4 0 0,-3 0 0 0,-4 1 0 15,-5-1 6-15,3 4 2 0,3 1 0 0,-6 1 0 16,0 0 36-16,-3 2 7 0,-3 3 1 0,3 0 1 16,-2-2-6-16,-1 7-2 0,-6-2 0 0,3 0 0 15,-3 5 11-15,0 0 3 0,-3-3 0 0,0 6 0 16,3-3-31-16,-3 5-8 0,0 0 0 0,-2-2 0 16,2 10 0-16,-3-2 8 0,6 5-8 0,-3 2 0 15,0 1 9-15,3 2-9 0,-3-3 12 0,6 9-12 16,-2-1 0-16,5 9 0 0,0-4 0 0,3 9 0 15,0 2 0-15,6-2 0 0,0 2 0 0,6-5 0 16,0 3 0-16,2 0 0 0,1-3 0 0,6-3 0 0,3-2-13 0,0-6 3 16,6 1 1-16,-4-9 0 15,-2 4-86-15,6-9-17 0,6-8-3 0,0-5-615 16,-1-5-123-16</inkml:trace>
          <inkml:trace contextRef="#ctx0" brushRef="#br0" timeOffset="458530.6384">5836 17314 1670 0,'-9'11'148'0,"6"-6"-118"0,-3-2-30 0,-3-3 0 16,3 0 103-16,0 0 14 0,-3-3 3 0,0-7 1 31,0 7-179-31,1-8-36 0,-1 6-7 0,0-3-2 16,0 6 55-16,0-4 10 0,0 1 2 0,0 5 1 0,0 0 146 0,0 0 29 0,-3 5 5 0,3-5 2 15,-3 3-42-15,3 0-8 0,-3-1-1 0,1 3-1 16,2-2-47-16,-3 2-10 0,0 1-2 0,0 2 0 16,0 0-8-16,0-3-3 0,3 8 0 0,-3-2 0 15,0 5-17-15,0-3-8 0,4 5 0 0,2 1 8 16,-3 2-8-16,0 5 0 0,3 1 0 0,-3 2 8 16,9 0-30-1,-3 3-6-15,0 0-2 0,3-1 0 0,6-4 12 0,-3 2 2 0,0-5 1 0,3-3 0 16,0-3 15-16,0 1-9 0,0-3 9 0,3-6-8 15,-4-2-7-15,1-2-1 0,3-6 0 0,0-6 0 16,3-2-36-16,-3 0-7 16,6-2-1-16,-6-9-1 0,3 3 40 0,0-2 8 0,-3-8 1 0,0 7 1 0,0-7 11 15,-1-1 12-15,-2 1-2 0,0-6-1 0,0 5 11 16,-3 1 3-16,3 2 0 0,-3 0 0 0,-3 1 17 0,3 1 3 16,0 6 1-16,-3 6 0 0,0-1-15 0,0 3-2 15,3 3-1-15,-3 5 0 0,0 0 9 0,6 5 1 16,0 3 1-16,3 6 0 0,-3 4-19 0,3 1-4 15,0 2-1-15,0-3 0 0,0 3-13 0,0 6 0 16,3-9-9-16,-4 4 9 16,4-4-43-16,-3-5-2 0,3 1-1 0,0-1-1132 0</inkml:trace>
          <inkml:trace contextRef="#ctx0" brushRef="#br0" timeOffset="458889.9246">6497 17177 2336 0,'0'0'104'0,"-3"0"20"0,-3 2-99 0,3 1-25 0,-3-3 0 0,0 0 0 15,0 0 64-15,-3 5 7 0,3-5 1 0,-3 3 1 16,-3 0-41-16,0-1-9 0,-3 4-2 0,-2 2 0 15,-1 2-7-15,-6 3-2 0,0 3 0 0,0 3 0 16,0 5-25-16,4-3-6 0,-4 0-1 0,6 5 0 0,0-7 32 0,3 5 7 16,3-3 1-16,3 0 0 0,3-2-20 0,3 2 0 15,3-3 0-15,-3 1 0 16,6-6-22-16,3 5-8 0,0-2-2 0,6 3 0 0,0-1 32 0,0 1 0 16,0-3-8-16,3 2 8 0,-3 1 20 0,3-1 8 15,-3-2 0-15,-4 3 1 0,1-1 9 0,-3-5 2 16,0 3 0-16,0 0 0 0,-3-3-28 0,0 1-4 15,-3-6-8-15,0 0 11 16,0 2-37-16,0-2-7 0,3-3-2 0,-3-5 0 16,0 0-148-16,-9 0-29 0</inkml:trace>
          <inkml:trace contextRef="#ctx0" brushRef="#br0" timeOffset="459202.3578">6622 17291 2487 0,'9'13'55'0,"-6"-11"11"0,-3-2 2 0,6 6 2 16,3-1-56-16,5-5-14 0,4-5 0 0,6-1 0 15,0-7 0-15,3 0 0 0,2 5 0 0,1-5 0 16,0-6-28-16,3 11-1 0,-6-2-1 0,2-3 0 0,4 5 56 0,0 0 11 16,-3 2 3-16,-4-2 0 0,1 3-16 0,3 0-4 15,0-3 0-15,-10 3 0 0,-2-1-20 0,3-2 0 16,3-2 0-16,-3-1 0 16,-9 1-129-16,-3-4-31 0,3-1-5 0</inkml:trace>
          <inkml:trace contextRef="#ctx0" brushRef="#br0" timeOffset="459452.2877">7000 16502 2602 0,'-3'13'116'0,"0"-5"23"0,-3 5-111 0,3-5-28 0,0-2 0 0,3 2 0 16,0-3 40-16,0 6 4 0,3-6 0 0,0 3 0 15,3 0-44-15,0 10-11 0,0 3-1 0,3 6 0 16,3 5 12-16,-1 5 0 0,1 10 0 0,-3 6 0 16,0 11 0-16,-3 2 0 0,3 13 0 0,-9 6 0 15,-3-3 17-15,3 5 6 0,3 6 1 0,-3-3 0 16,-3-6 12-16,0-4 4 0,3 2 0 0,-3-8 0 31,3-3-58-31,-3-12-11 0,3-1-3 0</inkml:trace>
        </inkml:traceGroup>
        <inkml:traceGroup>
          <inkml:annotationXML>
            <emma:emma xmlns:emma="http://www.w3.org/2003/04/emma" version="1.0">
              <emma:interpretation id="{80CA7814-E66D-4E6F-BE36-9C24E46E9113}" emma:medium="tactile" emma:mode="ink">
                <msink:context xmlns:msink="http://schemas.microsoft.com/ink/2010/main" type="inkWord" rotatedBoundingBox="13033,16482 15398,16404 15438,17611 13074,17689"/>
              </emma:interpretation>
              <emma:one-of disjunction-type="recognition" id="oneOf27">
                <emma:interpretation id="interp91" emma:lang="" emma:confidence="1">
                  <emma:literal/>
                </emma:interpretation>
              </emma:one-of>
            </emma:emma>
          </inkml:annotationXML>
          <inkml:trace contextRef="#ctx0" brushRef="#br0" timeOffset="460092.7602">8845 17365 2253 0,'3'8'49'0,"0"-3"11"0,3 0 1 0,0 0 3 0,0-5-51 0,6-2-13 0,3-6 0 0,3 0 0 16,5-5-39-16,-2-6-10 0,3 1-3 0,-3 4 0 15,0-4 33-15,-3 2 7 0,3-3 0 0,-7 6 1 16,1-5 11-16,0 2 9 0,-3-3-1 0,-3 1-8 0,0-1 39 0,-6 3 1 16,3 3 0-16,-3-3 0 0,-3-5 10 0,0 8 2 15,-6-8 1-15,3 5 0 0,-6 0-16 0,0 3-3 16,0-6-1-16,-3 6 0 0,3 0-33 0,-6 5 0 16,1-3-15-16,-4 6 5 0,3 2-5 0,0-2-1 15,0 10 0-15,0-2 0 0,-3 0 16 0,3 5 16 16,0 0-3-16,4 2-1 0,-4-2 12 0,0 5 1 15,3 6 1-15,0 2 0 0,3 0-10 0,0 3-1 16,0 2-1-16,0 9 0 0,6-3 14 0,-3-1 4 16,6 6 0-16,0-2 0 0,6 2-12 0,-3-3-1 15,0 1-1-15,3-4 0 0,0 1 0 0,3 2 0 16,0-2 0-16,0-5 0 0,3-1-27 0,0-2-6 16,6-6-1-16,-1-2 0 15,4-2-100-15,6-4-21 0,0-7-4 0,3-3-957 0</inkml:trace>
          <inkml:trace contextRef="#ctx0" brushRef="#br0" timeOffset="460639.5068">9738 17076 288 0,'6'27'12'0,"-3"-19"4"0,-3 10-16 0,0-5 0 0,-6 1 0 0,3-1 0 15,0-5 564-15,-3-3 109 0,0 3 23 0,-3-5 4 16,0-1-559-16,1-2-111 0,-4 0-22 0,0 0-8 15,0 0 0-15,-3 0 0 0,-3 0 0 0,3 6 0 16,0 2 0-16,0-3 0 0,-2 3 0 0,2 0 0 16,3 2 0-16,-3 3 0 0,3 1 0 0,-6-1-10 15,3 8 10-15,0-2 0 0,3-1 0 0,4 9 0 16,-1-4-13-16,3 1-1 0,3 0 0 0,0-3 0 0,3 6-1 16,0-4 0-16,6-4 0 0,0-3 0 0,3 2-1 0,2-4-1 15,1-1 0-15,3-3 0 16,0-2-15-16,0-2-2 0,-3-4-1 0,3-2 0 15,0-2 20-15,3-4 4 0,-1-2 1 0,1-7 0 0,-3-7 10 0,3 1 0 16,0-3 0-16,0-5 8 0,0-2 0 0,-4-1 0 16,1-3 0-16,0-2 0 0,-3 6-8 0,0-9 8 15,0 6-8-15,0-6 8 0,0-5 13 0,-3 0 3 16,-3 0 1-16,0 0 0 0,0 5 5 0,-1-5 1 16,4 6 0-16,-6-6 0 0,3 5-12 0,-3-8-3 15,6 3 0-15,-6 0 0 0,-3 6-16 0,0 2 10 0,6 2-10 16,-3 3 8-16,-3 6-8 0,0 10 0 0,3 0 0 0,0 6 0 15,-3-1 34-15,0 6 5 0,0 0 1 16,0 5 0-16,0 0-18 0,0 0-3 0,0 0-1 16,0 0 0-16,0 0-18 0,0 0 8 0,0 0-8 0,0 5 0 15,-3 8 0-15,0-2-9 0,3-3-1 0,-3 10 0 16,3 1-2-16,0 7 0 0,6 8 0 0,-3 6 0 31,3 8-15-31,0 2-3 0,0 6-1 0,0 4 0 0,3 4 31 0,-3-3 0 0,0 10 0 0,0-5 0 16,3 1 20-16,-3-4 9 0,3-5 3 0,-7 0 0 31,1-10-54-31,3-3-10 0,0-5-3 0,0-9 0 0,0-4-139 16,0-6-28-16,-6-2-6 0,6-6 0 0</inkml:trace>
          <inkml:trace contextRef="#ctx0" brushRef="#br0" timeOffset="461686.1386">10512 17092 1094 0,'6'19'48'0,"-3"-9"11"0,0-2-47 0,0 0-12 16,-3 3 0-16,-3-9 0 0,3 4 304 0,0-1 60 15,0-5 11-15,0 0 2 0,0 0-282 0,0 0-57 16,0 0-11-16,-6 0-3 0,6 0 2 0,-6 0 0 16,6 0 0-16,0 0 0 0,-9-5 8 0,9 5 2 15,-9-6 0-15,3 4 0 0,-3-1-19 0,3-5-3 0,-3 5-1 0,9 3 0 16,0 0-13-16,-5-5 0 0,2 0 0 0,3 5 0 15,0 0 8-15,0 0-8 0,0 0 0 0,0 0 9 16,0 0-9-16,0 0 0 0,0 0 0 0,0 0 0 16,0 0-10-16,0 0 10 0,0 0 0 0,0 0-9 15,0 0 0-15,0 0 0 0,0 0 0 0,0 0 0 16,0 0-2-16,0 0 0 0,-3-8 0 0,3 8 0 16,0 0 11-16,0 0 0 0,0 0 0 0,0 0 0 15,-3-5 0-15,3 5 8 0,0 0-8 0,0-6 11 16,-3-2-11-16,3 8 0 0,0 0 0 0,0 0 0 15,0-5 0-15,0 5 0 0,0 0 0 0,0 0 0 16,0 0 12-16,0 0-2 0,0 0-1 0,0 0 0 16,-6 5 6-16,0-5 1 0,6 0 0 0,-9 6 0 15,0-1-16-15,-3-2 8 0,0 7-8 0,0-2 0 16,-3 0 0-16,-3 0 0 0,4 3 0 0,-1 2 0 16,0 0-16-16,-3 0 0 0,3 1 0 0,0-1 0 0,3 5 16 15,0-5 0-15,0 1 0 0,3-1 0 0,1 0-10 16,-1 0 2-16,3 1 0 0,0-4 0 0,0-2 8 15,3 0 0-15,0-3 0 0,3-5 0 0,0 0-12 0,0 0 0 16,0 0 0-16,0 0 0 16,0 0-16-16,12 0-3 0,0-5-1 15,2-3 0-15,1 0 32 0,3-2 0 0,3-4-8 0,0 1 8 0,0 0 0 0,3-6 0 16,-4 6 0-16,1 5 0 0,0 0 0 0,-3-2 0 16,0 10 0-16,-3 0 0 0,0 0 18 0,-1 5 6 15,-5-2 2-15,3 2 0 0,0 0-6 0,0 8 0 16,-6 1-1-16,0-1 0 0,-3 0-19 0,-3 0-16 15,0 9 4-15,-3-7 0 16,-6 1-27-16,0 3-5 0,-3 2 0 0,0-2-1 16,-6-1-6-16,1 1-1 0,-4-4 0 0,3 1 0 15,-3 0 12-15,0-3 1 0,0 1 1 0,1-1 0 0,-1-3 26 0,3-2 12 16,-3 0-12-16,6 3 12 0,-3-3 0 0,6-3 20 0,0 3-3 0,4-8 0 16,-4 5 6-16,6-5 1 0,0 0 0 0,6 0 0 15,-6-5-6-15,6 5-1 0,-3-3 0 0,3 3 0 16,0 0-17-16,3-5-17 0,3 0 3 0,0 0 1 15,3-3 13-15,3 8 0 0,-1-8 12 0,7 2-12 16,0 1 0-16,3 2 0 0,0-2 0 0,3-3 0 16,-4-2 0-16,7 4 0 0,-3-2-12 0,6-5 3 15,0 5-19 1,-1-5-4-16,1 0-1 0,0 0 0 0,0-1-2 0,-1 1 0 16,1 0 0-16,0 0 0 0,0 2 11 0,-1-2 1 0,1 0 1 0,0 5 0 15,3-6 22-15,-1 4 8 0,1-3 0 0,0-1 0 0,0 6 36 16,-6-5 8-16,2 3 0 0,-2-4 1 0,-3 1 3 15,0 0 1-15,-3 0 0 0,-7 0 0 0,4-3-26 0,-6 0-6 16,-3-5-1-16,0 7 0 0,-3-4-8 0,-3 5-1 16,0-1-1-16,-3 1 0 0,0 0 14 0,-3 5 4 15,-6-3 0-15,3-2 0 0,-3 5-16 0,-3 0-4 16,3 3 0-16,-3-3 0 0,1 3-3 0,-4-1-1 16,3 6 0-16,0 0 0 0,0 0-8 0,0 6 0 15,-3-1 0-15,3-2 0 0,0 10 0 0,0-2 0 16,0-1 0-16,4 9 0 0,2 4 0 0,0 4 0 15,3 2 0-15,3 0-11 0,0 6 11 0,6-4 0 16,3 9-9-16,-1-6 9 0,4 3 0 0,0 0 0 16,6-2 0-16,-3-1 0 0,3 3 0 0,3-5-20 0,0-6 3 15,5-4 1 1,1-4-186-16,3-10-37 0,6 3-7 0</inkml:trace>
        </inkml:traceGroup>
        <inkml:traceGroup>
          <inkml:annotationXML>
            <emma:emma xmlns:emma="http://www.w3.org/2003/04/emma" version="1.0">
              <emma:interpretation id="{4FC9EFAF-B199-46BA-8DDD-1F30A40B1184}" emma:medium="tactile" emma:mode="ink">
                <msink:context xmlns:msink="http://schemas.microsoft.com/ink/2010/main" type="inkWord" rotatedBoundingBox="16876,16386 21015,16249 21064,17724 16925,17861"/>
              </emma:interpretation>
              <emma:one-of disjunction-type="recognition" id="oneOf28">
                <emma:interpretation id="interp92" emma:lang="" emma:confidence="1">
                  <emma:literal/>
                </emma:interpretation>
              </emma:one-of>
            </emma:emma>
          </inkml:annotationXML>
          <inkml:trace contextRef="#ctx0" brushRef="#br0" timeOffset="462467.6998">12655 16738 1497 0,'0'0'133'0,"0"0"-106"0,3 7-27 0,-3-7 0 16,0 0 248-16,0 6 45 0,0 2 9 0,3-3 2 15,0 6-207-15,-3-1-41 0,0 3-8 0,3 6-1 16,-3-1-23-16,0 9-4 0,0-1 0 0,3 14-1 15,0 5-19-15,0 5 0 0,0-2-13 0,3 5 5 16,0-3 8-16,3-2 0 0,0-3-9 0,-3-6 9 16,3 1 0-16,-3-8 15 0,3-6-3 0,-3 1 0 15,-4-9-12-15,4-4-12 0,0-7 3 0,-6-7 0 16,0 0-11-16,9-2-3 0,3-9 0 0,-3 3 0 31,6-5-8-31,-3-5-1 0,0-1-1 0,0-2 0 0,3 0 33 0,-3-3 0 0,-4-3 0 0,4 6 0 16,-3-3 0-16,3 3 0 0,-3 0 0 0,-3 3 0 0,3-1 22 15,-3 6 8-15,-3-6 2 0,3 11 0 0,0-2-10 16,-3 2-2-16,-3 8 0 0,0 0 0 0,0 0-6 0,0 0-2 16,6 5 0-16,0 3 0 0,-3 5-25 0,3 1-6 15,0-4-1-15,0 3 0 16,0 3-19-16,0-3-4 0,2 1-1 16,-2-4 0-16,3 3 31 0,0-5 13 0,3 3-12 0,-3-6 12 0,6-2 0 0,-3 2 0 15,3-2 0-15,0-3 12 0,0-3 22 0,-1 3 5 16,1-5 1-16,0 5 0 0,0-5-11 0,3 2-1 15,-6-2-1-15,0-1 0 0,3 4 0 0,-1-4 0 16,-2-1 0-16,0 1 0 0,-3 1-14 0,3-3-2 16,-3-3-1-16,3 1 0 0,-6-1-10 0,3-2 0 15,0-5 0-15,-3 4 8 0,0-2-8 0,-3-2 0 0,3-1 0 16,-3 4 0 0,0-4-36-16,-3 0-4 0,0-4 0 0,0-1 0 15,-3-5-150-15,0 0-30 0</inkml:trace>
          <inkml:trace contextRef="#ctx0" brushRef="#br0" timeOffset="462956.558">13703 17058 864 0,'9'8'76'0,"0"-3"-60"16,0 0-16-16,3 1 0 0,0-4 335 0,2-2 64 16,1-5 13-16,0-3 2 0,0 3-302 0,0-3-61 15,0-6-12-15,0 1-3 16,0 0-51-16,-3-6-10 0,2 6-3 0,-2-5 0 0,-3 5 28 0,0-1-10 15,-3-2 10-15,0 1 0 0,0-1 0 0,-3 2 0 16,0 1 0-16,-3 3 0 0,0-4 18 0,0 6 10 16,0 1 3-16,-3-4 0 0,0 8-3 0,0-2 0 15,-3 0 0-15,6 5 0 0,-6-3 7 0,0 0 1 0,0 1 0 0,0 2 0 16,0 0-36-16,0 0 0 0,-3 2 0 0,4 4 0 31,-4-6 12-31,3 10-12 0,0 1 12 0,0 2-12 16,0 0 13-16,0 3-4 0,0 3-1 0,3 2 0 0,3 5 4 0,-6 1 1 0,6 7 0 0,-3 3 0 15,3-2 9-15,0 4 2 0,3-7 0 0,-3 5 0 16,6-5-10-16,-3-3-2 0,3-3 0 0,-3 1 0 16,6-3-34-16,-3-6-7 0,3-2-2 0,0 3 0 15,2-6-1-15,1-3 0 0,0-7 0 0,3 2 0 16,6-10-113-16,-3 2-23 0,3-7-5 0,0-3-861 16</inkml:trace>
          <inkml:trace contextRef="#ctx0" brushRef="#br0" timeOffset="463159.636">14313 16915 1324 0,'6'18'118'0,"-3"-4"-94"0,0-1-24 0,-3 0 0 15,0 0 336-15,0-7 64 0,0 1 12 0,0-7 2 16,0 0-345-16,0 0-69 0,0 0-13 0,3 8-3 31,0 3-18-31,3 2-3 0,-3-5-1 0,3 3 0 16,-3-3 1-16,0 0 0 0,-3-8 0 0,0 0-1091 0</inkml:trace>
          <inkml:trace contextRef="#ctx0" brushRef="#br0" timeOffset="463315.8484">14417 16473 2574 0,'12'24'114'0,"-9"-11"23"0,3 0-109 0,-3 0-28 16,0-7 0-16,-3-6 0 0,3 8 53 0,-3-8 6 15,0 0 1-15,0 0 0 16,0 0-269-16,0 0-54 0,0 0-10 0,0 0-3 0</inkml:trace>
          <inkml:trace contextRef="#ctx0" brushRef="#br0" timeOffset="471129.7304">15025 16812 921 0,'11'10'82'0,"-11"-10"-66"0,0 0-16 0,0 0 0 0,0 0 169 0,0 0 31 16,0 0 5-16,0 0 2 0,0 0-143 0,0 0-28 15,0 0-5-15,-8 0-2 0,2 0-13 0,6 0-2 16,0 0-1-16,0 0 0 0,0 0 35 0,0 0 6 15,0 0 2-15,0 0 0 0,0 0-34 0,-6 3-6 16,-3-3-2-16,9 0 0 0,0 0-2 0,0 0 0 16,-9-3 0-16,0 6 0 0,3 0-12 0,0-1 9 15,0-2-9-15,0 0 8 0,0 5 4 0,0 1 1 16,0-4 0-16,6-2 0 0,-9 6 13 0,3-4 2 16,3 4 1-16,-3-6 0 0,6 0-19 0,-6 5-10 15,0 0 10-15,1-2-10 0,5-3 0 0,0 0 0 0,-6 2 0 0,0 1 0 16,0 2 0-16,6-5 0 0,0 0 0 0,0 0 0 15,-6 6 8-15,0-4-8 0,6-2 0 0,-3 0 9 16,3 0-9-16,-9 6 0 0,3-1 0 0,6-5 0 16,-3 3-12-16,-3 2 12 0,3 3-10 0,0-3 10 15,3-5 0-15,-6 5 0 0,3-2 8 0,0 5-8 16,0-3 0-16,0 3 0 0,0-2 0 0,-3-1-9 16,6 3-1-16,-3-3 0 0,0 3 0 0,3-3 0 15,0 3 10-15,3-3 11 0,-3-5-3 0,3 8 0 16,-3-8-8-16,0 0 0 0,6 6 9 0,0-1-9 15,-6-5 0-15,9 0 0 0,3 0 0 0,-3 0 0 16,3-5 0-16,3 5-8 0,-3-6 8 0,2-2-8 16,1 6 8-16,0-3 9 0,0-1-1 0,3-2-8 15,-3 3 13-15,0-3-4 0,-3 3-1 0,-3 0 0 16,-1-1-8-16,1-2 10 0,0 6-10 0,0-1 10 0,-3-5 3 0,-3 8 1 0,3-5 0 0,-6 5 0 16,6-3 7-16,-6 3 2 0,6-5 0 0,-6 5 0 15,3-3-5-15,-3 3-1 0,0 0 0 0,0 0 0 16,6-5-17-16,-6 5 10 0,0 0-10 0,6-5 8 15,-3 5-8-15,-3 0 12 0,0 0-12 0,0 0 12 16,0 0-12-16,0 0 0 0,9 0 0 0,-9 0 0 16,6 5-8-16,0 0-1 0,-3 6 0 0,0 2 0 0,0 3 9 0,0 5-10 15,-6 3 10-15,3 2-10 0,-3 3 10 0,0 3 0 16,0-5 10-16,-6-1-10 0,3 1 11 0,-3 2-11 16,-3 0 12-16,0-5-12 0,0 2 8 0,0 0-8 15,-6 1 0-15,7-1 0 0,-7 1 0 0,3-3 0 31,0-1 0-31,-3-4 0 0,3 0 0 0,-3 2 0 16,0-5 0-16,1-3 0 0,-1 0 0 0,0-5 0 16,3 0 0-16,0 2 0 0,3-2 0 0,0-2 0 15,3-4-12-15,0 4 3 0,1-6 9 0,5 0 12 0,3 0-2 0,0 0-1 0,0 0 2 0,0 0 0 16,0 0 0-16,0 0 0 0,0-8-11 0,6-3 0 16,-1 3 0-16,4-5 0 0,0 2 0 0,6-5 0 0,0 3 0 15,6-5-11-15,0-3-9 0,3-3-3 0,-1 3 0 16,4-3 0-1,6-3-97-15,-3 1-20 0,-1-6-4 0,1 3-825 0</inkml:trace>
          <inkml:trace contextRef="#ctx0" brushRef="#br0" timeOffset="472035.7571">15623 16288 1094 0,'0'0'48'0,"0"0"11"0,0 0-47 0,0 0-12 0,0 0 0 0,6 13 0 0,-6-13 280 0,3 8 53 15,-3-8 11-15,3 5 3 0,0 8-246 0,3-5-49 16,-3-2-9-16,0 7-3 0,0-8-22 0,0 6-5 31,0-3-1-31,3 5 0 0,-3 0 7 0,-1 3 1 0,1 3 0 0,0 2 0 0,-3 3-20 0,3 7 0 16,0 1 0-16,-3 8 0 0,3 7-12 0,-6-2-2 16,0 6-1-16,0-4 0 0,-3-2 5 0,1 5 1 15,-4-2 0-15,0 5 0 0,0-3 17 0,-3-2 3 16,3 2 1-16,0-7 0 0,-3-6 0 0,3-3 0 0,0-8 0 0,0 4 0 15,3-9-12-15,-3-3 0 0,0-5-10 0,6 1 10 16,-2-6-17-16,2-3 2 0,3-5 1 0,0 0 0 31,0 0 14-31,0 0-9 0,0 0 9 0,0 0-8 16,-3-5 8-16,3 5-10 0,0-6 10 0,3-2-10 0,0-5 18 0,2 5 4 0,4-2 1 0,0-4 0 16,3 1-1-16,3 0 0 0,0-6 0 0,0 4 0 15,3-4-12-15,-3-2 9 0,3-8-9 0,-1 2 8 16,1 1-8-16,0 5 0 0,0-3 0 0,-3 3 0 15,0 7-11-15,0 1 11 0,-1 5-8 0,-5-2 8 16,0 7 0-16,0 3 0 0,-3 3 0 0,0 5 0 16,3-3 0-16,-6 8 16 0,3 0-3 0,-3 6 0 15,3-1-5-15,-3 4-8 0,0-4 11 0,0 1-11 16,0-3 0-16,0-1-12 0,0 1 0 0,0-2 0 0,0-1-6 16,0 0-1-16,0-2 0 0,0-4 0 0,3 7 11 15,0-6 8-15,0-3-12 0,0 0 12 0,-6 1 0 0,5-4 0 16,4 3 0-16,3-5 0 0,-6 0 0 0,0-5-8 15,3 5 8-15,0-2 0 0,3-4 0 0,-3-2 0 32,3-2 0-32,0-4 0 0,3 1 0 0,-3 3 0 15,-1-11-8-15,1-1 8 0,0-4 0 0,-3-3 16 0,3 0-4 0,0-3 0 0,-3-2 1 0,0-4 0 16,3 4 0-16,-3-3 0 0,0 3-3 0,0-3-1 16,-1 2 0-16,-2-10 0 0,0 6 14 0,3-9 2 15,-6 6 1-15,6-1 0 0,-3 1-26 0,0 8 0 16,0-6 0-16,3 3 0 0,-3 8 0 0,0 0-19 15,3 2 3-15,-3 6 1 0,0 8 7 0,0 0 8 0,-6 7-13 16,3-2 5-16,0 3 25 0,-3 5 6 0,0 0 1 0,0 0 0 16,0 0 4-16,3 13 0 0,-3 0 1 0,3 1 0 15,-3-1-29-15,0 5 0 0,0 1 0 0,-3 2 0 16,3 6 0-16,-3 7 8 0,3 3-8 0,-3 8 0 16,0 8 0-16,0 0-10 0,-3 5 2 0,3 8 0 15,-3 3 8-15,3 5 0 0,0 3 0 0,-3 2 0 16,3-7 0-16,0 7 11 0,3-8-3 0,0 1 0 15,0-1 4-15,6-10 0 0,-3-5 0 0,0-9 0 16,0-7-28-16,0-8-4 0,0-6-2 0,0-7 0 16,0-6-134-16,0-13-28 15,-3 0-4-15,6-8-527 0,-3-5-105 0</inkml:trace>
          <inkml:trace contextRef="#ctx0" brushRef="#br0" timeOffset="472332.5659">15519 16830 2487 0,'0'0'55'0,"0"0"11"0,6 5 2 0,3-5 2 0,-1-5-56 0,7 5-14 0,3 0 0 0,3 0 0 0,6-2 8 0,6 2 0 0,5 2-8 0,7 3 12 16,6 3 45-16,5 0 9 0,1 3 2 0,2-1 0 16,7 1-6-16,-1 2-1 0,7-2 0 0,2-3 0 15,-3 2-44-15,1-2-9 0,-10 0-8 0,4-8 12 32,2 6-72-32,-8-12-15 0,-4 6-2 0,-2-8-765 0,3-10-153 0</inkml:trace>
        </inkml:traceGroup>
        <inkml:traceGroup>
          <inkml:annotationXML>
            <emma:emma xmlns:emma="http://www.w3.org/2003/04/emma" version="1.0">
              <emma:interpretation id="{90C4206E-0CE0-490E-996B-AD587A221CB7}" emma:medium="tactile" emma:mode="ink">
                <msink:context xmlns:msink="http://schemas.microsoft.com/ink/2010/main" type="inkWord" rotatedBoundingBox="22043,16452 26434,16307 26466,17266 22075,17412"/>
              </emma:interpretation>
              <emma:one-of disjunction-type="recognition" id="oneOf29">
                <emma:interpretation id="interp93" emma:lang="" emma:confidence="1">
                  <emma:literal/>
                </emma:interpretation>
              </emma:one-of>
            </emma:emma>
          </inkml:annotationXML>
          <inkml:trace contextRef="#ctx0" brushRef="#br1" timeOffset="3.23095E10">18141 16947 1116 0,'0'0'49'0,"0"0"11"0,4-4-48 0,5 1-12 15,-9 3 0-15,9-8 0 0,-5 4 75 0,5 0 13 16,0 0 2-16,-1 4 1 0,6 0-23 0,-6 4-5 15,-8-4-1-15,14 4 0 0,-1 4-28 0,0-1-6 0,-4 1 0 16,-1 8-1-16,1-4-19 0,0 3-8 0,-5 1 0 0,1 3 8 16,-1 1-8-16,0-1 8 15,1-3-8-15,-5 3 8 0,0-3 2 0,0 3 0 16,0-3 0-16,0 0 0 0,-5-1-2 0,1-3-8 0,4 0 12 0,-4-5-4 16,4 5-8-16,0-12 12 0,0 0-12 0,0 0 12 15,0 0-12-15,0 0 0 0,0 0 0 0,0 0 0 16,0 0 14-16,0 0-2 0,0 0-1 0,0 0 0 15,0 0 5-15,4-12 0 0,0 1 1 0,5-5 0 16,-4 1-8-16,8-5-1 0,-4-3-8 0,4-1 12 16,0 1-12-16,0-1 11 0,0-3-11 0,0 8 10 15,5-5-10-15,0 5 8 0,-1 3-8 0,-4 1 8 16,5-1-8-16,-1 8 0 0,-4 0 0 0,1 4 8 16,-1 4-8-16,0 0 10 0,-4 8-10 0,0 0 10 15,-5 0 1-15,5 4 0 0,-1 3 0 0,-3 5 0 16,-5-1-3-16,4 1 0 0,1-1 0 0,-1 1 0 15,5-1-8-15,-9 1 8 0,0 3-8 0,4-3 8 0,1-1-22 16,-1 1-5-16,0-5-1 0,-4-3-912 16</inkml:trace>
          <inkml:trace contextRef="#ctx0" brushRef="#br1" timeOffset="3.23095E10">19229 16994 403 0,'0'0'36'0,"0"0"-36"0,0 0 0 0,0 0 0 0,-5-8 124 0,5 1 19 16,-4-1 3-16,4 4 1 0,-4-4-41 0,4 0-8 15,-5 0-2-15,5 1 0 0,0-1-40 0,0 8-8 16,-9-8-1-16,9 4-1 0,-4-4-3 0,4 8-1 16,-9-4 0-16,5 1 0 0,-5-1-7 0,0 0-2 15,5 0 0-15,4 4 0 0,-9 0-6 0,0 0-2 16,5 0 0-16,-5 4 0 0,1 4-8 0,-6-5-1 15,1 5-1-15,4 4 0 0,1 0-2 0,-6-1 0 16,1 5 0-16,0 0 0 0,-4 3-5 0,8 1 0 16,-4 3-8-16,0-4 12 0,-1 1-12 0,6-1 9 15,-1 9-9-15,0-1 8 0,5-7-8 0,-1-1 0 16,1 4 9-16,4-3-9 0,4-1 0 0,-4 1 0 0,5-1 0 0,3-3 0 16,1-4 0-16,0 3 0 0,0-3-12 15,4-4 4 1,0 0-42-16,5-4-8 0,-5-1-2 0,9-3-737 0</inkml:trace>
          <inkml:trace contextRef="#ctx0" brushRef="#br1" timeOffset="3.23095E10">19470 17072 1324 0,'0'0'118'15,"0"0"-94"-15,0 0-24 0,0 0 0 16,0 0 68-16,0 0 8 0,0 0 3 0,0 0 0 0,0 0-13 0,0 0-2 15,0 12-1-15,0 3 0 0,0 1-28 0,0 0-6 16,0-1-1-16,0-3 0 0,5 4-16 0,-5-1-4 16,4-3-8-16,-4 3 12 0,4-3-12 0,5-4 0 15,-9 0 0-15,0-8 0 16,0 0-111-16,4 11-18 0</inkml:trace>
          <inkml:trace contextRef="#ctx0" brushRef="#br1" timeOffset="3.23095E10">19632 16846 1630 0,'0'0'72'0,"0"0"16"0,0 0-71 0,0 0-17 16,-4-4 0-16,4 4 0 16,0 0-44-16,0 0-13 0</inkml:trace>
          <inkml:trace contextRef="#ctx0" brushRef="#br1" timeOffset="3.23095E10">17847 17041 730 0,'0'0'32'0,"0"0"8"0,0 0-32 0,0 0-8 0,0-8 0 0,4 0 0 16,-4 8 59-16,0 0 10 0,0 0 3 0,5-4 0 16,-5-3-18-16,4 3-3 0,-4-4-1 0,0 8 0 15,0 0-6-15,0 0-2 0,4-8 0 0,-4 8 0 16,0 0 5-16,0 0 1 0,0 0 0 0,0 0 0 15,0 0-15-15,0 0-2 0,0 0-1 0,0 0 0 16,0 0-3-16,0 0-1 0,0 0 0 0,0 0 0 16,0 0-12-16,0 0-2 0,0 0-1 0,-4 16 0 15,0-1 0-15,-1-3 0 0,1 4 0 0,-1-1 0 16,5 1-11-16,-4-4 12 0,4 3-12 0,-4-3 12 16,4 3-12-16,0 5 12 0,4-8-12 0,-4 3 12 15,0-3-12-15,4 0 0 0,-4-1 0 0,0-3 8 16,0-8-8-16,0 0 0 0,5 12 0 0,-5-12 8 15,4 12-8-15,-4-12 0 0,0 0 0 0,5 7 0 16,-5-7-28-16,4 8-7 0,-4-8-1 16,0 0-742-16</inkml:trace>
          <inkml:trace contextRef="#ctx0" brushRef="#br1" timeOffset="3.23095E10">17908 16487 1479 0,'-4'-19'65'0,"4"19"15"0,-5-8-64 0,5 4-16 0,0 4 0 0,0 0 0 16,0 0 0-16,0 0 0 0,0 0-12 0,0 0 12 31,5 8-56-31,-1 4-4 0,-4 3 0 0,5 1-1 0</inkml:trace>
          <inkml:trace contextRef="#ctx0" brushRef="#br1" timeOffset="3.23095E10">20203 16943 864 0,'0'0'38'0,"0"0"8"16,4-3-37-16,-4 3-9 0,-4-8 0 0,4 0 0 15,-5 0 155-15,5 0 29 0,-4 1 5 0,-5 3 2 0,9 4-83 0,-9-4-16 16,9 4-3-16,-8-4-1 0,-1 0-35 16,0 0-7-16,9 4-2 0,0 0 0 0,-13 0-20 0,4 0-5 15,0 4-1-15,1 0 0 0,-1 0-6 0,0 4-2 16,-4 3 0-16,4 5 0 0,0-1-10 0,1 5 8 16,-1-1-8-16,0 1 8 0,0 3-8 0,1 1 0 15,3 3 0-15,-4-4 0 0,5 9 0 0,0-9 0 16,-1 0 0-16,5-3 0 0,-4-1 0 0,4 1 0 15,0-4-9-15,4-5 9 0,1 5-12 0,3-4 2 16,1-5 0-16,-4-3 0 0,8-4 1 0,-5 0 0 16,6-4 0-16,-1-3 0 0,0-1 9 0,5-4 0 15,3-4 0-15,1-3 0 0,0-4 12 0,0-1-3 16,0-3 0-16,-4 3 0 0,-1-7 10 0,1 0 1 0,-1 0 1 16,-3-4 0-16,3 0 7 0,-4 0 2 0,0-8 0 15,1 0 0-15,-1-8-20 0,-4 4-10 0,-5-3 10 16,5 3-10-16,-1 0 0 0,-3 8 0 0,-1 4 0 0,1 4 0 15,-5 11 0-15,4 1 0 0,0 3 0 0,-4 4 0 16,0 5 9-16,0 7-1 0,0 0 0 0,0 0 0 16,0 0 1-16,-4 7 0 0,-5 9 0 0,5 4 0 15,-5 3-9-15,0 8 12 0,1 8-12 0,-1 4 12 16,0 4-12-16,0 0 0 0,0-5 0 0,1 5 0 16,-1 0 0-16,4 0 0 0,-3-4 0 0,3 0 0 15,1 3 0-15,0-3-20 0,4 0 3 0,0 0-680 16,-5 0-136-16</inkml:trace>
          <inkml:trace contextRef="#ctx0" brushRef="#br1" timeOffset="3.23095E10">20655 17119 1202 0,'0'0'53'0,"0"0"11"0,0 0-51 0,0 0-13 15,0 0 0-15,0 0 0 0,0 0 58 0,0 0 9 16,0 0 1-16,0 0 1 0,0 0-2 0,8 0-1 16,6-8 0-16,-1 0 0 0,-4 1-18 0,4-5-4 15,0 0-1-15,0-3 0 0,0 3-14 0,0-4-2 0,-4 1-1 0,0-5 0 16,4 5 5-16,-4-5 1 0,-5 1 0 0,1 3 0 16,3 0-3-16,-8 1 0 0,5 3 0 0,-5-4 0 15,0 5-10-15,0 3-3 0,0-4 0 0,0 4 0 16,0 8-8-16,0 0-8 0,-5-3 12 0,5 3-12 15,-8 7 8-15,-1 1-8 0,-4 4 0 0,0 3 0 16,-1 5 0-16,-3 3 0 0,-1 5 0 0,-4-1 0 16,5 0 0-16,-1 4 8 0,5-3-8 0,0-1 10 15,0 0-28-15,0 1-6 0,8-5 0 0,-4 0-1 32,9 5-11-32,0-5-3 0,0 1 0 0,5-5-884 0</inkml:trace>
          <inkml:trace contextRef="#ctx0" brushRef="#br1" timeOffset="3.23095E10">20957 17064 1681 0,'0'0'74'0,"5"-11"16"0,-1 3-72 0,1 4-18 15,-5 4 0-15,0 0 0 0,0 0 52 0,13 0 6 16,-4 4 2-16,4 0 0 0,0 4-24 0,-4-1-4 15,-1 5 0-15,1 0-1 0,0 7-3 0,-5-3 0 16,1 3 0-16,-1 1 0 0,-4-1-14 0,0 1-3 16,0-5-1-16,0 1 0 0,0-4 4 0,-4-1 1 15,-1 1 0-15,5-12 0 0,-4 8 6 0,4-8 2 16,0 0 0-16,0 0 0 0,0 0-7 0,0 0 0 0,0 0-1 16,0 0 0-16,0 0-7 0,4-4-8 0,5-4 11 15,4-3-11-15,0-5 8 0,1-4-8 0,3 1 0 0,1-4 0 16,-1-1 9-16,1 5-9 0,4-1 0 0,-5 1 9 15,5-1 9-15,-4 8 2 0,-1 1 0 0,-4 3 0 16,-4 0 10-16,0 0 2 0,0 8 1 0,0 0 0 16,-1 4-19-16,-8-4-4 0,5 4-1 0,-1 8 0 15,5-4-9-15,0 7 0 0,-9-3 0 0,4 4 0 16,0-1-13-16,1-3 1 0,-1 3 1 0,-4 1 0 31,9-4-157-31,0-1-32 0</inkml:trace>
          <inkml:trace contextRef="#ctx0" brushRef="#br1" timeOffset="3.23095E10">21537 16920 1440 0,'0'0'128'0,"0"0"-103"16,0 0-25-16,13-8 0 0,0 4 62 0,0 0 7 15,5-3 2-15,-1 3 0 0,1 0 37 0,-1-4 8 16,5 0 2-16,0 0 0 0,4 1-40 0,-4-1-8 16,9 0-2-16,-5-4 0 0,5 8-36 0,0 1-7 15,-5-5-1-15,5 8-1 0,-5-8-23 0,5 4 0 16,0 4 0-16,-1-4 0 0,1 0-16 0,0 4-7 16,-5 0-1-16,0-4-1 15,-4 0-120-15,5 1-24 0,-5 3-5 0</inkml:trace>
          <inkml:trace contextRef="#ctx0" brushRef="#br1" timeOffset="3.23095E10">22050 16323 1332 0,'0'0'59'0,"4"-11"12"0,-4 11-57 0,0 0-14 0,0 0 0 0,0 0 0 16,0 0 61-16,0 0 10 0,0 0 1 0,0 0 1 15,5 19-15-15,-1 1-3 0,0 3-1 0,1 4 0 16,-5 9 10-16,-5 3 1 0,5 0 1 0,-4 7 0 16,0 5 10-16,-5 0 3 0,4-1 0 0,-8 1 0 0,0 4-27 15,0-5-4-15,0-3-2 0,4 0 0 0,0 0-28 16,0-4-6-16,1 0 0 0,-1-4-1 16,0-4-40-16,5 0-8 15,-1-4-2-15,5-4-1041 0</inkml:trace>
        </inkml:traceGroup>
        <inkml:traceGroup>
          <inkml:annotationXML>
            <emma:emma xmlns:emma="http://www.w3.org/2003/04/emma" version="1.0">
              <emma:interpretation id="{E59683CD-0AA6-4D68-A27C-068A24EC8159}" emma:medium="tactile" emma:mode="ink">
                <msink:context xmlns:msink="http://schemas.microsoft.com/ink/2010/main" type="inkWord" rotatedBoundingBox="27443,16115 28479,16081 28513,17103 27477,17138"/>
              </emma:interpretation>
              <emma:one-of disjunction-type="recognition" id="oneOf30">
                <emma:interpretation id="interp94" emma:lang="" emma:confidence="1">
                  <emma:literal/>
                </emma:interpretation>
              </emma:one-of>
            </emma:emma>
          </inkml:annotationXML>
          <inkml:trace contextRef="#ctx0" brushRef="#br1" timeOffset="3.23095E10">23708 16218 864 0,'5'-15'76'0,"-5"7"-60"15,8-4-16-15,-3 4 0 0,4-3 47 0,-5-1 6 16,5 0 2-16,-5 0 0 0,5 5 39 0,-5-1 8 15,1-4 2-15,-1 8 0 0,-4 4-24 0,0 0-4 16,0 0 0-16,0 0-1 0,0 0-21 0,0 12-4 16,0 0-1-16,0 7 0 0,-4 1-7 0,-1 3-2 0,1 0 0 0,-5 9 0 15,5 3 10-15,-5 0 2 0,0 4 0 0,0 4 0 16,1 4-23-16,3 3-4 0,-4 1-1 0,5 0 0 16,-5-1-10-16,5-3-2 0,-5-4-1 0,5 4 0 15,-5-8-11-15,0 0 10 0,5 0-10 0,-5-4 10 16,0 0-25-16,0-4-5 0,1 0 0 0,-1 4-1008 15</inkml:trace>
          <inkml:trace contextRef="#ctx0" brushRef="#br1" timeOffset="3.23095E10">23980 16889 864 0,'0'0'76'0,"0"0"-60"15,0 0-16-15,0 0 0 0,0 0 165 0,0 0 31 16,0 0 5-16,0 0 2 0,0 0-142 0,0 0-28 15,0 0-5-15,0 0-2 0,5 15 1 0,-5-3 0 16,0 4 0-16,-5-1 0 0,5 1-27 0,0 0 8 0,0 3-8 16,0-3 0-16,5-1 0 0,-1 1 0 15,-4-4 0-15,4 3 0 0,5-3 0 0,-4-4-20 0,3-1 3 0,1 1 1 16,4-4 16-16,0-4 0 0,-8 0 0 0,8 0 9 16,0-4-9-16,0 0 12 0,0 4-12 0,1-4 12 15,-6-3-4-15,6-1-8 0,-1 4 12 0,0-8-4 16,0 4 6-16,-4-3 1 0,4-5 0 0,0 8 0 15,-4-7 25-15,0 3 6 0,-1 0 1 0,-3-3 0 16,4 3-29-16,-5 0-6 0,-4-3 0 0,4 3-1 16,1 0 14-16,-1 1 3 0,-8-1 1 0,4 0 0 15,-5 4 1-15,5 5 0 0,-4-9 0 0,0 8 0 16,-5 0-11-16,4 0-3 0,-3 0 0 0,-1 4 0 16,-4 0-16-16,0 4-14 0,-5 0 2 0,5 0 1 15,-5 4-117 1,-4 0-24-16,0 3-5 0</inkml:trace>
          <inkml:trace contextRef="#ctx0" brushRef="#br1" timeOffset="3.23095E10">23230 16713 518 0,'0'0'46'0,"0"0"-37"0,0 0-9 0,13 0 0 15,-8-4 135-15,8 4 25 0,-4-3 4 0,8 3 2 16,1 0-94-16,-1-4-18 0,5 0-4 0,-4 0-1 16,4 0-13-16,8 0-4 0,-3 0 0 0,3 0 0 15,1-4 10-15,-5 5 2 0,5-5 0 0,0 0 0 16,-5 0-26-16,0 0-5 0,1 1-1 0,-1-1 0 15,-8 0-12-15,4 4 0 0,-1-4 8 0,-3 4-8 16,-5 0 0-16,5 1 9 0,-5-1-9 0,-4 4 8 16,4 0-20-16,-13 0-5 0,4 0-1 0,-4 0 0 31,9-4-28-31,-9 4-6 0,0 0 0 0,0 0-380 0,0 0-76 0</inkml:trace>
        </inkml:traceGroup>
        <inkml:traceGroup>
          <inkml:annotationXML>
            <emma:emma xmlns:emma="http://www.w3.org/2003/04/emma" version="1.0">
              <emma:interpretation id="{EB0FE8C2-05AC-4EF9-897A-8012D8E7CFB8}" emma:medium="tactile" emma:mode="ink">
                <msink:context xmlns:msink="http://schemas.microsoft.com/ink/2010/main" type="inkWord" rotatedBoundingBox="29289,15857 30889,15804 30931,17043 29330,17096"/>
              </emma:interpretation>
              <emma:one-of disjunction-type="recognition" id="oneOf31">
                <emma:interpretation id="interp95" emma:lang="" emma:confidence="1">
                  <emma:literal/>
                </emma:interpretation>
              </emma:one-of>
            </emma:emma>
          </inkml:annotationXML>
          <inkml:trace contextRef="#ctx0" brushRef="#br1" timeOffset="3.23095E10">25081 16589 864 0,'0'0'76'16,"0"0"-60"-16,0 0-16 0,0 0 0 16,0 0 152-16,0 0 28 0,0 0 6 0,0 0 1 0,0 0-82 0,0 0-16 15,0 0-3-15,0 0-1 0,9-4-27 0,4 0-6 16,1 0 0-16,3 0-1 0,1 0-19 0,4 0-3 16,8 0-1-16,-3-3 0 0,3-1-12 0,5 0-2 15,1 0-1-15,-1 4 0 0,-5-7-13 0,5 3 9 16,1 0-9-16,-6 4 8 0,-3 0-8 0,3 0 0 15,-8 4 0-15,-4-4 0 16,4 0-106-16,-5 4-14 0,-4 0-2 0,1 0-723 0</inkml:trace>
          <inkml:trace contextRef="#ctx0" brushRef="#br1" timeOffset="3.23095E10">25568 16011 1566 0,'0'0'34'0,"-4"-7"7"0,4-5 2 0,-4 4 1 0,4-4-35 0,0 12-9 0,0 0 0 0,0 0 0 16,0 0 79-16,0 0 13 0,0 0 4 0,-9 4 0 15,4 8-52-15,-3 4-9 0,-1 11-3 0,-4 4 0 0,0 8-20 0,-1 8-4 16,1 0 0-16,-4 7-8 0,-1 5 32 0,-8-1-1 16,4 5 0-16,4-1 0 0,-8 1-11 0,4 3-3 15,0-4 0-15,-4-3 0 0,8-9-17 0,1 1 8 16,4-8-8-16,-1 0 0 16,1-8-24-16,0 0-11 0,4 0-2 0,1-8-919 15</inkml:trace>
          <inkml:trace contextRef="#ctx0" brushRef="#br1" timeOffset="3.23095E10">26099 15918 1393 0,'18'-20'61'0,"-9"16"14"0,-1-3-60 0,1-5-15 0,0 4 0 0,0-4 0 16,-1 1 64-16,-3 3 9 0,4 4 3 0,-5-4 0 16,0 4 0-16,-4 4 1 0,0 0 0 0,0 0 0 15,0 0-35-15,0 0-7 0,5 12-2 0,-5 8 0 16,-5-1-12-16,1 8-2 0,0 8-1 0,-5 8 0 15,-4 8-8-15,-5 4-2 0,1 3 0 0,3 5 0 16,-3-1 7-16,-1 4 1 0,1-3 0 0,-1-5 0 0,1 1 2 16,-1-9 1-16,-4 1 0 0,5-4 0 0,4 0-11 0,-1-8-8 15,-3 0 9-15,4-8-9 0,-1-4 12 0,1 0-4 16,0-7-8-16,0-1 12 0,4-7-4 0,0 0-8 16,1-4 11-16,3-1-11 0,5-7 9 0,0 0-9 15,0 0 0-15,0 0 9 0,0 0-9 0,0 0 0 16,0-7 0-16,5-5 0 0,-1 4 0 0,0-8 0 15,5 5 0-15,0-1 0 0,4-7 0 0,0 7 0 16,0 0 0-16,5-3 0 0,-5 7 0 0,0-4 0 16,5 4 0-16,-1 4 0 0,1 0-12 0,-5 4 12 15,0 4-10-15,0 0 10 0,1 4-10 0,-6-4 10 16,1 4-10-16,4 3 10 0,1-3 0 0,-1 4 0 16,-5-4-8-16,6 0 8 0,3-1 0 0,-4 5 0 0,5-4 0 15,-1-4-9-15,-3 4 9 0,3-5-8 16,5 1 8-16,-4 0-8 0,-1-4 0 0,1-4 0 0,4 4 0 15,0-4 0-15,0 1 8 0,-5-5 0 0,5 0 0 0,0 0 0 16,0 0 0-16,0-3 0 0,-5-1 0 0,10 0 0 16,-5 1 0-16,0-1 0 0,0-4-9 0,-5-3 9 15,1 3 0-15,-1-3 0 0,-4-1 0 0,0 1 0 16,-4-5 0-16,0 5 0 0,-5-1 0 0,1 1 0 16,-5 3 0-16,0 1 0 0,-5-1 0 0,5 0 0 15,-4 1 12-15,0 7 0 0,-5-4 0 0,0 5 0 16,5 7 4-16,-9-4 0 0,4 4 1 0,-4 4 0 15,-1-1-17-15,1 5 10 0,0 0-10 0,0 8 8 16,-5 3 20-16,5 1 3 0,0 7 1 0,0-4 0 16,0 5-32-16,8-5 0 0,-3 4 0 0,-1-3 0 15,0-1 12-15,5-3-3 0,-1-1-1 0,5 4 0 16,0-3-8-16,0 3 0 0,0-3 0 0,0-1 0 16,5 1-27-16,-1-1-7 0,5 1-2 15,0-1 0-15,-1-3-92 0,10 3-20 0,-5-3-3 16,0-4-1-16</inkml:trace>
        </inkml:traceGroup>
      </inkml:traceGroup>
      <inkml:traceGroup>
        <inkml:annotationXML>
          <emma:emma xmlns:emma="http://www.w3.org/2003/04/emma" version="1.0">
            <emma:interpretation id="{BC9D1042-005F-4A60-BF9B-DC248D119008}" emma:medium="tactile" emma:mode="ink">
              <msink:context xmlns:msink="http://schemas.microsoft.com/ink/2010/main" type="line" rotatedBoundingBox="25409,17629 31578,17535 31593,18566 25425,18660"/>
            </emma:interpretation>
          </emma:emma>
        </inkml:annotationXML>
        <inkml:traceGroup>
          <inkml:annotationXML>
            <emma:emma xmlns:emma="http://www.w3.org/2003/04/emma" version="1.0">
              <emma:interpretation id="{530CECCD-2884-419E-A0DD-E23C06061196}" emma:medium="tactile" emma:mode="ink">
                <msink:context xmlns:msink="http://schemas.microsoft.com/ink/2010/main" type="inkWord" rotatedBoundingBox="25412,17819 29206,17761 29219,18602 25425,18660"/>
              </emma:interpretation>
              <emma:one-of disjunction-type="recognition" id="oneOf32">
                <emma:interpretation id="interp96" emma:lang="" emma:confidence="1">
                  <emma:literal/>
                </emma:interpretation>
              </emma:one-of>
            </emma:emma>
          </inkml:annotationXML>
          <inkml:trace contextRef="#ctx0" brushRef="#br1" timeOffset="3.23095E10">23550 18051 1670 0,'0'0'148'0,"0"0"-118"0,0 0-30 0,0 0 0 15,0 0 51-15,9 8 4 0,-5 7 1 0,5-3 0 16,-4 4 8-16,3 3 3 0,-3 1 0 0,4-1 0 15,-5 9-15-15,0-1-2 0,-4 0-1 0,0 4 0 16,0 4 3-16,0 1 0 0,0-1 0 0,-4 0 0 16,4 0-44-16,-4-4-8 0,4 4 0 0,-5-12 0 15,1 1 11-15,-1-9 5 0,5 1 0 0,-4 0 1 16,0-9 2-16,4-7 0 0,0 8 0 0,0-8 0 16,0 0-2-16,0 0 0 0,0 0 0 0,0 0 0 15,0 0 10-15,-5-8 1 0,-4-7 1 0,9-5 0 16,0-3-9-16,0-4-3 0,0-4 0 0,5-5 0 0,-1-3-17 0,9-3 0 15,-4 3 8-15,4-4-8 0,5-8 0 0,4 4-17 16,-5 0 3-16,5 1 1 0,5-1-3 16,-1 4 0-16,0 4 0 0,-4 8 0 0,0 7 8 0,0 1 8 15,-4 11-13-15,-5 4 5 0,0 4 8 0,0 4-10 16,-13 0 10-16,9 8-10 0,-5 4 10 0,-4 4-12 16,-4 3 12-16,-1 4-12 0,-8 5 0 0,0-1 0 15,0 4 0-15,0 0 0 16,-5-3-24-16,1-1-4 0,-1 0-2 0,1-3 0 15,3-1-111-15,1 1-23 0,0-9-4 0,4-3 0 0</inkml:trace>
          <inkml:trace contextRef="#ctx0" brushRef="#br1" timeOffset="3.23095E10">24143 18113 1324 0,'-9'-19'118'0,"9"19"-94"0,0 0-24 0,0 0 0 16,0 0 167-16,0 0 29 0,0 0 5 0,0 0 2 16,9 8-170-16,-1 3-33 0,-3 5 0 0,-1-4-15 15,5 7 15-15,-5-7 0 0,-4 4 0 0,0-5 0 16,5 5 0-16,-1-1 0 0,0 1 0 0,1-4 0 16,4-1 0-16,-5-3 0 0,5 4 0 0,0-4 0 0,-1 0 0 15,-3-1 0-15,8-3 0 0,-4 4 0 0,-1-4 8 0,6 0 0 16,-6-4 1-16,-8 0 0 0,14 0 18 0,-1-4 3 15,-5-4 1-15,6 0 0 0,-10 1 4 0,5-1 1 16,-5-4 0-16,5 4 0 0,-5-3 12 0,5-1 4 16,-9-4 0-16,0 1 0 0,0-5-26 0,-4 5-5 15,4-5-1-15,-5 1 0 0,1-1-3 0,0 1-1 16,-5 7 0-16,4-4 0 0,-3 1 10 0,3 3 2 16,-8-4 0-16,4 9 0 0,1 3-28 0,-1 0 0 15,-4 4 0-15,-1 8 0 16,-3-1-40-16,-1 1-12 0,1 4-4 0,-5 0-1096 0</inkml:trace>
          <inkml:trace contextRef="#ctx0" brushRef="#br1" timeOffset="3.23095E10">24709 18043 2026 0,'0'0'90'0,"4"-8"18"16,5-3-86-16,-5 3-22 0,5 4 0 0,4 0 0 16,-4 0 35-16,0 8 2 0,-1 4 1 0,1 0 0 0,0 3-10 15,0 1-3-15,-1 4 0 0,-3-1 0 16,-1 1-25-16,1 0 0 0,-5 3 0 0,0 1 0 0,-5-1 0 0,1 1 0 15,4-5 0-15,-5 1 0 0,-8-5 10 0,4 1-10 16,1 0 12-16,-1 0-12 0,5-5 24 0,4-7-1 16,-9 8-1-16,9-8 0 0,0 0 18 0,0 0 3 15,0 0 1-15,0 0 0 0,0 0-12 0,0 0-3 16,-5-8 0-16,5-7 0 0,0-1 6 0,5 1 1 16,4-5 0-16,4-3 0 0,4-1-26 0,-4 5-10 15,5-5 8-15,0 1-8 0,-1 3 0 0,1 5 0 16,-1-1 0-16,-4 1 0 0,1 7 0 0,-6 4 0 15,1 0 0-15,-9 4 0 0,0 0-8 0,9 4 8 16,0 4 0-16,-5 3 0 0,0 9 0 0,1-4 0 16,-5-1 0-16,0 1 0 0,0 3 0 0,0-3-14 15,0-1 5-15,0 5 1 16,0-4-80-16,4 3-16 0,-4 1-4 0,5-5-992 0</inkml:trace>
          <inkml:trace contextRef="#ctx0" brushRef="#br1" timeOffset="3.23095E10">21668 18016 864 0,'0'-8'76'0,"0"0"-60"16,0 8-16-16,0-7 0 0,0-5 80 0,0 0 12 15,0 4 4-15,5 1 0 0,-5 7-12 0,0-12-3 0,0 0 0 0,0 0 0 16,0-3-28-16,0 3-5 0,-5-3-2 0,1 7 0 15,4-4-22-15,-5 4-4 0,-3-3 0 0,3 3-1 16,-4 0 9-16,1 4 1 0,-1 0 1 0,-4 4 0 16,4 0 17-16,-4 4 3 0,0 0 1 0,-5 4 0 15,-4 0-31-15,0-1-7 0,0 5-1 0,0 0 0 16,-4 3 7-16,-5 1 1 0,5 3 0 0,0 5 0 16,-1 3-12-16,1 0-8 0,0 1 12 0,-1-1-12 15,5 0 0-15,9 1 0 0,0-1 0 0,4 0 0 16,1 1 0-16,8-5 0 0,0 4 0 0,4 1 0 15,5-1 0-15,4-4-12 0,0 1 3 0,0-1 1 16,5 0-16-16,-1-3-4 16,1-1 0-16</inkml:trace>
          <inkml:trace contextRef="#ctx0" brushRef="#br1" timeOffset="3.23095E10">22063 18168 1810 0,'-9'-16'80'0,"9"16"17"0,5-3-77 0,-5 3-20 16,0 0 0-16,0 0 0 0,0 0 71 0,0 0 10 16,0 0 3-16,0 0 0 0,0 0-53 0,0 0-11 15,-9 11-1-15,4 5-1 0,-8-4-18 0,5 7 0 16,-1 1 0-16,0-1-9 0,5 1 9 0,-5-1 0 16,-4 1 0-16,8-1 0 0,1 1 0 0,-1-5 0 15,1 1 0-15,4-5 0 0,-4 1 0 0,4-12 8 16,0 0-8-16,0 0 0 0,0 0 0 0,0 0 0 0,13 0-10 0,4 0 10 15,-3-4-8-15,3 0 8 0,1-7 0 16,-1 3 0-16,10-4-8 0,-6 0 8 0,6-7 0 16,-1 3 0-16,-4-3-10 0,0-1 10 0,0 1-8 15,-5-1 8-15,1 1 0 0,-5 3 0 0,0-7 0 0,-4 3 0 16,0 1 0-16,-5 3 0 0,1-3 0 0,-5 7 11 16,0-4 10-16,0 5 3 0,-5-5 0 0,1 8 0 15,0 1-2-15,-1-1 0 0,-4 0 0 0,1 4 0 16,-1 4-14-16,0 4-8 0,-4-4 8 0,0 8-8 31,0 0-20-31,-1-1-9 0,-3 5-2 0,4 0-639 0,0 3-128 0</inkml:trace>
          <inkml:trace contextRef="#ctx0" brushRef="#br1" timeOffset="3.23095E10">22467 18117 1749 0,'0'0'38'0,"13"0"8"0,0-4 2 0,0 4 2 0,5 4-40 0,-1 0-10 15,1 0 0-15,-1 0 0 0,1 8 44 0,-5-1 8 16,0 1 0-16,0 4 1 0,-8-5-39 0,-1 5-14 16,5 4 9-16,-9-9-9 0,0 5 12 0,0-4-2 15,0 3-1-15,0-3 0 0,-4-4 13 0,4-8 2 16,-5 11 1-16,5-3 0 0,0-8-6 0,0 0-2 0,0 0 0 0,0 0 0 15,0 0 2-15,0 0 0 0,0 0 0 0,5-8 0 16,-1 1 9-16,5-5 3 0,8-4 0 0,-4 1 0 16,1-1-12-16,3-3-3 0,1-1 0 0,-1-3 0 15,1-1-4-15,4 1 0 16,0 3-1-16,0 5 0 0,-5-5-11 0,5 9 12 0,-4-1-12 0,-1 4 12 16,1 4-12-16,-1 4 0 0,-4 4 0 0,1 4 0 15,-10 7 0-15,5 1 0 0,-1 0 0 0,-3-1 0 16,-1 9 0-16,1-1 0 0,-5-3 0 0,0 3 0 15,-5 0 0-15,5-3 0 0,-4 3 0 0,4-3 0 16,-5-5 0-16,1 1 0 0,4-4 0 0,-4-1 0 16,4 1 0-16,-5-4 0 0,5-8 0 0,0 0 0 15,0 0 0-15,0 0 0 0,0 0 9 0,0 0-9 16,0 0 11-16,5-12-3 0,-1-3 0 0,5-1 0 16,-5-4 0-16,9 1-8 0,-4-4 12 0,0-1-4 15,4 1-8-15,0-5 0 0,0 5 9 0,1 4-9 0,3-5 14 16,-4 5-2-16,0 3 0 0,1 4 0 0,-1 8 6 15,-4-3 1-15,4 3 0 0,-9 4 0 0,9 4-9 16,-8 3-2-16,3-3 0 0,-3 4 0 0,-1 4-8 0,1 0 0 16,-1-1 0-16,-4 5 0 0,4-4 0 15,1 3 0-15,-5 1-8 0,0-5 8 16,0 5-36-16,0 0-2 0,0 3-1 0,0 1-719 16,4-1-144-16</inkml:trace>
        </inkml:traceGroup>
        <inkml:traceGroup>
          <inkml:annotationXML>
            <emma:emma xmlns:emma="http://www.w3.org/2003/04/emma" version="1.0">
              <emma:interpretation id="{B2C2B879-5C56-4EFB-8B7F-0ED78BD28761}" emma:medium="tactile" emma:mode="ink">
                <msink:context xmlns:msink="http://schemas.microsoft.com/ink/2010/main" type="inkWord" rotatedBoundingBox="29671,17564 31578,17535 31592,18458 29685,18487"/>
              </emma:interpretation>
              <emma:one-of disjunction-type="recognition" id="oneOf33">
                <emma:interpretation id="interp97" emma:lang="" emma:confidence="1">
                  <emma:literal>ant.</emma:literal>
                </emma:interpretation>
                <emma:interpretation id="interp98" emma:lang="" emma:confidence="0">
                  <emma:literal>in t.</emma:literal>
                </emma:interpretation>
                <emma:interpretation id="interp99" emma:lang="" emma:confidence="0">
                  <emma:literal>en t.</emma:literal>
                </emma:interpretation>
                <emma:interpretation id="interp100" emma:lang="" emma:confidence="0">
                  <emma:literal>In t.</emma:literal>
                </emma:interpretation>
                <emma:interpretation id="interp101" emma:lang="" emma:confidence="0">
                  <emma:literal>on t.</emma:literal>
                </emma:interpretation>
              </emma:one-of>
            </emma:emma>
          </inkml:annotationXML>
          <inkml:trace contextRef="#ctx0" brushRef="#br1" timeOffset="3.23095E10">25525 18230 1494 0,'0'0'66'0,"0"0"14"0,8-3-64 0,1-1-16 15,-9 4 0-15,13-4 0 0,-4 0 70 0,0-4 11 16,-9 8 3-16,4-4 0 0,5-4-60 0,0 1-11 16,0 3-2-16,-5-4-1 0,0-4-10 0,1 4 0 15,-1-3 0-15,5 3 0 0,-5-4 32 0,1 4 0 16,-1-3 1-16,0 3 0 0,-4-4 6 0,5 0 1 16,-1 5 0-16,1-1 0 0,-5 0-15 0,4 0-2 15,-4 0-1-15,-4 1 0 0,4-1-9 0,0 8-1 16,0 0-1-16,0 0 0 0,0 0 1 0,-9-4 0 15,9 4 0-15,-5 0 0 0,-8 0-12 0,4 4 10 16,1 4-10-16,-5-1 10 0,4 1-10 0,-4 4 0 16,-1 4 9-16,6-1-9 0,-6 5 0 0,6-5 0 15,-5 5 0-15,-1-5 0 0,6-3 0 0,-6 8 0 16,6-1 0-16,-1-3 0 0,5-1 0 0,-5 1 0 0,4-4 0 16,1-1 0-16,4 1 0 0,0 4 0 0,4-9 0 0,5 5 0 31,-4-4-117-31,8 4-22 0,-5-5-4 0,6-3-1 0</inkml:trace>
          <inkml:trace contextRef="#ctx0" brushRef="#br1" timeOffset="3.23095E10">25884 18156 633 0,'0'0'28'0,"0"0"6"0,5-7-34 0,-1-1 0 15,5 4 0-15,-9 4 0 0,0 0 268 0,0 0 48 16,0 0 8-16,9 0 3 0,-9 0-223 0,0 0-45 16,4 12-9-16,0-1-2 0,-4 1-25 0,0 4-6 15,-4-1-1-15,0 1 0 0,-1-1-6 0,5-3-2 16,0 4 0-16,-4-5 0 0,-1 5 1 0,1-4 0 16,0-1 0-16,4-11 0 0,0 0-9 0,0 0 10 15,0 0-10-15,0 0 10 0,0 0 15 0,0 0 3 16,0 0 1-16,4-7 0 0,0-5 11 0,1-4 1 15,-1 5 1-15,9-5 0 0,-4 0-8 0,0 1-2 16,4-5 0-16,0 1 0 0,0 3-1 0,5 1-1 16,-5-1 0-16,0 4 0 0,0 4-16 0,-4 5-3 15,0-1-1-15,-9 4 0 0,0 0-10 0,0 0 0 0,0 11 0 0,4 1 0 16,-4 8 0-16,9-5 0 0,-9 1 0 0,5 3 0 16,3 1 0-16,-3-5 0 0,-5 1 0 0,4-4 0 31,1 3-32-31,3-3-3 0,1-4 0 0,0 0 0 15,4-1-170-15,0-3-35 0</inkml:trace>
          <inkml:trace contextRef="#ctx0" brushRef="#br1" timeOffset="3.23095E10">26512 17942 1652 0,'22'-4'73'0,"-14"0"15"0,6 0-70 0,3 0-18 16,1 4 0-16,-1-4 0 0,5 0 66 0,-4 1 10 16,4-5 1-16,4 4 1 0,0 8-48 0,-4-4-10 15,0-8-1-15,4 4-1 0,1 8-18 0,-1-4 0 16,0-4 0-16,-4 0 0 0,0 4 0 0,0-4 0 15,-4 4 0-15,-5-4 0 16,0 0-48-16,-4 1-11 0,-9 3-1 0,0 0-1 0</inkml:trace>
          <inkml:trace contextRef="#ctx0" brushRef="#br1" timeOffset="3.23095E10">26841 17552 1267 0,'-9'-8'56'0,"9"8"12"0,0 0-55 0,0 0-13 0,0 0 0 0,0 0 0 15,-4 0 129-15,-5 4 23 0,9 12 5 0,-5-1 1 16,1 5-84-16,0 3-17 0,-1 8-3 0,-4 0-1 16,1 5 3-16,3 3 1 0,-3 0 0 0,-1 3 0 15,0 1 5-15,0 8 1 0,-4-4 0 0,0 0 0 16,0-1-19-16,0 1-4 0,-5-4-1 0,5 0 0 15,-5-4-31-15,5 4-8 0,0-4 0 0,0-4 0 16,-5-4-78-16,10-3-20 0,-1-1-4 0,0-4-952 16</inkml:trace>
          <inkml:trace contextRef="#ctx0" brushRef="#br1" timeOffset="3.23095E10">27341 18254 2674 0,'0'-12'119'0,"0"12"24"0,0 0-115 0,0 0-28 0,0 0 0 0,0 0 0 15,0 0-112-15,0 0-29 0,0 0-6 0</inkml:trace>
        </inkml:traceGroup>
      </inkml:traceGroup>
    </inkml:traceGroup>
  </inkml:traceGroup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0.5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303053A-47D6-4F56-973B-51F4AC16C179}" emma:medium="tactile" emma:mode="ink">
          <msink:context xmlns:msink="http://schemas.microsoft.com/ink/2010/main" type="inkDrawing"/>
        </emma:interpretation>
      </emma:emma>
    </inkml:annotationXML>
    <inkml:trace contextRef="#ctx0" brushRef="#br0">-1 312 921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  </inkml:traceGroup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4B39EA2-099B-449E-BE7E-2BF462C5F807}" emma:medium="tactile" emma:mode="ink">
          <msink:context xmlns:msink="http://schemas.microsoft.com/ink/2010/main" type="inkDrawing" rotatedBoundingBox="23693,14666 25994,13334 26812,14746 24511,16079" shapeName="Other">
            <msink:destinationLink direction="with" ref="{4294973F-CAE1-4A26-8759-73B3D562CDD5}"/>
            <msink:destinationLink direction="with" ref="{C4AFB488-57DC-4D67-B863-4DD8A8770660}"/>
          </msink:context>
        </emma:interpretation>
      </emma:emma>
    </inkml:annotationXML>
    <inkml:trace contextRef="#ctx0" brushRef="#br0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  <inkml:trace contextRef="#ctx0" brushRef="#br0" timeOffset="1219.1379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    <inkml:trace contextRef="#ctx0" brushRef="#br0" timeOffset="265808.9963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  </inkml:traceGroup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0:42.9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6BC546B-BBB5-4B02-922C-AFD3652D257D}" emma:medium="tactile" emma:mode="ink">
          <msink:context xmlns:msink="http://schemas.microsoft.com/ink/2010/main" type="inkDrawing"/>
        </emma:interpretation>
      </emma:emma>
    </inkml:annotationXML>
    <inkml:trace contextRef="#ctx0" brushRef="#br0">1110 0 691 0,'0'0'61'0,"0"0"-49"15,-9 4-12-15,0 0 0 0,5 0 114 0,-5 4 20 16,0-8 4-16,9 0 1 0,-9 4-63 0,0-4-13 16,0 4-3-16,-5-4 0 0,5 0-12 0,5 0-4 15,-10 0 0-15,5-4 0 0,0 4-30 0,0 0-6 16,-4 0-8-16,4 0 11 0,-5 0-11 0,1 4 0 16,4 0 0-16,0-4 8 0,-5 0-8 0,5 0 8 15,0 0-8-15,0 0 8 0,0 0 5 0,-4 0 1 0,-1 0 0 0,1 4 0 16,8-4-3-16,-8 4-1 0,4-4 0 0,-5 4 0 15,1 4 12-15,0-4 2 0,-1 4 1 0,-4 0 0 16,5 0-11-16,-1-4-2 0,-4 4-1 0,0-4 0 16,-4 4-11-16,4 0 0 0,-5-4 0 0,5 4 8 15,-4-4-8-15,4 4 0 0,-5 0 0 0,5 0-11 16,0 0 1-16,-4 0 0 0,4 4 0 0,0 0 0 16,4 0 10-16,-4 0 0 0,0 0 0 0,5 4 0 15,-5 0 12-15,4 0-1 0,-4 0-1 0,5 0 0 16,-1 0 1-16,1 0 0 0,-1 0 0 0,1 0 0 15,-1 0 1-15,5 0 1 0,-4 4 0 0,-1-4 0 16,5 4-1-16,0-4-1 0,-4 4 0 0,4-4 0 16,5 0-11-16,-5 0 0 0,0-4 0 0,0 4 0 15,9 0-11-15,0 0 3 0,-5-4 0 0,5 4 0 16,0-4-1-16,0 4 0 0,0-5 0 0,0 1 0 0,0 0 9 16,0 4 0-16,0-8 0 0,5 4 0 0,-1 0 0 15,1 0 0-15,-1 0 0 0,5 0-8 0,0 4 8 16,0 0 0-16,0 0 0 0,4 0 0 0,1 4 0 0,-1 4 0 15,-4-4 0-15,5 0 0 0,-1 0-8 0,1 0 8 16,-1 0-8-16,1 0 8 0,-1 0 0 0,1 0-8 31,-5-4 8-31,4 4 0 0,-4-4 0 0,5 0 0 16,-1-4 0-16,1 0 0 0,-1 0 0 0,1-4 0 0,4 4 0 0,-5-4 8 0,5 0 0 16,-4 0 1-16,-1-4 0 0,5 0 0 0,-4 0-1 0,-1 0-8 15,5-4 12-15,-4 0-4 0,8 0-8 0,-4 0 8 16,0-4-8-16,0 4 8 0,5-4-8 0,-5 4 8 15,4-8-8-15,-4 4 8 0,0-4-8 0,0 0 0 16,0-4 0-16,4 4-11 0,1-4 11 0,-5 4-13 16,0-4 5-16,0 0 8 0,0-4-14 0,-5 4 5 15,-4-4 1-15,5 0 0 0,-1 0 8 0,1-4 0 16,-5 0-9-16,0 4 9 0,-5 0 0 0,5 0 0 16,-4-4 0-16,4 8 0 0,-9-4 0 0,0 4 0 0,0 0 0 15,0 0 0-15,-5 0 12 0,1 4-2 0,-1 0-1 0,-4 0 0 16,9 8 18-16,-4-8 3 0,-1 0 1 0,-4-4 0 15,5 4-31-15,-5 4 0 0,0-4 0 0,4 4 0 16,-4 0 0-16,0-4 0 0,0 4 0 0,-4-4 0 16,-1 4 8-16,5 0-8 0,0-4 11 0,-4 4-11 15,-1 0 19-15,1 0-3 0,-1 0-1 0,5 4 0 16,0-4-6-16,-4 0-1 0,0 4 0 0,-1-4 0 16,-4 0 4-16,0 4 0 0,-4-4 0 0,-1 4 0 15,-4 0 0-15,5 0 0 0,-5 0 0 0,0 0 0 16,-5 4-12-16,1 0 10 0,-1 0-10 0,1 0 10 15,-1 0-10-15,-4 4 0 0,0 0 0 0,0 0 0 16,-4 0-9-16,4 4-4 0,0-4-1 0,0 0 0 16,9 4-10-16,0-4-3 0,0 0 0 15,5-4 0-15,-1 0-133 0,1-8-26 0</inkml:trace>
    <inkml:trace contextRef="#ctx0" brushRef="#br0" timeOffset="100049.4328">1443 256 1148 0,'0'0'51'0,"0"0"10"0,0 0-49 0,0 0-12 16,0 12 0-16,0-12 0 0,-9 4 53 0,9-4 8 15,0 0 2-15,0 0 0 0,-9 4-8 0,0 4-2 16,9-8 0-16,0 0 0 0,-5 4 7 0,-4 4 0 16,0-4 1-16,9-4 0 0,0 0-18 0,0 0-4 15,0 0-1-15,-4 8 0 0,4-8-1 0,0 0 0 16,0 0 0-16,-5 8 0 0,5-8-37 0,0 0 0 15,0 0 0-15,0 0 0 0,-4 12 0 0,4-12 0 16,0 0 0-16,0 8 8 0,-5 4-8 0,1 0-13 16,4-4 3-16,0-8 1 0,-9 8 9 0,0 4 0 15,5 0 0-15,-5 0 0 16,-5 0-26-16,1 0-6 0,-5 4-2 0,0-4 0 0,0 4 17 0,-5 4 3 16,-4 0 1-16,0 4 0 0,0-4 13 0,-4 8-11 0,-1-4 11 15,1 4-10-15,-5-1 10 0,0 1 0 0,0 4 0 0,-5 0 0 16,-4 0 11-16,5-4 4 0,4 4 1 0,-4-4 0 15,-5 0-4-15,4 0-1 0,-4 0 0 0,0-4 0 16,0 4-11-16,0 0 0 0,0-4 0 0,0 4 8 16,0-4-8-16,0 4 0 0,-4 0 9 0,4 4-9 15,4-4 27-15,-3 0 1 0,-6 4 0 0,1 0 0 16,-1 4-28-16,1 0 0 0,-1 0 0 0,1 0 0 16,4 4 0-16,0 0 0 0,4-4 0 0,-4-4 0 15,9 0-46-15,0-8-14 16,5 0-4-16,4-4-506 0,0-4-102 0</inkml:trace>
  </inkml:traceGroup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46A69F-0626-4AD5-894F-C62643A37F56}" emma:medium="tactile" emma:mode="ink">
          <msink:context xmlns:msink="http://schemas.microsoft.com/ink/2010/main" type="inkDrawing"/>
        </emma:interpretation>
      </emma:emma>
    </inkml:annotationXML>
    <inkml:trace contextRef="#ctx0" brushRef="#br0">-504 423 576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    <inkml:trace contextRef="#ctx0" brushRef="#br0" timeOffset="48637.7722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  <inkml:trace contextRef="#ctx0" brushRef="#br0" timeOffset="140781.8111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  </inkml:traceGroup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5126D4F-9EF0-43AC-AD00-FEADB4FAA206}" emma:medium="tactile" emma:mode="ink">
          <msink:context xmlns:msink="http://schemas.microsoft.com/ink/2010/main" type="inkDrawing"/>
        </emma:interpretation>
      </emma:emma>
    </inkml:annotationXML>
  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  </inkml:traceGroup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6.5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AA066C-A080-4FA9-9A29-D715A71D99E1}" emma:medium="tactile" emma:mode="ink">
          <msink:context xmlns:msink="http://schemas.microsoft.com/ink/2010/main" type="inkDrawing"/>
        </emma:interpretation>
      </emma:emma>
    </inkml:annotationXML>
    <inkml:trace contextRef="#ctx0" brushRef="#br0">2042 0 403 0,'-5'8'36'0,"-4"0"-36"0,0 0 0 0,0 4 0 16,0-4 133-16,0 4 20 0,-4-4 4 0,-1 4 1 15,-4-4-81-15,9 4-16 0,-4-4-3 0,4 0-1 16,-5-4-10-16,1 4-3 0,-1 0 0 0,5-4 0 16,0 0-19-16,0 0-4 0,0 0-1 0,0 4 0 15,5-4-8-15,-5 0-1 0,4 0-1 0,-4 0 0 16,0-4 19-16,5 4 4 0,-5-4 1 0,0 8 0 15,-5-4-34-15,1 4 0 0,-5-4 0 0,0 4 0 16,0 4 0-16,-5-4 0 0,1 4 0 0,-5 0 0 16,0 4 0-16,-4 0 0 0,-5 0 0 0,4 0 0 15,-4 4 13-15,-4 0 3 0,4 4 0 0,-5 0 0 16,5 0 16-16,-9 3 4 0,5 5 1 0,-5 0 0 0,0 0-9 16,0 4-1-16,-5-4-1 0,1 4 0 0,4 0-9 0,0 0-1 15,0 0-1-15,0 0 0 0,0-4-15 0,0 0 9 16,5 4-9-16,-1-4 8 0,-4 0-8 0,0 4 0 15,5 0-12-15,-5 4 12 0,5-4-22 0,-1 8 3 16,-4 0 1-16,5-4 0 16,-5 0-22-16,4 0-5 0,5 0-1 0,0-4 0 15,0 0-18-15,5 0-3 0,-5 0-1 0,4-4-601 0</inkml:trace>
  </inkml:traceGroup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EEC6E16-D09A-4562-8F6B-737EAB1A1044}" emma:medium="tactile" emma:mode="ink">
          <msink:context xmlns:msink="http://schemas.microsoft.com/ink/2010/main" type="inkDrawing"/>
        </emma:interpretation>
      </emma:emma>
    </inkml:annotationXML>
  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  </inkml:traceGroup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1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311AB41-AE70-4429-8C02-C552FAA5C6C8}" emma:medium="tactile" emma:mode="ink">
          <msink:context xmlns:msink="http://schemas.microsoft.com/ink/2010/main" type="inkDrawing"/>
        </emma:interpretation>
      </emma:emma>
    </inkml:annotationXML>
    <inkml:trace contextRef="#ctx0" brushRef="#br0">562 2394 183 0,'0'0'8'0,"0"0"2"0,0 0-10 0,0 0 0 16</inkml:trace>
  </inkml:traceGroup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6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35E12F8-9F17-4AF2-9EAD-3D7EE5CE7DCA}" emma:medium="tactile" emma:mode="ink">
          <msink:context xmlns:msink="http://schemas.microsoft.com/ink/2010/main" type="inkDrawing"/>
        </emma:interpretation>
      </emma:emma>
    </inkml:annotationXML>
    <inkml:trace contextRef="#ctx0" brushRef="#br0">521 2414 57 0,'0'0'0'0,"0"0"0"15,0 0 0-15,0 0 0 0,0 12 136 0,0-12 23 16,0 0 4-16,0 0 1 0,0 0-109 0,0 0-22 15,0 8-4-15,0-8-1 0,0 0-9 0,0 0-3 0,0 0 0 0,0 0 0 16,0 0-3-16,0 0-1 0,0 0 0 0,0 0 0 16,0 0 0-16,0 0-1 0,0 0 0 0,0 0 0 15,0 0-1-15,0 0 0 0,0 0 0 0,0 0 0 16,0 0-10-16,0 0 8 0,0 0-8 0,0 0 8 16,0 0-8-16,0 0 0 0,0 0 0 0,0 0 0 15,0 0 0-15,0 0 0 0,0 0 0 0,0 0 8 16,0 0-8-16,5 12 10 0,-5-12-10 0,0 0 10 15,0 0-1-15,0 0 0 0,0 0 0 0,0 0 0 16,4 8 16-16,-4-8 3 0,0 0 1 0,0 0 0 16,0 0-29-16,0 0 0 0,0 0 0 0,0 0 0 15,0 0 0-15,0 0 0 0,0 0 0 0,0 0 0 16,0 0 0-16,0 0 11 0,0 0-11 0,0 0 10 16,0 0-10-16,0 0 8 0,0 0-8 0,0 0 8 15,0 0-8-15,0 0 0 0,0 0 0 0,-4 12 0 16,4-12 0-16,-5 8 0 0,5 0 0 0,0-8 8 0,0 0 1 15,-4 8 0-15,4-8 0 0,0 0 0 0,-5 8 3 16,5-8 1-16,0 0 0 0,0 0 0 0,0 0-13 16,0 0 0-16,0 0 0 0,0 0 0 0,0 0 0 15,0 0-12-15,0 0 3 0,0 0 0 0,0 0 9 0,0 0-8 16,0 0 8-16,0 0-8 0,0 0 8 0,0 0 0 16,0 0 8-16,0 0-8 0,0 0 22 0,-4 8 0 15,4-8 0-15,0 12 0 0,0-4-2 0,4 4-1 16,1 4 0-16,-5-4 0 0,4 0-11 0,1 4-8 15,-1-9 12-15,1 5-12 16,8 0-15-16,-4-4-9 0,5-4-3 0</inkml:trace>
  </inkml:traceGroup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D3187118-2061-4528-ACFA-4E83FCEDBF20}" emma:medium="tactile" emma:mode="ink">
          <msink:context xmlns:msink="http://schemas.microsoft.com/ink/2010/main" type="inkDrawing"/>
        </emma:interpretation>
      </emma:emma>
    </inkml:annotationXML>
  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  <inkml:trace contextRef="#ctx0" brushRef="#br0" timeOffset="-58353.2225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2:32.40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876DFD-ACC6-4D50-891A-2ACE8266ADFF}" emma:medium="tactile" emma:mode="ink">
          <msink:context xmlns:msink="http://schemas.microsoft.com/ink/2010/main" type="writingRegion" rotatedBoundingBox="2645,749 30074,-1267 30352,2526 2924,4542"/>
        </emma:interpretation>
      </emma:emma>
    </inkml:annotationXML>
    <inkml:traceGroup>
      <inkml:annotationXML>
        <emma:emma xmlns:emma="http://www.w3.org/2003/04/emma" version="1.0">
          <emma:interpretation id="{B583CB12-3CB5-4F73-BA4D-6E4F51B6CFA1}" emma:medium="tactile" emma:mode="ink">
            <msink:context xmlns:msink="http://schemas.microsoft.com/ink/2010/main" type="paragraph" rotatedBoundingBox="2577,786 6254,310 6421,1599 2744,20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71E3FE-1D60-434C-8028-B18220C8DD9E}" emma:medium="tactile" emma:mode="ink">
              <msink:context xmlns:msink="http://schemas.microsoft.com/ink/2010/main" type="line" rotatedBoundingBox="2577,786 6254,310 6421,1599 2744,2075"/>
            </emma:interpretation>
          </emma:emma>
        </inkml:annotationXML>
        <inkml:traceGroup>
          <inkml:annotationXML>
            <emma:emma xmlns:emma="http://www.w3.org/2003/04/emma" version="1.0">
              <emma:interpretation id="{1B0347BB-5AC9-4064-829E-E1EA6D78089B}" emma:medium="tactile" emma:mode="ink">
                <msink:context xmlns:msink="http://schemas.microsoft.com/ink/2010/main" type="inkWord" rotatedBoundingBox="2577,786 5123,456 5290,1745 2744,2075"/>
              </emma:interpretation>
            </emma:emma>
          </inkml:annotationXML>
          <inkml:trace contextRef="#ctx0" brushRef="#br0">-1654 1373 1382 0,'-9'-4'123'0,"9"4"-99"0,9-4-24 0,-1 4 0 16,-3-11 80-16,-1 3 12 0,5-12 1 0,4 9 1 16,0-1-14-16,9 0-4 0,0-3 0 0,9 3 0 15,4-4-46-15,0 8-10 0,0-11-1 0,8 7-1 16,6 4-18-16,-1-3-11 0,4 3 2 0,1-4-596 16,8 8-119-16</inkml:trace>
          <inkml:trace contextRef="#ctx0" brushRef="#br0" timeOffset="-737.2281">-1549 172 1324 0,'-9'-16'118'0,"5"9"-94"0,8-1-24 0,-4-4 0 15,-4 8 9-15,-1-8-9 0,5 5 12 0,0-5-12 16,-4 4 80-16,4 8 8 0,0 0 3 0,0-8 0 16,0 4-32-16,0 4-7 0,0 0 0 0,0 0-1 15,0 16-25-15,0 7-5 0,0 13-1 0,4 6 0 16,1 17 8-16,-5-4 0 0,0 7 1 0,0 8 0 15,-9 0 0-15,9 0 0 0,-9 1 0 0,5-5 0 16,-5 0-13-16,5 1-4 0,-1-1 0 0,1-15 0 16,4-1-4-16,-5 1 0 0,1-12-8 0,-5 0 12 15,5-8-12-15,0-4 11 0,-1-3-11 0,-4-1 10 16,9-7-10-16,0-1-11 0,0 1 3 0,0-8 0 16,0 4-68-1,0-12-12-15,0 0-4 0,0 0-503 0,0 0-101 0</inkml:trace>
          <inkml:trace contextRef="#ctx0" brushRef="#br0" timeOffset="-451.99">-1615 523 691 0,'0'0'61'0,"-9"-4"-49"15,0-8-12-15,1 4 0 0,-1-3 101 0,4 3 18 16,-3-4 3-16,-1 8 1 0,5 1-35 0,4 3-6 15,0-16-2-15,-9 8 0 0,4-4-17 0,5 1-4 16,5-1-1-16,4 4 0 0,4-7-36 0,-5-1-7 16,6 0-2-16,3 5 0 0,1-9 19 0,8 5 4 15,-4-5 1-15,8 1 0 0,1 7-15 0,4-8-3 16,4 1-1-16,-4-1 0 0,5 1-10 0,4-4-8 16,-5 3 12-16,5 4-12 0,-1-3 0 0,1 3 0 15,0 5 0-15,0-5 0 0,0 0 0 0,-5 9-17 0,5-5 1 16,-5 4 1-1,-4 4-33-15,4 0-8 0,-12 4 0 0</inkml:trace>
          <inkml:trace contextRef="#ctx0" brushRef="#br0" timeOffset="-220.6108">-1541 848 1371 0,'-9'-4'30'0,"9"4"6"0,0 0 2 0,0 0 1 0,0 0-31 0,0 0-8 16,5-12 0-16,-1 8 0 0,1-8 80 0,8 5 16 16,4-5 2-16,1 4 1 0,-1-11-38 0,9 3-7 15,1-4-2-15,-1 1 0 0,9-1-25 0,-4 1-6 16,4 7-1-16,4-7 0 0,0-1-12 0,5 5-8 16,0 3 10-16,0 0-10 0,-1 1-8 0,1-1-8 15,-4 0-2-15,3 8-566 16,-3-4-112-16</inkml:trace>
          <inkml:trace contextRef="#ctx0" brushRef="#br0" timeOffset="552.4942">748 0 1594 0,'0'0'35'0,"-4"8"7"0,-5 4 2 0,-4 3 1 0,4 17-36 15,-4-5-9-15,-9 12 0 0,0 8 0 0,-4 3 66 0,-9 5 11 16,0 4 3-16,-4 3 0 0,-5-4-16 0,5 5-4 16,-5-1 0-16,0 1 0 0,0-1-30 0,5 0-6 15,0-7-2-15,3 0 0 0,1-9-2 0,5-3-1 16,4 4 0-16,-1-12 0 15,5 4-49-15,1-12-10 0,3 1-1 0,1 3-915 0</inkml:trace>
          <inkml:trace contextRef="#ctx0" brushRef="#br0" timeOffset="311.9624">4 472 1843 0,'-26'-31'81'0,"17"19"18"0,1-3-79 0,3-5-20 16,-4 1 0-16,9-1 0 0,0 1 36 0,0-12 3 15,0 3 1-15,9 1 0 0,-4 7-16 0,3-7-4 16,1 4 0-16,0 3 0 0,4 5-6 0,-4 3-2 0,4 4 0 16,0 0 0-16,4 4-12 0,-8 8 8 0,9 4-8 0,-1 4 0 15,5 0 14-15,-4 11-3 16,3 4-1-16,1 4 0 0,5-3 9 0,-5 7 1 16,-1 8 1-16,1-4 0 0,9 0-3 0,-5 0-1 0,-4-4 0 15,4 4 0-15,-4-4-17 0,0 0 0 16,4-4 0-16,-8 4 0 0,-1-7 0 0,1-1 0 0,-5 4-11 15,4-4 11 1,-8 5-180-16,4-1-28 0</inkml:trace>
        </inkml:traceGroup>
        <inkml:traceGroup>
          <inkml:annotationXML>
            <emma:emma xmlns:emma="http://www.w3.org/2003/04/emma" version="1.0">
              <emma:interpretation id="{F0312BAE-6C8A-4A7C-8C05-D766F91ACCEF}" emma:medium="tactile" emma:mode="ink">
                <msink:context xmlns:msink="http://schemas.microsoft.com/ink/2010/main" type="inkWord" rotatedBoundingBox="6294,981 6340,975 6348,1033 6302,1039"/>
              </emma:interpretation>
              <emma:one-of disjunction-type="recognition" id="oneOf0">
                <emma:interpretation id="interp0" emma:lang="" emma:confidence="0">
                  <emma:literal>n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^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2756.2562">1895 336 518 0,'0'0'46'0,"0"0"-37"0,4-8-9 0,-4 0 0 16,0 8 133-16,0-4 25 0,0-7 5 0,0 11 1 15,0 0-44-15,0 0-9 0,0 0-2 0,0 0 0 16,0 0-41-16,0 0-9 0,0 0-2 0,0 0 0 16,5-4-30-16,-5 4-7 0,0 0 0 0,0 0-1 15,0 0-3-15,0 0 0 0,0 0 0 0,0 0 0 16,0 0 15-16,0 0 2 0,0 0 1 0,0 0 0 15,0 0-8-15,0 0-2 0,0 0 0 0,0 0 0 16,0 0-12-16,0 0-4 0,0 0 0 0,0 0 0 16,0 0-8-16,0 0 0 0,0 0 0 0,0 0 0 15,0 0 8-15,0 0 0 0,0 0 0 0,0 0 0 16,8 4-8-16,-8-4 0 0,9 11 0 0,0-3-11 16,0 4-25-16,-5-4-6 0,-4 3-1 0</inkml:trace>
        </inkml:traceGroup>
      </inkml:traceGroup>
    </inkml:traceGroup>
    <inkml:traceGroup>
      <inkml:annotationXML>
        <emma:emma xmlns:emma="http://www.w3.org/2003/04/emma" version="1.0">
          <emma:interpretation id="{E0CD15AF-539C-4788-A065-03CD8638C66D}" emma:medium="tactile" emma:mode="ink">
            <msink:context xmlns:msink="http://schemas.microsoft.com/ink/2010/main" type="paragraph" rotatedBoundingBox="3019,3028 30242,1027 30352,2526 3129,45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53F55B-E04C-49B2-BD43-94A741CD2D25}" emma:medium="tactile" emma:mode="ink">
              <msink:context xmlns:msink="http://schemas.microsoft.com/ink/2010/main" type="line" rotatedBoundingBox="3019,3028 30242,1027 30352,2526 3129,4527"/>
            </emma:interpretation>
          </emma:emma>
        </inkml:annotationXML>
        <inkml:traceGroup>
          <inkml:annotationXML>
            <emma:emma xmlns:emma="http://www.w3.org/2003/04/emma" version="1.0">
              <emma:interpretation id="{4A9FF0B2-1385-403E-9DC5-ABC047F5D25B}" emma:medium="tactile" emma:mode="ink">
                <msink:context xmlns:msink="http://schemas.microsoft.com/ink/2010/main" type="inkWord" rotatedBoundingBox="3049,3435 7991,3071 8072,4164 3129,4527">
                  <msink:destinationLink direction="with" ref="{EBAAD277-108E-44CA-9E89-9B7B71464D01}"/>
                </msink:context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6006.3323">-141 2981 1310 0,'0'0'58'0,"-9"-12"12"0,5 0-56 0,-5 5-14 16,9 7 0-16,0 0 0 0,-4-4 87 0,4 4 14 15,0 0 3-15,0 0 1 0,0 0-57 0,-5 11-11 16,1 1-2-16,4 8-1 0,0 7-24 16,-9 0-10-16,5 8 8 0,-1-11-8 0,5 7 11 0,0 4-3 15,0 0-8-15,0 0 12 0,5-4-4 0,-1 4-8 16,5-3 11-16,0-5-11 0,-5-8 9 0,5-3-9 16,0 4 0-16,0-9 9 0,4 1 3 0,0-4 1 15,-4 0 0-15,4-5 0 0,-4-6 21 0,4-5 4 16,-5-4 1-16,6-4 0 0,3 1-3 0,-4-5-1 15,1-3 0-15,-6 0 0 0,5-9-14 0,-4 5-2 16,9-4-1-16,-9 4 0 0,-5-1-10 0,9 1-8 16,-9 0 9-16,10-5-9 0,-10 1 0 0,0 4 8 15,5 4-8-15,0-5 0 0,-5 5 0 0,5 3-12 16,-4 1 3-16,3 3 0 16,-3 5-36-16,-1-1-7 0,5 4-2 0,-5 0-580 0,5 8-116 15</inkml:trace>
          <inkml:trace contextRef="#ctx0" brushRef="#br0" timeOffset="6478.1392">671 2965 1152 0,'0'0'102'0,"0"0"-82"0,0 0-20 0,0 0 0 0,0 0 76 0,0 0 10 15,0 0 2-15,4 12 1 0,1 0-29 0,-1 7-7 16,0 1-1-16,-4 3 0 0,-4 8 1 0,4 4 0 16,0-4 0-16,0 5 0 0,0 3-17 0,-4-8-4 15,4 4-1-15,-5 0 0 0,5 0 5 0,5 0 2 16,-10 0 0-16,5-4 0 0,0-3-8 0,0-5-2 16,-4 1 0-16,-1-5 0 0,5 1-4 0,-4-9 0 15,0-3-1-15,-1 4 0 0,5-12-4 0,0 0-1 16,0 0 0-16,-9 0 0 0,1 0 8 0,-1-4 2 15,5-4 0-15,-5-4 0 0,-4-7-8 0,8-1-2 16,-4-3 0-16,5-4 0 0,0-1-10 0,4-3-8 16,-5-8 9-16,10 0-9 0,8 4 0 0,-4-8-8 15,4 4-1-15,4-4 0 0,5 0-5 0,0-3-1 16,4 3 0-16,5 4 0 0,-4 0 15 0,-1 4 12 16,9 7-3-16,-4 1 0 0,-9 7-22 0,4 5-5 0,-4 3-1 15,0 4 0-15,0 1 7 0,-9 10 0 16,0 1 1-16,0 4 0 0,5 4 11 0,-9 3 0 0,-14 5 0 15,5 3 0-15,5 5 0 0,-10 7 0 0,-8 0 0 16,0 0-8-16,-9 4 8 0,4 0 0 16,-4 0 8-16,-4 0-8 15,0 0-25-15,4 0-10 0,0-8-1 0,4-4-1 0,5 1-162 16,4-5-32-16</inkml:trace>
          <inkml:trace contextRef="#ctx0" brushRef="#br0" timeOffset="5574.4499">-692 2942 345 0,'0'0'31'0,"0"0"-31"15,-4-8 0-15,-5 8 0 0,9 0 80 0,-4-12 11 0,-5 12 1 16,0-4 1-16,9 4-21 0,-13 0-5 16,0 0-1-16,0 0 0 0,-5 0-25 0,1 4-5 0,-5-4 0 0,4 4-1 15,-3 4 11-15,-6-8 2 0,1 4 1 0,0 4 0 16,4 3 6-16,0-3 1 0,0 0 0 0,0 0 0 15,5 0-13-15,-1 3-3 0,1-3 0 0,-1 0 0 16,5 0-40-16,0 3 0 0,0-3 0 0,0 4 0 16,0 0 0-16,-1-1 0 0,1-3 0 0,5 0-11 15,-6 4 11-15,6-5 0 0,8-7 0 0,-5 8 0 16,-3 0 0-16,8-8 0 0,0 0 0 0,4 12-8 16,0-1 8-16,5-3 0 0,0 4 0 0,8-4-8 15,5-1 8-15,-4 5 14 0,4-4-3 0,4 8-1 16,0-13-10-16,0 5 0 0,1-4 0 0,-5 4 0 15,-1 0 0-15,6 0 0 0,-10-5 0 0,5 5 0 0,-9 0 0 16,9 4 0-16,-13-1 0 0,0-3 0 16,-9-8 10-16,8 8 6 0,-3 0 2 0,-1 4 0 0,0-1 33 15,-8 1 6-15,-5 0 2 0,1 3 0 0,3 1-5 0,-8-1-1 16,0 5 0-16,0-1 0 0,-5 1-18 0,1 3-4 16,4 1-1-16,-14-5 0 0,6 1-30 0,-6-1 0 15,5 1 0-15,0-1 0 0,-4 1 18 0,4-5-2 16,0 1-1-16,1-4 0 0,-1-1-15 0,0 1 0 15,4-4-9-15,1 0 9 16,-1-4-47-16,10-1-3 0,-6-3-1 0,14 0 0 16,0 0-141-16,0 0-28 0</inkml:trace>
          <inkml:trace contextRef="#ctx0" brushRef="#br0" timeOffset="6888.9353">1496 2848 1382 0,'0'0'61'0,"0"0"13"0,0 0-59 0,0 0-15 15,8 4 0-15,1 8 0 0,0-4 101 0,-5 7 18 16,5 5 3-16,-5 7 1 0,1-4-47 0,-1 9-10 16,5 3-2-16,-9 4 0 0,0 4-32 0,0-4-6 15,-4 3-2-15,-1 5 0 0,1 4 6 0,-1-4 1 16,-3-8 0-16,3 4 0 0,1-4-31 0,0-4 8 15,-10 0-8-15,6-4 0 0,-1-8 16 0,0-3 1 16,5-1 0-16,-5-3 0 0,0-8-2 0,5 0-1 16,4-8 0-16,0 0 0 0,-9 0 14 0,9 0 2 15,0-8 1-15,-4 0 0 0,-5-11-18 0,4-1-3 16,1-7-1-16,0-4 0 0,4-5-9 0,4-3 0 16,-4-3-12-16,4-5 12 0,5-4-10 0,4-4 10 0,-4 1 0 15,9-1-9-15,-1 1 9 0,5 3 0 16,4-4 0-16,1 9 0 0,-5 7 0 0,4 3 0 0,-8 9 0 15,-1 8 0-15,1 3 0 0,-10 4 0 0,6 5 0 0,-1 3 0 16,0-4 0-16,0 16 0 0,-13-8 0 0,9 7 0 16,4 5-14-16,0 4 2 0,-4 3 1 0,-5 5 0 15,1-1 11-15,-5 8 0 0,0-3 0 0,-9-1 0 16,0 4-9-16,-4 0 0 0,0-3 0 0,-5 3 0 16,5-4-103-16,-4 4-20 15,-1-7-4-15,5 3-796 0</inkml:trace>
          <inkml:trace contextRef="#ctx0" brushRef="#br0" timeOffset="7230.0236">2211 2934 1944 0,'4'-23'43'0,"-4"19"9"0,-4-4 1 0,4 8 1 0,0 0-43 0,0 0-11 15,0 0 0-15,0 0 0 0,-5 12 43 0,1 3 6 16,-5 1 2-16,0 3 0 0,1 5-17 0,-1 3-3 15,4 4-1-15,1-4 0 0,0 5-14 0,-1-5-4 16,1 0 0-16,-1-3 0 0,5-1-12 0,0-3 0 16,-4-1 0-16,4-7 0 0,4-1 9 0,1-3-9 15,-1 0 8-15,-4-8-8 0,13 0 25 0,1-4 0 16,-1-4 0-16,0 1 0 0,4-5 5 0,1 0 1 16,4-3 0-16,0-9 0 0,-5 9-12 0,1-5-3 15,0 1 0-15,-5-5 0 0,0 1-7 0,-4 3-1 16,-5-11-8-16,5 8 12 0,0-5-12 0,-9 5 9 0,-5-8-9 15,5 7 8-15,-4-3 21 0,-1 8 4 16,-3-1 1-16,3 8 0 0,-4-3-34 0,1 3 0 16,-1 4 0-16,0 4 0 0,0-3 0 0,1 3 0 0,-6 4 0 0,6 0 0 31,-1 0-88-31,-4 7-24 0,0 5-4 0</inkml:trace>
          <inkml:trace contextRef="#ctx0" brushRef="#br0" timeOffset="7533.2125">2952 2521 1555 0,'5'-28'68'0,"-1"17"16"15,-4-1-68-15,0 0-16 0,0 4 0 0,0 1 0 0,0 3 101 0,0 4 17 16,0 0 3-16,0 0 1 0,-9 4-66 0,0 7-14 15,-4 5-2-15,4-1-1 0,1 5-18 0,3 3-3 16,-4 5-1-16,5-1 0 0,0 4 20 0,-1 4 4 16,5-4 1-16,-4 5 0 0,4-1 1 0,-4-4 0 15,-1 0 0-15,1 0 0 0,4-3-11 0,-5-1-1 16,-3-8-1-16,3 1 0 0,1-1-9 0,-5 1-1 16,0-5-1-16,-4 1 0 0,0 0-19 0,0-5 8 15,-5 5-8-15,1-4 0 16,4 3-129-16,-9-11-33 0,4 4-6 0</inkml:trace>
          <inkml:trace contextRef="#ctx0" brushRef="#br0" timeOffset="7863.3306">3128 2934 1735 0,'22'0'38'0,"-9"0"8"0,4-8 2 0,5 8 0 0,0-4-38 0,4 0-10 0,-4-3 0 0,5-1 0 16,-1-4 72-16,-4-4 13 0,4 5 3 0,1-9 0 0,-5 1-39 0,4-1-7 16,-4 5-2-16,0-9 0 0,-5 1-23 15,1 3-5-15,4-3 0 0,-9 3-1 0,-4 1 13 0,4 3 4 16,-9-3 0-16,1 3 0 0,3 1 9 0,-8 3 3 16,0 0 0-16,-4 4 0 0,4 8-5 0,-4-7-1 15,-5 3 0-15,-4 0 0 0,0 8-2 0,-1 0-1 16,1 7 0-16,-4 1 0 0,-5 4-31 0,0 3-12 15,4 5 1-15,1 3 0 0,-1 4 11 0,5 0 0 16,0-3 0-16,0 7 0 0,4-4 0 0,0 0 16 16,0 0-3-16,1-3 0 0,3 3-13 0,5-4 0 15,5 4 0-15,-1-3 0 16,5-1-118-16,0-4-26 0,-1 1-6 0,10-5-907 0</inkml:trace>
        </inkml:traceGroup>
        <inkml:traceGroup>
          <inkml:annotationXML>
            <emma:emma xmlns:emma="http://www.w3.org/2003/04/emma" version="1.0">
              <emma:interpretation id="{A9EF553E-A2A0-489A-B7E0-3B082C671EE9}" emma:medium="tactile" emma:mode="ink">
                <msink:context xmlns:msink="http://schemas.microsoft.com/ink/2010/main" type="inkWord" rotatedBoundingBox="9812,3064 11135,2967 11184,3637 9862,3734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8887.1303">5431 2548 1324 0,'-4'-12'118'0,"-1"0"-94"0,5 9-24 0,-4-9 0 0,4 4 79 0,0 8 11 16,0 0 2-16,0 0 1 0,0 0-17 0,0 0-4 15,0 0-1-15,9 20 0 0,-1-5-32 0,1 12-7 16,0 5 0-16,0 7-1 0,-5 0-6 0,5 4-1 16,-5-1 0-16,1 5 0 0,3-8-9 0,1 0-3 15,-4 0 0-15,-1-8 0 0,-4-7-4 0,4 3-8 16,5-7 11-16,-9-5-11 0,0-3 15 0,0-12-4 16,0 0-1-16,0 0 0 0,0 0 15 0,0 0 3 15,0 0 1-15,9-4 0 0,0-8 14 0,-1-3 2 16,-3-5 1-16,-1-3 0 0,5-4-30 0,0-9-7 15,-5 5-1-15,1-8 0 0,-1 0-8 0,9 0 0 16,0 4 0-16,-4 4 0 0,0 0 0 0,4 11 0 16,0 1 0-16,0 3 0 0,-4 8 0 0,0 4 0 0,0 1 0 15,-1 6 0-15,6 9 0 0,-6 0 0 0,1 7 0 0,0-3 0 16,4 7 0-16,-4 1 0 0,4-1 0 0,0 1 0 16,-4-1 0-16,4-4 0 0,0 1 0 0,0-1 0 15,1-7 0-15,-1 4 0 0,-5-8 0 0,1 3 0 16,-9-11 0-16,9 0 0 0,-9 0 0 0,13-4 0 15,0-3 17-15,-4-9 11 0,4 0 3 0,-4-3 0 16,0-1 1-16,0-3 1 0,-1 3 0 0,1-3 0 16,-4-4-12-16,3 3-2 0,-3-3-1 0,3 4 0 15,-3-5-18-15,4 1 0 0,-1 0 0 0,6-4 0 16,-6-1 0-16,5 5-19 0,-4-8 3 0,9 8 0 16,-5 3-116-16,5 5-24 15,3 3-4-15,-7 5-898 0</inkml:trace>
          <inkml:trace contextRef="#ctx0" brushRef="#br0" timeOffset="9200.8068">6300 2809 1094 0,'13'0'97'0,"0"0"-77"16,5 0-20-16,-1-4 0 0,9 4 108 0,-4 0 19 15,0-4 3-15,0-3 1 0,5 3-22 0,3-8-4 16,-3-4-1-16,3 1 0 0,-8-1-13 0,5 1-3 15,-1-9-1-15,-4 5 0 0,-5-1-51 0,1 1-11 16,-1-1-1-16,-8 1-1 0,0-1-6 0,-5 1-1 16,1-1 0-16,-1 5 0 0,-4-5-1 0,-4-3-1 0,-1 11 0 15,1-4 0-15,-5 5 6 0,0-1 0 0,-4 4 1 0,0 0 0 16,-4 8 2-16,-1 4 0 0,-4 0 0 16,-4 8 0-16,4 3-23 0,-5 5 0 0,1 3 0 0,4-3 0 15,0 3 0-15,5 5 0 0,-1-1 0 16,5 4 0-16,4 4 0 0,0-4 0 0,5-3 0 0,4-1 0 15,4-4 0-15,5-3 0 0,0-1 0 0,4 1 0 16,9-5-26 0,4 1-3-16,5-4-1 0,4-4-1094 0</inkml:trace>
        </inkml:traceGroup>
        <inkml:traceGroup>
          <inkml:annotationXML>
            <emma:emma xmlns:emma="http://www.w3.org/2003/04/emma" version="1.0">
              <emma:interpretation id="{B464A89E-5723-485E-A777-70E265DC48C5}" emma:medium="tactile" emma:mode="ink">
                <msink:context xmlns:msink="http://schemas.microsoft.com/ink/2010/main" type="inkWord" rotatedBoundingBox="13008,2294 16431,2042 16511,3130 13088,3381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0407.394">10103 2185 1915 0,'-4'-15'42'0,"4"-1"9"0,0-3 1 0,0-1 2 0,-4 1-43 0,4-5-11 16,-5 9 0-16,5-5 0 0,-4 8 67 0,-1 5 11 15,-3 3 2-15,-1-4 1 0,-4 8-33 0,0 4-8 16,-5 4 0-16,0 3-1 0,-8 9-26 0,0 7-5 16,-5 0 0-16,-4 8-8 0,0 8 0 0,9-4 0 15,-1 4 0-15,5 0 0 0,0-4 32 0,5 0 0 0,-1-4 0 16,5-4 0-16,4-3-32 0,1-5 0 0,3-3 0 16,1-1 0-16,4-7 0 0,0-4 0 0,0-8 0 15,0 0 0-15,9 3 0 0,4 1-11 0,-4-4 11 0,4-7-10 16,0-5 10-16,0-4 0 0,5-3 8 0,4-5-8 15,-1 1 8-15,-3-4-8 0,8-1 8 0,-8-3-8 16,-1-4 11-16,5-4-3 0,0 4 0 0,-4 0 0 16,-1 12-8-16,1-9 0 0,-1 13 0 0,-3-1 0 15,-6 9 0-15,6 3 0 0,-14 8 0 0,0 0 0 16,13 8 0-16,-4 3 0 0,-1 1 0 0,-3 8 0 16,-1 7 0-16,0 4 0 0,1-4 0 0,-1 8 0 15,1 1-28-15,-5 3-7 16,4-4-1-16,-4 0-688 0,0 0-136 0</inkml:trace>
          <inkml:trace contextRef="#ctx0" brushRef="#br0" timeOffset="10736.516">10362 2041 1638 0,'9'-23'72'0,"0"11"16"0,0 8-71 0,-1-4-17 16,6 0 0-16,-1 8 0 0,0 0 93 0,4 4 15 15,1 4 4-15,-1 0 0 0,1 4-32 0,0 3-7 16,-1 1-1-16,-4 3 0 0,0 5-9 0,1 3-3 16,-1 4 0-16,0-4 0 0,0 9-35 0,0-9-7 15,-4 0-2-15,0 0 0 0,4 1-6 0,-4-5-2 16,0-3 0-16,4-1 0 0,-5-3 20 0,-3-1 3 16,4-3 1-16,-5-4 0 0,0 0-20 0,-4-8-3 0,0 0-1 0,14 3 0 15,-1-3 13-15,-5 0 3 0,1-7 0 16,4 3 0-16,-4-4 6 0,9-4 2 0,-5 1 0 15,0-5 0-15,5-7-32 0,-5-1 0 0,4 1 0 0,-4-4 0 16,5-1 0-16,4 1 12 0,0-4-3 0,-5 0-1 16,5-1-8-16,-4-3-11 0,4 4 3 0,-5 0 0 15,5 7-123 1,-4 1-24-16,-1 4-5 0,5 3-614 0,0 4-123 0</inkml:trace>
          <inkml:trace contextRef="#ctx0" brushRef="#br0" timeOffset="11093.5542">11442 2213 1436 0,'17'-12'32'0,"-8"8"6"0,4 0 2 0,5 0 0 0,3-4-32 0,6-3-8 16,-1-1 0-16,0 0 0 0,5 1 105 0,4-1 20 16,-4-4 4-16,4 5 1 0,-4-9-44 0,-1 1-9 15,1 3-1-15,0-4-1 0,0 5-28 0,-9-5-6 16,0 1-1-16,-5 3 0 0,1-3 12 0,-10 11 3 15,1-15 0-15,0 7 0 0,-5 4-25 0,-4-3-5 16,0 3-1-16,-8 0 0 0,-1 1 7 0,0 7 1 16,-4-8 0-16,-5 12 0 0,-4-4-16 0,5 8-4 15,-5 0 0-15,0 4 0 0,0-1-4 0,4 5 0 0,-4 4-8 16,1 3 12-16,3 1-12 0,-4 3 0 16,0 4-9-16,9 1 9 0,-5-1 0 0,5 0 0 15,4 5 0-15,1-1 0 0,3-4 11 0,1 0-11 0,0-3 10 16,4-1-10-16,0 4 0 0,8-7 8 0,1-1-8 15,0 1 0-15,4-4 0 0,9-1 0 0,0-3-12 0,4-4 12 32,1-1-44-32,3 1-1 0,5-4-1 0,5 0 0 15,4 4-178-15,-5-8-35 0,40 0-7 0,-17-8-2 0</inkml:trace>
          <inkml:trace contextRef="#ctx0" brushRef="#br0" timeOffset="10018.4361">8630 1928 576 0,'-4'-39'25'0,"4"23"6"0,-4-3-31 0,4-9 0 16,0 1 0-16,0 0 0 0,4-4 221 0,0 3 39 16,-4 1 7-16,5 4 1 0,-1 7-140 0,0 4-29 15,1-7-6-15,-1 15-1 0,-4 4-45 0,5 4-10 16,3 15-1-16,1 1-1 0,0 15-13 0,0 8-2 15,-1 4-1-15,1 7 0 0,-4 5 11 0,-1 7 2 16,0 0 1-16,1 8 0 0,-1-7-1 0,-4-1-1 16,5-4 0-16,-5 1 0 0,0-13-8 0,0 1-2 15,0 0 0-15,0-12 0 0,0 4-12 0,0-12-9 16,-5-4 12-16,1-7-12 0,4-1 16 0,-5-7-4 0,5-12-1 16,0 0 0-16,0 0 23 0,0 0 5 0,0 0 1 0,0 0 0 15,-4-12-11-15,0-7-1 16,-5 3-1-16,9-11 0 0,-5-4-17 0,5-1-10 0,5 1 12 0,4 0-12 15,-1-12 0-15,6 4 0 0,-1 0 0 0,4 8 0 16,5 0 0-16,0 4-9 0,0 3 9 0,0 5-8 16,-4 3 8-16,8 4-12 0,0 12 12 0,-4 4-12 15,4 4 12-15,-4 4 0 0,0-1 0 0,0 9-8 16,0 3 8-16,0 5-10 0,-4 3 10 0,-1-8-10 16,1 8-25-16,-1 1-5 15,-3-1 0-15,3 0-1 0,1 0-155 0,-5-4-30 0</inkml:trace>
        </inkml:traceGroup>
        <inkml:traceGroup>
          <inkml:annotationXML>
            <emma:emma xmlns:emma="http://www.w3.org/2003/04/emma" version="1.0">
              <emma:interpretation id="{57682CA3-B119-4CC5-80C5-1AE6EDC8F92F}" emma:medium="tactile" emma:mode="ink">
                <msink:context xmlns:msink="http://schemas.microsoft.com/ink/2010/main" type="inkWord" rotatedBoundingBox="19318,2413 20098,2356 20144,2983 19364,304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3518.3836">15469 1967 403 0,'0'0'17'0,"4"-4"5"0,1 0-22 0,4-4 0 15,-5 0 0-15,0-3 0 0,1 7 125 0,-1 0 21 16,5-8 4-16,-5 1 1 0,-4-1-70 0,5-4-13 16,3 8-4-16,-3-3 0 0,-1-1-4 0,1 0 0 15,-1 1-1-15,5-1 0 0,-9 4-7 0,4-4 0 16,1 5-1-16,-5-5 0 0,4 4-11 0,0 4-3 15,-4-4 0-15,-4 1 0 0,4 7-18 0,0-8-4 16,0 4-1-16,0 4 0 0,-4-8 10 0,4 0 1 16,0 8 1-16,-9-4 0 0,-4-3-9 0,4 3-1 15,-4 4-1-15,4-4 0 0,-4 4-15 0,0 0 0 16,-5 0 8-16,0 4-8 0,5-4 0 0,-4 4 0 16,4 0 0-16,-9 3 0 0,0 5 8 0,4 0-8 15,-4-1 0-15,-4 1 0 0,-5 8 0 0,1-1 0 16,-1 1 0-16,4 3 0 0,-3 4 0 0,-10 12 0 15,10-4 0-15,3-3 0 0,1-1 0 0,4 4 0 0,4-4 0 16,10 0 0-16,-6 1 0 0,10 3 0 0,-5-4-8 16,9 0 8-16,5-8 0 0,-1 1 0 0,0-5 0 0,1-3 0 15,-1 0 0-15,5-5 0 0,0-3 0 0,4 0 0 16,-13-8 28-16,18 0 4 0,3-8 0 0,-3-4 0 16,-5 1-20-16,9-5-3 0,4-3-1 0,5-5 0 15,0-7 7-15,0 0 1 0,-9 0 0 0,8-1 0 16,1-7 2-16,-5 4 1 0,-8 0 0 0,4 0 0 15,0 4 8-15,0 0 1 0,-9 7 1 0,4 1 0 16,-4 3-20-16,-4 9-9 0,0-1 8 0,-5 4-8 0,-4 8 17 16,0 0-1-16,14-4-1 0,-6 4 0 0,-8 0-15 15,9 4 0-15,4 4 0 0,0 4 0 0,1-1 0 16,-1 5 0-16,-4 0 0 0,-1 7 0 0,5-4 0 0,-4 1 0 16,9 3 0-16,4-3 0 15,8 3-36-15,1-3-9 0,-5-1-3 0</inkml:trace>
        </inkml:traceGroup>
        <inkml:traceGroup>
          <inkml:annotationXML>
            <emma:emma xmlns:emma="http://www.w3.org/2003/04/emma" version="1.0">
              <emma:interpretation id="{065A6274-142A-4617-93BB-4E5DB9A3F34F}" emma:medium="tactile" emma:mode="ink">
                <msink:context xmlns:msink="http://schemas.microsoft.com/ink/2010/main" type="inkWord" rotatedBoundingBox="22982,1751 30256,1216 30350,2497 23076,3031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4669.0049">19317 1628 1422 0,'0'0'31'0,"4"-8"6"0,0-4 2 0,1 4 1 0,-1-3-32 0,1 3-8 0,-5 0 0 0,0 8 0 16,0 0 70-16,0 0 12 0,0 0 2 0,0 0 1 16,0 12-17-16,0 7-3 0,-9 5-1 0,0 3 0 15,-4 0-52-15,4 4-12 0,0 1 0 0,1 3 0 16,-1-8 0-16,4 0 0 0,1-3 9 0,0-5-9 16,-1 1 9-16,5-1-9 0,0-3 8 0,5-5-8 15,-5-11 0-15,0 0 0 0,0 0-12 0,8 4 12 16,1 0 17-16,4-4 11 0,-4-4 3 0,4 0 0 15,0-7-7-15,1 3-2 0,3-4 0 0,-4-3 0 16,5-1-10-16,-5-3-3 0,0-1 0 0,0 1 0 16,1-5 0-16,-6 5 0 0,1-9 0 0,0-3 0 15,0 4-9-15,-5 7 0 0,-4-11 0 0,4 8 0 16,-4 7 0-16,-4-3 0 0,4 7 8 0,-4 0-8 0,-1 1 0 16,-4 7-11-16,-8 0 1 0,-1 4 0 0,-4 0 32 0,-4 4 6 15,0 3 2-15,-9 9 0 0,4 0-38 0,0-1-8 16,9 1-2-16,-4 7-652 15,4 1-130-15</inkml:trace>
          <inkml:trace contextRef="#ctx0" brushRef="#br0" timeOffset="24363.8246">19062 1374 756 0,'-4'-19'33'0,"4"11"7"15,0-8-32-15,0 4-8 0,0-3 0 0,0-1 0 16,-5 1 105-16,1 3 19 0,-5 0 4 0,5 4 1 16,-1-7-26-16,-3 3-6 0,-1 4-1 0,-4 4 0 0,4 4-51 15,0 0-10-15,-4-7-3 0,0 7 0 0,4 7 13 0,-8-7 3 16,3 4 0-16,-3 12 0 0,-1-8 0 16,-4 3 0-16,0 5 0 0,1 4 0 15,-1 7-23-15,0-4-4 0,0 5-1 0,0 3 0 0,0 8 17 0,4 0 3 16,1 8 1-16,4-8 0 0,-1 3-25 0,6 1-4 15,-1-4-2-15,9 0 0 0,0-4-10 0,4-3 10 16,5 7-10-16,0-12 10 0,4 0-10 0,0-3-17 16,5 3 4-16,-5-15 1 15,4 3-68-15,5-3-12 0,0-4-4 0,0 0 0 16,0-5-102-16,9 1-21 0,0-8-4 0,4 1-1 0</inkml:trace>
          <inkml:trace contextRef="#ctx0" brushRef="#br0" timeOffset="25226.6">19883 1479 1728 0,'0'0'38'0,"0"0"8"0,8 12 2 0,1-8 0 0,-4 12-39 0,-1-5-9 0,5 13 0 0,-5-1 0 16,1 0 53-16,-5 5 9 0,4-1 2 0,0 0 0 15,-4 1 0-15,0-1 0 0,0 0 0 0,-4-3 0 16,4-5-64-16,-4 1 0 0,4-5-16 0,-5-3 3 16,1-4 13-16,-1 3 16 0,1-3-3 0,4-8-1 15,0 0 22-15,0 0 4 0,0 0 1 0,0 0 0 16,0 0-11-16,0-8-3 0,0-3 0 0,4-5 0 15,5 1-25-15,0-1 0 0,0-4 0 0,4-3 0 16,0 0 21-16,5-5-1 0,-1-3 0 16,5 4 0-16,4-8-32 0,-4 7-6 0,0 5-2 0,0 4 0 15,0 3 20-15,-4 12 0 0,-1-4 0 0,1 8 0 16,-1 8 0-16,-4-8 0 0,1 12 0 0,-1 7 0 16,0 1 0-16,-4 3 0 0,4 8 0 0,-4-3 0 15,-5-1 0-15,5 0 0 0,-5-3 0 0,1 3 0 0,-1 4 0 16,-4-11 0-16,4-1 0 0,-4 1 0 0,0-5 0 0,0 1 0 15,0-4 0-15,0-12 0 0,0 0 0 0,0 0 0 16,0 0 0-16,0 0 0 0,0 0 0 0,0 0 0 16,0 0 0-16,0 0 0 0,0 0 48 0,0-12 12 15,5-4 4-15,4-3 0 0,-5-1-52 0,9-3-12 16,5-1 0-16,-1-7 0 0,5 4 0 0,0-4 0 16,0 0 0-16,4 3 0 0,-4 5-12 0,0 3-6 15,0 9-1-15,-4-1 0 0,-1 0 19 0,-4 8 0 16,5 8 0-16,-5 0 0 0,-4 4 10 0,0 4-10 15,4-1 10-15,-4 5-10 0,-1 0 15 0,-3-1-3 16,4 1-1-16,-5 3 0 0,0 1-11 0,-4 3 0 0,0-3 0 16,0 7 0-1,-4-4-109-15,0 5-24 0,-10-5-5 0,6 8-563 0,-1-7-113 16</inkml:trace>
          <inkml:trace contextRef="#ctx0" brushRef="#br0" timeOffset="25660.3605">20958 1511 1612 0,'0'-20'144'0,"0"12"-116"0,8 0-28 0,-8 8 0 15,0 0 32-15,0 0 0 0,9 8 0 0,0 8 0 16,0 3 13-16,-5 1 3 0,-4 7 1 0,4 4 0 0,5 1 24 0,-4-1 5 16,-5 0 1-16,0 8 0 0,0-8-12 0,0 8-3 15,-5-12 0-15,5 9 0 0,-4-5-51 0,-1 0-13 16,5-8 0-16,-4 1 0 0,0-1 54 0,-1 1 8 15,1-9 2-15,-1 1 0 0,-8-5-40 0,5 1-7 16,3 4-1-16,1-5-1 0,-5 1-2 0,5-4 0 16,4-8 0-16,0 0 0 0,-9 8-5 0,9-8 0 15,0 0-8-15,0 0 12 0,0 0-4 0,0 0-8 16,0 0 11-16,0 0-11 0,0-8 25 0,0-4-1 16,9-3-1-16,-5-5 0 0,0 1-23 0,5-9-10 15,0 1 1-15,4-8 0 0,0 4 9 0,0-8 0 16,1 0 0-16,3-8 8 0,9 0-8 0,-8 0 0 15,4-3-8-15,4-1 8 16,9 4-48-16,0 4-5 0,-4 12-1 0,4-8 0 0,0 8 43 0,-4 4 11 0,0 11 0 0,-1 4 0 16,-12 1 0-16,4 3 8 0,0 8-8 15,-9 8 11-15,0 3-11 0,-8 1 0 0,-1 7-12 0,0 5 12 16,-8-1 0-16,0 5 0 0,-5-1 0 0,-4 4 0 16,-1-4-8-16,-3 5 8 0,-5-1 0 0,0 4 0 31,0-12-44-31,-4 5-4 0,-1-5 0 0,1-4-707 0,-5 1-141 0</inkml:trace>
          <inkml:trace contextRef="#ctx0" brushRef="#br0" timeOffset="26015.4074">21760 1472 1785 0,'22'-28'79'0,"-17"24"17"16,-1-3-77-16,-4-1-19 0,4 4 0 0,-4 4 0 0,0 0 60 0,0 0 9 15,0 0 2-15,0 0 0 0,0 19-44 0,0 1-9 16,-8 3-2-16,-1 5 0 0,0-5 8 0,5 0 0 16,-1 1 1-16,5-1 0 0,-4-3-25 0,4-1-11 15,9-3 1-15,0-1 0 0,-9-3 10 0,0 0 0 16,8-1 0-16,10-7 0 0,-1 0 20 0,5-4 4 16,-8 0 0-16,7-4 0 0,10-7 20 0,-9 3 4 15,0 0 0-15,0-4 1 0,4 1-12 0,1 3-2 16,-5-12-1-16,-1 5 0 0,-3-5-3 0,0 5-1 15,-1-5 0-15,1 1 0 0,-10 3-30 0,6 0 0 16,-1-3 0-16,-9 3 0 0,1 9 0 0,-5-9 0 16,0 0 0-16,0 5 0 0,-5-1 57 0,1 4 6 15,-9-4 1-15,-1 5 0 0,1 3-52 0,0 4-12 16,-9 0 0-16,0 0 0 16,-4-8-48-16,0 16-13 0,-1-8-3 0,-3 8 0 15,-1 3-153-15,5 5-31 0</inkml:trace>
          <inkml:trace contextRef="#ctx0" brushRef="#br0" timeOffset="26405.3617">22414 1300 1267 0,'13'-4'112'0,"5"0"-89"16,4 4-23-16,-5 0 0 0,-4 0 131 0,1 8 21 15,8 11 5-15,-1 9 1 0,1-5-48 0,-13 4-10 16,4 5-1-16,-4 3-1 0,-4 4-32 0,-1 0-6 16,0 4-2-16,1-8 0 0,3 0-17 0,-3-8-3 15,-5 0-1-15,0 1 0 0,0-9-3 0,0-3-1 16,-5-1 0-16,5-3 0 0,0-8-25 0,0-4-8 16,0 0 0-16,0 0 0 0,0 0 54 0,9-4 7 15,-9 4 2-15,18-15 0 0,-1-9-50 0,-4 1-13 16,9-5 0-16,-4-3 0 0,4-4 14 0,4-4-2 15,-4 0-1-15,4 4 0 0,1-4-11 0,-1 4 0 16,5 8 9-16,0 7-9 0,-10 5 0 0,1-1 0 16,0 8 0-16,0 4 0 0,0 4 0 0,-9 4 0 0,1 0 0 15,-1 8 0-15,4-4 0 0,-4-1 0 0,-4 9 0 16,0 0 0-16,0-5-15 0,0 5 3 0,-5-1 0 0,0 9 0 16,-4-5 1-16,0 5 1 0,-4 3 0 0,-5 0 0 31,-4 1-138-31,0 3-27 0,-5-12-5 0,5 9-2 0</inkml:trace>
          <inkml:trace contextRef="#ctx0" brushRef="#br0" timeOffset="26728.5021">23458 1620 1407 0,'0'0'62'0,"0"0"14"16,0 0-61-16,0 0-15 0,9 0 0 0,4 0 0 0,-4 0 74 0,4-4 12 15,-4 0 2-15,4 0 1 0,0 0-28 0,5-4-5 16,-1 1-2-16,1-5 0 0,4-4-5 0,-5 1-1 16,10-9 0-16,-1 5 0 0,-4-1-17 0,4-3-4 15,-4-8-1-15,0 3 0 0,4 5 41 0,-8-4 8 16,4 3 1-16,-5-3 1 0,-3 0-21 0,3 3-4 16,1 1 0-16,-5 7-1 0,-9 1-51 0,1 3-17 15,-5 0 0-15,0 12 0 0,-9-4 27 0,0 4 6 16,0 4 0-16,-4 8 1 0,-9 7-17 0,0 1-9 15,-4 7 1-15,-5 1 0 0,5 11 8 0,4-4 0 16,0 0 0-16,5 4-8 0,3 0 8 0,1-4 14 16,4 0-3-16,1 0-1 15,3 0-30-15,1 0-5 0,4 0-2 0,0-7-741 16,0-1-149-16</inkml:trace>
          <inkml:trace contextRef="#ctx0" brushRef="#br0" timeOffset="27080.7287">24252 1472 1774 0,'14'-12'79'0,"-10"8"16"0,5-4-76 0,-1 0-19 0,-8 8 0 0,0 0 0 16,0 0 88-16,0 0 15 0,0 0 2 0,5 8 1 16,-1 0-57-16,-4 8-11 0,0-9-2 0,-4 5-1 15,-1 8-16-15,1-9-3 0,0 1-1 0,-1 4 0 0,1-5 6 0,0 1 2 16,4-4 0-16,0 3 0 0,0-3-23 0,0-8 0 15,0 0 0-15,0 0 0 0,8 4 0 16,1 0-10-16,4-8 1 0,5 0 0 16,-1-4 9-16,5 1 11 0,0-5-3 0,0-4 0 0,0-3 0 15,9-1 0-15,-5 1 0 0,0-1 0 0,-4 1 0 0,5-1-8 16,-1 1 12-16,-4 7-4 0,-5-3-8 0,1 7 8 16,-5 0-8-16,5 4 8 0,-9 0-20 0,4 0-5 15,-5 12-1-15,1 4 0 16,0-8 18-16,-5 7 0 0,1-3 0 0,-1 8 0 15,1-5 0-15,-1 5 0 0,5 4 0 0,-5-13 0 0,-4 5 0 0,5 0 0 16,-1 3 0-16,0 1 0 0,1 0 0 0,-1-1 0 16,0 1 0-16,-4-5-1079 0</inkml:trace>
          <inkml:trace contextRef="#ctx0" brushRef="#br0" timeOffset="27293.1247">25147 1222 1728 0,'9'-20'76'0,"0"20"16"0,8-7-73 0,5 7-19 16,0 0 0-16,9-4 0 0,0 4 55 0,-1-4 7 0,6 0 2 0,-1 4 0 16,-5-8 0-16,10 8 0 0,-5-4 0 0,4 0 0 15,-3 0-20-15,-1 1-4 0,0-1-1 0,0 0 0 16,-4-4-11-16,-1 4-3 0,-8 0 0 0,0 0-730 15,-4 4-147-15</inkml:trace>
          <inkml:trace contextRef="#ctx0" brushRef="#br0" timeOffset="27548.3039">25832 539 1958 0,'0'0'43'0,"0"0"9"0,9 0 1 0,-9 0 3 0,0 0-45 0,4 4-11 16,5 8 0-16,-9 8 0 0,-5-1 53 0,-3 12 9 0,3-3 2 0,-8 3 0 16,0 4 0-16,-5 8 0 0,-4 7 0 0,5 1 0 15,-5 4-11-15,4-1-1 16,5-7-1-16,-4 12 0 0,-1-13-31 0,1 5-5 16,-1 0-2-16,0 0 0 0,5 3-13 0,-4 1 0 0,4-1 0 0,-5-3 0 15,5 0 0-15,4-4 0 0,-4-1 0 0,4 1 0 16,-4-8 21-16,4 0 2 0,0 0 0 0,1-12-822 15,-1 1-164-15</inkml:trace>
        </inkml:traceGroup>
      </inkml:traceGroup>
    </inkml:traceGroup>
  </inkml:traceGroup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885E1E06-6ECD-4EE7-9B66-4868C0F32B4B}" emma:medium="tactile" emma:mode="ink">
          <msink:context xmlns:msink="http://schemas.microsoft.com/ink/2010/main" type="inkDrawing"/>
        </emma:interpretation>
      </emma:emma>
    </inkml:annotationXML>
  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  </inkml:traceGroup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0DFE833-FE4A-4FA7-98DB-A16B8F418403}" emma:medium="tactile" emma:mode="ink">
          <msink:context xmlns:msink="http://schemas.microsoft.com/ink/2010/main" type="inkDrawing"/>
        </emma:interpretation>
      </emma:emma>
    </inkml:annotationXML>
  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    <inkml:trace contextRef="#ctx0" brushRef="#br0" timeOffset="-45655.8013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  </inkml:traceGroup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5.63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CD8135E-EDDB-4D79-8605-AC7E311B5794}" emma:medium="tactile" emma:mode="ink">
          <msink:context xmlns:msink="http://schemas.microsoft.com/ink/2010/main" type="inkDrawing" rotatedBoundingBox="24774,1674 26975,720 27065,929 24864,1882" semanticType="callout" shapeName="Other">
            <msink:sourceLink direction="with" ref="{22005188-63D3-4108-877D-7F8F3EE37D48}"/>
            <msink:sourceLink direction="with" ref="{4A0DE898-D0CE-4967-85D7-614AD32D14C8}"/>
          </msink:context>
        </emma:interpretation>
      </emma:emma>
    </inkml:annotationXML>
    <inkml:trace contextRef="#ctx0" brushRef="#br0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  </inkml:traceGroup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87CB1CEE-A150-4532-931F-DAFB7EF66B1C}" emma:medium="tactile" emma:mode="ink">
          <msink:context xmlns:msink="http://schemas.microsoft.com/ink/2010/main" type="inkDrawing"/>
        </emma:interpretation>
      </emma:emma>
    </inkml:annotationXML>
  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    <inkml:trace contextRef="#ctx0" brushRef="#br0" timeOffset="-1849.5226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    <inkml:trace contextRef="#ctx0" brushRef="#br0" timeOffset="-17350.1946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  <inkml:trace contextRef="#ctx0" brushRef="#br0" timeOffset="30375.3683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    <inkml:trace contextRef="#ctx0" brushRef="#br0" timeOffset="-14578.5562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  <inkml:trace contextRef="#ctx0" brushRef="#br1" timeOffset="1.73267E6">5929 12717 403 0,'0'0'17'0,"0"0"5"0,0 0-22 15,0 0 0-15,0 0 0 0,0 0 0 0,0 0 100 0,0 0 15 16,0 0 3-16,0 0 1 0,0 0-93 0,0 0-18 16,0 0-8-16,0 0 0 0,0 0 22 0,0 0-2 15,0 0 0-15,0 0 0 0,0 0 16 0,0 0 4 16,0 0 0-16,0 0 0 0,0 0-13 0,0 0-3 15,0 0 0-15,0 0 0 0,0 0-13 0,0 0-3 16,0 0-8-16,0 0 12 0,0 0 4 0,0 0 1 16,0 0 0-16,0 0 0 0,0 0 14 0,0 0 2 15,0 0 1-15,5 8 0 0,4 0 18 0,-5 4 4 16,-4-12 1-16,9 8 0 0,0-4-17 0,5 4-3 16,-5 0-1-16,0-4 0 0,-9-4-18 0,9 8-4 15,-9-8-1-15,9 4 0 0,4 4 10 0,1-4 1 0,-5 0 1 16,4 0 0-16,5 0-11 0,-4-4-2 0,4 0-1 15,0 4 0-15,4 0 1 0,-4-4 1 0,0 4 0 0,0 0 0 16,0 0-13-16,5 4 8 16,-5 0-8-16,-1-4 0 0,1 0 13 0,5-4-3 15,-5 4-1-15,4 0 0 0,1-4 6 0,-5 0 1 0,4-4 0 16,-4 4 0-16,0 0 3 0,5 0 1 0,-1 0 0 0,-4 0 0 16,0 0-7-16,-4 0-1 0,4 0 0 0,0 0 0 15,0 4-4-15,0-4 0 0,0 0-8 0,0 0 12 16,4 0-12-16,1-4 11 0,-5 4-11 0,0 4 10 15,0-8-10-15,0 4 0 0,4-8 0 0,-4 8 0 16,0-8 0-16,0 8 0 0,0-4-9 0,-5 4 9 16,5-4 0-16,-4 4 0 0,4 4 0 0,-5 0 0 15,1 0 0-15,4 0 0 0,-5-4 0 0,1 0 0 16,-1 0 0-16,-4 0 8 0,5 0-8 0,-1 0 12 16,5 0-2-16,-4 4-1 0,-1 0 0 0,1-4 0 15,-1 0-9-15,-4 0 0 0,5 0 0 0,-1 4 0 16,1 0 0-16,4-4 0 0,-5 4 0 0,5-4 0 15,-4 0 14-15,4 0-2 0,-5-4-1 0,5 0 0 0,5 0-11 16,-5 4-16-16,4-4 4 0,-4 0 1 0,0 4 11 16,0 0 11-16,0-4-3 0,0 4 0 0,5-4-8 0,-1 4 0 15,5-4 0-15,-5 0 0 0,5 0 0 0,-4 4 0 16,-1-4 0-16,5 0 0 0,-4-4 0 0,-1 4 0 16,-4 4 0-16,5-4 8 0,-1 0-8 0,-4 4 0 15,5 0-12-15,-1 0 12 0,-4 0 0 0,5 0 10 16,-1 0 1-16,1 0 0 0,-1-4-3 0,-4 4 0 15,5-4 0-15,4 0 0 0,-5 0-8 0,1 4 0 16,-5 0 9-16,4 0-9 0,-4 0 0 0,4 0 8 16,1 4-8-16,-1-4 0 0,-4 4 0 0,5 0 9 0,-1 0-9 0,1 4 0 15,-1 0 17-15,1 0-3 0,4 0-1 16,-5 0 0-16,1 0-1 0,4 0-1 0,-9-4 0 0,4 4 0 16,5-4-11-16,0 0 10 0,-4 0-10 0,-1 4 10 15,1-4-10-15,-1 0 0 0,1 0 0 0,4 4 0 16,0-4 0-16,0 0 0 0,-1 0 0 0,1 4 0 15,-9-4 0-15,5 4 0 0,-1-4 0 0,10 4 0 16,-5-4 12-16,0 4 1 0,0 0 0 0,0-4 0 16,4 4-13-16,1 0-16 0,-5 0 3 0,4 0 1 15,-4 0 12-15,5 4 0 0,-5-4 0 0,0 0 0 16,-5 0 0-16,5 0 0 0,0 0 0 0,0 0 0 16,-5-4 9-16,5 0-1 0,0-4-8 0,5 0 12 15,-1 0 0-15,1 0-1 0,-1 0 0 0,-4 0 0 16,5 0-2-16,-5 0 0 0,0 0 0 0,0 0 0 15,-5 0 0-15,5 0 0 0,-4 0 0 0,-5 0 0 16,4 4-9-16,1-4 0 0,-1 0 0 0,-4 0 8 0,5 4-8 16,-1-4 0-16,-4 4 0 0,9-4 8 0,-9 0-8 0,4 0 0 15,1 0 0-15,-1 0 0 0,1 0 0 0,-1 0 0 16,-4 0 0-16,5 0 0 0,-5-4 0 0,-5 4 0 16,5 0 0-16,-4-4 0 0,-1 4 0 0,5-4 0 15,0 4 0-15,-4-4 0 0,-14 4 0 0,9-4 0 16,4 0 0-16,1 0 0 0,-10 0 0 0,10 0 0 15,-5 0 0-15,4 4 0 0,-4-4 0 0,5 0 0 16,-5 4 0-16,4 0 0 0,-4 0 0 0,0 0 0 16,-9 0 0-16,9 0 0 0,5 0 0 0,-10 4 0 15,-4-4 0-15,0 0 0 0,0 0 0 0,0 0 0 16,0 0 0-16,0 0 0 0,0 0 0 0,0 0 0 0,9 4 0 16,-9-4 0-16,0 0 0 0,0 0 0 0,0 0 0 0,0 0 0 15,0 0 0-15,0 0 0 0,0 0 0 0,0 0 0 16,0 0 0-16,0 0 8 0,0 0-8 0,0 0 8 15,0 0 0-15,0 0-8 0,0 0 12 0,0 0-4 16,-9-4-8-16,9 4 10 0,0 0-10 0,0 0 10 16,-13-8 8-16,8 8 2 0,5 0 0 0,-13-4 0 15,4 0-20-15,0 0 0 0,9 4 0 0,0 0 0 16,-9 0 0-16,0-4 0 0,-5 0 0 0,1 4 0 16,-1-4 0-16,-4 0 0 0,-4 0 0 0,-1 0 0 15,-4 0-22 1,0 4-8-16,5-4-2 0,-5 0 0 0,0 4 32 0,0-4 10 0,-5 0 0 0,5 4 0 15,0-4 9-15,-4 0 1 0,4 0 1 0,-4 4 0 16,4-4-21-16,-5 0 0 0,-4 4 0 0,5 0 0 16,-1-4 0-16,1 0 0 0,-10 0 0 0,5 4 8 0,0-4-8 15,0 4 0-15,0-4 0 0,-4 0 0 0,4 0 0 16,-5 4 11-16,10-4-1 0,-5 4 0 0,5 0-10 0,-5 0 8 16,0-4-8-16,4 4 8 0,-4-4-8 0,-4 4 0 15,-5 0 0-15,9 0 0 0,-5 0 0 0,1 4 0 16,-10-4 0-16,1 0 0 0,4 0 0 0,-5 0 0 15,1-4 0-15,4 4 0 0,0 0-8 0,5 0 8 16,-5-4 0-16,0-4 0 0,0 4 0 0,4 0 0 16,1-4-9-16,4 4 9 0,-5-4 0 0,10 8 0 15,-5-8 0-15,4 4 0 0,-4 4 0 0,5-4 0 0,-5 4 0 16,9 0 0-16,-4-4 0 0,4 4 0 0,0 4 0 16,0-4 0-16,0 0 0 0,0 0 0 0,4 0 0 15,-4-4 0-15,0 4 0 0,0 0 0 0,0-4 0 0,0 0 0 16,0 4 0-16,-4-4 0 0,4 4 0 0,-5-8 0 15,1 4-9-15,4 0 9 0,0-4-13 0,0 0 5 16,-4 4 8-16,-1-8 0 0,5 4 0 0,-4 0-8 16,4 4 8-16,0-4 0 0,4 0 0 0,-4 4 0 31,5-4-23-31,-5 4-5 0,9-4-2 0,-9 4 0 0,9 0 30 0,-5 0 0 0,1-4 0 0,-1 8 0 16,1-4 0-16,-1 4 0 0,1 0 0 0,-1-4 0 15,1 4 0-15,-1 0-9 0,-4 0 9 0,5-4 0 16,-5 4-10-16,0 0 10 0,0 0-12 0,-4-4 12 15,4 0-24-15,-5 0 3 0,1 0 0 0,-1 4 0 0,5-8 1 16,0 4 0-16,0-4 0 0,0 4 0 0,5 0 20 0,4 0 0 16,0 0 0-16,0 0 0 0,0-4 0 0,4 4 8 15,1-4 0-15,-1 4 0 0,1 0-8 0,4-4 8 16,-5 4-8-16,1-4 8 0,-1 4-8 0,5 0 0 16,0 0 0-16,-4-4 0 0,-1 4 0 0,5 4-11 15,1-4 11-15,-6 4-12 0,5 0 2 0,0 0 0 16,0 0 0-16,0 0 0 0,0 4 1 0,-4-4 0 15,-1 0 0-15,5 4 0 0,-4-4 9 0,4 4-10 16,0 0 10-16,0 0-10 0,-5 0 10 0,10 0 0 16,-5-4-9-16,9 0 9 0,-9 8 0 0,0-8 0 15,9 0-9-15,-9 4 9 0,0 0 0 0,9-4 0 16,0 0 0-16,0 0 0 0,0 0 0 0,0 0 0 16,0 0 0-16,0 0 0 0,0 0 0 0,0 0 0 0,4 12 0 15,5-4 0-15,-4-4 0 0,4 4 0 0,4 0 0 16,1 0 0-16,-1 0 0 0,5 0 0 0,0-4 0 0,0 0 0 15,0 4 8-15,5-4-8 0,-5 0 0 0,4 0 0 16,0 4 10-16,1 0-10 0,-1-4 10 0,1 4-10 16,-1-4 12-16,5 0-3 0,5 0-1 0,-5 0 0 15,0-4 1-15,4 0 0 0,1 0 0 0,4 0 0 16,4 0-9-16,1 0 12 0,-5-4-12 0,4 4 12 16,5 0-12-16,-4-4 10 0,-1 0-10 0,0 4 10 15,1 0-10-15,-1 0 8 0,-8 0-8 0,4 4 8 16,0 0-8-16,0 0 12 0,0 0-12 0,0-4 12 15,-5 8-12-15,5-4 0 0,0-4 9 0,5 4-9 16,-10 0 0-16,10 0 8 0,-5 0-8 0,4 0 0 16,0-4 0-16,1 0 0 0,-1 4 0 0,-4-4 0 0,5 0 0 15,-5 4 0-15,0 0 0 0,0-4 0 0,-5 0 0 16,5 0 0-16,5 4 0 0,-10 0 0 0,5-4 0 0,-4 4 0 16,4 0 0-16,-5 0 0 0,9 4 0 0,-4-8 11 15,-4 8-3-15,-1-8 0 0,5 4-8 0,-4 0 12 16,-5 0-12-16,4 0 12 0,-4 0-12 0,0 0 0 15,0 0 0-15,0 0 0 0,0 0 0 0,0 0 0 16,0-4 0-16,0 0 0 0,5 4 0 0,-1-4 8 16,1-4-8-16,-1 4 8 0,-4 0-8 0,0 0 0 15,0 0 0-15,0 0 0 0,0 0 0 0,0 0 0 16,0 0 0-16,-5 4-11 0,10 0 11 0,-5-4 0 0,-5 4 0 16,5 0 0-16,0 0 0 0,0 0 0 0,-4-4 0 15,-1 4 0-15,5 0 0 0,-4 0 0 0,-1-4 0 16,1 4 0-16,4-4 0 0,-5 4 0 0,5 0 0 15,-5 4 0-15,5-4 0 0,0 0 0 0,5 0 8 16,-1 0-8-16,-4 4 0 0,5-4 0 0,-1 0 0 0,1 4-8 16,-1 0 8-16,1-4 0 0,-1 4 0 0,1-4 0 15,-5 0 0-15,4 0 0 0,-4-4 0 0,0 0 0 16,-4 0 0-16,8 0 9 0,-4-4-1 0,0 0-8 16,-5 0 0-16,10 4 0 0,-5-4 0 0,0 0 0 15,-5 4 0-15,5 0 0 0,-4 0 0 0,4 4 0 16,-5-4 0-16,1 0 0 0,-1 4 0 0,1 0 0 15,-5 4 0-15,0 0 0 0,0 0 0 0,4-4 0 16,-4 4 0-16,5 0 0 0,-1 0-12 0,-4 0 12 16,0 0 0-16,5-4-9 0,-5 0 9 0,4 4 0 0,-4-4 0 15,0 0 0-15,-4 0 0 0,-1 0 0 0,0 0 0 16,1 0 0-16,-5-4 0 0,4 4 0 0,-4-4 8 16,-9 0 0-16,9 4 0 0,-9-4 0 0,5 0-8 0,-5 0 0 15,0 0 0-15,0 0 0 0,0 0 8 0,0 0 1 16,0 0 0-16,-9 8 0 0,-5-4-9 0,1 0-14 15,-10 0 3-15,1 0 1 16,-5 0-33-16,-4-4-6 0,-1 4-2 0,1 0 0 16,-1 0-175-16,1-4-35 0</inkml:trace>
    <inkml:trace contextRef="#ctx0" brushRef="#br0" timeOffset="50939.1478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  </inkml:traceGroup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353F64CF-9A26-4FF4-8111-93BD1DAE2B26}" emma:medium="tactile" emma:mode="ink">
          <msink:context xmlns:msink="http://schemas.microsoft.com/ink/2010/main" type="inkDrawing"/>
        </emma:interpretation>
      </emma:emma>
    </inkml:annotationXML>
  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  </inkml:traceGroup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A899042C-1978-44EF-8B10-B288B481CD33}" emma:medium="tactile" emma:mode="ink">
          <msink:context xmlns:msink="http://schemas.microsoft.com/ink/2010/main" type="inkDrawing"/>
        </emma:interpretation>
      </emma:emma>
    </inkml:annotationXML>
  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  </inkml:traceGroup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1337253-6161-4BBB-AFD0-941D79D0742E}" emma:medium="tactile" emma:mode="ink">
          <msink:context xmlns:msink="http://schemas.microsoft.com/ink/2010/main" type="inkDrawing"/>
        </emma:interpretation>
      </emma:emma>
    </inkml:annotationXML>
  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/inkml:traceGroup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AEEDD95E-1C8A-44F4-8F89-56A485D611DA}" emma:medium="tactile" emma:mode="ink">
          <msink:context xmlns:msink="http://schemas.microsoft.com/ink/2010/main" type="inkDrawing"/>
        </emma:interpretation>
      </emma:emma>
    </inkml:annotationXML>
  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  </inkml:traceGroup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23723E2F-1195-462B-9425-316B565DA282}" emma:medium="tactile" emma:mode="ink">
          <msink:context xmlns:msink="http://schemas.microsoft.com/ink/2010/main" type="inkDrawing"/>
        </emma:interpretation>
      </emma:emma>
    </inkml:annotationXML>
  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  </inkml:traceGroup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9EC3E329-5160-4562-9502-21D3C0469646}" emma:medium="tactile" emma:mode="ink">
          <msink:context xmlns:msink="http://schemas.microsoft.com/ink/2010/main" type="inkDrawing"/>
        </emma:interpretation>
      </emma:emma>
    </inkml:annotationXML>
    <inkml:trace contextRef="#ctx0" brushRef="#br0">2755-1246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16,3-4 16-16,-3-2 4 0,0 6 1 0,-3 2 0 15,6-3-29-15,-6 3-8 0,3 0 0 0,0 0 0 16,1 0 23-16,-4 0 0 0,0 0 0 0,3 0 0 16,-3 0-7-16,3 0-2 0,-3 0 0 0,0 0 0 15,-3 0-6-15,6 0-8 0,-3 0 11 0,0 0-11 16,0 3 8-16,-3-1-8 0,3-2 0 0,-2 3 0 15,-1 2 0-15,-3 1 0 0,3-4 0 0,-3 1 0 16,6 5 0-16,-3-3 0 0,3 3 0 0,-3-5 0 16,0 2 0-16,3 0 0 0,0 1 0 0,1 1 0 15,-1-1 0-15,0 2 0 0,3-3 0 0,-3 3 0 16,0-5 0-16,0 2 0 0,3-2 0 0,-3 4 0 0,3-7 9 16,-3 6-9-16,0 2 0 0,0-3 9 0,3 3-9 0,-3-5 8 15,0 2-8-15,4 0 8 0,-4-2-8 16,3 2 0-16,0 0 9 0,0 1-9 0,0 2 0 15,-3-3 8-15,3 3-8 0,3-3 0 0,-6 0 8 0,3 3-8 16,0 0 8-16,0-2-8 0,-6 2 8 0,3-1-8 16,3-1 10-16,-3 2-10 0,3 2 9 0,-2-4-9 15,2 1 8-15,0-1-8 0,-3 2 12 0,3-3-4 16,-3 3 0-16,0 0 0 0,3 2-8 0,0-4 0 16,-3 2 0-16,3-3 8 0,0 3-8 0,0 0 12 15,3-3-12-15,0 3 12 0,0 0 0 0,0-3 0 16,0 3 0-16,-3-2 0 0,6-6 0 0,-3 7 0 15,0-1 0-15,-3 4 0 0,3-7 4 0,-3 8 2 16,3-3 0-16,1 2 0 0,-4-2-18 0,0 0 0 0,3 0 0 0,0 3-9 16,0-4 9-16,3 4 0 0,0-3 10 0,-3 3-10 15,0 2 10-15,-3-5-10 0,6 0 10 0,-3 2-10 16,3 1 10-16,-3-3-10 0,3 2 10 0,0 1-10 16,-3 0 8-16,0-1-8 0,0 1 0 0,0 2 0 15,3-3 0-15,-3 1 8 0,6-3-8 0,-6 3 0 16,0-1 0-16,3 1 0 0,0-1 8 0,0 1-8 15,0 0 8-15,0-6-8 0,0 3 11 0,3 5-11 16,-3-10 15-16,0 5-4 0,0-1-1 0,3-1 0 16,0 2 1-16,0 0 0 0,0 0 0 0,0 2 0 15,0-5 7-15,0 3 2 0,-3 0 0 0,0 0 0 16,3 3-10-16,0-6-2 0,-3 6 0 0,0-3 0 16,3-3-8-16,0 6 0 0,0-4 0 0,3 4 0 0,0-6 8 15,-3 3-8-15,2-2 8 0,-2 2-8 0,6 5 8 0,-6-8-8 16,0 6 0-16,3-3 8 0,0 0-8 0,0-1 0 15,0 1 0-15,-3 0 0 0,3 0 0 0,0 0 0 16,0 0 9-16,0 0-9 0,-3 0 0 0,3 0 8 16,0-3-8-16,0 3 0 0,0 0 9 0,0 3-9 15,0-6 12-15,0 6-12 0,0-1 8 0,0-2-8 16,-1 0 0-16,1 3 0 0,0-1 11 0,0-2-11 16,0 0 10-16,-3 0-10 0,3 3 0 0,0-1 0 15,0-2 0-15,0 0 0 0,0 0 0 0,0-3 0 16,0 3 0-16,0-2 0 0,-3-1 30 0,6 3 3 15,-3-3 1-15,0 3 0 0,0 0-34 0,3 0 0 16,0 0 0-16,-3-3 0 0,2 0 0 0,1 1 0 16,-3-1 0-16,3 0 0 0,-3 3 12 0,3 0-12 15,-3-5 12-15,3 2-12 0,-3 0 8 0,3 1-8 0,0-1 0 16,-3 0 0-16,0-2 0 0,0 2 0 0,0-2 0 0,3-1 0 16,0 4 0-16,2-4 0 0,-2 4 0 0,0-1 0 15,3-2 0-15,0-1 10 0,0 1-10 0,3 0 12 16,0-1-4-16,0 1 0 0,0-1 0 0,-1-2 0 15,1 3-8-15,0-3 0 0,0 0 0 0,0 3 0 16,-3-3 0-16,3-3 8 0,-3 3-8 0,0-3 8 16,0 1 0-16,-1 2 0 0,1-5 0 0,3 2 0 15,-3-2-8-15,3-3 0 0,0 0 0 0,-3 2 0 16,3 1 0-16,-3-3 0 0,0 0 0 0,2 0 0 16,1-2 13-16,-3 2 1 0,0 0 0 0,0 0 0 15,0 0-14-15,0-3 11 0,-3 1-11 0,-3 2 10 0,3-3-1 16,0 3 0-16,0-2 0 0,-1 2 0 15,-2 0-9-15,3 0 0 0,0-3 0 0,0 1 0 0,0 2 0 16,3 0 0-16,-3-3 0 0,-3 1 0 0,6-1 13 0,-3 1-2 16,-3 4-1-16,3-7 0 0,0 0-10 0,0 2-12 15,-1 1 2-15,1-4 1 0,-3 1 9 0,3 0 14 16,0 2-3-16,-3-2-1 0,0 0-10 0,3 0 0 16,-3 0 0-16,0-1 0 0,-3 1 0 0,3 2 0 15,-3-2 0-15,3 0 0 0,0-3 0 0,-3 3 0 16,0 0 0-16,3-1 0 0,0 4 0 0,0-9 0 15,0 3 11-15,0 3-11 0,-4 0 0 0,4 0 8 16,0 0-8-16,0-3 0 0,-3 2 0 0,0-1 0 0,3 1 0 16,0 1 0-16,-3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0,0 3 0 0,0 0 0 15,0 0 0-15,-3 0 0 0,0-3 0 0,0 5 8 16,-5-2-8-16,2 2 0 0,-3 3 0 0,0-5 0 16,-3 0 0-16,0 2 0 0,0-2 0 0,-6 0 0 15,0 0 0-15,-5-3 0 0,-1 3 0 0,-6-3 0 0,3 5-11 16,1 0-1-16,-7-2 0 0,3 3 0 15,-3-6-64-15,1 5-12 0,-4 3-4 16,0 3-752-16,0-6-150 0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02.30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80EBEE-B761-4676-86A6-3A184CB52B81}" emma:medium="tactile" emma:mode="ink">
          <msink:context xmlns:msink="http://schemas.microsoft.com/ink/2010/main" type="inkDrawing" rotatedBoundingBox="8476,7705 10826,5406 10941,5523 8591,7823" semanticType="callout" shapeName="Other">
            <msink:sourceLink direction="to" ref="{AB026F06-BB7B-486B-A24E-EC2AEA82BB1D}"/>
            <msink:sourceLink direction="to" ref="{74FCC9E9-F1CF-48FE-A3EE-AFDD27241B39}"/>
          </msink:context>
        </emma:interpretation>
      </emma:emma>
    </inkml:annotationXML>
    <inkml:trace contextRef="#ctx0" brushRef="#br0">68 2245 172 0,'0'0'8'0,"0"0"1"0,0 0-9 0,0 0 0 16,0 0 0-16,0 0 0 0,0 0 206 0,0 0 39 16,0 0 8-16,9 7 2 0,0-3-169 0,-1 4-34 15,-8-8-6-15,0 12-2 0,0-12-8 0,0 0-3 16,5 8 0-16,-5-8 0 0,-5 11 8 0,5-11 2 16,0 8 0-16,0-8 0 0,-4 8-4 0,0 0-1 15,4-8 0-15,0 0 0 0,0 0-1 0,0 0 0 16,0 0 0-16,0 0 0 0,0 0-37 0,0 0-12 15,-5 7 0-15,5-7 0 0,-4 8 12 0,4-8 0 16,0 0 8-16,0 0-8 0,-9 4 9 0,9-4-9 16,-9 0 12-16,5 0-12 0,-5-4 0 0,5 0 0 15,-5 0-12-15,5 1 3 0,-1-5 9 0,1 0 0 0,-5 0 0 0,5 0 0 16,-1 1 0-16,5 3 0 0,0 4 0 0,-4-4 0 16,4 4 0-16,0 0 0 0,0 0 0 0,0 0 0 15,0 0 0-15,0 0 9 0,0-8-1 0,0 8-8 16,0 0 10-16,0 0-10 0,0 0 8 0,0 0-8 15,0 0 19-15,0 0-2 0,0 0 0 0,0 0 0 16,0 0 24-16,0 0 5 0,0 0 1 0,0 0 0 16,0 0-7-16,0 0-2 0,-4-8 0 0,4 8 0 15,8-8-10-15,-3 1-3 0,-1-1 0 0,0 0 0 16,1 0-1-16,-1-4-1 0,5 5 0 0,0-5 0 0,0 4-3 0,-1-4-1 16,6-3 0-16,-1-1 0 0,4 1-3 0,1-1-1 15,-1-7 0-15,5-1 0 0,5-3 2 16,-5-4 1-16,4 0 0 0,5-5 0 15,8-3-3-15,1 0-1 0,-1 0 0 0,5-3 0 0,4-1 21 16,0-4 4-16,-4 0 1 0,9-4 0 0,0-7-32 0,4-1-8 16,4-7 0-16,0 4 0 0,10-5 8 0,-1 1 0 15,4 0 0-15,-3 3 0 0,-1-3-8 0,0 0-13 16,0-4 3-16,0 7 1 0,-4 1 9 0,0 3 12 16,4-3-2-16,-4 7-1 0,-5 9-9 0,-4-1 0 15,-4 4 0-15,-5 8 0 0,-4-4 0 0,0 8-12 16,0-1 2-16,-9 5 1 0,-4 0 9 0,-5 3 9 15,5 1-1-15,-9 0-8 0,0 7 0 0,-9 0 0 16,0 1 0-16,0-1-12 0,0 4 12 0,1-3 0 0,-6-1 0 16,5 1-9-16,1 3 9 0,-6 4 0 0,1-4 0 15,0 5 0 1,0-1-21-16,0 0-9 0,-5 0-2 0,-4 8 0 16,0 0-36-16,0 0-7 0,0 0-1 0,0 0-1 15,-9 8-43-15,0 4-8 0,-4 3-1 0,0 5-482 0,4-1-96 16</inkml:trace>
  </inkml:traceGroup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1.93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E15BB0-412C-4FB2-A129-B9C412624C6E}" emma:medium="tactile" emma:mode="ink">
          <msink:context xmlns:msink="http://schemas.microsoft.com/ink/2010/main" type="inkDrawing"/>
        </emma:interpretation>
      </emma:emma>
    </inkml:annotationXML>
    <inkml:trace contextRef="#ctx0" brushRef="#br0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  </inkml:traceGroup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31.80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D16CB209-65CF-49C8-BD9A-69C974F0BAEA}" emma:medium="tactile" emma:mode="ink">
          <msink:context xmlns:msink="http://schemas.microsoft.com/ink/2010/main" type="inkDrawing"/>
        </emma:interpretation>
      </emma:emma>
    </inkml:annotationXML>
    <inkml:trace contextRef="#ctx0" brushRef="#br0">3409-940 115 0,'0'0'10'0,"0"0"-10"15,0 0 0-15,0 0 0 0,-9 0 92 0,9 0 16 16,0 0 3-16,0 0 1 0,0 0-32 0,0 0-5 15,-9 0-2-15,9 0 0 0,0 0-3 0,0 0-1 16,-9-4 0-16,9 4 0 0,-9-4-15 0,9 4-3 0,0 0-1 16,0 0 0-16,-5-4-2 0,5 4-1 0,0 0 0 0,0 0 0 15,0 0-6-15,0 0-1 0,0 0 0 0,0 0 0 16,0 0-8-16,0 0-1 0,9-4-1 0,0 4 0 16,5 0 10-16,-1 0 3 0,1 0 0 0,4 0 0 15,0 0-34-15,9 0-9 0,-5 4 0 0,1-4 0 16,-1 4 18-16,5-4-1 0,0 8 0 0,5-8 0 15,-5 4 7-15,4-4 2 0,5 4 0 0,0-4 0 16,0 4 6-16,9-4 2 0,0-4 0 0,0 4 0 16,5-4-15-16,-1 0-3 0,1 4-1 0,4-4 0 15,-5 4 0-15,-4-4 0 0,4-4 0 0,1 8 0 16,-1 0 1-16,1-4 0 0,-1 4 0 0,5-4 0 16,0 4 0-16,5 0 0 0,-5-4 0 0,4-4 0 15,1 0-8-15,-1 0 0 0,1-4-8 0,-5 8 12 16,-1-4-12-16,6 8 0 0,-5-3 0 0,0 3 0 0,9-4 0 0,-5 0 0 15,1-4 0-15,-1 4 0 0,1-4 0 0,4-4 0 16,-5 4 9-16,1-4-9 0,-1 4 0 0,5 0 0 16,0 0 0-16,-5-4 0 0,-4 4 0 0,5-4 0 15,4 4 0-15,-5 0 0 0,-4 4 0 0,0 0 0 16,-4 0 0-16,-5 0 0 0,4 0 0 0,-4 4 0 16,-4-4 0-16,4 4 0 0,4-4 0 0,-4 4 12 15,0 0-4-15,0 0 0 0,4-4-8 0,-4 8 8 16,5 0-8-16,-5 0 8 0,-5 0 22 0,1 0 4 15,4 0 1-15,-5 4 0 0,-4-8-35 0,5 4-17 16,-1 0 1-16,5 0 1 0,-4 0 24 0,-1 0 5 0,5-4 1 0,-4 0 0 16,4 4-15-16,-1 0 0 0,-3-4 0 15,4 4 0-15,-5-8 0 0,5 4-16 0,-9 4 3 16,5 0 1-16,-1-4 12 0,1 8 16 0,-5-4-3 16,9 0-1-16,-5 0-12 0,1-4 0 0,-1 8 0 15,1-8 0-15,-5 4-11 0,4 0 2 0,-4-4 0 0,0 4 0 16,0 4 9-16,0-4 12 0,-5 4-2 0,5 0-1 15,0-8-9-15,-4 4 0 0,-5 4 0 0,0-4 0 16,0 4 0-16,0-1 0 0,-5-7 8 0,1 4-8 16,-5 0 8-16,0-4 0 0,0 0 0 0,0 4 0 15,-5-4 0-15,1 4-8 0,-5-4 12 0,0-4-4 16,0 4 0-16,0 0-8 0,-5 0 12 0,5-4-4 16,0 0-8-16,0 0 0 0,0 1 0 0,0-1 8 15,0 0-8-15,0 0 0 0,5 0 0 0,-5-4 0 16,0 4 0-16,0 0 0 0,4 4 0 0,-13 0-11 0,0 0 11 15,0 0-8-15,9-8 8 0,0 0-8 0,-9 8 8 0,0 0 0 16,5-4 8-16,-5 4-8 0,0 0 0 0,0 0 0 16,0 0 0-16,0 0-12 0,9-4 12 0,-9 4 0 15,0 0 0-15,0 0-8 0,0 0 8 0,0 0-10 16,0 0 10-16,0 0-10 0,-5-12 10 0,1 8 0 16,-5 0 0-16,9 4 0 0,0 0 0 0,0 0-8 15,-9-4 8-15,9 4-8 0,0 0 8 0,-9-4 0 16,9 4 0-16,-9 0 8 0,-5 0-8 0,5 0-8 15,9 0 8-15,-9 0-12 0,0 0 12 0,0 0 0 16,-4 0 0-16,4 0 0 0,-5 0 0 0,1 0 8 16,-1 0-8-16,-4-4 11 0,0 8-11 0,-4-4 0 15,-1 0 0-15,1 0 0 0,-5 0 0 0,0 0 10 0,-5-4-10 16,5 4 10-16,-4 4-10 0,-1-4 0 0,-4 0 0 16,0 0 0-16,0 0 0 0,-4 8 0 0,0-4 0 0,-1 0 0 15,-4-4 0-15,-4 0 0 0,4 4 0 0,-5 4 0 16,1-4 0-16,-1 4 0 0,1 0 0 0,-1 0 0 15,-4-4 0-15,0 4 0 0,-4-8 0 0,-1 4 0 16,-4-8 0-16,5 4 0 0,-5 4-10 0,5-4 10 16,-1 0 0-16,-4 4 0 0,5 0-8 0,-1 0 8 0,1-1 0 0,4-3 0 15,0 0 0-15,0 0 0 0,0 8 0 0,0-8 0 16,0 0-13-16,4 0 5 0,6 0 8 0,-1 0 9 16,4 0-1-16,5 0-8 0,-4 0 0 0,4 0 0 15,0 0 0-15,0-4 0 0,0 4 0 0,-5-4 0 16,1 4 0-16,-1-3 0 0,5-5 0 0,0 4 0 15,5 0 0-15,-5 4 0 0,-5-8 0 0,5 4 0 16,-4 0 0-16,4 0 0 0,0 4 0 0,0 0 0 16,0 0 0-16,-4 0 0 0,4-4 0 0,-5 0 0 0,5 0 0 15,-4 4 0-15,4 4 0 0,0 0 0 0,4 0 0 16,1-4 0-16,-1 4 0 0,1-4-9 0,-1-4 9 0,1 4-8 16,-1 0 8-16,5-4 0 0,-4 0 0 0,4 0 0 15,0 0 0-15,-5 0 0 0,5 4 10 0,-4-4-10 16,-1 0 0-16,1 4 0 0,-1-4 0 0,-3 4 0 15,-1-4 0-15,-5 4 0 0,5-4 0 0,0 4 0 16,0 0 0-16,5 0 0 0,-5 0 0 0,4 0-10 16,1 0 10-16,4 0 0 0,-5 4 0 0,5-4 0 15,5-4 0-15,-5 4 8 0,4 0 0 0,1 4 0 16,-1-4-8-16,1 0 0 0,-5 0 0 0,4-4 0 16,1 4 0-16,-1-4-12 0,-4 4 4 0,5-4 0 15,-5 0 0-15,0-4 0 0,0 4 0 0,0 0 0 0,-4 0 8 16,4-4 0-16,-5 8 0 0,5-4 0 0,-4 4 0 15,-1 0 0-15,1 4-9 0,-5 0 9 0,4 0 0 16,1 0 0-16,-5 0 0 0,4 0 0 0,1 8-16 16,4-4 4-16,-5 0 0 0,1 0 1 0,-1-4-5 0,1 4 0 15,4 0-1-15,-5 0 0 0,5 0 17 0,5 0 0 16,-5-4 0-16,4 0 0 0,1-4 0 0,4 4 0 16,4 0 0-16,1-1 0 0,-5-3 0 0,0 0 0 15,0 0 0-15,5 0 0 0,-5 0 0 0,4 0 0 16,1-3 0-16,4 3 0 0,-5-4 0 0,5 8 0 15,0-1 0-15,0-3 0 0,0 0-9 0,0 0 9 16,5 0 0-16,4 0-9 0,-9 0 9 0,9 0-12 16,-9 4 12-16,9-4-12 0,0 0 0 0,0 0 0 0,0 0 0 15,0 0 0-15,0 0 4 0,0 0 0 0,0 0 0 0,0 0 0 16,0 0 8-16,0 0 0 0,0 0 0 0,0 0 0 16,0 0 0-16,0 0 0 0,0 0 0 0,13 8 0 15,-8 4 0-15,8-8 0 0,-4 4 0 0,5-4 0 16,4 4 0-16,0 0 16 0,0 4-4 0,0-12-1 15,0 0-11-15,4 4 8 0,0 0-8 0,10 0 8 16,-1 0 3-16,1 0 0 0,4 0 0 0,0 0 0 16,0-4-3-16,4 0-8 0,1-4 12 0,4 4-4 15,0 0-8-15,4 0 0 0,5 0 9 0,0 0-9 16,5-4 9-16,-5 4-9 0,9 0 12 0,0 0-12 16,-1 0 13-16,1 0-4 0,0 0-1 0,0-4 0 0,5 8 0 15,-1-4 0-15,1 0 0 0,-1 0 0 16,5 0 3-16,-4 0 0 0,-1 0 0 0,1 0 0 0,-6 0-11 15,6-4 0-15,-1 0 0 0,-4 0 0 0,5 4 0 16,-5 0 0-16,4 0-14 0,1 0 5 0,-1 4 20 0,-4 0 4 16,0-8 1-16,0 4 0 0,-4 4-16 0,-1 0 9 15,0 4-9-15,1-4 8 0,-1 0 1 0,1 0 0 16,-5 4 0-16,-5 0 0 0,5 0 1 0,-4-4 0 16,-1 4 0-16,5-4 0 0,-9-4-10 0,9 0 0 15,0 0 0-15,-4 0 0 0,-1 0 0 0,0 0 8 16,5 0-8-16,-4 0 0 0,4 0 0 0,-5 0 0 15,-4 0 0-15,5 0 0 0,-5 4 0 0,-5 0 0 16,-4 0 0-16,5 0 0 0,4-4 0 0,-5 4 0 16,1-4 0-16,4 4 0 0,-5-4 0 0,1 4 0 0,-1-4 0 15,-4 4 0-15,4-4 0 0,-4 0 0 0,0-4 0 16,0 4 0-16,-4 0 0 0,-1-4 0 0,1 0 0 16,-1 0 0-16,1 4 0 0,-5-8 0 0,4 4 11 0,-4-4-11 15,5 0 0-15,-5 4 0 0,0 0 0 0,0-4 0 16,0-4 0-16,0 4-10 0,-5 4 10 0,5 0-12 15,-4 0 12-15,-1 0-10 0,-4-4 10 0,0 8-10 16,0 0 10-16,-4-4 0 0,8 4 0 0,-4 0 0 16,0-4 0-16,0 4 0 0,0 0 0 0,-5 0 0 15,5 0 0-15,0-4 0 0,0 4 0 0,-4 0 0 16,-1-4 0-16,5 0-10 0,-4 4 10 0,4 0-10 16,-5 0 10-16,-4 0 0 0,5-4 0 0,-1 4 0 15,-4 0 0-15,0 4 0 0,-9-4 0 0,14 0 0 16,-5 0 0-16,4 4 0 0,1 0 0 0,-5 0 0 0,0-4 0 15,0 0 0-15,4 4 0 0,1-4 0 0,-1 0 0 16,1-4 0-16,-1 4 0 0,1 0 0 0,-1 0 0 16,1 0 0-16,-1 0 0 0,-4-4 0 0,5 4 0 15,4-4 0-15,-5 4 0 0,-4 0 0 0,5 0 0 0,-5-4 0 16,0 4 0-16,0-4 0 0,0 4 0 0,-9 0 9 16,0 0-9-16,9 0 0 0,9-4 12 0,-5 4-4 15,1-4 0-15,-1 4-8 0,1-4 12 0,-1 4-12 16,-13 0 12-16,9 0-12 0,5 0 0 0,-1-4 0 15,-4 0-10-15,0 4 10 0,0 0 0 0,-9 0 0 16,9-4 0-16,-9 4 0 0,9 0 0 0,-9 0 0 16,0 0 0-16,14 0 0 0,-10-4 0 0,-4 4 10 15,0 0-1-15,0 0 0 0,0 0-9 0,0 0-17 0,0 0 4 16,0 0-760-16,-9-4-152 0</inkml:trace>
    <inkml:trace contextRef="#ctx0" brushRef="#br1" timeOffset="-1.14152E6">3255-974 1036 0,'0'0'92'0,"0"0"-73"0,0 0-19 0,0 0 0 16,0 0 50-16,0 0 6 0,0 0 2 0,0 0 0 15,0 0-34-15,0 0-8 0,0 0 0 0,0 0-1 16,0 0-3-16,0 0-1 0,0 0 0 0,0 0 0 16,0 0-11-16,0 0 12 0,0 0-12 0,0 0 12 15,0 0-12-15,0 0 0 0,0 11-12 0,3-6 12 16,0 1 0-16,0 2 0 0,0-6 0 0,3 4 12 16,3-1-12-16,0-3 12 0,0 4-12 0,3-1 12 0,3-5 36 15,0 0 7-15,2 5 1 0,1-2 1 16,0 2 6-16,6-2 1 0,0 0 0 0,0-1 0 0,2 4-30 15,1-6-6-15,0 2 0 0,3-2-1 0,0 0 9 0,2 0 3 16,1 0 0-16,3 0 0 0,2 0-19 0,1 3-3 16,0 2-1-16,0-2 0 0,2-1-5 0,1 1-2 15,0 0 0-15,-1-1 0 0,4 1-1 0,0-3 0 16,8-3 0-16,-2 3 0 0,-4-2 12 0,4-1 3 16,0-2 0-16,-1 2 0 0,1 0-23 0,3 1-15 15,-4-1 3-15,4 3 0 0,-1-2 12 0,1 4 16 16,-1 1-3-16,-2-1-1 0,-3 1-12 0,-4 0 0 15,4 2 0-15,3 0 0 0,2-2 17 0,-2 2-2 16,-9-5-1-16,-1 6 0 0,10 1-2 0,-7-4 0 0,-2 0 0 16,-3 5 0-16,6-6-4 0,2 1-8 0,1-3 11 15,-4 0-11-15,-5 0 8 0,9 0-8 0,2 0 0 16,-2 0 0-16,-6 0 8 0,2-3-8 0,7 3 0 0,-3-2 0 16,2 2 0-16,-2-6 0 0,0 4 0 0,-4 2 0 15,7 0 8-15,-7 0-8 0,-2-3 12 0,0 0-12 16,-1 3 17-16,4 0-3 0,-3 0-1 0,2-5 0 15,-2 3 1-15,3-1 0 0,-1 3 0 0,1-3 0 16,0-2-14-16,-4 0-8 0,1-1 8 0,3 1-13 16,-1-3 13-16,1 6 10 0,-3-9-2 0,-1 8 0 15,-2-5-8-15,0 3 0 0,-3 0 0 0,-4-1 8 16,1 4-8-16,-3-6 0 0,0 3 0 0,-1-1 0 16,-2 4 0-16,3-1 0 0,-3 0 0 0,3-2 0 15,-1 2 0-15,1 1 0 0,-3-1-8 0,0 3 8 16,0-3 0-16,-1 1 0 0,-2-1 0 0,3 1 0 0,-3-1 0 15,-3 0 0-15,2 1 0 0,1 2 8 0,-3 0-8 0,0-6 0 16,6 4 0-16,-6 2 0 0,-1 0 0 0,4-3 0 16,-3 0 0-16,0 3 0 0,0 0 0 0,-3-5 0 15,2 5 0-15,1-3 0 0,0 3 0 0,3 0 0 16,-3 0 0-16,0 0 0 0,-1 0 0 0,1 0 8 16,0 3-8-16,0-3 8 0,0 5-8 0,0-5 0 15,-1 0 0-15,1 6 0 0,-3-4 0 0,0 4 8 16,3-6-8-16,-3 2 8 0,3 1 1 0,-1 0 0 15,-2-3 0-15,3 2 0 0,-3-2-9 0,3 3 8 16,0-1-8-16,2 1 8 0,1-3 20 0,-3-3 3 16,3 6 1-16,-3-3 0 0,3 0-32 0,-4 0-8 15,1 3-1-15,0-3 0 0,-3 0 17 0,6-3 3 0,-3 3 1 16,0 0 0-16,-4 0-4 0,4 0 0 0,3-3 0 0,0 3 0 16,0 0-8-16,2 0 0 0,-2-2-10 0,0-1 10 15,3 1 0-15,-6-1 0 0,6 0 11 0,-7 1-3 16,1 2-8-16,-3-6 0 0,-3 4 0 0,0 2 8 15,-3-3-8-15,-6 3 0 0,3 0-8 0,-9 0 8 32,0 0-32-32,0 0-2 0,0 0 0 0,0 0 0 0,-3 5-35 15,-6 1-7-15,-3-4-2 0,0 1 0 0,0 2-112 0,-3-5-22 0,3 3-5 0,0-3-607 16</inkml:trace>
  </inkml:traceGroup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C846585C-1A65-40C8-8FAF-70B84E1B487B}" emma:medium="tactile" emma:mode="ink">
          <msink:context xmlns:msink="http://schemas.microsoft.com/ink/2010/main" type="inkDrawing"/>
        </emma:interpretation>
      </emma:emma>
    </inkml:annotationXML>
    <inkml:trace contextRef="#ctx0" brushRef="#br0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  </inkml:traceGroup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196F9749-3170-4B3F-898B-69AFEE42EE54}" emma:medium="tactile" emma:mode="ink">
          <msink:context xmlns:msink="http://schemas.microsoft.com/ink/2010/main" type="inkDrawing"/>
        </emma:interpretation>
      </emma:emma>
    </inkml:annotationXML>
    <inkml:trace contextRef="#ctx0" brushRef="#br0">2672 3871 2415 0,'0'0'53'0,"0"0"11"0,0 0 3 0,0 0 1 0,0 0-55 15,3 13-13-15,0 3 0 0,0 8 0 0,3 2 43 0,0 14 5 0,0 2 2 0,-6 9 0 16,6-1 6-16,0 8 2 0,-3 3 0 0,5 2 0 15,1 6-40-15,0 0-8 0,0 5-2 0,3-3 0 16,-3-2-25-16,0-3-6 0,0 1-1 0,-3-4 0 31,-3 6-121-31,-6-3-25 0,3-5-5 0</inkml:trace>
  </inkml:traceGroup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2.3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EBA47BE-AB54-44F9-8371-C01FFB0DA586}" emma:medium="tactile" emma:mode="ink">
          <msink:context xmlns:msink="http://schemas.microsoft.com/ink/2010/main" type="inkDrawing"/>
        </emma:interpretation>
      </emma:emma>
    </inkml:annotationXML>
    <inkml:trace contextRef="#ctx0" brushRef="#br0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  <inkml:trace contextRef="#ctx0" brushRef="#br0" timeOffset="499.8826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  <inkml:trace contextRef="#ctx0" brushRef="#br0" timeOffset="796.9589">1442 5219 1094 0,'0'0'97'0,"0"0"-77"15,0 0-20-15,0 0 0 0,0 0 86 0,0 0 14 16,0 0 2-16,0 0 1 0,0 0-52 0,0 0-11 16,18-4-1-16,-5 0-1 0,-8 0-9 0,8 0-1 15,10 0-1-15,-1-4 0 0,1 0-2 0,-1 0 0 16,1 0 0-16,4 0 0 0,9-4-13 0,-9 5-4 16,0-5 0-16,-5 0-543 15,5 4-109-15</inkml:trace>
    <inkml:trace contextRef="#ctx0" brushRef="#br0" timeOffset="1078.0245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/inkml:traceGroup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28.84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D4A2FCC8-6D88-46D0-B975-CB1EA6279ADC}" emma:medium="tactile" emma:mode="ink">
          <msink:context xmlns:msink="http://schemas.microsoft.com/ink/2010/main" type="inkDrawing"/>
        </emma:interpretation>
      </emma:emma>
    </inkml:annotationXML>
    <inkml:trace contextRef="#ctx0" brushRef="#br0">2154 24 172 0,'0'0'16'0,"0"0"-16"0,0 0 0 0,0 0 0 16,0 0 52-16,5-4 7 0,-1-4 1 0,-4 8 1 16,0 0-21-16,5-8-4 0,-5 8 0 0,0 0-1 15,0 0 47-15,0 0 10 0,4-8 1 0,-4 8 1 16,0 0-10-16,0 0-3 0,0 0 0 0,0 0 0 16,0 0-49-16,0 0-11 0,-4 12-1 0,-1 0-1 15,-4 0-19-15,0 0 0 0,0 4 0 0,0 0 0 16,-4 8 0-16,-5-4 0 0,4 0 0 0,1 0 0 15,-5 8 0-15,4-9 0 0,-4 1 0 0,5 0 0 16,-5-4 31-16,4 4-1 0,-4-8 0 0,5 4 0 16,-1-4-30-16,1 0 0 0,-1 4 0 0,1 0 0 15,4 0 12-15,-5-4-3 0,1 4-1 0,4 0 0 0,0-4 8 16,-5 4 2-16,5 0 0 0,0 0 0 0,0 0-18 16,-4 0 0-16,4-4 8 0,0 4-8 0,0 0 0 15,-5 4 0-15,5-4 0 0,-4 4 0 0,0 0 0 16,-5 4 0-16,4 0 0 0,1 4 0 0,-5-4 0 15,0-4 0-15,0 4 0 0,4 0-9 0,-4 4 9 0,5-4 0 16,-5 4 0-16,4 0 0 0,-4 0 0 0,0 4 0 16,0 0 0-16,5 4 0 0,-5-4 0 0,4 0 0 15,-4 4 0-15,5 0 0 0,-5-4 0 0,4 0 0 16,-8 0 0-16,-1 4 0 0,10-4 0 0,-10 0 14 16,5-1-3-16,-9 1-1 0,0 8-2 0,5-8 0 15,-5 4 0-15,4-4 0 0,1 4-8 0,-5-4 0 16,4 4 0-16,1-4 0 0,-1 0 0 0,5 0 0 15,-4 0 0-15,-1 0 0 0,10-4 21 0,-5-4 3 0,0 0 0 16,4 4 0-16,-8-4 3 0,9 4 1 0,-1 0 0 16,-4 0 0-16,0 0-16 0,-4 0-2 0,4 4-1 15,-5 0 0-15,1 4-9 0,-5 0 0 0,-5-8 0 0,10 4 0 32,13-4-24-32,-14 4-3 0,1-4-1 0,-1-4 0 0,5 0 7 0,0-4 1 0,-9 0 0 0,5-4 0 15,-1 0 20-15,1 0-11 0,4-4 11 0,-5 0-8 16,-8 4 17-16,13 0 4 0,4 0 1 0,-4-1 0 15,-4 1 11-15,-1 4 3 0,10-4 0 0,-5 4 0 16,4 4-16-16,1-4-4 0,-10 4 0 0,10-4 0 16,8 8-8-16,-8-4 0 0,-5 4 0 0,4-8 0 15,5 0-14-15,0 0-5 0,0 0-1 0,-4-4 0 16,-1 0 5-16,10 0 1 0,4-8 0 0,-4 4 0 16,-5 0-16-16,0 0-3 15,9-12-1-15,0 12 0 0,-5 0 34 0,1-4 0 0,-1 4 0 0,5 0 0 0,9 4 25 16,-9-4 6-16,-9-4 1 0,5 4 0 0,4-12-32 0,0 8 0 15,-9 4 0-15,4-4 0 0,5-8 0 0,0 0 0 16,0 0 0-16,-9 8 0 16,0-4-21-16,9-4-11 0,0 0-1 0,0 0-1 0</inkml:trace>
    <inkml:trace contextRef="#ctx0" brushRef="#br0" timeOffset="-1077.3554">2226-32 172 0,'0'0'8'0,"0"0"1"0,0-8-9 0,0 8 0 0,5-8 0 0,-5 8 0 16,-5-8 164-16,5 8 30 0,-4-4 6 0,4 4 2 15,0-12-146-15,0 12-28 0,-5-4-7 0,5 4-1 16,-4-8-8-16,4 8-3 0,-5-4 0 0,5 4 0 15,-4-8-1-15,4 8-8 0,0 0 12 0,0 0-4 16,0 0 9-16,0 0 2 0,0 0 0 0,0 0 0 16,-9 4-4-16,4 4-1 0,5 0 0 0,-4 8 0 15,4-4-1-15,-9 4 0 0,4 4 0 0,-4 0 0 16,5-4 4-16,-10 8 1 0,1 0 0 0,-1 0 0 0,-4 0 9 16,0 0 1-16,-4 0 1 0,-1 7 0 15,-4 1-2-15,0 4-1 0,0 0 0 0,0 8 0 0,-9 4 2 16,5 0 0-16,-1 4 0 0,1 0 0 0,-1 4-8 15,1 4-2-15,-5 4 0 0,5 4 0 0,-1 4-6 16,1 4-2-16,-1 0 0 0,1 0 0 0,-1-4 0 0,5-4 0 16,-4 0 0-16,4-4 0 0,-5-1 14 0,5-7 2 0,5-8 1 0,4 0 0 0,4 0-16 0,1-4-3 15,-5-4-8-15,4 0 12 0,1-12-12 0,-5 0 0 16,0-8 8-16,4 0-8 0,1-4 0 0,-1 0-12 16,1-8 3-16,-1-4 0 15,5-4-18-15,0-4-3 0,0 0-1 0,0 0 0 0,5-4 31 16,-1-4 12-16,5 0-1 0,0-8 0 0,5-4-3 0,4-4 0 15,4-4 0-15,1-4 0 0,8-4-8 0,1-4 0 16,4 0 0-16,0-4 8 0,0 0-8 0,0 0 0 16,4-3 0-16,1-1 0 0,-1-4 10 0,-4 4 0 15,5-8 0-15,-1 4 0 16,-4 0-30-16,5 0-5 0,-10-4-2 0,5 4 0 0,-4 0 4 0,-1 4 1 0,-4 0 0 0,0 0 0 16,5 0 0-16,-5 0 0 0,8 0 0 15,-3 0 0-15,-1 4 11 0,5 4 3 0,0-4 0 0,0 8 0 16,0 4 17-16,0 8 4 0,-4 4 1 0,-5 1 0 15,0 7-14-15,0 0-10 0,-5 4 2 0,-4 8 0 16,5 0 8-16,-14 4 8 0,0 0-8 0,0 0 11 16,0 0-1-16,-9 12 0 0,9 0 0 0,-9 0 0 15,0 8-10-15,0-5 0 0,0 1-12 0,-5 0 12 16,-4 4 0-16,5 0 0 0,-5-4 0 0,0 4 0 16,4 4 0-16,-4 0 0 0,-4 4 0 0,-1 4 12 15,1 4-12-15,-5 0 0 0,0 4-12 0,0 12 12 16,-4 0-12-16,-1 8 12 0,-4 8-12 0,0 8 12 15,-4 0 0-15,4 4 0 0,-5 8 0 0,5 4 0 0,-9 0 0 16,5-4 12-16,4 3 0 0,4-3 0 0,-4-8-12 16,5-4 0-16,4 0 0 0,0-8 0 0,-5-4 0 15,5-4 0-15,5-4 0 0,-1-8 0 16,1-12-25-16,-1-4-1 0,1-4 0 16,8 0 0-16,-4-4 26 0,5-8-8 0,4-4 8 0,0-4 0 0,0 0 0 0,4 0 0 15,5-8 0-15,0 0 8 0,0 0 9 0,-4-12 3 16,-1-4 0-16,5 0 0 0,0-8-32 0,9 0-7 15,-4-8-1-15,8-8 0 0,1-4 20 0,4-4 0 16,0-4-8-16,4-4 8 0,1-8 0 0,4 0 0 16,0-8-8-16,9 0 8 0,0 0-12 0,0-4 2 15,-5 1 0-15,5-5 0 0,5-4 10 0,-1 0 0 0,1 4 0 16,4 4 0-16,0 0 0 0,-5 4-12 0,1 8 12 16,-5 4-12-16,0 0 12 0,-5 8 11 0,1 0-3 15,-5 8 0-15,-1 0 20 0,-3 8 3 0,-5 4 1 0,0 8 0 16,0-4-21-16,-5 0-11 0,1 4 12 0,-5 4-12 15,0 0 12-15,0 4-12 0,4 0 12 0,-8 0-12 16,-1 4 0-16,1 5 0 0,-1-1 0 0,5 4 0 16,-9 4 0-16,0 0-16 0,0 0 2 0,0 0 0 31,-13 8-10-31,4 7-1 0,-5 5-1 0,-4 4 0 0,0 4 13 0,-4 4 2 0,-1 4 1 0,-8 8 0 16,-1 8 10-16,1-4 0 0,0 0 0 0,-1 4 0 15,-8-4 0-15,4 12 11 0,-5 0-3 0,5 0 0 16,-4 0 2-16,4 4 0 0,0 0 0 0,4 0 0 15,-4 0-10-15,5 0 0 0,-5 0 0 0,4 0 8 0,1 4-8 16,-5 3 0-16,0 1 0 0,4-4 0 0,-4 0-24 16,0 0 0-16,0-8 0 0,0 4 0 0,5-4 12 0,-5-4 3 15,-9 4 0-15,9-4 0 0,5 0 9 0,-5 0 0 16,0 0 0-16,-5 0 0 0,-4-8 0 0,9 0-16 16,0-4 4-16,5-4 0 0,-5-4 12 0,9-8 0 15,13 0 8-15,-4-8-8 0,-4-5 29 0,8-3 2 16,5-4 0-16,5 4 0 0,4-12 26 0,0 0 6 15,-9 0 1-15,9 0 0 0,0 0-29 0,4-12-6 16,-8 4-1-16,8-12 0 0,5 1-17 0,0-5-11 16,-9-4 12-16,9-4-12 0,0 0 0 0,9-8-14 15,5 0 1-15,-5 0 0 0,0-4 13 0,4 0-12 16,10-8 12-16,-5 4-12 0,4 0 12 0,1 4 0 16,-5-4 0-16,4 0-9 0,5 0 18 0,-4 0 4 0,-5 0 1 15,0 4 0-15,4 0-14 0,1 0-16 0,-10 8 3 16,5 4 1-16,-9 4 12 0,0 4 0 0,-5 4 0 0,1 4-9 15,-1 8 9-15,-8 0 0 0,-5 8 0 0,0 0-8 16,0 0 8-16,0 0 0 0,4 12 0 0,-4 4-8 16,-9 12 8-16,-4 0 8 0,-5 12-8 0,0 8 11 15,0 4-3-15,-9 4-8 0,-4 4 12 0,-1 0-4 16,5 0-8-16,-9 4 0 0,-4 4 0 0,-1 0 0 16,5 0 0-16,0 0 10 0,9-4-10 0,-9 0 10 15,-4 0-26-15,4-4-4 0,13-5-2 0,1-3 0 16,-10-4 9-16,10-4 1 0,-1 0 1 0,5-8 0 15,5 0 11-15,-5-4 0 0,-5-4 0 0,10 4 0 16,-1-4-12-16,1 0 0 0,-10 0 0 0,5-4 0 16,5-8 12-16,-1 0-12 0,5 0 12 0,-4-8-12 0,-5 0 21 15,9-4 4-15,9-4 1 0,0 0 0 0,-9-4 6 16,9 4 0-16,0 0 1 0,9-8 0 0,-5-8-21 0,5-4 0 16,5 0 0-16,4 0 0 0,4 0 0 0,1-4 0 15,-5-4 0-15,0 0 0 0,9 0 0 0,-5 4-12 16,-4-4 12-16,0 0-12 0,0 0-10 0,0 4-2 15,5 0-1-15,-5 4 0 0,-5 0 15 0,1 0 10 16,4 8-12-16,-5 0 12 0,-4 4 0 0,0 0 0 16,0 0 0-16,5 4 0 0,-5 0 0 0,-9 4 0 15,0 0 8-15,9 12-8 0,4-4 16 0,-8 4-4 16,-10 4 0-16,1 0 0 0,4 0-12 0,4 0 0 0,-8-4 8 16,-1 4-8-16,-8 0 0 0,8 0 0 0,5 0-12 0,-4 0 12 15,-10 0-24-15,1 4 1 0,4 0 1 16,0 8 0-1,-5 0-11-15,1 0-3 0,-5 0 0 0,9 0 0 0,0-4 14 0,-5 4 2 0,1-8 1 0,-1 0 0 16,10-8 37-16,-1 0 7 0,-13 0 2 0,9-4 0 16,5-4 7-16,-5 0 2 0,4 0 0 0,-4 0 0 15,-4-8-16-15,8 0-4 0,5 4 0 0,0-8 0 16,-9 0-16-16,5-4 0 0,4-4 0 0,4 0 0 16,-4-4 0-16,5-4 0 0,-1 0 0 0,5-4 0 15,0 0 0-15,5-4 0 0,-10-4 0 0,10 4 0 16,-1 0 0-16,1 4 0 0,-5-8 0 0,4 0 0 15,1 0 0-15,4-4 0 0,0 0 0 0,0 0 0 16,-5-3 0-16,5-1 0 0,9 0 0 0,-4 0-9 16,-10-4 9-16,1 4-12 0,8 0 12 0,10 4-12 0,-5 8 12 15,-5 0 0-15,-4 0 0 0,0 4 0 0,5 0 0 16,-1 4 0-16,-8 0 0 0,-1 0 0 0,1 0 0 16,4 0 8-16,0-4-8 0,-5 8 0 0,1-4 8 0,-1 4-8 15,1 0 8-15,-1-4-8 0,1 0 12 0,-1 4-1 16,0 0-1-16,-4 0 0 0,5-4-1 0,-5 8 0 15,0 0 0-15,0-4 0 0,4 0-9 0,1 0 12 16,-1-4-12-16,1 4 12 0,-5 0-1 0,0 0 0 16,0 0 0-16,4 4 0 0,-4 0-11 0,0 8 8 15,0-4-8-15,0 4 8 0,-4 0-8 0,-1 0 0 16,1-4 0-16,4 4 0 0,-5 4 0 0,-4-4 0 16,5 0 0-16,-1 0 8 0,5 4-8 0,0-8 0 15,-4 4 0-15,-1 0 0 0,1 0 8 0,4-3 0 0,0-1 0 16,-5 0 0-16,5 0 4 0,0 0 1 0,0-4 0 0,5 0 0 15,-5-4-5-15,4 4 0 0,1-4-8 0,4-4 12 16,-5 4-12-16,1-8 9 0,-1 0-9 0,1 4 8 16,4 0-8-16,-5 0 0 0,1 4 0 0,4 0-11 15,-5 4 2-15,-4 0 0 0,0 4 0 0,0 0 0 16,-4 0 9-16,4 0 0 0,0 4 0 0,-5-4-8 16,1 4 8-16,-1-4 0 0,1 0 10 0,4 0-10 15,-5 0 16-15,5 0-2 0,0 0-1 0,0-4 0 16,5-4-13-16,-5 0 9 0,0 0-9 0,4 0 8 15,-4 4-8-15,0-4 0 0,5 0 0 0,-5 4-11 16,0 4 11-16,0-4-10 0,0 8 10 0,0-4-10 16,-5 4 10-16,1 0 0 0,-1-4 0 0,1 4-8 15,-5 0 8-15,0 8 0 0,0 0 10 0,4-8-10 16,1-4 20-16,-1 0-3 0,1 0 0 0,-1 4 0 16,-4 0-6-16,5-4-2 0,-1 0 0 0,5 0 0 0,-9-4-9 15,5 0 0-15,4 0 0 0,0-4 0 0,0 0 13 0,-5 0-2 16,5 0-1-16,0 4 0 0,0-12-10 0,0 8 0 15,0 4 0-15,0 0-11 0,0 4 19 0,-5 0 3 16,1 0 1-16,4 4 0 0,-5 0-12 0,1 0 0 16,-1 0 0-16,-4 0 8 0,0 8-8 0,5-8 12 15,-1 0-12-15,-4 5 12 0,5-5-12 0,-1 0 0 16,1 0 0-16,-1 0 0 0,1 0-10 0,-1 0 10 16,5 0 0-16,-4 0-9 0,4-4 1 0,0 0 0 15,-5 4 0-15,1 0 0 0,4 0-4 0,-5 0-1 0,1 0 0 16,-5 8 0-16,4-8 13 0,1 0 0 0,-5 0 9 15,0 8-9-15,0 0 16 0,0 0-4 0,0 0 0 0,-5-8 0 16,1 0-4-16,-1 0 0 0,5 0-8 0,0 8 12 16,-4-4-12-16,4-8-8 0,0 4 8 0,0 0-13 31,0 8 0-31,0-8 0 0,0 8 0 0,0-8 0 16,4-4-15-16,5 4-2 0,-9 8-1 0,5-8 0 0,-5 0 22 0,4-4 9 15,-4 4-8-15,0 8 8 0,0 0 0 0,0 0 0 16,5-8 0-16,-5 8 0 0,0 0 0 0,0 0-8 0,0 0 8 15,0 0 0-15,0 0-21 0,0 0 1 0,0 0 0 0,0 0 0 32,0-8-32-32,0 8-7 0,0 0-1 0,0 0 0 15,0 0-34-15,0 0-7 0,0 0-2 0,0 0-506 0</inkml:trace>
    <inkml:trace contextRef="#ctx0" brushRef="#br1" timeOffset="-1.14672E6">2270-13 324 0,'0'0'14'0,"0"0"3"0,3-3-17 0,-3 3 0 15,0 0 0-15,3-5 0 0,0 0 0 0,3-3-14 0,-6 5 2 16,3-2 1-16,0 0 11 0,-3-1 0 16,0 1 0-16,0 5 8 0,0 0 60 0,0 0 12 0,0-5 2 15,0 2 1-15,0 3 19 0,0 0 4 0,0 0 1 0,0-5 0 16,0-1-32-16,3 4-7 0,-3-4 0 0,0 6-1 16,3-2-24-16,0-3-5 0,0-1-1 0,0 1 0 15,2 2-9-15,-2-2-3 0,-3 5 0 0,3 0 0 16,3-5 6-16,-6 5 1 0,0 0 0 0,0 0 0 15,0 0 3-15,0 0 1 0,0 0 0 0,0 0 0 16,0 0 4-16,0 0 0 0,0 0 1 0,0 0 0 16,0 0-12-16,0 0-2 0,0 0-1 0,0 0 0 15,-3 8-10-15,-3 2-3 0,3 3 0 0,-2 3 0 16,-1 3-13-16,-3-1 11 0,0 1-11 0,0 2 10 16,0 0-10-16,-3 3 8 0,0 0-8 0,0 2 8 15,-3-2-8-15,3 3 10 0,-6-1-10 0,4 3 10 16,-1 0 2-16,-6 0 0 0,6 3 0 0,-6 3 0 15,3-1-12-15,0 3 8 16,1 0-8-16,-1 3 8 0,-6 2-8 0,3-2 0 16,-3-1 0-16,3 4 0 0,1-4 0 0,-4 4 0 0,3-1 0 0,-3 0 0 15,0-2 0-15,0 0 0 0,1-3 0 0,-7 0 8 16,3-3-8-16,0 3 0 0,0-5 9 0,-2 2-9 16,-1 1 10-16,3-3-2 0,-3 2-8 0,1 0 12 15,-1 1-12-15,0 2 11 0,3 0-11 0,0-3 10 16,1 1-10-16,-4-4 0 0,0 4 0 0,0-3 0 0,3 5 0 15,1 0 0-15,-4 0 0 0,3 2 0 0,0-2 0 16,-2 6 0-16,2-4 9 0,3 4-9 0,0-4 0 16,3-4 0-16,-3 2 0 0,4-5 0 0,-1-1 0 0,0-1 0 15,6 1 0-15,-6-2 0 0,6 0 0 16,0-2 0-16,-5-3 0 0,5 2 0 0,0-2 0 0,-6 0 0 16,3 2 8-16,-3-5-8 0,3 1 0 0,-5-1 8 15,2 0-8-15,3 0 0 0,6 0 0 0,-6-2 0 16,3 2 0-16,0-3 0 0,-2 1 0 0,-1 2 0 15,3 0 0-15,0-2 8 0,0 2 9 0,0-2 3 16,6-1 0-16,-3 1 0 0,3-1-20 0,-6-2-19 16,4-3 4-16,2 3 1 0,0-3 14 0,3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15,-5 5 0-15,-1 1 0 0,6-1 0 0,-3 0 0 16,0 3-27-16,0 3-1 0,3-3-1 0,-6 0 0 15,6-3-41-15,0-5-8 0,0 0-2 0,6 8-811 16</inkml:trace>
  </inkml:traceGroup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46869485-517B-48F1-8F70-F4AE6DF2B523}" emma:medium="tactile" emma:mode="ink">
          <msink:context xmlns:msink="http://schemas.microsoft.com/ink/2010/main" type="inkDrawing"/>
        </emma:interpretation>
      </emma:emma>
    </inkml:annotationXML>
  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  </inkml:traceGroup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A8F0E298-C9F6-4F91-B3F3-EC9B3156B531}" emma:medium="tactile" emma:mode="ink">
          <msink:context xmlns:msink="http://schemas.microsoft.com/ink/2010/main" type="inkDrawing"/>
        </emma:interpretation>
      </emma:emma>
    </inkml:annotationXML>
  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  </inkml:traceGroup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77F529-6E9F-486B-B318-99568746F9EC}" emma:medium="tactile" emma:mode="ink">
          <msink:context xmlns:msink="http://schemas.microsoft.com/ink/2010/main" type="inkDrawing"/>
        </emma:interpretation>
      </emma:emma>
    </inkml:annotationXML>
    <inkml:trace contextRef="#ctx0" brushRef="#br0">3969 1271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  </inkml:traceGroup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019475-A395-4606-9381-71ED4D9E0511}" emma:medium="tactile" emma:mode="ink">
          <msink:context xmlns:msink="http://schemas.microsoft.com/ink/2010/main" type="inkDrawing"/>
        </emma:interpretation>
      </emma:emma>
    </inkml:annotationXML>
  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  <inkml:trace contextRef="#ctx0" brushRef="#br0" timeOffset="31380.2946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03.76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AAD277-108E-44CA-9E89-9B7B71464D01}" emma:medium="tactile" emma:mode="ink">
          <msink:context xmlns:msink="http://schemas.microsoft.com/ink/2010/main" type="inkDrawing" rotatedBoundingBox="4857,7172 8548,7597 8527,7782 4836,7357" semanticType="callout" shapeName="Other">
            <msink:sourceLink direction="with" ref="{74FCC9E9-F1CF-48FE-A3EE-AFDD27241B39}"/>
            <msink:sourceLink direction="with" ref="{4A9FF0B2-1385-403E-9DC5-ABC047F5D25B}"/>
          </msink:context>
        </emma:interpretation>
      </emma:emma>
    </inkml:annotationXML>
    <inkml:trace contextRef="#ctx0" brushRef="#br0">3672 517 460 0,'0'0'41'0,"0"0"-33"16,0 0-8-16,4-8 0 0,1 1 103 0,-5 7 18 16,0 0 4-16,0 0 1 0,0 0-34 0,0 0-6 15,4-4-2-15,-4 4 0 0,4-8 9 0,-4 8 2 16,0 0 0-16,0 0 0 0,0 0-57 0,0 0-11 16,0 0-3-16,0 0 0 0,0 0-4 0,0 0 0 15,0 0-1-15,0 0 0 0,0 0 1 0,0 0 0 16,0 0 0-16,0 0 0 0,0 0-12 0,0 0-8 15,0 0 9-15,0 0-9 0,0 0 18 0,0 0-2 16,0 0-1-16,0 0 0 0,0 0-2 0,0 0 0 16,0 0 0-16,0 0 0 0,-8 0-13 0,8 0 0 15,-5 4 8-15,5-4-8 0,0 0 14 0,0 0 0 0,0 0 0 16,0 0 0-16,0 0-4 0,0 0-1 0,0 0 0 0,0 0 0 16,0 0-9-16,0 0 10 0,0 0-10 0,0 0 10 15,0 0-2-15,0 0 0 0,0 0 0 0,0 0 0 16,-9-4 2-16,9 4 0 0,-4-8 0 0,4 8 0 15,-9-8 7-15,5 4 2 0,-1-3 0 0,5-1 0 16,-8 0 0-16,3 4 0 0,1-4 0 0,-5 4 0 16,5-3-1-16,-1 3 0 0,-3 0 0 0,-6 0 0 15,6-4-6-15,-6 0 0 0,1 4-1 0,-9 0 0 16,5-3-11-16,-9 3 10 0,-1 0-10 0,-8 0 10 16,0 0-1-16,-4-4 0 0,-1 4 0 0,-4 0 0 0,0 1-9 15,-4-1 0-15,0 0 0 0,-5 4 0 16,0-8 15-16,-4 0-3 0,-8 0 0 0,-1 4 0 15,-4-3-4-15,-5 3 0 0,-8 4-8 0,-1-8 12 16,1 0-12-16,-5 0 0 0,-4 1 0 0,4-5-10 0,-4 4 21 0,9 0 4 16,4 0 1-16,0-3 0 0,0-1-26 0,0-4-5 15,-4 5-1-15,-1-1 0 0,5-4 26 0,0 9 5 16,5-5 1-16,4 0 0 0,-1-3-16 0,6 3 0 16,-10-4 0-16,5 5 0 0,0-1 0 0,4 4-18 15,-4 0 2-15,4 1 1 0,-4 3 15 0,4 0 0 16,0 0 0-16,0 0 0 0,5 0 0 0,8 4 0 15,5-4 0-15,0 4-9 0,8 0 18 0,5 4 4 16,4-4 1-16,9 8 0 0,5-4-31 0,4 0-7 16,-1 7 0-16,6-3-1 15,8-8-34-15,8 12-6 0,6 0-2 0,7 3 0 16,10 5-83-16,9-1-17 0,8 1-3 0,9 3-1 0</inkml:trace>
  </inkml:traceGroup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294973F-CAE1-4A26-8759-73B3D562CDD5}" emma:medium="tactile" emma:mode="ink">
          <msink:context xmlns:msink="http://schemas.microsoft.com/ink/2010/main" type="inkDrawing" rotatedBoundingBox="24471,14618 25257,14197 25526,14698 24739,15119" semanticType="callout" shapeName="Other">
            <msink:sourceLink direction="with" ref="{24B39EA2-099B-449E-BE7E-2BF462C5F807}"/>
          </msink:context>
        </emma:interpretation>
      </emma:emma>
    </inkml:annotationXML>
    <inkml:trace contextRef="#ctx0" brushRef="#br0">20797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0,-4 0 1 16,3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0-16,0 0 0 0,0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16,-4 0-1-16,0-4-802 16</inkml:trace>
  </inkml:traceGroup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8.9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4AFB488-57DC-4D67-B863-4DD8A8770660}" emma:medium="tactile" emma:mode="ink">
          <msink:context xmlns:msink="http://schemas.microsoft.com/ink/2010/main" type="inkDrawing" rotatedBoundingBox="25642,15931 26295,17079 25510,17525 24857,16378" semanticType="callout" shapeName="Other">
            <msink:sourceLink direction="with" ref="{24B39EA2-099B-449E-BE7E-2BF462C5F807}"/>
          </msink:context>
        </emma:interpretation>
      </emma:emma>
    </inkml:annotationXML>
    <inkml:trace contextRef="#ctx0" brushRef="#br0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    <inkml:trace contextRef="#ctx0" brushRef="#br0" timeOffset="374.9144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  </inkml:traceGroup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3.4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F88FF0-6580-4A65-959A-B0E1D30B1588}" emma:medium="tactile" emma:mode="ink">
          <msink:context xmlns:msink="http://schemas.microsoft.com/ink/2010/main" type="inkDrawing"/>
        </emma:interpretation>
      </emma:emma>
    </inkml:annotationXML>
    <inkml:trace contextRef="#ctx0" brushRef="#br0">-4357-31 802 0,'0'0'36'0,"0"0"7"0,0 0-35 0,0 0-8 0,0 0 0 0,0 0 0 15,0 0 47-15,0 0 7 0,0 0 2 0,0 0 0 16,-4-8 0-16,4 8 0 0,-5-4 0 0,1 0 0 16,-5 0-10-16,0 0-2 0,0 0 0 0,0-4 0 0,0 4-6 0,0 0-2 15,0 4 0-15,0-4 0 0,0 4-3 0,-5-4-1 16,5 4 0-16,-4-4 0 0,-1 8-20 0,1-4-12 16,-5 4 12-16,4 0-12 0,1 0 0 0,-5 0 0 15,0 4-12-15,0 0 3 0,0 4-3 0,-9 0 0 16,0 0 0-16,-4 4 0 0,-1 0 12 0,-4 4 0 15,-4 4 0-15,-5 0 0 0,0 0 0 0,-5 7 0 16,-4 1 0-16,0 0 0 0,-4 4 20 0,-5 0 0 16,0 4 0-16,0 0 0 0,0 0 8 0,0 0 0 15,0 0 1-15,0-4 0 0,-9-4-12 0,5 4-2 0,-10-4-1 16,1 0 0 0,4-4-63-16,0 8-13 0,5-8-2 0,4 0-1 15,0 0-30-15,4 0-5 0,10 0-2 0,-1 4-298 0,10-4-60 16</inkml:trace>
  </inkml:traceGroup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7.5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1772873-1B7C-4952-AAA0-254E8ED7D420}" emma:medium="tactile" emma:mode="ink">
          <msink:context xmlns:msink="http://schemas.microsoft.com/ink/2010/main" type="inkDrawing"/>
        </emma:interpretation>
      </emma:emma>
    </inkml:annotationXML>
    <inkml:trace contextRef="#ctx0" brushRef="#br0">-6169 264 1231 0,'0'0'54'0,"0"0"12"0,0 0-53 0,0 0-13 0,0 0 0 0,0 0 0 16,0 0 10-16,9 8-1 0,-9-8 0 0,9 4 0 16,5 0-9-16,-5-4 0 0,4 0 0 0,5-4-11 15,0 4 3-15,5-4 0 0,4 0 0 0,-5 0 0 16,5-4 8-16,0 4 14 0,5-4-3 0,-1 0-1 0,1-4 10 0,-1 0 1 16,5 0 1-16,-5 4 0 0,5-4 6 0,-4 0 2 15,-1 0 0-15,1 0 0 0,-1 4-3 0,1-4-1 16,-1 5 0-16,1-1 0 0,-1-4-13 0,1 4-2 15,4-4-1-15,-5 4 0 0,-4-4-10 0,0 0 12 16,0 4-12-16,0-4 12 0,0 4-12 0,0-4 8 16,-5 4-8-16,1-4 8 0,4 8-8 0,-5-4 0 15,-4 0 0-15,0 4 0 0,0-4 0 0,-4 0 0 16,4 0-12-16,-5 4 12 0,-8 4-12 0,-5 0 12 16,9-4-12-16,-9 4 12 0,0 0 0 0,0 0 0 15,0 0 0-15,0 0 0 0,0 0 8 0,0 0 10 16,0 0 2-16,0 8 0 0,0 4 13 0,-9 0 3 15,4 0 1-15,-4 4 0 0,0-4-9 0,0 0-1 0,0 8-1 16,-4-4 0-16,-1 4-2 0,1 0 0 0,4 0 0 0,-5-1 0 16,1 1-9-16,-1 4-3 0,1-4 0 0,-1 8 0 15,1-4 4-15,-1 4 1 0,-4 0 0 0,9 0 0 16,5 0-17-16,0 0 10 0,-10 0-10 0,1-4 8 16,-1 0-8-16,1 0 12 0,-5 0-12 0,0 4 12 15,0-4-12-15,4 4 0 0,-4 0 0 0,0 0-11 16,0-4-3-16,0 0-1 0,0 4 0 0,5 0 0 31,-1 0-12-31,-4 0-2 0,5 0-1 0,4 0 0 16,0 0-1-16,-5 0 0 0,10 4 0 0,-5-4 0 0,0 4-29 15,4-4-7-15,-4 0-1 0,0 0 0 0,5 4-30 16,-5-4-6-16,4-4-2 0</inkml:trace>
  </inkml:traceGroup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4.10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2A8712-E5A1-41E5-91E0-6262C9790331}" emma:medium="tactile" emma:mode="ink">
          <msink:context xmlns:msink="http://schemas.microsoft.com/ink/2010/main" type="inkDrawing"/>
        </emma:interpretation>
      </emma:emma>
    </inkml:annotationXML>
    <inkml:trace contextRef="#ctx0" brushRef="#br0">-4442 740 1378 0,'0'0'61'0,"0"0"13"0,0 0-59 0,0 0-15 0,0 0 0 0,0 0 0 16,0 0 67-16,0 0 10 0,0 0 3 0,0 0 0 16,0 0-52-16,0 0-11 0,13 4-1 0,-13-4-1 15,0 0 4-15,9 0 1 0,-9 0 0 0,0 0 0 16,0 0-2-16,0 0 0 0,0 0 0 0,0 0 0 15,0 0-2-15,14 4 0 0,-5 0 0 0,-9-4 0 16,0 0-8-16,0 0-8 0,4 8 12 0,1 4-12 16,-1-4 0-16,-4 4 0 0,0 4 0 0,0-4-12 15,0 8 12-15,0 4 0 0,-4 0 0 0,-1 8 0 16,-4-4 0-16,5 8 0 0,-5 4 0 0,4 0 10 0,-4 0 20 16,0 0 4-16,0 0 1 0,5 0 0 0,-5-12-12 0,4 4-3 15,1-12 0-15,-1 4 0 0,1-9-20 0,-1 1 0 16,1-8 0-16,4-8 0 15,0 0-41-15,0 0-13 0,0 0-2 0,0 0-1 16,0 0-35-16,0 0-8 0,-5 8 0 0,5-8-654 0</inkml:trace>
  </inkml:traceGroup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7D06568C-F5B6-4570-A86C-4EB0B02A9128}" emma:medium="tactile" emma:mode="ink">
          <msink:context xmlns:msink="http://schemas.microsoft.com/ink/2010/main" type="inkDrawing"/>
        </emma:interpretation>
      </emma:emma>
    </inkml:annotationXML>
    <inkml:trace contextRef="#ctx0" brushRef="#br0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  </inkml:traceGroup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5ED81884-786B-46E5-AE13-FCEA4E2A6281}" emma:medium="tactile" emma:mode="ink">
          <msink:context xmlns:msink="http://schemas.microsoft.com/ink/2010/main" type="inkDrawing" rotatedBoundingBox="19408,7424 19693,7906 19293,8142 19009,7660" rotationAngle="-1011336288" semanticType="callout">
            <msink:sourceLink direction="with" ref="{F272D058-7045-49C7-A04A-D013D166783A}"/>
          </msink:context>
        </emma:interpretation>
      </emma:emma>
    </inkml:annotationXML>
    <inkml:trace contextRef="#ctx0" brushRef="#br0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  </inkml:traceGroup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E2FBBF05-1CEB-49F6-B768-DF40FABA8521}" emma:medium="tactile" emma:mode="ink">
          <msink:context xmlns:msink="http://schemas.microsoft.com/ink/2010/main" type="inkDrawing" rotatedBoundingBox="23698,12779 24204,12770 24205,12789 23699,12798" shapeName="Other"/>
        </emma:interpretation>
      </emma:emma>
    </inkml:annotationXML>
    <inkml:trace contextRef="#ctx0" brushRef="#br0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  </inkml:traceGroup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140A675F-7B89-4E3F-A154-E47F942E15FD}" emma:medium="tactile" emma:mode="ink">
          <msink:context xmlns:msink="http://schemas.microsoft.com/ink/2010/main" type="inkDrawing" rotatedBoundingBox="23742,13427 23789,12044 24193,12058 24146,13441" semanticType="callout" shapeName="Other">
            <msink:sourceLink direction="with" ref="{36B57118-FB73-4ABE-B699-345B95D2F40C}"/>
            <msink:sourceLink direction="with" ref="{847BD498-ED67-4322-93D6-472E4ECC23B5}"/>
          </msink:context>
        </emma:interpretation>
      </emma:emma>
    </inkml:annotationXML>
  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/inkml:traceGroup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24.03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94D3ABE-58D9-4F06-9037-4D3CEF822519}" emma:medium="tactile" emma:mode="ink">
          <msink:context xmlns:msink="http://schemas.microsoft.com/ink/2010/main" type="inkDrawing"/>
        </emma:interpretation>
      </emma:emma>
    </inkml:annotationXML>
    <inkml:trace contextRef="#ctx0" brushRef="#br0">54 69 403 0,'0'0'36'0,"0"0"-36"16,0 0 0-16,0 0 0 0,0 0 323 0,0 0 57 15,0 0 12-15,0 0 3 0,0 0-271 0,0 0-55 16,0 0-10-16,0 0-3 0,0 0-44 0,0 0-12 16,0 0 0-16,0 0 0 0,0 0-14 0,0 0-5 15,0 0-1-15,0 0 0 0,0 0 20 0,9-8 0 16,-4 0 0-16,4 4 0 0,4 0 0 0,1 0 0 16,-1-4 0-16,1 4 0 15,8 0 0-15,-4 0 0 0,0 0 0 0,0 0 0 16,0 0 0-16,4 4 0 0,-4 0 0 0,0-4 0 15,0 0 0-15,0 4 0 0,0 0 0 0,0 0 0 16,0 0 0-16,0 0-8 0,0 4 8 0,-4 0 0 16,4 0 0-16,-5 0 0 0,-4 0 0 0,5 4 0 15,-5 0-8-15,0 0 8 0,0 0 0 0,-5 0 0 16,-4-8-8-16,5 12 8 0,-5-12 0 0,4 8 0 0,1 4-10 0,-5 0 10 0,4 0-8 0,-4-1 8 16,-4 1-9-16,-1-4 9 0,5 4-10 0,-4 0 10 15,-1 4-15-15,-4-4 3 0,0 0 1 0,0 4 0 16,5-8 11-16,-5 8-12 0,-5-4 12 0,5 0-12 15,0 0 12-15,0 4 0 0,0-4 8 0,-4 0-8 16,8 0 18-16,-8 0-1 0,-1 0 0 0,1 0 0 16,-1 4-4-16,5 0-1 0,-4-4 0 0,-5 4 0 15,-5 0-4-15,10-4-8 0,4 4 11 0,0-4-11 16,-5 0 18-16,1 0-3 0,-5 4-1 0,0 0 0 16,5 0-14-16,-5 0 0 0,0-4 0 0,4 0 0 15,1 0 0-15,-1 0 0 0,1-4 0 0,-1 0 0 16,5 0 0-16,-4 4 0 0,-1-4 0 0,5 0 0 15,-4 0 0-15,4-4 0 0,9-4 0 0,-5 8 0 16,5-8 0-16,0 0 0 0,0 0 0 0,0 0 0 16,0 0 0-16,0 0 0 0,0 0 0 0,0 0 0 0,0 0 0 15,0 0 11-15,0 0-11 0,0 0 10 0,0 0 3 16,0 0 1-16,0 0 0 0,9 4 0 0,0 4 4 16,0 0 1-16,5-4 0 0,-5 4 0 0,-9-8 5 0,13 4 0 15,1 0 1-15,-1-4 0 0,5 4-25 0,-4 0 0 16,4 0 0-16,4 0 0 0,1 0 0 0,-1-4 0 15,0 8 8-15,10-4-8 0,8 0 12 0,1 0-4 16,-1 4 0-16,1-4 0 0,4-4-8 0,-5 0 0 16,-4 0 0-16,5-8 0 15,-5 0-132-15,9-8-28 0,4-8-5 0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04.80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AFBC6A-4D2D-4CD1-9087-AC348E24F923}" emma:medium="tactile" emma:mode="ink">
          <msink:context xmlns:msink="http://schemas.microsoft.com/ink/2010/main" type="inkDrawing" rotatedBoundingBox="7701,10510 8539,7596 8642,7626 7804,10540" semanticType="callout" shapeName="Other">
            <msink:sourceLink direction="with" ref="{74FCC9E9-F1CF-48FE-A3EE-AFDD27241B39}"/>
            <msink:sourceLink direction="with" ref="{CECC9745-AC4C-4510-95A4-EBF1FC6722E1}"/>
          </msink:context>
        </emma:interpretation>
      </emma:emma>
    </inkml:annotationXML>
    <inkml:trace contextRef="#ctx0" brushRef="#br0">778 99 230 0,'0'0'20'0,"0"0"-20"16,0 0 0-16,0 0 0 0,0 0 114 0,8-8 18 15,-3 4 4-15,-1 0 1 0,1-4-65 0,3 4-14 16,-3-3-2-16,-1-1-1 0,0 0 14 0,1 0 3 16,-1 0 1-16,1 1 0 0,3-1-1 0,-3 4 0 15,-1-4 0-15,1 0 0 0,-5 8-20 0,0 0-5 16,0 0-1-16,0 0 0 0,0 0-32 0,0 0-6 0,0 0-8 0,0 0 11 16,0 0 14-16,0 0 3 15,0 0 1-15,0 0 0 0,-5 4-3 0,5-4-1 0,-4 12 0 0,-1 0 0 16,1-1-9-16,-5-3-1 15,5 4-1-15,4 3 0 0,-5-3-5 0,5 8-1 0,-8-5 0 0,3 5 0 16,1 7 10-16,0 8 2 0,-5 4 0 0,0 12 0 16,0 7 8-16,-8 9 1 0,8 7 1 0,-9 4 0 15,1 0 7-15,-5 7 2 0,4 9 0 0,-8 0 0 16,0 3-11-16,4 1-1 0,-5-5-1 0,1-3 0 16,0-4 5-16,-5-4 1 0,0-1 0 0,5-3 0 15,0 0 6-15,4 0 2 0,0-3 0 0,0-1 0 16,0-8-1-16,-4 0 0 0,-1 1 0 0,5 3 0 15,0-8-25-15,0 1-5 0,1 3-1 0,-1-4 0 0,0-3-8 16,0-5 0-16,4-7 0 0,1 4-11 0,3-12 11 16,-3-4 0-16,4-4 10 0,4 0-10 0,0-7 0 0,0-1 0 15,5-3 0-15,0-9 0 0,-1 1 0 0,5-4-12 16,0 0 1-16,0-8 0 16,0 0-33-16,0 0-8 0,0 0 0 0,0 0-720 15,9-8-143-15</inkml:trace>
  </inkml:traceGroup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3C241014-7A8A-4A9D-A1C2-7E740290D4C9}" emma:medium="tactile" emma:mode="ink">
          <msink:context xmlns:msink="http://schemas.microsoft.com/ink/2010/main" type="inkDrawing"/>
        </emma:interpretation>
      </emma:emma>
    </inkml:annotationXML>
  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  <inkml:trace contextRef="#ctx0" brushRef="#br0" timeOffset="1858.9367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  </inkml:traceGroup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4EDBC6DC-64A0-425F-8505-F1806EF8A56E}" emma:medium="tactile" emma:mode="ink">
          <msink:context xmlns:msink="http://schemas.microsoft.com/ink/2010/main" type="inkDrawing"/>
        </emma:interpretation>
      </emma:emma>
    </inkml:annotationXML>
  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  </inkml:traceGroup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65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EA074C-6717-41DC-94F7-88A210EDF521}" emma:medium="tactile" emma:mode="ink">
          <msink:context xmlns:msink="http://schemas.microsoft.com/ink/2010/main" type="inkDrawing"/>
        </emma:interpretation>
      </emma:emma>
    </inkml:annotationXML>
    <inkml:trace contextRef="#ctx0" brushRef="#br0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/inkml:traceGroup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0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297BE9A-6C8C-4079-9B63-F73C3FA3C345}" emma:medium="tactile" emma:mode="ink">
          <msink:context xmlns:msink="http://schemas.microsoft.com/ink/2010/main" type="inkDrawing"/>
        </emma:interpretation>
      </emma:emma>
    </inkml:annotationXML>
    <inkml:trace contextRef="#ctx0" brushRef="#br0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/inkml:traceGroup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3.6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8E0B05-E040-4C33-AD60-BDD19F2AD745}" emma:medium="tactile" emma:mode="ink">
          <msink:context xmlns:msink="http://schemas.microsoft.com/ink/2010/main" type="inkDrawing"/>
        </emma:interpretation>
      </emma:emma>
    </inkml:annotationXML>
    <inkml:trace contextRef="#ctx0" brushRef="#br0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    <inkml:trace contextRef="#ctx0" brushRef="#br0" timeOffset="63051.5442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/inkml:traceGroup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19B2B3-2853-4FEE-B37D-2BB6F9E90B61}" emma:medium="tactile" emma:mode="ink">
          <msink:context xmlns:msink="http://schemas.microsoft.com/ink/2010/main" type="inkDrawing"/>
        </emma:interpretation>
      </emma:emma>
    </inkml:annotationXML>
    <inkml:trace contextRef="#ctx0" brushRef="#br0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/inkml:traceGroup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C2E62500-FBD4-48AD-AB7E-1B7DBCF8C86D}" emma:medium="tactile" emma:mode="ink">
          <msink:context xmlns:msink="http://schemas.microsoft.com/ink/2010/main" type="inkDrawing"/>
        </emma:interpretation>
      </emma:emma>
    </inkml:annotationXML>
  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    <inkml:trace contextRef="#ctx0" brushRef="#br1" timeOffset="-168710.289">251 2005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  </inkml:traceGroup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4.38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E5D324-B830-41C1-85C5-A1BD4F73C954}" emma:medium="tactile" emma:mode="ink">
          <msink:context xmlns:msink="http://schemas.microsoft.com/ink/2010/main" type="inkDrawing"/>
        </emma:interpretation>
      </emma:emma>
    </inkml:annotationXML>
    <inkml:trace contextRef="#ctx0" brushRef="#br0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  </inkml:traceGroup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EC37488E-7695-4AF6-ACD1-1FFB01B746E1}" emma:medium="tactile" emma:mode="ink">
          <msink:context xmlns:msink="http://schemas.microsoft.com/ink/2010/main" type="inkDrawing"/>
        </emma:interpretation>
      </emma:emma>
    </inkml:annotationXML>
    <inkml:trace contextRef="#ctx0" brushRef="#br0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/inkml:traceGroup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6.8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9270116F-2E06-4F2C-87A5-573F01FBD631}" emma:medium="tactile" emma:mode="ink">
          <msink:context xmlns:msink="http://schemas.microsoft.com/ink/2010/main" type="writingRegion" rotatedBoundingBox="25315,-773 30696,7415 25231,11007 19849,2819"/>
        </emma:interpretation>
      </emma:emma>
    </inkml:annotationXML>
    <inkml:traceGroup>
      <inkml:annotationXML>
        <emma:emma xmlns:emma="http://www.w3.org/2003/04/emma" version="1.0">
          <emma:interpretation id="{EA0FB939-F959-4B04-8A04-71941F8E9834}" emma:medium="tactile" emma:mode="ink">
            <msink:context xmlns:msink="http://schemas.microsoft.com/ink/2010/main" type="paragraph" rotatedBoundingBox="25315,-773 30696,7415 27543,9487 22162,12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FB5055-7F26-433B-922D-358A4C8DE177}" emma:medium="tactile" emma:mode="ink">
              <msink:context xmlns:msink="http://schemas.microsoft.com/ink/2010/main" type="line" rotatedBoundingBox="25315,-773 30696,7415 27543,9487 22162,1299"/>
            </emma:interpretation>
          </emma:emma>
        </inkml:annotationXML>
        <inkml:traceGroup>
          <inkml:annotationXML>
            <emma:emma xmlns:emma="http://www.w3.org/2003/04/emma" version="1.0">
              <emma:interpretation id="{22005188-63D3-4108-877D-7F8F3EE37D48}" emma:medium="tactile" emma:mode="ink">
                <msink:context xmlns:msink="http://schemas.microsoft.com/ink/2010/main" type="inkWord" rotatedBoundingBox="25315,-773 27073,1902 23921,3974 22162,1299">
                  <msink:destinationLink direction="with" ref="{9CD8135E-EDDB-4D79-8605-AC7E311B5794}"/>
                  <msink:destinationLink direction="with" ref="{EABFA44C-BCCB-43CC-837D-04EA82924813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          <inkml:trace contextRef="#ctx0" brushRef="#br0" timeOffset="-253629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        <inkml:trace contextRef="#ctx0" brushRef="#br0" timeOffset="-250963.6578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        <inkml:trace contextRef="#ctx0" brushRef="#br0" timeOffset="-252244.6085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        <inkml:trace contextRef="#ctx0" brushRef="#br1" timeOffset="-457908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        <inkml:trace contextRef="#ctx0" brushRef="#br0" timeOffset="-226920.1183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        <inkml:trace contextRef="#ctx0" brushRef="#br1" timeOffset="-385283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          <inkml:trace contextRef="#ctx0" brushRef="#br0" timeOffset="-227873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        <inkml:trace contextRef="#ctx0" brushRef="#br0" timeOffset="-228285.9258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      </inkml:traceGroup>
        <inkml:traceGroup>
          <inkml:annotationXML>
            <emma:emma xmlns:emma="http://www.w3.org/2003/04/emma" version="1.0">
              <emma:interpretation id="{5D673689-72B7-4FAC-BF41-9832AF605F29}" emma:medium="tactile" emma:mode="ink">
                <msink:context xmlns:msink="http://schemas.microsoft.com/ink/2010/main" type="inkWord" rotatedBoundingBox="26615,3665 27073,4361 26504,4736 26046,4039"/>
              </emma:interpretation>
              <emma:one-of disjunction-type="recognition" id="oneOf1">
                <emma:interpretation id="interp1" emma:lang="" emma:confidence="0">
                  <emma:literal>a</emma:literal>
                </emma:interpretation>
                <emma:interpretation id="interp2" emma:lang="" emma:confidence="0">
                  <emma:literal>M</emma:literal>
                </emma:interpretation>
                <emma:interpretation id="interp3" emma:lang="" emma:confidence="0">
                  <emma:literal>m</emma:literal>
                </emma:interpretation>
                <emma:interpretation id="interp4" emma:lang="" emma:confidence="0">
                  <emma:literal>n</emma:literal>
                </emma:interpretation>
                <emma:interpretation id="interp5" emma:lang="" emma:confidence="0">
                  <emma:literal>d</emma:literal>
                </emma:interpretation>
              </emma:one-of>
            </emma:emma>
          </inkml:annotationXML>
          <inkml:trace contextRef="#ctx0" brushRef="#br1" timeOffset="-358945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        </inkml:traceGroup>
        <inkml:traceGroup>
          <inkml:annotationXML>
            <emma:emma xmlns:emma="http://www.w3.org/2003/04/emma" version="1.0">
              <emma:interpretation id="{18E81369-8C9C-4194-B8EE-CD5E5EF18EEF}" emma:medium="tactile" emma:mode="ink">
                <msink:context xmlns:msink="http://schemas.microsoft.com/ink/2010/main" type="inkWord" rotatedBoundingBox="28464,5980 29796,8006 27617,9438 26286,7412">
                  <msink:destinationLink direction="with" ref="{3F80CC11-75D1-430C-A153-68BCE3636813}"/>
                  <msink:destinationLink direction="with" ref="{EABFA44C-BCCB-43CC-837D-04EA82924813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48494.9119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        <inkml:trace contextRef="#ctx0" brushRef="#br0" timeOffset="-246755.47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0,-6 0-1 0,2-4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0,2 4-10 16,-2-4 0-16,5-4-10 0,-4 4 0 0,4-4 0 31,-5-4-38-31,1 4-8 0,-5-4-2 0,0 4-570 0,4-4-113 0</inkml:trace>
          <inkml:trace contextRef="#ctx0" brushRef="#br0" timeOffset="-224436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          <inkml:trace contextRef="#ctx0" brushRef="#br1" timeOffset="-387438.8445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          <inkml:trace contextRef="#ctx0" brushRef="#br0" timeOffset="292120">24858 7454 172 0,'0'0'16'0,"0"0"-16"0,0 0 0 0,0 0 0 15,0 0 99-15,0 0 17 0,0 0 3 0,0 0 1 16,0 0-173-16,0 0-35 0,0 0-6 0,0-8-2 16,0 8 96-16,0 0 13 0,0 0 6 0,0 0 1 0,0 0 78 0,0 0 16 15,0 0 3-15,0 0 1 0,0 0-52 0,0 0-10 16,0 0-3-16,0 0 0 0,0 0-37 16,0 0-7-1,-9 4-1-15,4 4-8 0,1 0 0 0,-5 8 0 16,0-4 0-16,0 0 0 0,-5-4 0 0,1 4 0 15,4 4 0-15,-14 3 0 0,10 1 0 0,-5 4 10 0,0 0-10 0,-9 4 12 16,9 4 19-16,-14 0 4 0,1 12 1 0,-5 0 0 16,-5 4-36-16,-4 0 0 0,0 12 0 0,0-4 0 15,-8-4 0-15,4-4 0 0,0 8 0 0,-1-4 0 16,1-4 0-16,4 0 0 0,4-4 0 0,1-4 0 16,-1 4 0-16,1-4 12 0,4 0-4 0,4-8-8 15,-4 0 0-15,5-4 0 0,0 0 0 0,4-4 0 16,4 0 0-16,-4-4-16 0,5-4 2 0</inkml:trace>
        </inkml:traceGroup>
      </inkml:traceGroup>
    </inkml:traceGroup>
    <inkml:traceGroup>
      <inkml:annotationXML>
        <emma:emma xmlns:emma="http://www.w3.org/2003/04/emma" version="1.0">
          <emma:interpretation id="{0E10754D-002A-42FB-A67F-5C36B213D158}" emma:medium="tactile" emma:mode="ink">
            <msink:context xmlns:msink="http://schemas.microsoft.com/ink/2010/main" type="paragraph" rotatedBoundingBox="23204,5820 23210,6990 22494,6993 22489,58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364A1D0-6B53-4680-9DEF-1E7EEF9FA9CB}" emma:medium="tactile" emma:mode="ink">
              <msink:context xmlns:msink="http://schemas.microsoft.com/ink/2010/main" type="line" rotatedBoundingBox="23204,5820 23210,6990 22494,6993 22489,5823"/>
            </emma:interpretation>
          </emma:emma>
        </inkml:annotationXML>
        <inkml:traceGroup>
          <inkml:annotationXML>
            <emma:emma xmlns:emma="http://www.w3.org/2003/04/emma" version="1.0">
              <emma:interpretation id="{F272D058-7045-49C7-A04A-D013D166783A}" emma:medium="tactile" emma:mode="ink">
                <msink:context xmlns:msink="http://schemas.microsoft.com/ink/2010/main" type="inkWord" rotatedBoundingBox="23204,5820 23210,6990 22494,6993 22489,5823">
                  <msink:destinationLink direction="with" ref="{782E9D78-A648-49B7-944A-4BA8DDCBBDD8}"/>
                  <msink:destinationLink direction="with" ref="{5ED81884-786B-46E5-AE13-FCEA4E2A6281}"/>
                </msink:context>
              </emma:interpretation>
              <emma:one-of disjunction-type="recognition" id="oneOf3">
                <emma:interpretation id="interp7" emma:lang="" emma:confidence="0">
                  <emma:literal>14</emma:literal>
                </emma:interpretation>
                <emma:interpretation id="interp8" emma:lang="" emma:confidence="0">
                  <emma:literal>it</emma:literal>
                </emma:interpretation>
                <emma:interpretation id="interp9" emma:lang="" emma:confidence="0">
                  <emma:literal>It</emma:literal>
                </emma:interpretation>
                <emma:interpretation id="interp10" emma:lang="" emma:confidence="0">
                  <emma:literal>24</emma:literal>
                </emma:interpretation>
                <emma:interpretation id="interp11" emma:lang="" emma:confidence="0">
                  <emma:literal>64</emma:literal>
                </emma:interpretation>
              </emma:one-of>
            </emma:emma>
          </inkml:annotationXML>
          <inkml:trace contextRef="#ctx0" brushRef="#br1" timeOffset="-360942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          <inkml:trace contextRef="#ctx0" brushRef="#br1" timeOffset="-360254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        <inkml:trace contextRef="#ctx0" brushRef="#br1" timeOffset="-360550.808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06.5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1BBC68-8DA6-4B11-9446-538258EFA39F}" emma:medium="tactile" emma:mode="ink">
          <msink:context xmlns:msink="http://schemas.microsoft.com/ink/2010/main" type="inkDrawing" rotatedBoundingBox="7661,10408 11827,9622 11842,9697 7675,10482" semanticType="callout" shapeName="Other">
            <msink:destinationLink direction="with" ref="{75DB14EF-53D6-4087-9F0B-F4AF488E25F3}"/>
          </msink:context>
        </emma:interpretation>
      </emma:emma>
    </inkml:annotationXML>
    <inkml:trace contextRef="#ctx0" brushRef="#br0">6 822 288 0,'0'0'25'0,"0"0"-25"15,0 0 0-15,0 0 0 0,0 0 150 0,-9-8 25 16,5 0 5-16,4 8 0 0,0 0-115 0,0 0-23 0,0-8-5 0,0 8-1 16,0-12-24-16,0 12-4 0,0-7-8 15,0 7 11-15,4-4-11 0,-4 4 0 16,9-8 0-16,-4 8 8 0,-5 0-8 0,8-4 0 15,-8 4 9-15,0 0-9 0,9-4 36 0,0 4 2 0,-5 0 1 0,9 0 0 16,-13 0 25-16,9 0 4 0,4 0 2 0,1 0 0 16,-1 0-4-16,4 0-1 0,-4-4 0 0,5 0 0 15,0 0-21-15,-1 4-4 0,9-7 0 0,5 3-1 16,-5-4 2-16,5 0 1 0,0 0 0 0,8-3 0 16,10-1-22-16,3-4-5 0,-3 5-1 0,3-1 0 15,5-4 8-15,0 5 2 0,0-5 0 0,0 4 0 16,5 5-13-16,-1-5-3 0,5 4 0 0,4 0 0 15,-4 0-8-15,0 5 0 0,4-5 0 0,-4 4 8 0,0-4 2 16,4-4 0-16,0 1 0 0,5-5 0 16,4 4 6-16,4-3 0 0,-4 3 1 0,4-7 0 0,-4 3 3 15,0-7 0-15,-4 3 0 0,8 1 0 0,-4-1 10 16,4 1 2-16,-8-1 1 0,0 1 0 0,-1 3-33 0,-8 0 0 16,4 5-12-16,-8-1 3 0,-1 0 9 0,0 1 0 15,10-1 0-15,-6 0 0 0,-3 0 0 0,-5 5 0 16,0-1 0-16,0 0 0 0,-9 0 8 0,0 0-8 15,1 1 8-15,-5-5-8 0,4 4 11 0,-4 0-3 16,-5 4 0-16,5-3 0 0,0-1 2 0,-5 4 0 16,-3-4 0-16,-6 4 0 0,5-4 2 0,-4 5 1 15,0-1 0-15,-9 0 0 0,4 0 0 0,0 0 0 16,-8 0 0-16,-1 4 0 0,1-4-2 0,0 4-1 0,-5 0 0 16,4-4 0-16,-4 4-10 0,1-4 0 0,-6 0 9 15,6 4-9-15,-14 0 0 0,0 0 0 0,0 0 0 0,0 0 0 16,0 0 0-16,0 0 0 0,0 0 0 0,0 0 0 15,0 0 0-15,0 0 0 0,0 0 0 0,0 0 0 16,0 0 0-16,-14 0-12 0,6-3 2 0,-1 3 0 31,0-4-51-31,0 4-11 0,1 0-1 0,-1 0-1 16,0 0-151-16,-4 0-31 0</inkml:trace>
  </inkml:traceGroup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50:57.546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457FEC16-3C04-41C3-AEBC-81FB3EC2DA86}" emma:medium="tactile" emma:mode="ink">
          <msink:context xmlns:msink="http://schemas.microsoft.com/ink/2010/main" type="inkDrawing" rotatedBoundingBox="16787,2235 23618,2503 23602,2922 16770,2653" shapeName="Other">
            <msink:destinationLink direction="to" ref="{A2935C71-27F0-4E5B-8092-F067D481D256}"/>
          </msink:context>
        </emma:interpretation>
      </emma:emma>
    </inkml:annotationXML>
    <inkml:trace contextRef="#ctx0" brushRef="#br0">12539 2654 990 0,'0'0'21'0,"0"0"5"0,0 0 1 0,0 0 1 0,0 0-28 0,0 0 0 0,0 0 0 0,0 0 0 16,0 0 32-16,4-4 1 0,-4-8 0 0,9 4 0 15,-4 0-25-15,-1 0-8 0,1 0 0 0,-1 0 0 0,5 4 0 16,-4-4 0-16,-1 0 0 0,1 4-9 0,4-4 9 0,-9 8 0 15,0 0 0-15,0 0 0 0,9-4 9 0,-9 4 4 16,9-4 1-16,-9 4 0 0,0 0 30 0,9 0 7 16,0 0 1-16,0 0 0 0,-9 0 9 0,9 0 3 15,4-4 0-15,1 4 0 0,-1 0-1 0,1 0 0 16,4 0 0-16,-5-4 0 0,5 0-8 0,0 0-2 16,-4 0 0-16,8 0 0 0,-8 0-5 0,4 0 0 15,4-4-1-15,1 4 0 0,-5 0-17 0,-1 4-3 16,10-4-1-16,0 4 0 0,-4-4-3 0,8 0-1 15,-4 4 0-15,5 0 0 0,-1 0-11 0,1 4-3 16,-1-4 0-16,1 0 0 0,4-4-8 0,-5 4 0 16,5 4 0-16,0 0 0 0,-4-4 0 0,8 0 0 0,-4 4 0 15,5 0 0-15,-6-4 0 0,6 4 0 0,-1-4 0 16,1 4 0-16,-1 0 0 0,1-4 0 0,-1-4 0 0,1 0 0 16,-1 4 0-16,1-4 8 0,-1 4-8 0,1-4 0 15,-1 4 8-15,1-4-8 0,4 4 0 0,-5 0 8 16,0 0-8-16,1 0 0 0,-5 0 0 0,0 0 0 15,4 4 20-15,-4 0 11 0,0 0 2 0,0 4 1 16,-9-4-34-16,5 0 0 0,4 0 0 0,-9 0 0 16,0 0 0-16,0 0 0 0,4-4 0 0,-4 4 0 15,0 0 0-15,4 0 0 0,1 0 0 0,4 0 0 16,0 0 0-16,0-4-12 0,0 4 12 0,0-4-12 16,0 4 12-16,4-4 0 0,-4 0 0 0,5 4 0 15,-5-4 0-15,0 4 0 0,-5 0 0 0,1 4 0 16,-1-4 0-16,1 4 13 0,-6-4-4 0,6 4-1 15,-1-4-8-15,1 4 0 0,-1 0 0 0,-4 0 0 16,0-4 0-16,0 0 0 0,9-4 0 0,-9 4 0 0,0 0 0 16,5 0 0-16,8 0 0 0,1 0 0 0,4-4 0 0,-5 4-9 15,-4-8 9-15,9 4 0 0,-5 0 0 0,5 0 0 16,-9 0 0-16,5 0 0 0,4 0 11 0,0-4-1 16,-9 4 0-16,4-4 0 0,1 4-10 0,-1 4 0 15,5-4 0-15,-4 4 0 0,-1-4 0 0,1 4 0 16,3 0 0-16,-3-4 0 0,-1 4 8 0,1-4-8 15,-1 0 0-15,1 0 8 0,4 0-8 0,-5 0 0 16,1 4 0-16,4 0 0 0,4-8 0 0,-4 4 0 16,0-4 0-16,0 0 0 0,4 0 8 0,1 0-8 15,-5 4 12-15,0 0-4 0,-5-4-8 0,5 0 10 0,5 4-10 16,-10 0 10-16,5 0-10 0,0 0 0 16,0 0 0-16,5 4 0 0,-1 0 0 0,-4 4 0 0,4-4 0 15,-8 0 0-15,-1 0 0 0,1 0 0 0,4 0 0 0,-5 4 0 0,1-4 0 0,-1 4 0 16,1-5 0-16,4 1 0 0,4 0 0 0,1 4 0 15,8-12 0-15,-4 4 0 0,-5 8 0 0,5-4 0 16,-4 0 0-16,-1 4 0 0,1-4 0 0,-5 0 0 16,0 0 0-16,0-4 0 0,-5 4 0 0,5 0 0 0,0 0 0 15,0 0 0-15,-5 0 0 0,1-4 0 0,4 8 0 16,-5-8 0-16,1 4 0 0,-1 0 0 0,-4 0 0 16,0 0 0-16,-4 0 0 0,-5 0 0 0,-9 0 0 15,0 0 0-15,0 0-12 0,-5 0 12 0,-13-4-12 0,0 0 12 31,0 0-29-31,0 0 1 0,0 0 1 0,-9 0 0 16,-4-4-1-16,-1 4-1 0,-8-4 0 0,-1 0 0 0,-4-4 13 0,5 0 4 0,-5 8 0 0,4-8 0 16,1 4 12-16,-5-4 0 0,0-4 0 0,4 8-9 15,-4-4 9-15,5 4 0 0,-1 0 0 0,1 0 0 16,-1-4 13-16,1 4-1 0,4 4-1 0,-4-4 0 16,-1-4 1-16,1 4 1 0,-1 0 0 0,-4 1 0 15,5-1-13-15,-5 0 9 0,-5 0-9 0,1 4 8 16,-10-4-8-16,5-4 0 0,-4 4 0 0,-1 0 0 15,-8 0-15-15,-1 4-1 0,-4-4-1 0,0 0 0 0,5 0 2 16,4 0 1-16,0 0 0 0,0 0 0 0,0 4-7 0,9 0-2 16,-4 0 0-16,4 0 0 0,-5 0 31 15,1 4 5-15,4-4 2 0,4 0 0 0,-4 0-15 0,0-4 0 16,0 4 8-16,1-4-8 0,-1 0 27 0,4 4 2 16,-4-4 1-16,-4 0 0 0,4 0 2 0,0 0 1 15,-5 4 0-15,1-4 0 0,-10 4-20 0,1-4-4 16,-1 0-1-16,-4 4 0 0,-4 0-8 0,4 4 0 15,-4-4 0-15,4 0 0 0,4 0-12 0,1 4 12 16,-5 0-12-16,9 0 12 0,4 0-13 0,1 0 5 16,-5 0 8-16,4 0-13 0,-4 0 13 0,9 0 10 15,1 0-2-15,-6 0 0 0,-8-4-8 0,8 0 0 0,5-4 0 16,0 4 0-16,-9-4 0 0,5 4 0 0,-5 0 0 16,9 0 0-16,-5 0 0 0,-4-4 0 0,-9 0 0 0,5 4 0 15,0-4 0-15,-5 4 0 0,-14-4-10 0,5 0 10 16,5 0 0-16,-5-4 0 0,0 0 0 0,4 0 10 15,1 0-10-15,-1 4 0 0,6-4 0 0,3 0 0 16,-4 4 0-16,0-4 0 0,5 0 0 0,4 0 0 16,-5 4 0-16,5-4 0 0,-4 4 0 0,4-4 0 15,0 4 0-15,0-4 0 0,0 4 0 0,0 0 0 16,-4 0 0-16,-1 0 0 0,-4-4-11 0,5 4 11 16,-5-4 0-16,4 4 0 0,-8 0 0 0,4 0 11 15,0 4-11-15,0-4 0 0,0 0 0 0,5 0 0 16,-1 0 0-16,-4 4 0 0,0 0 0 0,5 0 0 15,-5 0-18-15,-5 0 1 0,5-4 0 0,0 8 0 16,0 0 9-16,5 0 8 0,4 0-12 0,0 0 12 0,0-8-10 16,0 4 10-16,9-4-8 0,-4 4 8 0,4 0 0 15,-5 0-8-15,1-4 8 0,-1 0 0 0,10 4 0 0,-5-4-8 16,0 4 8-16,4 0 0 0,1-4 0 0,0 4 0 16,-1 0 0-16,1 4 0 0,4-4 0 0,0 8 0 15,9-4 0-15,0 0 0 0,-5 0 0 0,10 0-10 16,-1 0 10-16,5 0 0 0,0-4-12 0,9 0 12 15,0 0-12-15,0 0 12 0,0 0-12 0,0 0 4 16,-4 8 8-16,4-8-13 0,0 0 13 0,4 12 0 16,1-4 0-16,4 0 0 0,4 0 0 0,1-4 0 0,-1 0 0 15,5 0 10-15,5 4-10 0,8-4 12 0,5 0-12 16,0 0 12-16,0 0 1 0,9 0 1 16,0 0 0-16,4 4 0 0,1-8 9 0,4 8 1 0,-5-4 1 15,10-4 0-15,-5 4-25 0,4 0 0 0,5 0 0 16,-4-4 0-16,3-4 0 0,1 4 10 0,0-4-2 0,0 0-8 15,-4 0 9-15,4 0-9 0,0 0 0 0,0 0 9 16,0 4-9-16,-1-4 0 0,-3 4-10 0,4-4 10 16,4 0 0-16,-4 4 0 0,5-4 0 0,-5 4 0 15,-5 0 0-15,5 0 12 0,-4 0-3 0,-1 4 0 16,9-4-1-16,1 4 0 0,4 0 0 0,-5-4 0 16,1 4-8-16,-5 0 0 0,0-4 9 0,0 4-9 15,-1-4 0-15,6 4 0 0,-5-4 0 0,0 0 8 16,0 0-8-16,0-4 0 0,0 0 8 0,-9 4-8 15,0-4 0-15,4 4 0 0,-4-4 0 0,-5 0 8 16,-8-4-8-16,8 8 0 0,5-4 8 0,-9 0-8 0,0 4 0 16,0-4 0-16,5 4 0 0,4-4 0 0,-9 4 0 15,0 4 0-15,-9 0 0 0,4 0 0 0,0-4 0 16,1 4 0-16,-10 0 0 0,1 0 0 0,-1 0 0 16,1 0 0-16,4 0 0 0,-5 0 0 0,-4-4 0 0,5 4 0 15,8 0 0-15,-4-4 0 0,-4 0 0 0,4 0 0 16,9 0 0-16,-5 0 0 0,5-4 0 0,-5 4 0 15,-4-4 0-15,5 0 0 0,-5 0 0 0,0 0 0 16,-5-4 0-16,1 4 0 0,-5-4 0 0,0 4 9 16,0-4-9-16,0 0 0 0,-5 4 8 0,5-4-8 15,0 0 0-15,0 4 0 0,-4-4 10 0,4 0-10 16,0 4 8-16,-5 0-8 0,5-4 0 0,-5 4 0 16,5 4 0-16,-4-4 0 0,-1 0-9 0,1 0 9 0,-1 0 0 15,1 0 0-15,-1 4 0 0,-4-4 0 0,-4 4 0 16,4 0 0-16,-5 0 0 0,1-4-8 0,-5 4 8 0,4 0 0 15,-4-4 0-15,-9 4 0 0,0 0 0 0,14 0 0 16,-14 0 0-16,0 0 0 0,0 0-8 0,0 0 8 16,0 0-9-16,0 0 9 0,0 0-13 0,0 0 5 31,0 0-23-31,0 0-4 0,-9 0-1 0,-5-4-706 0,-4 4-142 0</inkml:trace>
    <inkml:trace contextRef="#ctx0" brushRef="#br1" timeOffset="-1.80342E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/inkml:traceGroup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782E9D78-A648-49B7-944A-4BA8DDCBBDD8}" emma:medium="tactile" emma:mode="ink">
          <msink:context xmlns:msink="http://schemas.microsoft.com/ink/2010/main" type="inkDrawing" rotatedBoundingBox="19514,7530 19644,8346 19595,8354 19466,7538" semanticType="callout" shapeName="Other">
            <msink:sourceLink direction="with" ref="{F272D058-7045-49C7-A04A-D013D166783A}"/>
          </msink:context>
        </emma:interpretation>
      </emma:emma>
    </inkml:annotationXML>
  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  </inkml:traceGroup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36B57118-FB73-4ABE-B699-345B95D2F40C}" emma:medium="tactile" emma:mode="ink">
          <msink:context xmlns:msink="http://schemas.microsoft.com/ink/2010/main" type="inkDrawing" rotatedBoundingBox="24657,11485 25305,13633 23325,14231 22677,12083" semanticType="enclosure" shapeName="Other">
            <msink:destinationLink direction="with" ref="{A1445191-176E-4DCC-B8DF-4FA94D3F7343}"/>
            <msink:destinationLink direction="with" ref="{140A675F-7B89-4E3F-A154-E47F942E15FD}"/>
          </msink:context>
        </emma:interpretation>
      </emma:emma>
    </inkml:annotationXML>
  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  </inkml:traceGroup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847BD498-ED67-4322-93D6-472E4ECC23B5}" emma:medium="tactile" emma:mode="ink">
          <msink:context xmlns:msink="http://schemas.microsoft.com/ink/2010/main" type="inkDrawing" rotatedBoundingBox="20707,-140 28178,8979 23916,12471 16445,3350" semanticType="enclosure" shapeName="Other">
            <msink:destinationLink direction="with" ref="{140A675F-7B89-4E3F-A154-E47F942E15FD}"/>
          </msink:context>
        </emma:interpretation>
      </emma:emma>
    </inkml:annotationXML>
  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  <inkml:trace contextRef="#ctx0" brushRef="#br0" timeOffset="-49820.2305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  <inkml:trace contextRef="#ctx0" brushRef="#br1" timeOffset="1.07958E6">12539 3225 288 0,'0'0'12'0,"0"0"4"15,0 0-16-15,0 0 0 0,0 0 0 0,0 0 0 0,0 0 101 0,0 0 18 0,0 0 3 0,0 0 1 16,0 0-99-16,0 0-24 0,0 0 0 0,0 0 0 15,0 0 12-15,0 0-4 0,0 0 0 0,0 0 0 16,0 0 55-16,0 0 10 0,-9-4 3 0,9 4 0 16,0 0 5-16,-5 0 2 0,-4 0 0 0,9 0 0 15,-4-4-39-15,4 4-7 0,-9-4-1 0,9 4-1 16,0 0-35-16,0 0 0 0,-5-4 0 0,5 4 0 16,-9 0 0-16,9 0-9 0,0 0-1 0,-4-4 0 0,-5 0 10 0,9 4 0 15,-5-4 0-15,5 4 0 0,-4-8 0 0,4 4 11 16,-5-4-3-16,5 8 0 0,0 0 45 0,0 0 9 15,0 0 2-15,0-4 0 0,-4-4-28 0,4 8-4 16,0 0-2-16,0 0 0 0,-5-4-16 0,5 4-3 16,0 0-1-16,0 0 0 0,0 0-10 0,0 0 0 15,0 0 0-15,0 0 0 0,0 0 25 0,9-4 3 16,-9 4 1-16,14 0 0 0,-14 0 8 0,9 0 2 16,-9 0 0-16,9 4 0 0,-9-4 1 0,13 0 0 15,-13 0 0-15,9 4 0 0,-9-4-1 0,14 4 0 0,-5 4 0 0,0-4 0 16,-9-4-11-16,0 0-3 15,13 8 0-15,-4 0 0 0,0 0-9 0,0 0-3 0,0 0 0 0,0 0 0 16,0 4-1-16,0-4 0 0,0 4 0 0,-4 0 0 16,8-8 0-16,-4 4-1 0,-4 0 0 0,4 0 0 15,0 0-3-15,0 0-8 0,0 0 12 0,0 0-4 16,0 0 0-16,4-4 0 0,-4 4 0 0,5-4 0 16,-5 4 12-16,0-4 3 0,0 0 0 0,4 0 0 15,-4 0-23-15,5 8 0 0,-10-4 0 0,10 0 8 16,-1-4-8-16,1 0 0 0,-10 0-8 0,10 4 8 15,-5 4 0-15,-5 0 12 0,-4-12 0 0,5 12-1 16,4 0-11-16,-1 0-9 0,-3 0 9 0,-1-4-13 16,5 4 13-16,-4 0 0 0,4 0 0 0,0-4 10 15,0 0-10-15,-5 0 0 0,5-4 0 0,5 4 0 16,-5 4 0-16,0-4 10 0,0 0-10 0,4 0 10 16,-4 0-10-16,0 0 0 0,0 0 0 0,5 0 8 0,-5 0-8 15,0 4 0-15,0-4 0 0,0 4 8 0,0 0-8 16,0 4 0-16,4-4 0 0,-4 4 0 0,5-4 0 15,-5 0 0-15,4 0 0 0,1 0 0 0,-5 0 0 0,0 0 0 16,4 0 0-16,-4 0 0 0,0-4 0 0,0 4 0 16,0-4 0-16,0 0 0 0,5 0 0 0,-10 0 0 15,-4-8 0-15,9 12 0 0,0 0 0 0,0-4 0 16,-4 7 0-16,4-3 0 0,-5 0 0 0,5 0 0 16,0 0 0-16,0 4 0 0,-4 0 0 0,4-8 0 15,0 0 0-15,4 4 0 0,-4 4 0 0,0-4 0 16,0 0 0-16,5 0 0 0,-1 0 0 0,-4 0 0 15,5 0 0-15,-5 0 0 0,4-4 0 0,0 4 0 0,1 0 8 16,-5-4-8-16,4 4 0 0,1-4 0 0,-5 0 0 16,0 4 8-16,-9-4-8 0,0-8 0 0,9 8 0 0,0 0 0 15,0 8 0-15,-5-4 0 0,10 0 8 0,-5 0-8 16,0 0 0-16,0 0 0 0,0 0 0 0,-5-4 8 16,5 4-8-16,0-4 0 0,0 4 0 0,0-4 0 15,0 4 0-15,0-4 0 0,0 4 0 0,0 0 0 16,0-4 0-16,-4 0 0 0,4 0 0 0,-5 4 0 15,5-4 8-15,0 0-8 0,-9-8 12 0,5 8-4 16,-1 0 1-16,5 0 0 0,-9-8 0 0,9 8 0 16,0 0-1-16,0 0 0 0,-9-8 0 0,9 12 0 15,0-4-8-15,0 4-17 0,-4 0 4 0,4-4 1 16,0-4 12-16,0 4 13 0,-5 4-2 0,5 0-1 16,-4 0-10-16,4 0 0 0,0 0 0 0,0-4 0 15,0 0 0-15,0 4 0 0,4 0 0 0,1 0 0 0,-5-4 0 16,0 0 0-16,4 0 0 0,1 0 0 0,-5 0 0 15,4 0 0-15,-4 0 0 0,5 0 8 0,-1 0-8 0,1 0 0 16,-5 0 0-16,4 4 0 0,-4 0 0 0,0 0 0 16,4-4 0-16,-4 4 8 0,0-4 7 0,5 4 1 15,-1 0 0-15,-4-4 0 0,5 4-24 0,-5-4-5 16,4 0-1-16,1 4 0 0,-10-4 24 0,5 0 5 16,5 0 1-16,-1 0 0 0,1 0-16 0,-1 4 0 15,-4-4 0-15,0 0 0 0,5 0 0 0,-5 0 0 16,4 0 0-16,-4 0 0 0,5 4 9 0,-5 0-1 15,0 0 0-15,0 0 0 0,0-4-8 0,0 4 0 16,0 0 0-16,0 0 0 0,4 0 0 0,-4-1 0 0,-4-3 0 16,8 4 0-16,-4 0 0 0,0 4 0 0,0-4 0 15,0-4 0-15,0 4 0 0,0 0 0 0,0-4 8 0,0 4-8 16,0 0 0-16,0 0 0 0,-4-4 0 0,-1 4 0 16,1 0 0-16,-1 0 0 0,5 0 0 0,-4 0 0 15,-1 0 0-15,5 4 0 0,-4 0 0 0,4 0 0 16,0-4 0-16,0 0 0 0,-5 4 0 0,10-4 0 15,-5-4 0-15,4 4 0 0,-4-4 0 0,4 4 0 16,1-4 0-16,-5 4 0 0,4-4 0 0,1 0 0 16,-5 0 0-16,4 0 0 0,-4 0 0 0,5 0 0 15,-1 0 0-15,-4 0 0 0,5-4 0 0,-5 0 0 16,4 4 0-16,1 0 0 0,-5 0 0 0,4 0 0 16,1-4 0-16,-5 4 0 0,0 4 0 0,0-4 0 15,-5 0 0-15,1 4 0 0,4-4 0 0,4 4 0 0,-8-4 0 16,8 0 0-16,-8 0 8 0,4 0-8 0,0 0 0 0,0 0 0 15,0 0 0-15,-5 0 0 0,5 0 0 0,-4 0 0 16,-5-8 0-16,9 12 8 0,0 4-8 0,0-8 0 16,-5 4 0-16,1 0 8 0,-1 0-8 0,1 0 0 15,4 0 0-15,-5 0 0 0,1-4 0 0,4 4 0 16,-5 0 8-16,5 0-8 0,0-4 0 0,-4 0 0 16,4 8 0-16,-5-4 0 0,5-4 0 0,0 4 0 15,0-4 0-15,-4 4 0 0,4 4 0 0,-5-4 0 16,5 0 0-16,-4 0 0 0,-5 0 0 0,9 4 0 15,-5 0 0-15,5 0 0 0,-4 0 0 0,-1 0 0 16,5-4 0-16,0 8 0 0,0-4 0 0,0 4 0 0,0-4 8 16,0 0-8-16,0 4 0 0,0-8 0 0,0 4 0 15,0 0 0-15,4-4 8 0,-4 4-8 0,0-1 0 16,-4-3 8-16,8 0-8 0,-4 4 0 0,5 0 0 0,-5 0 0 16,-5 0 0-16,10 0 0 0,-1 0 0 0,1 4 0 15,-1 0 0-15,1-4 0 0,4 0 0 0,0 0 8 16,0 4-8-16,0 0 0 0,-5 0 0 0,5 0 0 15,5 0 0-15,-10 0 0 0,1 4 0 0,-1 0 0 16,1-4 0-16,-5 0 0 0,0 0 0 0,0 4 12 16,0 0-12-16,0 0 0 0,9 4 0 0,-9-8 0 15,0 4 0-15,0-4 0 0,9 4 0 0,-5 0 0 0,-4 0 0 16,9 0 0-16,-4 4 0 0,4-8 0 0,0 4 0 0,-5 0 0 16,1 4 0-16,-1 0 0 0,5 0 0 0,-5 0 0 15,-4 0 8-15,5 0-8 0,-1 0 0 0,-4 4 0 16,5-4 9-16,-5 0-9 0,-5 0 0 0,10-4 8 15,-1 4-8-15,-4-4 0 0,0-1 0 0,0 1 8 16,9 0-8-16,-4 0 0 0,-1-4 0 0,1 4 0 16,-1-4 0-16,10 4 0 0,-1 4 8 0,-4 4-8 15,-4-4 10-15,8 4-10 0,5 0 10 0,0 4-10 16,-9 0 10-16,0 0-10 0,9 0 9 0,-4 0-9 0,-1 4 8 16,1 0-8-16,-5-4 0 0,0 4 8 0,9 0-8 15,-1 0 0-15,-12-4 12 0,8 4-2 0,1-4-1 16,-1 0 0-16,1-4-9 0,-1 0 0 0,-8 0-12 0,8 0 12 15,5 0 0-15,-9-4 0 0,0 0 0 0,0-4 0 16,5 0 0-16,-5 0 0 0,0 4 0 0,-5-1 8 16,5-3-8-16,5-4 0 0,-1 8 9 0,-8-8-9 15,-5 8 0-15,4-4 8 0,10-4-8 0,-5 0 0 16,0 0 0-16,0 4 0 0,-5 0 0 0,10 0 8 16,-1 0-8-16,1 0 0 0,-10 0 0 0,5 0 0 15,9 0 0-15,-5 0 0 0,-8 0 0 0,4 4 0 16,9-4 0-16,-5 4 0 0,1-4 0 0,4 4 0 15,-5-4 0-15,5 4 9 0,0 0-9 0,-4 0 0 16,4 0 0-16,-5-4 0 0,1-4 0 0,4 4 0 0,-5 0 0 16,5 4 0-16,0-8 0 0,-4 0 0 0,-1 0 0 15,1 4 0-15,-1-4 0 0,1 0 0 0,-5 4 0 0,4-4 0 16,0 8 0-16,-4-4 0 0,9 0 0 0,-4 0 0 16,-1 0 0-16,1 0 0 0,-1-4 0 0,-4 3 0 15,0-3 0-15,5 0 0 0,-5 4 0 0,4 0 0 16,-4-4 0-16,0 4 0 0,0 4 0 0,0-4 0 15,0 4 0-15,0 0 0 0,5-4 0 0,-5-4 0 16,0 4-12-16,9-4 3 0,-5 0 9 0,1 0 9 16,-1-4-1-16,1 4-8 0,-1-4 0 0,1 0 0 15,-6 0 0-15,1 0 0 0,5-4 8 0,-10 0-8 16,1 0 0-16,-5 4 0 0,0-4 0 0,-5 4 0 0,1 0 0 16,4 0 0-16,-5-4 0 0,10 4-12 0,-10 4 3 15,5 0 1-15,0-4 8 0,0 0 8 0,-4 0-8 16,8 4 11-16,1-4-11 0,-5 0 0 0,4 0 0 0,-4-4 0 15,5 4 0-15,-1-4 0 0,5 4 0 0,-4-4 0 16,-1 0 0-16,1 4 0 0,-1-4 0 0,1 0 0 16,-1 0 0-16,-4 0 0 0,5 0-10 0,-1 0 10 15,-4 0 0-15,0 0 0 0,5 0-8 0,-5 0 8 16,0 0 0-16,0 0 0 0,0 0 0 0,0-4 0 16,0 8 0-16,4-4 0 0,1 0 0 0,-1 0 0 15,1 0 0-15,4 0 0 0,-5 4-8 0,5 0 8 16,0-4 0-16,0 4 0 0,0 0 0 0,0 0 0 15,0-5-27-15,4 5-2 0,1-4-1 0,-5 4 0 16,0 0 30-16,-5 0 0 0,5 0 0 0,-4 4 10 0,-5 0-10 0,0-4 0 16,4 0-12-16,-4 0 12 0,5 4 0 0,-5-4 0 15,0 0 0-15,0 0 0 0,0 0 0 0,-5 0 0 16,5-4 0-16,5 0 0 0,-10 0 0 0,5 0 0 16,0 0 0-16,0 0 0 0,0 0 0 0,0 0 0 15,0-4 0-15,0 4 12 0,5 4-12 0,-5-4 0 16,0 4 0-16,4-4-11 0,1 4 11 0,-1 0 0 15,1 0 0-15,-1 0 0 0,-4-4 0 0,5 8 0 16,-1-4 0-16,-4-4 0 0,0 4 0 0,5 0 0 16,-1 0 0-16,-4-4 0 0,5 4 0 0,-1 0 0 15,1-4 0-15,3 4-8 0,-3-8 8 0,4 8 0 16,0-4 0-16,0 0 0 0,0 4 0 0,-5 0 0 16,5 0 0-16,0-4 0 0,-4 4 0 0,4 0 0 0,-9 0 0 15,4 0 0-15,1-4 28 0,-5 0 4 0,0 4 0 16,-5-4 1-16,1-4-33 0,-1 4 0 0,5 0 0 0,-9-4 0 15,0-8 0-15,5 12 0 0,4-4 0 0,-5 4 0 16,-4-12 0-16,5 8 0 0,4 4 0 0,-9-12 0 16,4 8-14-16,-4-8 0 0,0 0 0 0,0 0 0 15,9 8-2-15,-4 0 0 0,4 0 0 0,-9-8 0 16,0 0 16-16,4 8 13 0,1 4-2 0,-1-4-1 16,-4-8-10-16,0 12 0 0,5-4 0 0,-1 0-11 15,-4-8-3-15,5 8-1 0,-1 4 0 0,-4-12 0 16,0 0-1-16,0 0 0 0,0 0 0 0,0 0 0 15,0 0-90-15,0 0-18 16,-4-12-4-16,-1 0-1 0,1-8-101 0,-5-8-20 16,-36-48-4-16,-9 16-1 0</inkml:trace>
  </inkml:traceGroup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8F1201A-4C10-46F2-8B2A-6851379AB176}" emma:medium="tactile" emma:mode="ink">
          <msink:context xmlns:msink="http://schemas.microsoft.com/ink/2010/main" type="writingRegion" rotatedBoundingBox="26802,9016 29369,9016 29369,11480 26802,11480">
            <msink:destinationLink direction="with" ref="{B146474A-3F2C-4502-B6FD-9A6C7C429EE0}"/>
          </msink:context>
        </emma:interpretation>
      </emma:emma>
    </inkml:annotationXML>
    <inkml:traceGroup>
      <inkml:annotationXML>
        <emma:emma xmlns:emma="http://www.w3.org/2003/04/emma" version="1.0">
          <emma:interpretation id="{B2017B69-285C-4C5E-AA5B-2336BAD20E02}" emma:medium="tactile" emma:mode="ink">
            <msink:context xmlns:msink="http://schemas.microsoft.com/ink/2010/main" type="paragraph" rotatedBoundingBox="26802,9016 29369,9016 29369,11480 26802,114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65DCD8-A07D-4C92-8301-2ACCC0146D5D}" emma:medium="tactile" emma:mode="ink">
              <msink:context xmlns:msink="http://schemas.microsoft.com/ink/2010/main" type="line" rotatedBoundingBox="26802,9016 29369,9016 29369,11480 26802,11480"/>
            </emma:interpretation>
          </emma:emma>
        </inkml:annotationXML>
        <inkml:traceGroup>
          <inkml:annotationXML>
            <emma:emma xmlns:emma="http://www.w3.org/2003/04/emma" version="1.0">
              <emma:interpretation id="{43129814-DF01-46F3-9A90-142C28B9E0B9}" emma:medium="tactile" emma:mode="ink">
                <msink:context xmlns:msink="http://schemas.microsoft.com/ink/2010/main" type="inkWord" rotatedBoundingBox="26802,9016 29369,9016 29369,11480 26802,11480">
                  <msink:destinationLink direction="with" ref="{85AC1C4D-4FE9-4A22-82FB-A5361395237E}"/>
                </msink:context>
              </emma:interpretation>
            </emma:emma>
          </inkml:annotationXML>
        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      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          <inkml:trace contextRef="#ctx0" brushRef="#br1" timeOffset="651118">23964 9220 921 0,'0'-12'40'0,"4"4"10"0,1 4-40 0,-1-4-10 0,5-4 0 0,-4 4 0 16,4 0 35-16,-5 0 5 0,5 0 0 0,0 0 1 15,0 4-17-15,0 0-4 0,5 0-1 0,-5 0 0 16,-5 4 11-16,14 0 2 0,-4-4 1 0,-5 8 0 15,0-4-6-15,0 4-2 0,-5 0 0 0,5 0 0 0,-4-4-5 0,4 4 0 16,0 4-1-16,0 4 0 0,0 0-9 0,-5 4-2 16,5 4 0-16,-4 0 0 0,4 4 2 0,0 4 0 15,-5 4 0-15,-4 4 0 0,14 4 3 0,-10 0 1 0,1 0 0 0,-1 0 0 16,5 8 6-16,-4-8 2 0,-1 4 0 0,1 0 0 16,-1-4-5-16,5 4-1 0,-4 0 0 0,-1-4 0 15,-4 0-8-15,0 0-8 0,0-4 12 0,0-5-12 16,0 5 8-16,0-8-8 0,0-4 0 0,0-4 0 15,0-4 0-15,0 0 0 0,0-4-12 0,-4-4 3 32,-1 0-31-32,-4 0-7 0,0-8-1 0,0 0-644 0</inkml:trace>
          <inkml:trace contextRef="#ctx0" brushRef="#br1" timeOffset="651743">24787 9036 1537 0,'22'-8'68'0,"-13"4"14"0,5 0-66 0,-5 0-16 16,-9 4 0-16,0 0 0 0,0 0 12 0,0 0-2 15,0 0 0-15,0 0 0 16,0 0-37-16,0 0-7 0,0 0-2 0,0 0 0 0,0 0 24 0,4 12 12 0,-4 4-12 0,0 0 12 16,0 0 0-16,-4 0 0 0,-5 0 0 0,4 4 0 15,1 0-8-15,-5 4 8 0,-5 4 0 0,1 0 0 16,4 4 0-16,0 0 0 0,-5 0 0 0,1 0 0 15,4 4-10-15,0-4 10 0,4 4-8 0,-4-4 8 16,9 0-11-16,-4-4 11 0,8-4-13 0,-4 0 5 16,9 0 8-16,-4-8 0 0,-1 0 0 0,1 0 0 15,8 0 0-15,-4-4 0 0,0 0 0 0,0-4 0 16,5 0 0-16,-1-4 8 0,1 0-8 0,-1-4 0 16,1 0 8-16,-1 0-8 0,-4-8 10 0,14 4-10 15,-10-4 11-15,-4 0-11 0,14 0 12 0,-14-4-12 16,9 0 10-16,0-4-10 0,-10 4 8 0,15 0-8 15,-14 4 0-15,13-4 8 0,-8-4-8 0,-5 4 0 0,4 0 37 16,1-4 3-16,-10-4 0 0,5 0 0 0,0 4-13 0,0 0-3 16,-4-8 0-16,-1 4 0 0,1 0 19 0,-1-4 3 15,-4 0 1-15,0 4 0 0,0-4-22 0,0 0-4 16,0 0-1-16,-4 4 0 0,-5-4-20 0,4 0 0 16,-4 4 0-16,0 4 0 0,0-4-19 0,0 4 2 15,0 0 0-15,-4 0 0 0,4 8-2 0,-5 0 0 16,1 0 0-16,-5 0 0 0,-5 4 3 0,10-4 1 15,-9 8 0-15,-1-4 0 16,-8-4-25-16,-5 4-6 0,0 0-1 0,0 0-437 16,4 0-87-16</inkml:trace>
        </inkml:traceGroup>
      </inkml:traceGroup>
    </inkml:traceGroup>
  </inkml:traceGroup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3F80CC11-75D1-430C-A153-68BCE3636813}" emma:medium="tactile" emma:mode="ink">
          <msink:context xmlns:msink="http://schemas.microsoft.com/ink/2010/main" type="inkDrawing" rotatedBoundingBox="27667,6665 28038,8408 26258,8786 25887,7043" semanticType="enclosure" shapeName="Other">
            <msink:sourceLink direction="with" ref="{18E81369-8C9C-4194-B8EE-CD5E5EF18EEF}"/>
            <msink:destinationLink direction="with" ref="{A1445191-176E-4DCC-B8DF-4FA94D3F7343}"/>
          </msink:context>
        </emma:interpretation>
      </emma:emma>
    </inkml:annotationXML>
  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  </inkml:traceGroup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7:42:50.549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B146474A-3F2C-4502-B6FD-9A6C7C429EE0}" emma:medium="tactile" emma:mode="ink">
          <msink:context xmlns:msink="http://schemas.microsoft.com/ink/2010/main" type="inkDrawing" rotatedBoundingBox="28308,9836 30234,8739 30284,8827 28358,9924" semanticType="strikethrough" shapeName="Other">
            <msink:sourceLink direction="with" ref="{38F1201A-4C10-46F2-8B2A-6851379AB176}"/>
          </msink:context>
        </emma:interpretation>
      </emma:emma>
    </inkml:annotationXML>
    <inkml:trace contextRef="#ctx0" brushRef="#br0">26026 8781 115 0,'0'0'0'0,"0"0"10"0,-9 0-10 0,5 0 0 0,4 0 0 0,0 0 0 16,-5 0 139-16,1-4 25 0,-1 4 6 0,5 0 1 16,0 0-109-16,0 0-22 0,0 0-4 0,0 0 0 15,0 0-22-15,0 0-4 0,0 0-1 0,0 0 0 16,0 0 13-16,0 0 2 0,0 0 1 0,0 0 0 16,0 0 5-16,0 0 1 0,0 0 0 0,0 0 0 15,0 0-1-15,-8 8 0 0,-1 0 0 0,0 4 0 16,0-5-2-16,1 1 0 0,-6 4 0 0,1 0 0 15,-4-1-2-15,-1 1-1 0,-4 0 0 0,0 3 0 0,-4 1-6 16,0 3-2-16,-5 1 0 0,0-1 0 0,-4 1 12 0,0-1 3 16,-5-3 0-16,1 3 0 0,-9 1-7 0,4-1-1 15,-4 1 0-15,-1 3 0 0,-3 1 12 0,3-5 3 16,-3 5 0-16,4-1 0 0,4-3-31 0,0 7-8 16,-4-4 0-16,4 1 0 0,0-1 8 0,4 0-8 15,-4 1 8-15,5-5-8 0,4 1 0 0,0-1 0 16,4 1 0-16,0-1 0 0,1 1 8 0,-1-1-8 15,0 1 8-15,5-1-8 0,-5 1 0 0,0-1 0 16,5 1 0-16,-5-1-8 0,1 5 8 0,3-5 0 16,-3 5 0-16,3-5 0 0,1-3-8 0,4-1 0 15,-4 1 0-15,4 0 0 16,4-5-16-16,1 1-4 0,8-4 0 0,-4 3 0 16,0-3-35-16,4 4-7 0,0-4-2 0,0 3 0 15,-4 1-12-15,4 0-4 0,-4 0 0 0,4-1-280 0,5 5-57 0</inkml:trace>
  </inkml:traceGroup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7:42:51.474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85AC1C4D-4FE9-4A22-82FB-A5361395237E}" emma:medium="tactile" emma:mode="ink">
          <msink:context xmlns:msink="http://schemas.microsoft.com/ink/2010/main" type="inkDrawing" rotatedBoundingBox="29057,11469 29344,10029 30023,10164 29737,11604" semanticType="callout" shapeName="Other">
            <msink:sourceLink direction="with" ref="{43129814-DF01-46F3-9A90-142C28B9E0B9}"/>
          </msink:context>
        </emma:interpretation>
      </emma:emma>
    </inkml:annotationXML>
    <inkml:trace contextRef="#ctx0" brushRef="#br0">743 203 288 0,'0'0'25'0,"0"0"-25"0,4-8 0 0,-4 8 0 16,5-4 133-16,-1-4 22 0,0 0 4 0,1 0 1 16,-5 8-65-16,0-7-13 0,-5-1-2 0,5-4-1 15,-4 4-21-15,0 1-4 0,-1-1-1 0,1 0 0 16,0-4-8-16,-1 4-1 0,-8-3-1 0,4-1 0 0,0 4 2 0,-4-3 1 15,0 3 0-15,0 0 0 0,0 0-12 0,-5 0-2 16,1 1-1-16,-5 3 0 0,0 4-19 0,0-4-4 16,0 4-8-16,-4 4 12 0,4 0-12 0,-9-1 0 15,0 5 0-15,5 4 0 0,-5 0 9 0,1-1-1 16,-1 5 0-16,0 3 0 0,5-3 0 0,-5 4-8 16,5-1 12-16,-1 4-4 0,5 1-8 0,1-1 8 15,-1 5-8-15,4-5 8 0,5 8-8 0,-5-4 0 16,10 1 0-16,-6-1 0 0,6 0 0 0,3 1 0 15,-4-5 0-15,9 0 0 0,0-3-9 0,0-4 9 16,5-1-12-16,-1 1 12 0,5-8-12 0,4-1 4 16,0-3 8-16,5 0-13 0,-1-4 13 0,1-4-9 15,8-4 9-15,-4 1-8 0,5-1 8 0,8-8 11 16,0 1-3-16,0-1 0 0,4-3-8 0,-4-1 0 0,1 1 0 0,3-5 0 16,-8 5-9-16,4-5 9 0,0 1-12 0,-9-1 12 15,1-3-10-15,-1 4 10 0,-4-5-8 0,0 5 8 16,-5 0 0-16,-3 3 0 0,3 1 0 0,-4 7 0 15,-4 4 0-15,-5 0 11 0,-4 8-11 0,0 0 12 16,0 0 4-16,9 12 0 0,-4 4 1 0,-5 7 0 16,0 4-4-16,-5 8-1 0,-4 8 0 0,5 8 0 15,-9 8 6-15,0 3 1 0,-5 4 0 0,1 1 0 16,3-1-9-16,-3 0-2 0,4 0 0 0,-5-3 0 16,1-5-8-16,-1 1 8 0,5-1-8 0,-5-3 8 15,1-8-8-15,-1 3 0 0,5-7 0 0,0 0 0 16,0-8 0-16,-5-4-16 0,9 1 4 0,-4-9 1 15,4-3-23-15,-4-5-5 16,9-3-1-16,-5-4 0 0,0-1-34 0,1-3-7 0,3-4-2 16,-4-4 0-16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07.7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DB14EF-53D6-4087-9F0B-F4AF488E25F3}" emma:medium="tactile" emma:mode="ink">
          <msink:context xmlns:msink="http://schemas.microsoft.com/ink/2010/main" type="inkDrawing" rotatedBoundingBox="11832,9550 14398,7137 14444,7186 11878,9599" semanticType="callout" shapeName="Other">
            <msink:sourceLink direction="with" ref="{2A691A65-4AFA-4BAE-A39C-7394E6FB467B}"/>
            <msink:sourceLink direction="with" ref="{751BBC68-8DA6-4B11-9446-538258EFA39F}"/>
          </msink:context>
        </emma:interpretation>
      </emma:emma>
    </inkml:annotationXML>
    <inkml:trace contextRef="#ctx0" brushRef="#br0">3 2433 824 0,'0'0'36'0,"0"0"8"0,0 0-35 0,0 0-9 16,0 0 0-16,0 0 0 0,0 0 54 0,0 0 9 16,0 0 1-16,0 0 1 0,0 0-5 0,0 0 0 15,-5-4-1-15,5 4 0 0,0 0-15 0,0-8-4 16,0 8 0-16,0 0 0 0,0 0 4 0,0-8 0 15,0 0 0-15,0 8 0 0,0-7 4 0,5-1 0 16,-1 0 1-16,1 0 0 0,3 0-8 0,1-3-1 16,0-1-1-16,4 0 0 0,5 1-4 0,-1-9-1 15,1 4 0-15,8-7 0 0,0 0 11 0,10-5 3 16,-1 1 0-16,4 0 0 0,1-4-8 0,3 3 0 16,6-7-1-16,-5 4 0 0,-1-4-7 0,1 0-2 15,0 0 0-15,4-4 0 0,-4-4-5 0,5-4-1 16,-1-4 0-16,9-3 0 0,4-5-6 0,10 1-2 15,-6-5 0-15,1 1 0 0,0 0-16 0,-5 3 10 0,1-7-10 0,4 3 8 16,-1-3-8-16,6 0 0 0,-1-1 0 16,0 1 0-16,0 0 0 0,0 7 0 0,-4-3 9 0,-4 0-9 15,-1-5 0-15,-4 5 0 0,5-4 0 0,-10 7 0 16,-4 1 0-16,1 7 0 0,-1-4 0 0,0 8 0 16,-4 1 8-16,-4 7 3 0,-5 4 1 0,-5 7 0 15,-3 9-12-15,-5 3 0 0,-5-3 0 0,-8 11 8 16,0 0-16-16,-1 4-4 0,-8 4-1 0,0 0 0 15,0 0-51-15,0 0-9 0,-8 12-3 16,-1 7 0-16,-4 1-101 0,-5 11-21 16,1 0-4-16,-5 4-1 0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11.7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1E91FC-17E1-4BEF-8E89-B9BFFEEC525E}" emma:medium="tactile" emma:mode="ink">
          <msink:context xmlns:msink="http://schemas.microsoft.com/ink/2010/main" type="inkDrawing" rotatedBoundingBox="3737,6657 4279,6898 3956,7625 3414,7384" semanticType="callout" shapeName="Other">
            <msink:sourceLink direction="to" ref="{74FCC9E9-F1CF-48FE-A3EE-AFDD27241B39}"/>
          </msink:context>
        </emma:interpretation>
      </emma:emma>
    </inkml:annotationXML>
    <inkml:trace contextRef="#ctx0" brushRef="#br0">-939 6728 1137 0,'0'0'24'0,"0"0"6"0,0 0 1 0,0-7 2 0,0-1-33 0,0-4 0 16,0 4 0-16,-5-3 0 0,5-1 24 0,0 4-1 15,0-7-1-15,5-1 0 0,-1 4-22 0,0-3 0 16,1 3 0-16,4-4 8 0,-1-7 15 0,6 3 3 16,-6 1 1-16,1-1 0 0,0-3 6 0,4 0 2 15,-9 7 0-15,5-3 0 0,-4-1 5 0,3 4 2 16,-3 1 0-16,-1-5 0 0,5 9-9 0,0-5-1 16,-9 0-1-16,4 1 0 0,5 3-17 0,-5-3-3 15,1-5-1-15,3 12 0 0,-3-3-10 0,-1 3 0 16,1-4 0-16,3 8 8 0,-8 4 2 0,0 0 0 15,0 0 0-15,0 0 0 0,13 4-10 0,-4 8-17 0,0-4 4 16,4 7 1-16,-4 5 12 0,0 3 0 0,4 4 0 0,0 1-9 16,-4-1 9-16,4 0 0 0,0 1 0 15,-4-1 0-15,4 0 0 0,-4 4 0 0,0-7 0 0,-1-1 0 16,6 1 16-16,-6-1-2 0,-3-4 0 0,3 1 0 16,1-1-14-16,0-7-16 0,-5 0 3 0,5 3 1 15,0 1 12-15,4-4 16 0,-4-4-3 0,4-1-1 16,0 5-12-16,-4-4 0 0,4 4 0 0,-4-1 0 15,0-7 0-15,4 4 0 0,-9 0 0 0,5-4 0 16,0-4 8-16,-9 0 0 0,0 0-8 0,0 0 12 0,0 0 43 16,4-8 8-16,-4-4 1 0,5 0 1 0,-1 1-6 0,-4-9-2 15,4 5 0-15,-4-5 0 0,0 5-36 16,0-5-7-16,5-3-2 0,-5-5 0 0,-5 5 6 0,5-4 1 16,5-1 0-16,-5-3 0 0,0 4-19 0,4 0 0 15,1-5 0-15,-1-3 0 0,5 8 0 0,-5-4 0 16,5 3 0-16,-9-3 0 0,9 4 0 0,-5 0 8 15,-4 3 0-15,4 5-8 16,5 3-29-16,-4 5-13 0,-5 11-2 0,0 0-636 16,0 0-128-16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2.80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4605E20-BE3E-47BD-95E7-E97D180707DA}" emma:medium="tactile" emma:mode="ink">
          <msink:context xmlns:msink="http://schemas.microsoft.com/ink/2010/main" type="inkDrawing"/>
        </emma:interpretation>
      </emma:emma>
    </inkml:annotationXML>
    <inkml:trace contextRef="#ctx0" brushRef="#br0">162 496 1785 0,'0'0'79'0,"0"0"17"0,0 0-77 0,0 0-19 16,0 0 0-16,12 0 0 16,7 4 24-16,1-1 0 0,-5-3 1 0,5-3 0 0,-9 3 14 0,9-4 2 15,-5 4 1-15,5-7 0 16,-4 0-32-16,3 4-10 0,4-8 0 0,-3 5 0 15,3-5-20-15,4 1-12 0,5 3-1 0,-5-4-1 16,4-2-22-16,0-1-5 0,0 3-1 0,4-6 0 16,-4 7-5-16,0 3-1 0,1-7 0 0,-5 4 0 15,0 6-46-15,-7-3-10 0,-1 7-1 0,-3 0-1 16,-1 0-13-16,-7 0-2 0,-8 0-1 16,8 4-66-16,-1 10-14 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12.0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72838B-D6A3-47AC-A084-E02117461768}" emma:medium="tactile" emma:mode="ink">
          <msink:context xmlns:msink="http://schemas.microsoft.com/ink/2010/main" type="inkDrawing" rotatedBoundingBox="4455,7803 4573,8381 4547,8387 4428,7809" semanticType="callout" shapeName="Other">
            <msink:sourceLink direction="with" ref="{CECC9745-AC4C-4510-95A4-EBF1FC6722E1}"/>
            <msink:sourceLink direction="with" ref="{74FCC9E9-F1CF-48FE-A3EE-AFDD27241B39}"/>
          </msink:context>
        </emma:interpretation>
      </emma:emma>
    </inkml:annotationXML>
    <inkml:trace contextRef="#ctx0" brushRef="#br0">26 7138 1036 0,'0'-8'92'16,"0"8"-73"-16,0 0-19 0,0 0 0 15,0 0 110-15,0 0 18 0,0 0 4 0,0 0 1 0,4 8-53 0,1 4-10 16,-1-1-2-16,5 5-1 0,-5 3-17 0,1 5-3 16,8 3-1-16,-9 0 0 0,5 5-2 15,-5 3-1-15,5 0 0 0,0-4 0 16,0 0-13-16,-1 0-2 0,-8-3-1 0,5 3 0 0,4-8-15 0,-9 1-2 16,0-1-1-16,0-3 0 0,0-5-9 0,0 5 0 15,0-5 0-15,4-3 0 16,0 4-161-16,1-5-28 0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20.19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BCBA0F-6E56-4898-84C9-BF2BA43410D0}" emma:medium="tactile" emma:mode="ink">
          <msink:context xmlns:msink="http://schemas.microsoft.com/ink/2010/main" type="writingRegion" rotatedBoundingBox="11803,9418 15606,6331 16439,7357 12636,10444"/>
        </emma:interpretation>
      </emma:emma>
    </inkml:annotationXML>
    <inkml:traceGroup>
      <inkml:annotationXML>
        <emma:emma xmlns:emma="http://www.w3.org/2003/04/emma" version="1.0">
          <emma:interpretation id="{F951C4DB-E14D-4EE3-8068-7D1E116678CE}" emma:medium="tactile" emma:mode="ink">
            <msink:context xmlns:msink="http://schemas.microsoft.com/ink/2010/main" type="paragraph" rotatedBoundingBox="11803,9418 15606,6331 16439,7357 12636,10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40E8B7-CD90-4B03-AB91-C6FF0FFB5BE9}" emma:medium="tactile" emma:mode="ink">
              <msink:context xmlns:msink="http://schemas.microsoft.com/ink/2010/main" type="line" rotatedBoundingBox="11803,9418 15606,6331 16439,7357 12636,10444"/>
            </emma:interpretation>
          </emma:emma>
        </inkml:annotationXML>
        <inkml:traceGroup>
          <inkml:annotationXML>
            <emma:emma xmlns:emma="http://www.w3.org/2003/04/emma" version="1.0">
              <emma:interpretation id="{8FD095DA-2146-44BF-9177-7C9364F1D629}" emma:medium="tactile" emma:mode="ink">
                <msink:context xmlns:msink="http://schemas.microsoft.com/ink/2010/main" type="inkWord" rotatedBoundingBox="12039,9709 12766,9119 13256,9723 12530,10313"/>
              </emma:interpretation>
            </emma:emma>
          </inkml:annotationXML>
          <inkml:trace contextRef="#ctx0" brushRef="#br0">7686 9092 910 0,'0'0'40'0,"0"0"9"0,0 0-39 0,4-8-10 0,1-4 0 0,-1 1 0 15,1-5 96-15,-1 4 18 0,0 1 3 0,1-1 1 16,3 0-43-16,1 0-9 0,-4 1-2 0,3-1 0 16,1 0-32-16,0 1-6 0,-5-1-2 0,5 4 0 15,0 0-4-15,0-3 0 0,-5 7-1 0,-4 4 0 16,0 0 1-16,13-4 0 0,-4 8 0 0,4 0 0 15,-4 3-34-15,0 5-6 0,-5 4-2 0,5-1 0 16,0 5 22-16,-1-1 0 0,-3 1 0 0,4-1 0 16,-1 1 0-16,1 3 0 0,0 1 0 0,-5-5 0 15,5-3 0-15,0-1 0 0,-5 1 0 0,5 0 0 16,-5-5 0-16,5 1 0 0,-4-4 0 0,-5-8 0 16,0 0 14-16,0 0 7 0,0 0 2 0,0 0 0 15,0 0-14-15,0 0-9 0,0 0 12 0,0 0-12 16,0 0 24-16,0 0-1 0,0 0-1 0,13-4 0 0,-4-4-7 15,-1 0-2-15,-3 0 0 0,3-3 0 0,-3 3-3 0,4-4-1 16,-5 1 0-16,5-1 0 0,-5 0 2 16,1 0 0-16,3-7 0 0,-3 3 0 0,3 1-11 0,-3-1 0 15,4-7 0-15,-1-1 0 0,1 1 11 0,0-4-3 16,0-1-8-16,0 1 12 0,-1 0-12 0,5 3 0 16,-4 1 0-16,4 0 0 0,1-1-14 0,-6 9-6 15,5-5 0-15,1 8-1 16,-1 5-99-16,4-5-19 0,-3 8-4 0,-1 0-1 0</inkml:trace>
          <inkml:trace contextRef="#ctx0" brushRef="#br0" timeOffset="482.7091">8673 8830 403 0,'0'0'17'0,"0"0"5"0,0 0-22 0,0-7 0 15,0 7 0-15,0 0 0 16,-4-4 212-16,4 4 37 0,-9-8 8 0,9 8 2 15,-4 0-150-15,-1 0-29 0,1 0-7 0,-5 4-1 0,0 0-48 0,0 4-9 16,5-1-3-16,-9 5 0 0,4 0 4 16,0-1 0-16,-4 1 0 0,4 0 0 0,1 3 9 0,-5-3 3 15,8 4 0-15,-4-5 0 0,5 1-14 0,0 4-2 16,-1-5-1-16,5 1 0 0,0 4 1 0,5-5 1 16,-1 5 0-16,0-4 0 0,-4-1-13 0,5 1 9 15,-1-4-9-15,1 8 8 0,-1-5-8 0,0 1 0 16,1-4 0-16,-1 3 8 0,5-3-8 0,-9 4 0 15,0-4 0-15,4 3 8 0,-4-3-8 0,0 4 0 16,0-4 9-16,0 7-9 0,-4-7 24 0,4 4 0 16,-5-4 0-16,1-1 0 0,0 1 3 0,4 0 1 15,-9 4 0-15,5-4 0 0,-5-1-9 0,0 1-2 16,0 0 0-16,0 0 0 0,-4 0-17 0,0 3 0 16,-4 1 0-16,-1 0 0 15,5-1-22-15,-5 1-8 0,1 8-2 0,-1-9-592 0,5 5-118 16</inkml:trace>
        </inkml:traceGroup>
        <inkml:traceGroup>
          <inkml:annotationXML>
            <emma:emma xmlns:emma="http://www.w3.org/2003/04/emma" version="1.0">
              <emma:interpretation id="{2A691A65-4AFA-4BAE-A39C-7394E6FB467B}" emma:medium="tactile" emma:mode="ink">
                <msink:context xmlns:msink="http://schemas.microsoft.com/ink/2010/main" type="inkWord" rotatedBoundingBox="14754,7023 15606,6331 16439,7357 15586,8049">
                  <msink:destinationLink direction="with" ref="{75DB14EF-53D6-4087-9F0B-F4AF488E25F3}"/>
                </msink:context>
              </emma:interpretation>
              <emma:one-of disjunction-type="recognition" id="oneOf0">
                <emma:interpretation id="interp0" emma:lang="" emma:confidence="0">
                  <emma:literal>VG</emma:literal>
                </emma:interpretation>
                <emma:interpretation id="interp1" emma:lang="" emma:confidence="0.5">
                  <emma:literal>V 6</emma:literal>
                </emma:interpretation>
                <emma:interpretation id="interp2" emma:lang="" emma:confidence="0">
                  <emma:literal>VC</emma:literal>
                </emma:interpretation>
                <emma:interpretation id="interp3" emma:lang="" emma:confidence="0">
                  <emma:literal>Vo</emma:literal>
                </emma:interpretation>
                <emma:interpretation id="interp4" emma:lang="" emma:confidence="0">
                  <emma:literal>VGG</emma:literal>
                </emma:interpretation>
              </emma:one-of>
            </emma:emma>
          </inkml:annotationXML>
          <inkml:trace contextRef="#ctx0" brushRef="#br0" timeOffset="1908.3028">10520 6416 874 0,'0'0'39'0,"0"0"8"0,0 0-38 0,0 0-9 16,0-11 0-16,0 3 0 0,0-4 79 0,0 1 13 0,5-1 4 0,-5 0 0 16,4 0-26-16,0 1-5 0,1-1-1 0,4-4 0 15,-1 1 4-15,-3-1 0 0,8-3 0 0,-4-1 0 16,-1 1-22-16,1-1-4 0,0 5-1 0,0-1 0 15,4 1-17-15,-9-1-4 0,5 0-1 0,0 9 0 16,0-5-11-16,-5 8-8 0,-4 4 9 0,0 0-9 16,0 0 12-16,0 0-4 0,0 0-8 0,9 12 12 15,0 7-12-15,-1 8-8 0,-3 5 8 0,-1 11-13 16,0 3 13-16,-4 5 0 0,0 0 0 0,5-1 0 16,-5 1 0-16,0 0 0 0,4-4 0 0,1-5 0 15,-1 5 0-15,0-12 0 0,1-3 0 0,-1-1 0 16,1-4 0-16,-1-7 0 0,-4-5 8 0,0-3-8 15,0-12 12-15,0 0 0 0,0 0-1 0,0 0 0 16,0 0 38-16,0 0 8 0,13-8 2 0,-4-8 0 16,4-3-16-16,-4-1-3 0,4 1-1 0,0-8 0 0,0-5-11 15,5-3-3-15,-5 0 0 0,0 0 0 0,5-4-5 0,-1 4-2 16,-4-4 0-16,9 0 0 0,-4-8-8 0,-1 4-2 16,5-3 0-16,0-1 0 0,-4 4-8 0,-1 0 0 15,1 4 0-15,4 0 0 0,-5 0 0 0,5 4 0 16,-4 4 0-16,4 0 0 0,-5 11-14 0,1 1 5 15,-5 3 1-15,0 4 0 16,-4 8-129-16,4 0-26 0,-13 4-5 0,5 8-765 16</inkml:trace>
          <inkml:trace contextRef="#ctx0" brushRef="#br0" timeOffset="2435.8888">11779 6498 691 0,'5'-31'30'0,"-1"19"7"16,-8 1-29-16,4-1-8 0,0 0 0 0,0 1 0 0,0-5 196 15,0 4 37-15,-5 1 8 0,5 3 2 0,-8 0-131 0,3 4-27 16,-4 0-5-16,5 0 0 0,0 0-47 0,-5 1-9 16,4 3-1-16,-3 3-1 0,-1-3 2 0,0 4 1 15,0 0 0-15,1 4 0 16,-6 4-25-16,6-1-9 0,-10 5 0 0,9 0 0 0,-8 3 9 0,4 5 14 16,-1 3-3-16,-3 4-1 0,-1 4-10 0,1 0 0 15,4 8 0-15,-1-4 0 0,1 8 8 0,5-8-8 16,-1 0 8-16,4 0-8 0,1-4 0 0,4 0 0 15,0-8 0-15,0 1 0 0,4-5 0 0,1-3 0 16,-1-5 8-16,5-3-8 0,0 0 0 0,-1-8 0 16,6-1 0-16,-1 1 0 0,0-8 0 0,0 4 8 15,0-7-8-15,5-1 8 0,-5-4 5 0,5 0 1 16,-1 1 0-16,1-9 0 0,-5 5 19 0,4-9 4 16,1 5 1-16,-5-5 0 0,0 1-28 0,0 3-10 15,-4 1 0-15,0-1 9 0,-5 5 0 0,-4-1 0 0,0 1 0 16,0 3 0-16,0 0 8 0,0 12 2 0,-13-4 0 15,4 0 0-15,-4 4-10 0,-4 4-1 0,-5 0-8 16,-5 8 12-16,1 4-12 0,4-1 0 0,-4 5 0 0,-5-1-10 31,9 5-22-31,-4-1-5 0,0 4-1 0,-1 1-641 0,1 3-128 0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30.2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58576DB-7591-4417-9E24-3411CD1EC6CD}" emma:medium="tactile" emma:mode="ink">
          <msink:context xmlns:msink="http://schemas.microsoft.com/ink/2010/main" type="writingRegion" rotatedBoundingBox="23679,5302 27811,5467 27749,7001 23617,6835"/>
        </emma:interpretation>
      </emma:emma>
    </inkml:annotationXML>
    <inkml:traceGroup>
      <inkml:annotationXML>
        <emma:emma xmlns:emma="http://www.w3.org/2003/04/emma" version="1.0">
          <emma:interpretation id="{8BEBE699-9704-4C5A-8D3C-29351292F8A2}" emma:medium="tactile" emma:mode="ink">
            <msink:context xmlns:msink="http://schemas.microsoft.com/ink/2010/main" type="paragraph" rotatedBoundingBox="23679,5302 27811,5467 27749,7001 23617,68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52CC05-5F25-4D94-AB5C-ECB07CE06C39}" emma:medium="tactile" emma:mode="ink">
              <msink:context xmlns:msink="http://schemas.microsoft.com/ink/2010/main" type="line" rotatedBoundingBox="23679,5302 27811,5467 27749,7001 23617,6835"/>
            </emma:interpretation>
          </emma:emma>
        </inkml:annotationXML>
        <inkml:traceGroup>
          <inkml:annotationXML>
            <emma:emma xmlns:emma="http://www.w3.org/2003/04/emma" version="1.0">
              <emma:interpretation id="{FCF9474E-1874-480C-81AB-EAB85F27BB4C}" emma:medium="tactile" emma:mode="ink">
                <msink:context xmlns:msink="http://schemas.microsoft.com/ink/2010/main" type="inkWord" rotatedBoundingBox="23679,5302 27811,5467 27749,7001 23617,683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1457 77 1558 0,'-9'-23'34'0,"5"11"7"0,-1 4 2 0,1 0 1 0,4 8-35 0,-4-4-9 16,-5 4 0-16,0 0 0 0,-4 0 13 0,0 4 1 15,-5 4 0-15,1 4 0 0,-5-4 8 0,4 7 2 16,-4 5 0-16,5-5 0 0,-1 1 1 0,5 3 1 16,-5 1 0-16,5 3 0 0,4-3 6 0,1-1 2 15,-1 1 0-15,4-1 0 0,5 1 5 0,5-1 1 16,-1-3 0-16,1 0 0 0,3-5-12 0,1-3-1 16,0 0-1-16,0 0 0 0,-5 3 10 0,5-7 3 15,0 0 0-15,-9-4 0 0,0 0-16 0,0 0-3 16,0 0-1-16,0 0 0 0,0 12-11 0,0 0-8 15,0-1 9-15,-5 1-9 0,1 4 0 0,-5-1 0 16,-4 1 0-16,0 3 0 16,0-3-53-16,-5 3-14 0,1-3-2 0,-5 3-1 15,0 1-136-15,0-8-27 0,0-1-6 0,0-3-1 0</inkml:trace>
          <inkml:trace contextRef="#ctx0" brushRef="#br0" timeOffset="217.7505">1531 136 1674 0,'9'-20'74'0,"0"8"15"0,4 5-71 0,5-5-18 16,4-4 0-16,4 1 0 0,5 3 48 0,-1 0 5 16,10-7 2-16,8 3 0 0,-4-3-3 0,4 3-1 15,-4-7 0-15,4 7 0 0,-4 4-31 0,0 1-7 16,-4 3-1-16,-5 0 0 0,-9 0-12 0,0 0-16 15,-8-3 3-15,-1 7 1 16,-3 0-100-16,-1 0-19 0,-9 0-4 0,-4 4-642 16</inkml:trace>
          <inkml:trace contextRef="#ctx0" brushRef="#br0" timeOffset="420.0397">2062-524 1818 0,'0'0'40'0,"0"0"8"0,0 0 1 0,-8 0 3 0,3 4-42 0,-4 8-10 16,1 0 0-16,-1 11 0 0,-4 1 55 0,0 11 9 0,-1 0 1 0,-3 8 1 16,-5 0-8-16,4-1-2 0,-4 5 0 0,5 4 0 15,-1-4-27-15,1 0-5 0,-1 3-2 0,5 9 0 16,0 3-13-16,0-3-9 0,4-5 12 0,0 5-12 16,-4-9 0-16,9 1 0 0,-5-4-12 0,4 0 3 15,1-8-111 1,-5 0-23-16,1 0-4 0</inkml:trace>
          <inkml:trace contextRef="#ctx0" brushRef="#br0" timeOffset="-690.0935">84 77 288 0,'-5'-4'25'0,"1"0"-25"0,0 0 0 0,-1-3 0 0,-4-1 161 0,5 0 27 15,-5 0 6-15,5 0 1 0,-1 4-70 0,1 1-13 16,0-1-4-16,-1 0 0 0,5-4-44 0,0 8-10 16,-4-4-2-16,4 4 0 0,0 0-32 0,0 0-6 15,0 0-2-15,0 0 0 0,0 16-12 0,0 3 0 16,0 5 0-16,0 7 0 0,4 4 12 0,1 4 0 15,-1 4 0-15,5 4 0 0,-9-1 23 0,4 1 4 16,-4-4 1-16,5 0 0 0,-10 0-7 0,5-4-1 16,-4 0 0-16,-1-4 0 0,1 0 0 0,-5-4-1 15,9-3 0-15,-4-5 0 0,-1-4-8 0,5-3-2 16,-8-4 0-16,3-4 0 0,5-8 19 0,0 0 3 16,0 0 1-16,0 0 0 0,0 0-30 0,0 11-6 15,0-11 0-15,0 0-8 0,0 0 10 0,0 0-10 16,0 0 8-16,0 0-8 0,0 0 32 0,0 0 0 15,-4-15 1-15,8 3 0 0,-4-8-10 0,5 1-3 16,-1-4 0-16,0-1 0 0,1-3-9 0,4 3-3 16,-5-3 0-16,0 0 0 0,5-4-8 0,0-1 0 0,0 1 0 15,4 0 0-15,0 4 0 0,0-1 0 0,5 1 0 16,-1 4 0-16,1-1 0 0,4 1 0 0,0-4 0 0,4 7 0 16,5 5-13-16,-5-1-5 0,0 4-1 0,5 4 0 31,-5 5-103-31,5-1-21 0,0 4-4 0,0 4-793 0</inkml:trace>
          <inkml:trace contextRef="#ctx0" brushRef="#br0" timeOffset="-335.1068">514 483 691 0,'0'0'61'0,"0"0"-49"15,0 0-12-15,8 4 0 0,-8-4 76 0,14 0 12 16,-1 0 2-16,4-4 1 0,5 4-31 0,0-8-7 15,0 0-1-15,4-4 0 0,1 5-12 0,-1-5-4 16,0-4 0-16,1 1 0 0,-1 3-22 0,0-4-5 16,-4-3-1-16,-4-1 0 0,-1 5 16 0,5-1 4 15,-9-3 0-15,1 3 0 0,-6-3 9 0,1 3 3 16,-4 0 0-16,-1 1 0 0,-4 3 8 0,0-4 3 16,4 1 0-16,-4 3 0 0,-4 0-31 0,4 5-5 15,-4-1-2-15,-1-4 0 0,-4 0 3 0,5 5 0 16,-9-1 0-16,0 0 0 0,-5 8-4 0,5 4-1 15,-9 4 0-15,0 0 0 0,0-1 11 0,-4 5 2 16,0 0 1-16,-5 3 0 0,9 5-25 0,0 3 0 16,-4 8 0-16,8-3 0 0,1-1 0 0,3 0 0 0,-3 1 0 0,8 3 0 15,0-4 0-15,0 0 0 0,9 1 0 16,-4-5 0-16,4 4 0 0,4-3 0 0,1 3 0 16,-1 0 0-1,5-3-48-15,0 3-6 0,4 0-1 0</inkml:trace>
          <inkml:trace contextRef="#ctx0" brushRef="#br0" timeOffset="1747.3574">3111 670 1134 0,'0'0'24'0,"0"-12"6"0,4 0 1 0,1 1 1 0,-5-1-32 0,0-4 0 16,4 5 0-16,0-5 0 0,-4 1 103 0,5-1 13 16,-1 4 4-16,-4 1 0 0,5 3-46 0,-5 8-9 0,0-8-1 0,0 8-1 15,0 0-32-15,0 0-7 16,0 0 0-16,0 0-1 0,0 0-1 0,0 0 0 0,-9 4 0 0,0 8 0 16,-8 3-2-16,-1 5 0 0,0 3 0 0,1 0 0 15,-5 5-20-15,4-1 0 16,-4 4 0-16,9-3 0 0,-4 3 0 0,4 0 0 0,4-8 0 0,4 1 0 15,1-5 0-15,0 5 0 0,4-5 0 0,4 1 0 16,5-9 0-16,0 1 0 0,-1-4 0 0,5-4 0 16,5 0 0-16,0-4 0 0,8-4 0 0,-4-8 0 15,4 0 11-15,1-3-3 0,3 3 0 0,1-7 0 16,-5 3-8-16,1-4 0 0,-1 5 0 0,0-5 0 16,-4 1-20-16,-4-1-5 15,-1-3-2-15,-4 0 0 0,-4-5 55 0,0 5 12 0,-5-8 1 0,1 3 1 16,-5 5-26-16,-5-4-4 0,1 3-2 0,-5-3 0 0,5 4-2 15,-5 3 0-15,0 1 0 0,0 3 0 0,1 4-8 0,-1 4 0 16,5 1 9-16,-5 3-9 16,9 4-25-16,0 0-10 0,-9 0-1 15,0 8-1-15,5-1-114 0,-5 9-22 0,0 0-5 0,1-1-1 0</inkml:trace>
          <inkml:trace contextRef="#ctx0" brushRef="#br0" timeOffset="2215.9525">3607 557 1206 0,'17'-12'53'0,"-8"4"11"0,9-3-51 0,-1-1-13 0,1 0 0 0,4-7 0 16,4-1 97-16,0 1 17 0,5-1 3 0,4 1 1 15,-9-9-22-15,5 5-4 0,-9 0 0 0,4-5-1 16,-4 5-62-16,-4-1-12 0,-1-3-2 0,-3 0-1 15,-6 7 2-15,5-3 1 0,-4-4 0 0,-4-1 0 16,-1 1-9-16,-4-4-8 0,-4 0 12 0,-1-1-12 16,5 5 8-16,-9 4-8 0,5-5 0 0,-5 1 0 15,1 4 0-15,3-1 0 0,1 1 0 0,-1 0 0 16,1 3 0-16,0 4 0 0,-1-3 0 0,1 7 0 16,-1 4 0-16,5 1 0 0,-4 3 0 0,4 4 0 15,0 0-9-15,0 0 9 0,0 0-8 0,0 0 8 16,-4 8 0-16,-5 7 0 0,9-3 0 0,-5 7-8 15,5 5-18-15,-4 3-3 0,0-4-1 16,-1 9 0-16,1-5 58 0,-5 8 12 0,5 0 3 0,4 4 0 0,-5 4-7 0,1 4-2 16,4-4 0-16,0 4 0 0,0-1 0 15,0-3 0-15,0 0 0 0,0 4 0 0,4-8-8 0,1 0-2 16,-5 0 0-16,4-4 0 0,-4 0-12 0,5 0-2 16,-1 4-1-16,0 0 0 0,1-8-9 0,-1 1 8 15,-4 3-8-15,0 0 8 0,0-4 0 0,-4 8-8 16,-1-8 12-16,-3 4-4 15,-1-7-46-15,-4-1-10 0,4-4-1 0,-4-3-1 16,0-1-46-16,4 1-8 0,-4-9-3 0,-1 1-825 0</inkml:trace>
          <inkml:trace contextRef="#ctx0" brushRef="#br0" timeOffset="2434.3642">3602 830 1267 0,'9'-20'56'0,"-5"12"12"0,1 1-55 0,8-1-13 0,0 0 0 0,0-4 0 15,5 1 54-15,-1-5 8 0,5 8 2 0,0-3 0 16,0-1 0-16,5 4 0 0,-1-4 0 0,5 5 0 16,-1-1-52-16,1 4-12 0,4 0 0 0,0 4 0 15,-4 4 0-15,0-4 0 0,4 4 0 0,-5 4-509 16,-3-1-105-16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10.47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562C9E-6135-46E3-A7EE-EC343B91ECC7}" emma:medium="tactile" emma:mode="ink">
          <msink:context xmlns:msink="http://schemas.microsoft.com/ink/2010/main" type="writingRegion" rotatedBoundingBox="12222,9326 12690,12714 7423,13443 6954,10054"/>
        </emma:interpretation>
      </emma:emma>
    </inkml:annotationXML>
    <inkml:traceGroup>
      <inkml:annotationXML>
        <emma:emma xmlns:emma="http://www.w3.org/2003/04/emma" version="1.0">
          <emma:interpretation id="{5ADC2739-8063-47D5-90C4-761ECB3D8695}" emma:medium="tactile" emma:mode="ink">
            <msink:context xmlns:msink="http://schemas.microsoft.com/ink/2010/main" type="paragraph" rotatedBoundingBox="12222,9326 12690,12714 11484,12881 11015,94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379F87-FFF3-4F3F-9DDD-FFE93A30DAE3}" emma:medium="tactile" emma:mode="ink">
              <msink:context xmlns:msink="http://schemas.microsoft.com/ink/2010/main" type="line" rotatedBoundingBox="12222,9326 12690,12714 11484,12881 11015,9493"/>
            </emma:interpretation>
          </emma:emma>
        </inkml:annotationXML>
        <inkml:traceGroup>
          <inkml:annotationXML>
            <emma:emma xmlns:emma="http://www.w3.org/2003/04/emma" version="1.0">
              <emma:interpretation id="{993828E7-8EAD-4DF5-B917-32A7E0C4315F}" emma:medium="tactile" emma:mode="ink">
                <msink:context xmlns:msink="http://schemas.microsoft.com/ink/2010/main" type="inkWord" rotatedBoundingBox="12222,9326 12690,12714 11484,12881 11015,949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6953 11205 691 0,'0'0'30'0,"0"0"7"0,-4-3-29 0,4 3-8 0,0 0 0 0,-4-8 0 16,-1 0 199-16,5 8 38 0,0 0 8 0,0-4 2 16,0-4-103-16,0 8-20 0,0 0-4 0,0 0 0 15,0 0-51-15,0 0-9 0,0 0-3 0,0 0 0 16,0 0-33-16,0 0-6 0,0 0-2 0,0 0 0 16,0 0-7-16,0 0-1 0,0 0-8 0,0 0 12 15,0 0-12-15,0 0 8 0,0 0-8 0,0 0 0 16,0 0 0-16,0 0 0 0,0 0 0 0,0 0 0 15,0 0-21-15,0 0-4 0,0 0-1 0,9 8 0 16,-9-8-154-16,0 0-30 16</inkml:trace>
          <inkml:trace contextRef="#ctx0" brushRef="#br0" timeOffset="-571.6203">7208 10024 230 0,'0'0'20'0,"0"0"-20"16,0 0 0-16,0 0 0 0,0 0 148 0,0 0 24 16,-5 12 6-16,5-1 1 0,0 1-78 0,-4 4-15 15,4-5-3-15,0 9-1 0,0 3-2 0,0 0 0 16,0 5 0-16,-4 3 0 0,4 0 3 0,0 4 0 16,-5 0 0-16,1 4 0 0,-1 0-5 0,1 4-1 15,0 0 0-15,-1 4 0 0,-3-4-2 0,3 0-1 16,-4-4 0-16,5 4 0 0,0-4-26 0,-1 0-6 15,-4-4-1-15,1 0 0 0,3-4-18 0,1-4-4 16,-5-3-1-16,5-1 0 0,-1-3-7 0,1-5-2 16,0 1 0-16,-1-4 0 0,1-1-9 0,-1-3 0 15,5-8 0-15,-4 12 0 0,4-4-16 0,0-8-1 16,0 0-1-16,0 0 0 16,-4 11-138-16,4-11-27 0,-5 8-5 0,1 0-723 0</inkml:trace>
          <inkml:trace contextRef="#ctx0" brushRef="#br0" timeOffset="-1311.6325">7462 8756 748 0,'0'0'33'0,"0"0"7"0,-4-7-32 0,-1-5-8 0,5 4 0 0,0 8 0 16,0 0 156-16,-4-12 30 0,4 5 6 0,0 7 0 16,0 0-108-16,0 0-23 0,4-12-4 0,-4 12-1 15,0 0-23-15,0 0-5 0,0 0 0 0,0 0-1 16,0 0-5-16,14 4-1 0,-14-4 0 0,8 4 0 16,1 3-2-16,-4 5-1 0,-1 0 0 0,0 0 0 15,-4 3 10-15,0 1 3 0,0-1 0 0,-4 1 0 16,4 0-9-16,-9-1-2 0,5 5 0 0,-1-5 0 0,1 1 0 0,-5-4-1 15,5-1 0-15,-5 1 0 0,0-4-5 0,5 0-1 16,0-1 0-16,-5 1 0 0,4-4-1 0,-3 0 0 16,3-4 0-16,5 0 0 0,-9 0-4 0,5-4-8 15,-5 0 11-15,1 0-11 0,3 0 15 0,1-7-4 16,-1 3-1-16,1-4 0 0,4 4-10 0,-4 1 10 16,-1-1-10-16,1-4 10 0,8 4-10 0,-4 0 0 15,5 1 0-15,-1-1 0 0,0 0 0 0,-4 8 0 16,5-8 0-16,-5 8 0 0,4-4 0 0,-4 4 0 15,9-7 0-15,-9 7 0 0,0 0 0 0,0 0 0 16,0 0 0-16,0 0 0 0,0 0-9 0,0 0 9 16,0 0 0-16,0 0 0 0,0 0 0 0,0 0 0 15,0 0 0-15,0 0 0 0,0 0 0 0,0 0 0 16,0 0 0-16,0 0 0 0,0 0 0 0,0 0 0 0,0 0 0 0,0 0 0 16,0 0 0-16,0 0 0 0,0 0 0 15,0 0 0-15,0 0 0 0,9 0 0 0,-9 0 0 0,0 0 0 16,0 0 0-16,0 0 0 0,0 0 0 0,0 0 0 15,0 0 0-15,0 0 0 0,0 0 0 0,8-8 0 16,-8 8 0-16,0 0 0 0,0 0 0 0,0 0 0 16,9-4 0-16,-9 4 8 0,0 0-8 0,0 0 0 15,0 0 0-15,0 0 0 0,0 0 8 0,0 0-8 16,0 0 8-16,0 0-8 0,0 0 11 0,0 0-11 16,0 0 16-16,5 12-4 0,-1-1-1 0,0 9 0 0,-4 3 15 15,0 8 3-15,0 4 1 0,0 4 0 0,0 4-1 16,0 8 0-16,-4 8 0 0,0-5 0 0,4 9 3 15,-5-5 1-15,1 1 0 0,-1-1 0 0,1 1-9 0,4-5-1 16,-4-3-1-16,-1 0 0 0,-3-1-6 0,3-3-2 16,-4 0 0-16,5-4 0 0,-5 4 1 0,5-1 0 15,-5-3 0-15,5 4 0 0,-5-8 1 0,4 0 0 16,-3 0 0-16,3-4 0 0,1-4-6 0,0 0-1 16,-5-7 0-16,4-1 0 0,1-3-9 0,0-5 10 15,4-3-10-15,-5 0 10 0,5-4-10 0,0-8 0 16,0 0 0-16,0 0 0 0,-4 3 0 0,4-3 0 15,0 0 0-15,0 0 0 0,0 0 0 0,0 0 0 16,0 0 0-16,0 0 0 0,0 0-14 0,0 8 2 16,-5 0 0-16,5 0 0 0,0-8-7 0,0 8-1 15,0 3 0-15,0 1 0 16,-4-4-12-16,4 4-2 0,0-1-1 0,0 1 0 16,0-4-112-16,-4 3-22 0,4-3-5 0,0-8-1 15,0 0-4-15,0 0-1 0</inkml:trace>
          <inkml:trace contextRef="#ctx0" brushRef="#br0" timeOffset="13296.4373">7331 11346 172 0,'0'0'16'0,"0"0"-16"0,0-12 0 0,4 4 0 16,-4 1 195-16,0-1 36 0,4 0 7 0,1-4 2 0,-5 4-94 0,4-3-18 16,1-1-4-16,-1 4-1 0,-4-3-51 0,4-1-9 15,1-4-3-15,4 5 0 0,-5-1-27 0,5 0-5 16,-1-3-2-16,1 3 0 0,4 0-16 0,1-3-10 16,-1 7 12-16,-5 0-12 0,6 0 8 0,-1 0-8 15,-4 8 0-15,-9 0 0 0,0 0 0 0,8 4 0 16,1 8 0-16,0 4 0 0,-9 3 8 0,4 8-8 15,1 1 0-15,-5 7 0 0,-5 0 0 0,1 8 0 16,0 4-12-16,-1-5 3 0,-4 1 9 16,5 4 16-16,-5-8-4 0,5 0-1 0,-1-8 0 0,1 1 0 15,0-5 0-15,-1-4 0 0,1 1 9 0,-1-9 1 16,1-3 1-16,4-4 0 0,-4 0 11 0,4-8 3 16,0 0 0-16,0 0 0 0,0 0 2 0,0 0 1 15,0 0 0-15,4-8 0 0,0-8-6 0,5-3-1 16,0-1 0-16,0-7 0 0,0 0-11 0,4-9-2 15,-4 5-1-15,8-8 0 0,-4 0 2 0,5-4 1 16,-1 0 0-16,1-3 0 0,4 3-21 0,-5 0 8 0,10 4-8 16,-5 0 0-16,0 0 0 0,-1 0 0 0,1 0 0 0,0 4 0 31,0 4-51-31,0 3-5 0,-4-3 0 0,-1 4-1 16,1 3-86-16,-1 5-17 0,-3 3-3 0</inkml:trace>
          <inkml:trace contextRef="#ctx0" brushRef="#br0" timeOffset="13806.0753">7866 11623 1378 0,'0'0'30'0,"0"0"6"0,0 0 2 0,0 0 2 0,0 0-32 0,0 0-8 16,0 0 0-16,9 11 0 0,-1-7 67 0,1 0 12 15,0 0 2-15,4-4 1 0,0 4-14 0,5-8-4 16,-5 0 0-16,5-4 0 0,-5 1-8 0,4-1-3 15,5-8 0-15,-4 5 0 0,-1-5-17 0,1 0-4 0,-1 1-1 0,1-5 0 16,0 5-16-16,-5-1-3 16,-5 4-1-16,6 1 0 0,-6-1-1 0,1 8 0 0,0-4 0 15,-9 8 0-15,0 0-2 0,0 0-8 16,0 0 12-16,9 8-4 0,-5 4-8 0,-4-1 10 0,0 5-10 0,0 0 10 16,-4 7-10-16,-1 0 8 0,1-3-8 0,-5 7 8 15,5-3 7-15,-5-1 1 0,-4 4 0 0,4 1 0 16,-4-1 12-16,0 0 2 0,0 1 1 0,-1-1 0 15,1 4-9-15,0-8-2 0,4 5 0 0,-4-5 0 16,0-3-20-16,4-1 8 0,0 1-8 0,5-1 0 16,-5 1-28-16,5-5-9 0,-5 1-3 0,9-8 0 15,5 3-144-15,-1-3-28 0</inkml:trace>
        </inkml:traceGroup>
      </inkml:traceGroup>
    </inkml:traceGroup>
    <inkml:traceGroup>
      <inkml:annotationXML>
        <emma:emma xmlns:emma="http://www.w3.org/2003/04/emma" version="1.0">
          <emma:interpretation id="{3BE7D97F-1923-4546-8D65-116FDDD9C6BA}" emma:medium="tactile" emma:mode="ink">
            <msink:context xmlns:msink="http://schemas.microsoft.com/ink/2010/main" type="paragraph" rotatedBoundingBox="7339,10663 8283,11199 7922,11834 6979,112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BC2E5C5-27A8-4E9F-B68B-C0CB4261C9FF}" emma:medium="tactile" emma:mode="ink">
              <msink:context xmlns:msink="http://schemas.microsoft.com/ink/2010/main" type="line" rotatedBoundingBox="7339,10663 8283,11199 7922,11834 6979,11298"/>
            </emma:interpretation>
          </emma:emma>
        </inkml:annotationXML>
        <inkml:traceGroup>
          <inkml:annotationXML>
            <emma:emma xmlns:emma="http://www.w3.org/2003/04/emma" version="1.0">
              <emma:interpretation id="{CECC9745-AC4C-4510-95A4-EBF1FC6722E1}" emma:medium="tactile" emma:mode="ink">
                <msink:context xmlns:msink="http://schemas.microsoft.com/ink/2010/main" type="inkWord" rotatedBoundingBox="7339,10663 8283,11199 7922,11834 6979,11298">
                  <msink:destinationLink direction="with" ref="{8072838B-D6A3-47AC-A084-E02117461768}"/>
                  <msink:destinationLink direction="with" ref="{E9AFBC6A-4D2D-4CD1-9087-AC348E24F923}"/>
                </msink:context>
              </emma:interpretation>
              <emma:one-of disjunction-type="recognition" id="oneOf1">
                <emma:interpretation id="interp1" emma:lang="" emma:confidence="0">
                  <emma:literal>)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X</emma:literal>
                </emma:interpretation>
                <emma:interpretation id="interp5" emma:lang="" emma:confidence="0">
                  <emma:literal>+</emma:literal>
                </emma:interpretation>
              </emma:one-of>
            </emma:emma>
          </inkml:annotationXML>
          <inkml:trace contextRef="#ctx0" brushRef="#br0" timeOffset="6936.0387">2702 10468 518 0,'0'0'46'0,"0"0"-37"16,0-11-9-16,0 3 0 0,0-4 113 0,0 4 21 15,4-3 4-15,1-5 1 0,4 4-29 0,-1-3-6 16,-3-1 0-16,4-3-1 0,-1-1-26 0,5 5-5 16,-4-5 0-16,0 1-1 0,0 3-27 0,0 0-4 0,-1 1-2 15,1-1 0-15,-4 4-13 0,-1 1-2 16,0 3-1-16,5 0 0 0,-5 0-22 0,5 4 0 15,-4 4 0-15,3 4 0 0,-8-4 0 0,5 12 0 16,4 0-8-16,-5 7 8 0,5 5 0 0,-1 7 0 0,-3 4 0 0,-1 4 0 16,5 0 0-16,0 4-8 0,-5 0 8 0,1 0 0 15,3 0 0-15,-8-4 0 0,5-4 0 0,-1 4 0 16,-4-4 0-16,0-4 0 0,0-4 0 0,0-3 0 16,0-5 8-16,0 1 1 0,-4-9 0 0,4-11 0 15,0 0 15-15,0 12 4 0,0-12 0 0,0 0 0 16,0 0 4-16,0 0 2 0,0 0 0 0,4-12 0 15,1-3-6-15,-1-5 0 0,5-3-1 0,-1-1 0 16,6-3-7-16,-1 0 0 0,0-8-1 0,0 0 0 16,5 0 3-16,4 3 1 0,0-7 0 0,-1 8 0 0,1 0-14 15,0 0-9-15,0 3 12 0,0 5-12 16,-4-4-20-16,-1 3-12 16,1 1-1-16,-5 3-1 0,0 1-40 0,0-1-8 0,1 5-2 0,-1 3-830 15</inkml:trace>
          <inkml:trace contextRef="#ctx0" brushRef="#br0" timeOffset="7303.0576">3430 10535 1551 0,'0'0'68'0,"0"0"16"0,0 0-68 0,0-8-16 0,5 0 0 0,-5 8 0 15,0 0 64-15,0 0 10 0,0 0 2 0,0 0 0 16,0 0-54-16,0 0-10 0,0 0-3 0,0 0 0 16,0 0 15-16,4 16 2 0,-4-1 1 0,5 5 0 15,-5 3 22-15,0 1 5 0,-5 3 1 0,5-4 0 16,-4 1-6-16,4 3-1 0,0-4 0 0,0 1 0 15,4-5-4-15,-4-7-2 0,5 4 0 0,-5-5 0 16,4 1-42-16,-4-12 0 0,0 0 0 0,13 8 0 16,-4-8 0-16,0 0 10 0,4-4-2 0,0 0-8 0,4-4 11 0,1 0-11 15,0-7 10-15,4 3-10 0,-1-4 0 16,1 1 0-16,0 3-11 0,-4 0-729 16,-1-3-145-16</inkml:trace>
          <inkml:trace contextRef="#ctx0" brushRef="#br0" timeOffset="7497.5405">3663 10480 1209 0,'-13'8'108'0,"13"-8"-87"16,-9 8-21-16,9 3 0 0,-4 5 166 0,-1 0 29 16,5 7 5-16,0 4 2 0,0 1-75 0,0-1-15 0,0 4-4 15,0 0 0-15,0 4-66 0,0-3-14 16,0-5-2-16,-4 0-1 0,4 0-15 0,-5-3-10 15,5-5 12-15,-4 1-12 0,4-5 0 0,-4 1-20 16,4-4 2-16,4-1-694 0,-4-3-140 16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13.1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0376AB9-5FDF-4BD0-A138-1FBE27F0BBDD}" emma:medium="tactile" emma:mode="ink">
          <msink:context xmlns:msink="http://schemas.microsoft.com/ink/2010/main" type="writingRegion" rotatedBoundingBox="11125,4389 12463,4389 12463,5446 11125,5446"/>
        </emma:interpretation>
      </emma:emma>
    </inkml:annotationXML>
    <inkml:traceGroup>
      <inkml:annotationXML>
        <emma:emma xmlns:emma="http://www.w3.org/2003/04/emma" version="1.0">
          <emma:interpretation id="{33375481-44EB-4690-8DFF-22F5DB97205A}" emma:medium="tactile" emma:mode="ink">
            <msink:context xmlns:msink="http://schemas.microsoft.com/ink/2010/main" type="paragraph" rotatedBoundingBox="11125,4389 12463,4389 12463,5446 11125,54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63C936-910D-4E3C-B85B-42D9F36AF8DB}" emma:medium="tactile" emma:mode="ink">
              <msink:context xmlns:msink="http://schemas.microsoft.com/ink/2010/main" type="line" rotatedBoundingBox="11125,4389 12463,4389 12463,5446 11125,5446"/>
            </emma:interpretation>
          </emma:emma>
        </inkml:annotationXML>
        <inkml:traceGroup>
          <inkml:annotationXML>
            <emma:emma xmlns:emma="http://www.w3.org/2003/04/emma" version="1.0">
              <emma:interpretation id="{AB026F06-BB7B-486B-A24E-EC2AEA82BB1D}" emma:medium="tactile" emma:mode="ink">
                <msink:context xmlns:msink="http://schemas.microsoft.com/ink/2010/main" type="inkWord" rotatedBoundingBox="11125,4389 12463,4389 12463,5446 11125,5446">
                  <msink:destinationLink direction="to" ref="{E580EBEE-B761-4676-86A6-3A184CB52B81}"/>
                </msink:context>
              </emma:interpretation>
              <emma:one-of disjunction-type="recognition" id="oneOf0">
                <emma:interpretation id="interp0" emma:lang="" emma:confidence="0">
                  <emma:literal>VZ</emma:literal>
                </emma:interpretation>
                <emma:interpretation id="interp1" emma:lang="" emma:confidence="0">
                  <emma:literal>VL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VV</emma:literal>
                </emma:interpretation>
                <emma:interpretation id="interp4" emma:lang="" emma:confidence="0">
                  <emma:literal>NZ</emma:literal>
                </emma:interpretation>
              </emma:one-of>
            </emma:emma>
          </inkml:annotationXML>
          <inkml:trace contextRef="#ctx0" brushRef="#br0">6721 4287 1209 0,'0'-11'108'16,"4"-5"-87"-16,1 0-21 0,-1 1 0 0,0-1 69 0,5 1 10 15,4-5 1-15,-4 1 1 0,9-1-25 0,-1-3-4 16,1 3-2-16,-1 1 0 0,1-1-17 0,-1 5-3 16,1-1-1-16,-1 4 0 0,-8-3-7 0,4 7-2 15,1 0 0-15,-6 4 0 0,1 4-4 0,0 0 0 16,-5 8-1-16,5 4 0 0,-9 7-15 0,4 5 11 15,-4 7-11-15,0 0 10 0,0 8-2 0,0 4-8 16,0 0 12-16,0-4-4 0,0 4 10 0,0-8 2 0,5 0 0 16,-1-4 0-16,1 0-20 0,-1-4 0 15,5-3 0-15,0-1 0 0,-5-7 0 0,0-1 0 0,9-7 0 16,-8 0 0-16,-5-8 17 0,0 0 3 0,9 0 1 0,-5 0 0 16,-4 0 31-16,9-8 5 0,-5 0 2 15,1 1 0-15,-1-9-3 0,5 0-1 0,-5-3 0 0,1-1 0 16,-1-3-26-16,0 0-5 0,5-5 0 0,0-7-1 15,-5 0-23-15,5-4 9 0,4-4-9 0,0 0 0 16,5 1 0-16,-5-1 0 0,5 0 0 0,-1-4 0 16,-4 0 11-16,5 4-11 0,-1 4 10 0,-3 0-10 15,-1 4-14-15,-5 8-9 0,6 3-1 0,-6 1-1 16,1 7-96-16,0 1-19 16,-5 7-4-16,-4 8-836 0</inkml:trace>
          <inkml:trace contextRef="#ctx0" brushRef="#br0" timeOffset="384.6883">7559 4494 460 0,'9'-16'41'0,"-5"12"-33"0,5-7-8 0,-1 3 0 15,6-4 188-15,3 0 36 0,1 1 8 0,-1 3 0 16,1-8-105-16,-1 1-22 0,1 3-4 0,4 0-1 16,-5 1-43-16,1 3-9 0,-5 0-1 0,5 4-1 15,-5 4-23-15,0 4-5 0,0 4-1 0,-4 0 0 16,0 3-17-16,-5 5 8 0,1 0-8 0,-5 7 0 16,0 0 36-16,-5 1 0 0,1 3 0 0,-5 0 0 15,0 1-2-15,0-1 0 0,1-4 0 0,-1 1 0 16,0 3 6-16,5-7 0 0,-1-5 1 15,-3 1 0-15,8-1-22 0,0-3-5 0,-5 0-1 0,5-1 0 16,0-11-13-16,0 0 0 0,5 8 0 0,-5-8 0 16,8 8 9-16,5-4-1 0,1 0 0 0,3-4 0 15,5 0-8-15,-4-4-11 0,4 0 3 0,4 4 0 16,-4-8-36-16,9 0-8 16,-5 1 0-16,0-5-611 0,5 4-121 0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14.3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180624-87E0-4D70-AC40-C3DC7EE21C2D}" emma:medium="tactile" emma:mode="ink">
          <msink:context xmlns:msink="http://schemas.microsoft.com/ink/2010/main" type="writingRegion" rotatedBoundingBox="8916,7230 10194,7318 10138,8131 8860,8042"/>
        </emma:interpretation>
      </emma:emma>
    </inkml:annotationXML>
    <inkml:traceGroup>
      <inkml:annotationXML>
        <emma:emma xmlns:emma="http://www.w3.org/2003/04/emma" version="1.0">
          <emma:interpretation id="{E011C4AF-6595-48C6-BEEB-1D04616F37F4}" emma:medium="tactile" emma:mode="ink">
            <msink:context xmlns:msink="http://schemas.microsoft.com/ink/2010/main" type="paragraph" rotatedBoundingBox="8916,7230 10194,7318 10138,8131 8860,80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8DBD89-D36E-45D1-B419-3F4888D4936A}" emma:medium="tactile" emma:mode="ink">
              <msink:context xmlns:msink="http://schemas.microsoft.com/ink/2010/main" type="line" rotatedBoundingBox="8916,7230 10194,7318 10138,8131 8860,8042"/>
            </emma:interpretation>
          </emma:emma>
        </inkml:annotationXML>
        <inkml:traceGroup>
          <inkml:annotationXML>
            <emma:emma xmlns:emma="http://www.w3.org/2003/04/emma" version="1.0">
              <emma:interpretation id="{74FCC9E9-F1CF-48FE-A3EE-AFDD27241B39}" emma:medium="tactile" emma:mode="ink">
                <msink:context xmlns:msink="http://schemas.microsoft.com/ink/2010/main" type="inkWord" rotatedBoundingBox="8916,7230 10194,7318 10138,8131 8860,8042">
                  <msink:destinationLink direction="with" ref="{E9AFBC6A-4D2D-4CD1-9087-AC348E24F923}"/>
                  <msink:destinationLink direction="to" ref="{E580EBEE-B761-4676-86A6-3A184CB52B81}"/>
                  <msink:destinationLink direction="with" ref="{EBAAD277-108E-44CA-9E89-9B7B71464D01}"/>
                  <msink:destinationLink direction="to" ref="{8A1E91FC-17E1-4BEF-8E89-B9BFFEEC525E}"/>
                  <msink:destinationLink direction="with" ref="{8072838B-D6A3-47AC-A084-E02117461768}"/>
                </msink:context>
              </emma:interpretation>
              <emma:one-of disjunction-type="recognition" id="oneOf0">
                <emma:interpretation id="interp0" emma:lang="" emma:confidence="0">
                  <emma:literal>NZ</emma:literal>
                </emma:interpretation>
                <emma:interpretation id="interp1" emma:lang="" emma:confidence="0">
                  <emma:literal>N .</emma:literal>
                </emma:interpretation>
                <emma:interpretation id="interp2" emma:lang="" emma:confidence="0">
                  <emma:literal>N ,</emma:literal>
                </emma:interpretation>
                <emma:interpretation id="interp3" emma:lang="" emma:confidence="0">
                  <emma:literal>NN</emma:literal>
                </emma:interpretation>
                <emma:interpretation id="interp4" emma:lang="" emma:confidence="0">
                  <emma:literal>N 3</emma:literal>
                </emma:interpretation>
              </emma:one-of>
            </emma:emma>
          </inkml:annotationXML>
          <inkml:trace contextRef="#ctx0" brushRef="#br0">4479 7138 1148 0,'0'0'51'0,"-4"-8"10"0,4 0-49 0,0-3-12 0,0 3 0 0,0-4 0 15,4-3 102-15,0 3 18 0,5-8 3 0,0 1 1 16,0 3-46-16,8-3-9 0,-4-1-1 0,5 1-1 16,-5 3-27-16,0-3-6 0,5 3-1 0,-5 0 0 15,0 5-20-15,0 3-4 0,0 0-1 0,-4 8 0 16,-9 0-8-16,9 12 0 0,0 0 0 0,0 3 0 15,-1 5 0-15,-3 3 0 0,-1 0-9 0,0 5 9 16,1-1 0-16,-1 0 0 0,1 5 0 0,-1-5 0 16,5-4 0-16,-5 5 0 0,1-5 0 0,3 0 0 15,-3-7 0-15,-5-4 0 0,4-1 8 0,0-3-8 16,-4-8 9-16,0 0-1 0,0 0 0 0,0 0 0 16,9 8 26-16,-9-8 5 0,0 0 1 0,5-8 0 0,3 4 0 0,-3-7 0 15,4-1 0-15,-5 0 0 0,0 0-17 16,5-3-3-16,-4-1-1 0,3 1 0 0,-3-5 9 0,-1 1 1 15,5-5 1-15,-5 1 0 0,5-4-22 0,4-1-8 16,-4-3 0-16,4 4 0 0,0-8 0 0,0 0-20 16,5-4 4-16,0 3 0 0,-5 5-8 0,4 0 0 15,-4-4-1-15,9 8 0 16,-4-1-49-16,4 5-10 0,-5 0-1 0,1 7-867 0</inkml:trace>
          <inkml:trace contextRef="#ctx0" brushRef="#br0" timeOffset="465.3164">5387 7044 1209 0,'0'0'53'0,"0"-7"12"0,9-1-52 0,-5-4-13 0,5 4 0 0,0-3 0 15,0-5 138-15,4 4 25 0,4 1 5 0,1-1 0 16,4-4-84-16,-5 5-18 0,1 3-3 0,-1 0-1 0,1 4-34 0,0 0-6 16,-5 0-2-16,4 8 0 0,-8 0-20 0,0 4 0 15,0 0 0-15,-9 3 0 0,4 1 8 0,-4 4-8 16,-4-1 8-16,-1 5-8 0,-4-1 0 0,1 1 0 15,-1-1 0-15,-4 5 0 16,0-5 0-16,-1 1 0 0,1-5 8 0,4-3-8 16,1 0 0-16,3-1 0 0,-4-3 0 0,9-8 8 0,0 0-8 0,0 0 0 15,0 0 0-15,0 0 0 0,0 0 0 0,14-8 0 16,-1 1 0-16,4-1-8 0,5 0 8 0,0-4 0 16,-4 4 0-16,4 1-8 0,-5 3 8 0,1 4 0 15,-5 0 0-15,0 0 0 0,0 4 0 0,0 0 0 16,-4 7 0-16,-4 1 0 0,-10 0 9 0,5 3-9 15,-4 5 12-15,4-1-12 0,-5 5 16 0,1 3-4 16,-9 4-1-16,0 0 0 0,-5-3-11 0,5 3-16 16,-5 4 4-16,1 0-950 0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49.28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9029502-29C6-46DB-815F-FDABB059DF64}" emma:medium="tactile" emma:mode="ink">
          <msink:context xmlns:msink="http://schemas.microsoft.com/ink/2010/main" type="writingRegion" rotatedBoundingBox="5211,13968 31904,12451 32186,17413 5493,18930"/>
        </emma:interpretation>
      </emma:emma>
    </inkml:annotationXML>
    <inkml:traceGroup>
      <inkml:annotationXML>
        <emma:emma xmlns:emma="http://www.w3.org/2003/04/emma" version="1.0">
          <emma:interpretation id="{9D675130-6C3F-4A66-9C6C-A8AEB0300D80}" emma:medium="tactile" emma:mode="ink">
            <msink:context xmlns:msink="http://schemas.microsoft.com/ink/2010/main" type="paragraph" rotatedBoundingBox="5212,14009 31822,12431 31927,14214 5317,157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448C55-0DDB-4EF8-97AD-25F091C2537A}" emma:medium="tactile" emma:mode="ink">
              <msink:context xmlns:msink="http://schemas.microsoft.com/ink/2010/main" type="line" rotatedBoundingBox="5212,14009 31822,12431 31927,14214 5317,15793"/>
            </emma:interpretation>
          </emma:emma>
        </inkml:annotationXML>
        <inkml:traceGroup>
          <inkml:annotationXML>
            <emma:emma xmlns:emma="http://www.w3.org/2003/04/emma" version="1.0">
              <emma:interpretation id="{EAE9A125-90FF-4EB1-AB0E-6B1D315B998A}" emma:medium="tactile" emma:mode="ink">
                <msink:context xmlns:msink="http://schemas.microsoft.com/ink/2010/main" type="inkWord" rotatedBoundingBox="5249,14641 7180,14527 7238,15506 5307,156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912 13966 1101 0,'0'0'48'0,"0"0"12"0,9-7-48 0,-9 7-12 0,0 0 0 0,0 0 0 16,0 0-11-16,0 0-4 0,0 0-1 0,0 0 0 16,0 0 16-16,0 0 0 0,-9 0 0 0,-4 4 10 15,0-1 6-15,4 1 0 0,9-4 1 0,-9 0 0 16,0 4 11-16,1 0 3 0,8-4 0 0,0 0 0 15,0 0 10-15,0 0 3 0,0 0 0 0,0 0 0 16,0 0 4-16,0 0 0 0,-5-8 1 0,5 8 0 16,0 0-34-16,0-7-7 0,0 7-8 0,0 0 11 15,0 0-11-15,0 0 12 0,0 0-12 0,0 0 12 16,0 0-12-16,0 0 12 0,9 3-12 0,4 1 12 16,-4 4-12-16,-5 4 0 0,5-4 0 0,-4-1 0 15,3 5 10-15,-3-4 0 0,-5-8 0 0,4 12 0 16,5-1 1-16,0 5 0 0,-1-4 0 0,6 3 0 0,-6-3 2 15,5 4 1-15,1 3 0 0,-1 1 0 0,0 7 4 16,5 0 1-16,-1 4 0 0,1 4 0 0,-1 4-4 16,1-3-1-16,-1 6 0 0,1 1 0 15,-1-4 13-15,1 4 2 0,-1-4 1 0,1 0 0 0,0 0-9 0,-5-4-1 16,4 0-1-16,-4-3 0 0,5-5-10 0,-5 0-1 16,0-3-8-16,-4-5 12 0,4 1-12 0,-4-5 11 15,0-3-11-15,-5 0 10 0,1-5-10 0,3 1 10 16,-3-4-10-16,-5-4 10 0,0 0 0 0,0 0 0 15,0 0 0-15,0 0 0 0,0 0 15 0,0 0 3 16,0 0 1-16,0 0 0 0,9-8-4 0,-5 1-1 16,-4-9 0-16,0 4 0 0,0-7-4 0,0-1 0 15,0-7-1-15,0 0 0 0,0-8-7 0,-4-4 0 16,4 0-1-16,0-4 0 0,-5-4 0 0,10 4 0 0,3 0 0 0,-3 4 0 16,-1 0-11-16,0 8-12 0,5 0 2 15,0 7 1-15,0 1 9 0,0 3 0 0,-5 5 0 0,5 7-8 16,-5-4 8-16,5 4 0 0,-9 8 0 15,0 0 0-15,0 0 0 0,9 0-8 0,-5 0 8 0,5 4 0 16,0 4 0-16,-1 4-10 0,6 3 10 0,-1 1 0 16,0 4 0-16,0 3 16 0,9 4-2 0,-9 1 0 31,9-1-34-31,-4 4-8 0,-5 0 0 0,9 0-1 0,0 1 29 0,-9-9 10 0,0 4 0 0,0-7 0 16,-4-1-10-16,4 1 0 0,-4-5 0 0,-5-3 8 15,5 0-8-15,-5-4 0 0,-4-8 0 0,0 0 0 16,0 0 9-16,0 0 0 0,0 0 0 0,0 0 0 15,5-8 21-15,8-4 4 0,-4-11 1 0,4-1 0 0,0 1-7 16,0-4 0-16,0-8-1 0,0-1 0 0,5-3-10 0,-5 0-1 16,0 0-1-16,1-3 0 0,3 3-15 15,-4-4 9-15,-4 0-9 0,4 0 8 0,-4 0-8 0,4 4-9 16,-4 0 9-16,0 8-13 16,-1 0-76-16,6 7-15 0,-6 5-4 0,6 7-990 15</inkml:trace>
          <inkml:trace contextRef="#ctx0" brushRef="#br0" timeOffset="610.2476">2465 14392 1364 0,'0'0'60'0,"0"0"13"0,0 0-58 0,0 0-15 16,9 0 0-16,-5-4 0 0,5 4 38 0,0-4 5 15,0 0 1-15,4 0 0 0,-4 0 12 0,4-4 2 16,0 4 1-16,0-3 0 0,5-5-6 0,-5 0-1 16,4 0 0-16,-4 1 0 0,1 3-21 0,-1-4-5 15,0 4-1-15,-4-3 0 0,4-5-8 0,0 1-1 16,0-1-1-16,-4 4 0 0,0-7 1 0,4 3 1 15,-9-3 0-15,5 3 0 0,0-3-5 0,-5 3-2 16,1-4 0-16,-1 1 0 0,0-1-10 0,-4 5 10 16,0-1-10-16,0-3 10 0,-4 3-10 0,4 1 8 15,-4 3-8-15,-1 0 8 0,-4 4-8 0,-4 1 0 16,5 3 0-16,-6 4 0 0,1 0 16 0,-4 4 0 0,-5 3 1 16,4 1 0-16,-8 8-30 0,4-1-7 0,0-3 0 0,0 8-1 15,-4 3 21-15,8 4 0 0,-4 1-9 16,5-1 9-16,8 8 0 0,-4-4 0 0,0 4 0 15,-1 0 0-15,10 0 14 0,-5-3 0 0,5 3 0 0,-5 0 0 16,9-4 13-16,0 4 2 0,0-4 1 0,5-3 0 16,-1-5-5-16,0 0-1 0,9 1 0 0,1-1 0 15,3-3-14-15,9-5-10 0,1 5 12 0,4-8-12 16,-1 3-45 0,10-7-16-16,-1 0-3 0</inkml:trace>
        </inkml:traceGroup>
        <inkml:traceGroup>
          <inkml:annotationXML>
            <emma:emma xmlns:emma="http://www.w3.org/2003/04/emma" version="1.0">
              <emma:interpretation id="{4C153246-E5A0-498B-B317-0A62C39D0BFD}" emma:medium="tactile" emma:mode="ink">
                <msink:context xmlns:msink="http://schemas.microsoft.com/ink/2010/main" type="inkWord" rotatedBoundingBox="8932,13876 11152,13744 11225,14980 9005,1511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29.2565">4589 13471 1152 0,'4'-35'51'0,"-4"20"10"0,0-9-49 0,4-3-12 15,1-4 0-15,-1 3 0 0,5 1 100 0,0 8 16 16,-5-5 4-16,5 9 1 0,0-1-35 0,-5 4-7 16,0 4-2-16,-4 8 0 0,9 0-37 0,-4 8-7 15,3 4-1-15,1 7-1 0,0 5-19 0,-5 7-4 16,1 4-8-16,-1 4 12 0,0 4 11 0,-4 8 1 15,0-4 1-15,0 7 0 0,0-3-2 0,0 7-1 16,-4 5 0-16,0-5 0 0,-1 5-1 0,1-5 0 16,0 1 0-16,-5-5 0 0,0-7-8 0,0 4-1 15,0-8-1-15,5-4 0 0,-5-4-11 0,0-4 0 16,1-4 9-16,3-3-9 0,-3-5 12 0,3-3-3 0,1-5 0 16,4-3 0-16,0-8-1 0,0 0 0 15,0 0 0-15,0 0 0 0,0 0 3 0,0 0 0 16,0 0 0-16,0 0 0 0,-5-8 2 0,5-7 1 15,0-1 0-15,0 1 0 0,0-5-14 0,0-3 11 16,0-5-11-16,5 1 10 0,-1-8-10 0,5 0 0 16,0-4 0-16,-1 0 0 0,1 0 0 0,4 4 0 0,5 4 0 0,-5 3 0 15,5 5 0-15,-1 0 0 0,5 3 0 0,0 4 0 16,0 5 0-16,0 7 0 0,0 4 8 0,0 8-8 16,4-1 0-16,-4 5 0 0,0 4 0 0,0 3 0 15,0 5 0-15,-5 7 0 0,-3-4 0 0,-1 4 0 16,-4 0 8-16,4 1-8 0,4-1 0 0,-4 0 8 15,-4 0-29-15,4 0-7 16,1-3 0-16,3-1-692 0,-4 0-137 0</inkml:trace>
          <inkml:trace contextRef="#ctx0" brushRef="#br0" timeOffset="1834.0179">5672 14005 1393 0,'0'-27'61'0,"5"15"14"0,-1 1-60 0,5-1-15 16,-5-3 0-16,-4-1 0 0,0 4 106 0,0 4 18 16,5-3 4-16,-1-1 1 0,-4 4-53 0,0-3-10 15,0 11-2-15,0-8-1 0,0 8-33 0,0 0-6 16,-13-4-2-16,8 0 0 0,-3 4-22 0,-6 0 8 16,1 0-8-16,-4 8 0 0,4 0 0 0,-1-1 0 15,-3 5 0-15,-1 0 0 0,1 7 0 0,4 1 0 16,-5-1 0-16,5 5-8 0,0 3 8 0,0 0 0 0,4 0 0 0,-4 5 0 15,4-1 0-15,5-4 0 16,-5 0 0-16,9 1 0 0,0-5 0 0,0 1 0 0,0-9 0 16,0 1 0-16,9-1 0 0,-9-7 0 0,0-8 0 0,8 8 0 15,-8-8 0-15,13 0 0 0,-4 0 0 0,4-4 0 16,1-4 0-16,3-3 8 0,-4-5-8 0,0 0 0 16,-4-3 8-16,4-1-8 0,1-3 8 0,-1-4-8 15,0-1 18-15,0 5-1 0,-4-4 0 0,0-1 0 16,-5 5 3-16,5 7 0 0,-5 1 0 0,0 3 0 15,1 4-7-15,-5 8-1 0,0 0 0 0,0 0 0 16,4 4-12-16,5 8 0 0,-5 7 8 0,-4 1-8 16,5-1 0-16,-1 5-12 0,-4 3 3 0,5 4-687 15,-5 0-138-15</inkml:trace>
          <inkml:trace contextRef="#ctx0" brushRef="#br0" timeOffset="2150.177">5953 14025 806 0,'0'-23'72'0,"0"11"-58"16,4-4-14-16,-4 5 0 0,5-1 199 0,-1 0 37 15,-4 12 7-15,0 0 1 0,0 0-111 0,0 0-22 16,0 0-5-16,5 12-1 0,3 0-69 0,-3 7-13 16,-1 4-3-16,-4 1-1 0,5 3 9 0,-1 0 3 0,-4 1 0 15,4-1 0-15,1 0-31 0,3-3-15 0,-3-5 2 0,-1 1 0 16,5-1 21-16,-5-7 4 15,5 0 0-15,-4-1 1 0,3 1-5 0,1-4 0 16,-9-8-8-16,9 4 12 0,0-4 12 0,-1 4 3 16,1-8 0-16,-9 4 0 0,5-4 15 0,3-4 3 0,1-4 1 0,0-3 0 15,-5 3 2-15,1-4 1 0,-5-3 0 0,4-1 0 16,0-3-17-16,1 0-3 0,-5-9-1 0,4 5 0 16,1-4-17-16,-1 0-11 0,5-4 12 0,0 3-12 31,-1-3-19-31,6 4-10 0,-1-4-3 0,4 4-788 0,5 4-157 0</inkml:trace>
          <inkml:trace contextRef="#ctx0" brushRef="#br0" timeOffset="2549.1023">6637 14122 1652 0,'0'0'36'0,"0"0"8"0,0 0 2 0,5-7 0 0,-1-1-37 0,1 0-9 15,-1-4 0-15,0 1 0 0,5-1 44 0,0 0 8 16,0-3 0-16,4 3 1 0,-4-4-16 0,4 5-3 16,0-5-1-16,0 4 0 0,0-3-5 0,-4-1 0 15,0-3-1-15,-5 7 0 0,5-4-8 0,-5 5-2 16,-4-5 0-16,0 4 0 0,-4 1 4 0,4-1 1 15,-4 4 0-15,-5-3 0 0,0 3-3 0,0 0-1 16,1 8 0-16,3 0 0 0,-4 0-2 0,1 0-1 0,-6 4 0 16,1 4 0-16,0-1-4 0,4 5-1 0,-8 4 0 0,8-1 0 15,-4 1 1-15,0 7 0 0,0-3 0 0,4 3 0 16,0 1 5-16,0 3 0 0,5 0 1 0,4 0 0 16,0 1-17-16,0-1 10 0,4-4-10 0,5 1 8 15,0-1-8-15,4 1 0 0,0-1-12 0,5-3 12 31,-1-1-117-31,5 1-16 0,4-5-3 0,5 1-816 0</inkml:trace>
        </inkml:traceGroup>
        <inkml:traceGroup>
          <inkml:annotationXML>
            <emma:emma xmlns:emma="http://www.w3.org/2003/04/emma" version="1.0">
              <emma:interpretation id="{8CC15502-2257-44FE-9420-EA22DF99BC62}" emma:medium="tactile" emma:mode="ink">
                <msink:context xmlns:msink="http://schemas.microsoft.com/ink/2010/main" type="inkWord" rotatedBoundingBox="12935,13587 14176,13513 14252,14793 13011,1486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211.9375">8607 13701 403 0,'0'0'17'0,"-8"-4"5"0,-1-3-22 0,4-1 0 15,5 8 0-15,0 0 0 0,0 0 212 0,0 0 37 16,-8-4 8-16,8 4 2 0,0 0-145 0,4-8-29 16,0 0-5-16,5 4-2 0,9 1-16 0,-5-5-3 15,4 4-1-15,5-4 0 0,5 0-2 0,3 4 0 16,1-7 0-16,4 7 0 0,0-4-12 0,0 0-2 0,9 0-1 15,0 1 0-15,-4 3-14 0,4-4-3 0,-1 0-1 16,-3 4 0 0,-1 0-43-16,-4 0-9 0,-4-3-2 0,0 7 0 15,-5-4-94-15,1-4-19 0,-10 8-4 0,5-8-657 0</inkml:trace>
          <inkml:trace contextRef="#ctx0" brushRef="#br0" timeOffset="3497.721">9178 13019 1148 0,'-13'-39'25'0,"13"23"6"0,0 1 1 0,-5-1 0 0,5 0-32 16,0 1 0-16,0 3 0 0,0 0 0 16,0 5 72-16,0 7 8 0,0 0 1 0,0 0 1 0,0 0-19 0,0 0-4 15,0 0-1-15,5 11 0 0,-5 1-15 0,0 4-3 16,-5 3-1-16,5 1 0 0,-4 3 21 0,-1 4 4 15,-3 5 0-15,-1 3 1 0,0 4-1 0,-4 4-1 16,4-1 0-16,0 9 0 0,-4 8-25 0,0-1-5 16,0 5-1-16,4-5 0 0,0 4 0 0,1 1 0 15,-1-5 0-15,4 5 0 0,1-9-24 0,0 1-8 16,-1 0 0-16,-4-1 0 16,5-3-32-16,4-1-9 0,0-7-3 0,0 0-666 15,0-8-134-15</inkml:trace>
          <inkml:trace contextRef="#ctx0" brushRef="#br0" timeOffset="3843.0952">9577 13865 1036 0,'0'0'92'0,"0"-12"-73"0,0 5-19 0,0-1 0 15,0 4 137-15,0 4 24 0,0 0 5 0,0 0 1 16,0 0-104-16,0 0-21 0,0 0-4 0,0 16-1 15,0-1-28-15,0 1-9 0,4-5 0 0,1 5 0 16,3 0 0-16,1-5 0 0,0 1 0 0,0-4 0 16,4 0 0-16,0-1 0 0,0 1 0 0,0-4 0 15,1-4 0-15,-6 0 0 0,10 0 8 0,-5-4-8 16,0-4 26-16,-4 4 2 0,0-3 0 0,-5-1 0 16,5-4 17-16,0 4 4 0,0-3 1 0,-1-1 0 15,-3-4 3-15,3-3 1 0,1-1 0 0,-4 5 0 16,-1-5-27-16,-4 5-6 0,0-1-1 0,0 4 0 15,0 1 3-15,0-1 0 0,-9 4 0 0,0 0 0 16,1 1-2-16,-1-1 0 0,-4 4 0 0,0 4 0 0,-5 4-21 0,-4 0 0 16,0 0 0-16,5 7 0 15,-10-3-45-15,10 4-11 0,-1 3-1 0,1 1-989 0</inkml:trace>
        </inkml:traceGroup>
        <inkml:traceGroup>
          <inkml:annotationXML>
            <emma:emma xmlns:emma="http://www.w3.org/2003/04/emma" version="1.0">
              <emma:interpretation id="{EB6B62A0-E193-4815-ACC4-F2065B74B0D8}" emma:medium="tactile" emma:mode="ink">
                <msink:context xmlns:msink="http://schemas.microsoft.com/ink/2010/main" type="inkWord" rotatedBoundingBox="15509,13670 18559,13489 18623,14573 15574,1475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880.021">11187 13966 921 0,'-4'-11'82'0,"-5"3"-66"0,0-4-16 0,5-3 0 15,4 3 174-15,4 0 31 0,-4-3 7 0,5 3 0 16,3-4-95-16,5 5-19 0,1-5-4 0,8 4-1 16,-1-3-64-16,10 3-13 0,4 0-2 0,0-3-1 15,5 3-13-15,4 4 0 0,0-3 0 0,4 7 0 16,0-4-90-16,0 4-21 0,1 0-4 0,-1-4-689 16</inkml:trace>
          <inkml:trace contextRef="#ctx0" brushRef="#br0" timeOffset="4670.4082">11450 13596 1335 0,'0'0'29'0,"0"0"7"0,0 0 0 0,0 0 2 0,13-4-30 0,1 0-8 0,3-4 0 0,-4 1 0 15,5-5 54-15,4 0 10 0,4 1 1 0,-4-5 1 16,0-4-8-16,0 1-2 0,4-1 0 0,1 1 0 16,-10-1-17-16,1-3-4 0,-5 4-1 0,0-1 0 15,0-3 40-15,-4 3 8 0,-5 5 2 0,1-5 0 16,-1 4-96-16,-4-3-20 16,-4-4-3-16,-1 3-1 0,-3 1 48 0,3-1 10 0,-4-3 2 0,1 3 0 15,-1 1-24-15,-4-1 0 0,4-3 0 0,-4 3-8 16,0 5 16-16,4-5 4 0,-4 8 1 0,4 1 0 15,0-1-13-15,5 4 0 0,-1 4 0 0,5 4 0 16,0 0 0-16,0 0 0 0,0 0 0 0,-8 8-10 0,3 4 10 0,-4 3 0 16,9 5-9-16,-4 7 9 0,0 4 0 0,4 8 0 15,0 0 0-15,0 4 0 0,-5 4 0 0,5 4 13 16,0 0-1-16,-4-5-1 0,-1 5 2 0,1 0 1 16,0-4 0-16,-1-5 0 0,5 1-5 0,0 0-1 15,-4 0 0-15,0 0 0 0,4 0-8 0,0-4 0 16,0-4 0-16,0 0 8 15,0 0-27-15,0-4-5 0,0-3-2 0,0 3-637 16,-5-8-127-16</inkml:trace>
          <inkml:trace contextRef="#ctx0" brushRef="#br0" timeOffset="5026.629">12236 13596 288 0,'0'0'25'0,"0"0"-25"16,0 0 0-16,0 0 0 0,-5-4 216 0,5 4 39 16,-9 4 7-16,1 0 2 0,-1 0-134 0,0 8-26 15,-4 3-6-15,4 1-1 0,-4-1-16 0,4 9-3 16,0-5-1-16,-4 5 0 0,5-1-1 0,-1 0-1 16,4-3 0-16,1 3 0 0,0 1-39 0,-1-5-7 15,5 1-1-15,5-1-1 0,-5 1-27 0,8-5-9 16,-3 1 0-16,4-4-647 15,-1-5-130-15</inkml:trace>
          <inkml:trace contextRef="#ctx0" brushRef="#br0" timeOffset="5146.3113">12328 13370 1324 0,'0'-16'118'0,"0"-3"-94"0,-5-1-24 0,1 1 0 15,4-1 37-15,0 9 3 0,-4-1 1 0,4 4-458 16,0 0-92-16</inkml:trace>
          <inkml:trace contextRef="#ctx0" brushRef="#br0" timeOffset="5559.2063">12411 13518 1220 0,'9'4'54'0,"-5"0"11"16,5 4-52-16,4-1-13 0,0 1 0 0,9 4 0 15,-4 0 104-15,-1-1 19 0,-8 1 3 0,4 0 1 0,0-1-18 16,1 1-3-16,-6-4-1 0,1 4 0 0,-4-5-20 0,3-3-4 16,-8-4-1-16,5 8 0 0,-5-8-25 0,0 0-6 15,0 0-1-15,0 0 0 0,0 0-35 0,0 0-13 16,0 0 9-16,0 0-9 0,4 8 12 0,-4-8-4 16,9 0 0-16,0 0 0 0,4-8-8 0,0 4 0 15,0-4 0-15,5-3 0 0,-1-5 0 0,1 1 8 16,-1-5-8-16,1-3 8 0,4-1 0 0,-5 5 0 15,1-5 0-15,0 5 0 0,-5 3 26 0,0 5 5 16,0-1 1-16,-4 4 0 0,-5 8-20 0,-4 0-3 16,9 4-1-16,0 4 0 0,-1 0-16 0,-3 7 0 15,4 5 0-15,-1-1 0 0,1 5 0 0,4 3-12 16,-4 4 3-16,0 0 1 16,8-3-122-16,-3 3-24 0,3 4-5 0,1-4-913 0</inkml:trace>
          <inkml:trace contextRef="#ctx0" brushRef="#br0" timeOffset="6099.8154">13964 13545 1670 0,'5'-11'148'0,"-1"-5"-118"16,-4 0-30-16,0 1 0 0,0-5 85 0,4 1 11 15,-8-1 3-15,4-3 0 0,0 0-28 0,-4 3-6 16,-1 1-1-16,1 7 0 0,-5 0-41 0,5 4-9 16,-5 1-2-16,-4-1 0 0,0 8-12 0,-1 8 0 15,-8-1 0-15,5 9-10 0,-5 0 10 0,0 11 0 16,-4 0 0-16,-1 8 0 0,1 0 0 0,4 0 0 16,0 4 0-16,0-3-8 0,0-1 8 15,9 0 0-15,0 0 0 0,4-8-8 0,-4 0 8 0,4-3 0 16,5-1 0-16,4-3 0 0,-4-5 0 0,4 1 0 15,0-16 0-15,4 8 0 0,-4-8 0 0,9 4 0 16,-1-4 0-16,6 0 8 0,3-12 3 0,1 4 1 16,4-7 0-16,0-5 0 0,4 1-1 0,-4-5 0 15,-5-3 0-15,5-4 0 0,5-1 22 0,-5-3 5 16,4-8 1-16,0 1 0 0,1-9-20 0,-6 0-4 16,1-3-1-16,5-1 0 0,-5-4-14 0,-5 1 0 15,5 3 0-15,-4-3 0 0,-1 7 0 0,1 4 8 16,-5 4-8-16,0 4 0 0,0 8 0 0,-4 8 0 0,-5 7 0 15,1 5 0-15,-1 11 0 0,-4 0-8 0,0 0 8 0,0 15 0 16,0 5-9-16,0 3 9 0,0 4 0 0,0 8-9 16,0-3 9-16,0 7 0 0,5 0 0 0,-5 4 0 15,0-1 0-15,0 5 0 0,0 4 0 0,0 4 0 16,0-5 0-16,4-3 0 0,-4 4 0 0,4-4 0 16,1-1-46-1,4 5-4-15,-5-8-1 0,5 4-668 0,-1-4-133 0</inkml:trace>
        </inkml:traceGroup>
        <inkml:traceGroup>
          <inkml:annotationXML>
            <emma:emma xmlns:emma="http://www.w3.org/2003/04/emma" version="1.0">
              <emma:interpretation id="{8C0FA11D-0F48-414D-B83F-DDBAC78AE1F1}" emma:medium="tactile" emma:mode="ink">
                <msink:context xmlns:msink="http://schemas.microsoft.com/ink/2010/main" type="inkWord" rotatedBoundingBox="20387,13109 22355,12992 22442,14448 20474,1456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803.8816">16035 13296 990 0,'0'0'44'0,"0"0"8"0,0 0-41 0,0 0-11 0,0 0 0 0,0 0 0 16,0 0 104-16,0 0 20 0,0 0 3 0,0 0 1 15,0 0-20-15,4-8-3 0,1 0-1 0,-5 8 0 16,0-8-32-16,13 4-6 0,0-3-2 0,9-1 0 16,-4 0-6-16,8-4-2 0,5 1 0 0,8-1 0 15,5 4-40-15,4-4-8 0,5-3-8 0,4 3 12 16,0 0-12-16,0 5 10 0,-9-5-10 0,0 4 10 15,-4 4-40-15,-4 0-8 16,-5 0-2-16,-9 4-616 0,-4-3-124 0</inkml:trace>
          <inkml:trace contextRef="#ctx0" brushRef="#br0" timeOffset="7066.1784">16452 12711 691 0,'9'-31'61'0,"-9"15"-49"16,0 0-12-16,4 1 0 0,5 3 248 0,-1 0 46 16,-3 5 10-16,4-1 1 0,4 4-192 0,-4 0-38 15,-9 4-8-15,0 0-2 0,4 12-45 0,5 3-10 16,0 5-2-16,-5 11 0 0,-13 0 0 0,5 8 0 16,8 0 0-16,-8 8 0 0,-1 0 10 0,-3 0 2 15,3 7 0-15,-4 1 0 0,5-5 4 0,-5 9 0 0,-8-1 1 16,4 1 0-16,8 3-25 0,-4-3 8 0,-8-5-8 0,4 5 0 15,0-4 0-15,4-5 0 0,-4-3 0 0,-1 4 0 32,-3-8-46-32,4-4-5 0,8-4-1 0,-8-8-892 0</inkml:trace>
          <inkml:trace contextRef="#ctx0" brushRef="#br0" timeOffset="7685.5584">17342 12426 1839 0,'5'-31'81'0,"-1"19"18"0,1 0-79 0,-1 1-20 16,0 3 0-16,-4 8 0 0,0 0 45 0,0 0 6 16,9-4 1-16,-9 4 0 0,0 0-36 0,9 12-6 15,0 3-2-15,-5 5 0 0,0 3-8 0,-4 5 8 16,0 7-8-16,0 8 8 0,0-1 7 0,-4 5 1 15,-5 4 0-15,5 7 0 0,-5 1 6 0,0-1 2 16,-4 1 0-16,0 7 0 0,-5-3 0 0,1-1 0 16,-5 0 0-16,0-3 0 0,0 3-16 0,0-7-8 15,-4 0 10-15,0-1-10 0,-5-7 10 0,9-4-10 16,-4 0 10-16,-1-8-10 0,5-4 0 0,0-8 0 16,5-3 0-16,4-4 0 0,4-9 8 0,4-3-8 15,5-4 0-15,0 0 9 0,-4-4-9 0,0-7 12 16,8-1-12-16,0-4 12 0,1-3-12 0,4-5 8 15,8 1-8-15,5-4 8 0,-4 3-8 0,8 1 0 0,0 0 0 16,1 7 0-16,3 4-8 0,1 4 8 0,-5 5 0 16,5-1 0-16,-5 8 0 0,5-1 0 0,-5 5 0 0,-4 4 0 15,5 0 0-15,-1-1 0 0,-8 5 0 0,8-4 0 16,-4-1 0-16,0 1 0 0,0-8 0 16,4 0 0-16,0 0 0 0,-4-4 0 0,5-4-11 0,-1 0 11 15,5-4 0-15,-5-4 0 0,5-3 0 0,4-1 0 16,-9-3 0-16,0-5 0 0,1 5 12 0,-1-8-4 15,0 3 16-15,-4-3 4 0,0 0 1 0,-4-5 0 16,-5 5-17-16,0-4-3 0,-4 4-1 0,4-1 0 16,-9 5-8-16,-4 3 8 0,0 1-8 0,0 7 8 15,-4 0-8-15,-5 5 0 0,1-1 0 0,-6 4-11 0,-3 8 11 16,-1 4 0-16,-4 7 0 0,-4 5 0 0,0 3-8 16,-1 4 0-16,-3 9 0 0,3-1 0 0,1 4 8 15,4 0 0-15,0 4 0 0,5-4 0 0,3-4 0 0,6 0 0 16,8 0 0-16,4 0 0 15,0-4-20-15,10-4-3 0,3 1 0 0,5-1 0 16,9-4-163-16,4-3-33 0,44 19-6 0,-5-20-2 0</inkml:trace>
        </inkml:traceGroup>
        <inkml:traceGroup>
          <inkml:annotationXML>
            <emma:emma xmlns:emma="http://www.w3.org/2003/04/emma" version="1.0">
              <emma:interpretation id="{79711E9C-E121-4E23-9B04-711C8740E4AA}" emma:medium="tactile" emma:mode="ink">
                <msink:context xmlns:msink="http://schemas.microsoft.com/ink/2010/main" type="inkWord" rotatedBoundingBox="23829,13104 27051,12913 27122,14108 23900,1429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555.4567">19475 13261 1566 0,'0'0'34'0,"0"0"7"0,0 0 2 0,13-4 1 0,-4 0-35 16,4 0-9-16,4 0 0 0,1 0 0 0,4-4 53 0,0 1 9 16,8-1 2-16,1-4 0 0,4-4-42 0,5 5-8 15,4-5-2-15,-1 1 0 0,-3 3 5 0,-1 0 1 16,-8-3 0-16,4 3 0 0,-4 0-18 0,-5-3 0 15,1 3 8-15,-10-4-8 0,1 1 39 0,-1-1 4 16,-4 0 1-16,-4 1 0 0,-4 3-20 0,3 0-3 16,-8-3-1-16,0 3 0 0,0-3 10 0,-8 3 2 15,3 4 0-15,-4 4 0 0,-4 0-20 0,0 4-3 16,-4 4-1-16,-5 0 0 0,0 8-8 0,-5 3 0 16,1 5 0-16,-5 3 0 0,9 5 0 0,-4 7 0 15,0 0 0-15,-1 4 0 0,5 0 0 0,5 0 0 16,4 4 9-16,0 3-9 0,4-3 0 0,0 0 0 15,9 0 0-15,-4 0 8 0,4-8-8 0,0 0-8 0,8 0 8 0,1-3-684 16,4-5-129-16</inkml:trace>
          <inkml:trace contextRef="#ctx0" brushRef="#br0" timeOffset="9085.0446">20949 13085 2026 0,'0'0'44'0,"0"-15"10"0,4-1 2 16,-4-4 1-16,0 5-45 0,0-1-12 0,0 1 0 0,-4-1 0 16,-5 8 52-16,0-3 8 0,0 7 1 0,-4 0 1 15,0 4-48-15,0 0-14 0,-5 4 0 0,-4 7 8 0,1 5-8 16,-10 0 0 0,9 7 0-16,-9 0 0 0,5 5 0 0,-5 7 0 0,5 0 0 0,8 0 0 15,1 4-16-15,4-4 1 0,-1-4 1 16,6 4 0-16,-1-7 24 0,4-1 5 0,5 0 1 0,0-7 0 0,9-1-16 15,0-7-16-15,4-4 3 0,5 0 1 16,-1-5 12-16,1-3 15 0,8-3-3 0,0-5-1 16,1-4-11-16,3-4 0 0,-3-3 0 0,-1-4 0 15,-4-5 13-15,4 1-2 0,-4-4-1 0,0-8 0 16,0 4 10-16,0-4 1 0,-4 0 1 0,4-4 0 0,-5-4 18 0,1 0 3 16,-1-7 1-16,1-5 0 0,-1 1-30 0,1-1-6 15,-1 1 0-15,1-9-8 0,-5 9 14 0,5-1-4 16,-1 5-1-16,1 7 0 0,-1 8-1 0,-3 12 0 15,-6 3 0-15,1 5 0 0,0 11-8 0,-9 8 0 16,0 0 0-16,-5 8 0 0,1 11 0 0,0 5 15 16,-5 7-4-16,-4 8-1 0,0 4-25 0,-5 3-5 15,9 9 0-15,-8 4-1 0,-5-1 21 0,4 4 0 0,-4 1 0 16,9 3 0-16,-4-7-10 0,3 7 10 0,-3-4-13 16,4 5 5-1,0-1-127-15,-1-4-25 0,6 1-4 0,-1-13-803 0</inkml:trace>
          <inkml:trace contextRef="#ctx0" brushRef="#br0" timeOffset="10513.2205">21760 13050 403 0,'14'-4'36'0,"-1"0"-36"0,-5 0 0 0,-8 4 0 16,5-4 96-16,-5 4 13 0,0 0 3 0,0 0 0 16,0 0-39-16,9-7-7 0,-1-1-2 0,-3 0 0 15,-5 8-51-15,0 0-13 0,9-4 0 0,-5-4 0 0,-4 8 39 16,0 0 5-16,0-7 0 0,0 3 1 0,9-4 4 0,-5 4 1 15,-4 4 0-15,0-4 0 0,5 0-8 0,-1-4-2 16,-8 1 0-16,4 7 0 0,0-8 0 0,0 8 0 16,0 0 0-16,0 0 0 0,0 0-12 0,0 0-4 15,0 0 0-15,0 0 0 0,0 0-24 0,-14-4 0 16,-3 4 8-16,4 0-8 0,-5 0 0 0,1 4 0 16,-10 0 0-16,5 3 8 0,5-3-8 0,-5 0 10 15,-5 0-10-15,10 4 10 0,-5-4-20 0,4 4-4 16,1-1-1-16,4-3 0 0,-5 0 15 0,18-4 0 15,-9 4 0-15,9-4 0 0,-13 4 0 0,13-4 0 16,0 0 0-16,0 0 0 0,0 0 0 0,0 0 0 16,0 0 0-16,0 0 0 0,0 0 19 0,0 0 6 15,0 0 2-15,9 4 0 16,0-4-43-16,4 0-9 0,0 0-2 0,-4 0 0 0,8 4 27 0,1-4 0 0,4 4 0 16,-5 0 0-16,5 0 0 0,-4 3 0 0,0-7 0 0,3 8 0 15,1-4 13-15,-4 0 8 0,4 4 2 0,-5-4 0 16,-3 3-23-16,-6-3 0 0,1 0 0 0,4 4 0 15,-4-4-14-15,-5 4-7 0,-4-8-2 0,-4 11 0 16,-5 1 34-16,-4 0 6 0,0 3 2 0,-5-3 0 16,-4 4-19-16,-4-5 0 0,4 5 8 0,-4 0-8 15,0 3 0-15,-1-3 10 0,5 3-10 0,0 1 8 16,0-5-8-16,1 1 0 0,-1 0 0 0,8 3 0 16,1-7 0-16,0-4-11 0,4-1 3 0,9-7 0 15,0 0-8-15,0 0 0 0,0 0-1 0,0 0 0 16,0 0 17-16,9 0 0 0,0 0 0 0,8-7 0 0,-3 3-12 15,8-4 0-15,4 0 1 0,-4 0 0 0,4-3 11 16,5-1 0-16,8-4 0 0,1 5 0 0,-1-5 0 0,1 4 0 16,-1-3 0-16,9-1 0 0,1 0 0 0,-5 5 9 15,4-5-9-15,0-3 0 0,-4-1 12 0,0 1-12 16,0-1 12-16,4-3-12 0,-8-5 0 0,3 5 0 16,6-4 0-16,-10-1 0 0,-4 1 0 0,0 8 0 15,0-1 0-15,-8 1 0 0,-5-1 53 0,-9 5 4 16,4-1 1-16,-3 0 0 0,-10 9-17 0,5-5-3 15,-9 4-1-15,0 8 0 0,0 0-7 0,0 0-2 16,-13-4 0-16,-5 4 0 0,0 4-12 0,-3 4-2 16,-10 4-1-16,4 3 0 0,-3 5-13 0,-1 3-10 15,9 0 2-15,0 5 0 0,0 3 8 0,5 0 0 16,4 0 0-16,-1-3 0 0,1 3 23 0,0 0 6 16,9 0 2-16,4 0 0 15,0 1-50-15,4 3-9 0,-4-4-3 0,13-4-632 0,0 4-126 0</inkml:trace>
        </inkml:traceGroup>
        <inkml:traceGroup>
          <inkml:annotationXML>
            <emma:emma xmlns:emma="http://www.w3.org/2003/04/emma" version="1.0">
              <emma:interpretation id="{41D2FEAC-EC74-49AD-87DB-E3259A20AFEB}" emma:medium="tactile" emma:mode="ink">
                <msink:context xmlns:msink="http://schemas.microsoft.com/ink/2010/main" type="inkWord" rotatedBoundingBox="27759,12901 31835,12659 31927,14214 27851,1445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441.0841">24130 12902 1094 0,'-5'-20'97'0,"5"9"-77"0,0-5-20 0,5 0 0 0,-1-3 53 0,5-1 7 15,-1-3 2-15,6 4 0 0,3-5 18 0,-4 5 4 16,9-5 1-16,-4 5 0 0,4-1-40 0,4 5-8 16,-4 3-1-16,4 0-1 0,1 4-6 0,-5 8-1 15,0 0 0-15,-1 0 0 16,-3 8-12-16,-5 4-2 0,-4 4-1 0,-5 11 0 0,1 0-13 0,-1 4 9 15,-8 4-9-15,-5 4 8 0,-4 0 3 0,0 4 0 16,-1-4 0-16,-3 8 0 0,4-8 2 0,0 0 1 16,-1 4 0-16,1 0 0 0,0-12-4 0,0 4-1 15,4-4 0-15,5-3 0 0,-1-1-1 0,-3-7-8 16,8-1 12-16,-5-7-4 16,5-1 4-16,0 1 0 0,0-12 0 0,0 0 0 0,0 0 5 0,13 0 2 0,1 0 0 15,3-4 0-15,-4-7 10 0,9-1 3 0,0-4 0 16,0 1 0-16,0-5-19 0,0 1-3 15,4-1-1-15,-4-7 0 0,5 0 5 0,-1-5 1 0,-4-3 0 16,8-8 0-16,1 4 11 0,4 0 2 0,-8-7 1 0,3-5 0 16,5 4-29-16,-4 4 0 0,-5 4 0 0,1 4 0 15,-5 4 0-15,0 7 0 0,0 5-8 0,-9 3 8 16,0 5-12-16,-13 11 0 0,0 0 1 0,9 4 0 16,-9 7 11-16,4 5 14 0,-8 7-3 0,4 5-1 15,-9-1-10-15,5 4 0 0,-5 0 0 0,0 4 0 16,0-3 0-16,5 3 0 0,-1-4 0 0,1 4 0 15,4 4 0-15,0-4 0 0,0-4 0 0,4 4 0 16,-4-3-36-16,5-1-10 16,8-4-2-16,0 0-650 0,0 1-130 0</inkml:trace>
          <inkml:trace contextRef="#ctx0" brushRef="#br0" timeOffset="11797.1377">25564 12992 1382 0,'13'-20'61'0,"-8"16"13"0,3-4-59 0,1 4-15 0,4-3 0 0,-4 7 0 15,4 0 92-15,-4 0 15 0,-9 0 3 0,13 7 1 16,-8 5-50-16,3 4-9 0,-8 3-3 0,0 5 0 16,0 3 5-16,-8 0 1 0,3 4 0 0,-3 8 0 15,-6-7-37-15,1 3-7 0,0 4-2 0,-9 0 0 16,0 0-9-16,-4 0 0 0,-5-4 0 0,0 4-647 15,1-4-131-15</inkml:trace>
          <inkml:trace contextRef="#ctx0" brushRef="#br0" timeOffset="12157.1656">25972 12781 1958 0,'-4'-16'43'0,"8"1"9"0,5-1 1 0,0 1 3 0,4 3-45 0,4 0-11 15,-3 4 0-15,3 1 0 0,5 3 0 0,-4 4 0 16,-5 4 0-16,0 11 0 0,-4 5 0 0,-1 3 0 0,-3 0 0 0,-1 9 0 16,-4-1 0-16,0 4 0 0,-4 0 0 0,4 0 0 15,-5 0 17-15,5 0 2 0,-4-3 0 0,0-1 0 16,4 0 3-16,0-4 1 0,0-3 0 0,0-5 0 15,4-3 9-15,0-5 1 0,-4-11 1 0,9 4 0 16,0 0 18-16,4-4 4 0,0 0 1 0,5-8 0 16,-1 1 1-16,5-9 0 0,0-3 0 0,9-5 0 15,-5 5 6-15,1-5 0 0,3-3 1 0,6 0 0 16,-6-1-54-16,1-3-11 0,0 0 0 0,4-4 0 16,-5-4 0-16,6 4 0 0,-6-4 0 0,5 4 0 15,-8 0-11-15,3-1-6 0,-3 5-2 0,-1 4 0 16,-4 0-174-1,-4 3-35-15</inkml:trace>
          <inkml:trace contextRef="#ctx0" brushRef="#br0" timeOffset="12429.5076">27179 12219 1209 0,'17'-7'108'16,"1"3"-87"-16,8 0-21 0,0 8 0 0,5 7 161 0,0 5 28 15,-5 7 6-15,0 1 1 0,-4 7-96 0,0 0-20 0,-8 8-3 16,-1 8-1-16,-9 0-12 0,5 3-4 0,-14 5 0 0,1 4 0 16,-5-1-21-16,-4 4-5 0,-9-3-1 0,0 3 0 15,-4 1 2-15,-5-5 0 0,-4 1 0 16,0 3 0-16,0 1-35 0,-5-1 0 0,1-4-12 0,-5 5 3 31,-4-9-38-31,0-3-7 0,-5 0-2 0,-9-4-1052 0</inkml:trace>
          <inkml:trace contextRef="#ctx0" brushRef="#br0" timeOffset="13016.9161">24086 12196 1018 0,'0'0'45'0,"0"0"10"0,0-8-44 0,0 8-11 0,0 0 0 0,0 0 0 15,0 0 87-15,0 0 15 0,-5-8 3 0,1 8 1 16,-9 0-30-16,-5 8-7 0,1 4-1 0,-10 0 0 16,1 7-14-16,-5 4-3 0,-8 5-1 0,-1 7 0 15,-4 0-2-15,1 4-1 0,-1 12 0 0,0 3 0 16,4 9-3-16,1 3 0 0,4-4 0 0,-5 5 0 15,10-5-23-15,3 0-5 0,1-3 0 0,8 3-1 16,5-7-15-16,4 0 11 0,9-5-11 0,0 5 10 16,5-4-10-16,4-5 0 0,8 1 0 0,9 0 8 15,1-4-89-15,3-4-19 0,6-4-3 0</inkml:trace>
        </inkml:traceGroup>
      </inkml:traceGroup>
    </inkml:traceGroup>
    <inkml:traceGroup>
      <inkml:annotationXML>
        <emma:emma xmlns:emma="http://www.w3.org/2003/04/emma" version="1.0">
          <emma:interpretation id="{13D07DBA-15D7-45F6-8C7D-203E7535A963}" emma:medium="tactile" emma:mode="ink">
            <msink:context xmlns:msink="http://schemas.microsoft.com/ink/2010/main" type="paragraph" rotatedBoundingBox="6020,15701 31565,14250 31650,15737 6105,17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EC162F-63B5-46A0-B8C9-9FDB0819FB69}" emma:medium="tactile" emma:mode="ink">
              <msink:context xmlns:msink="http://schemas.microsoft.com/ink/2010/main" type="line" rotatedBoundingBox="6020,15701 31565,14250 31650,15737 6105,17188"/>
            </emma:interpretation>
          </emma:emma>
        </inkml:annotationXML>
        <inkml:traceGroup>
          <inkml:annotationXML>
            <emma:emma xmlns:emma="http://www.w3.org/2003/04/emma" version="1.0">
              <emma:interpretation id="{97AAB3AD-081D-4885-BC56-EF7C246FBBD2}" emma:medium="tactile" emma:mode="ink">
                <msink:context xmlns:msink="http://schemas.microsoft.com/ink/2010/main" type="inkWord" rotatedBoundingBox="6037,16002 8758,15848 8826,17034 6105,1718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204.9409">2961 15296 939 0,'0'0'41'0,"-4"-7"10"0,-1-1-41 0,1 4-10 0,0-4 0 0,-1 0 0 15,1 0 111-15,-1 5 20 0,5 3 4 0,0 0 1 16,0 0-29-16,0 0-6 0,0 0-1 0,0 0 0 16,0 0-54-16,0 7-11 0,0 9-3 0,5 3 0 15,4 1 8-15,-5 7 2 0,-4 1 0 0,4 7 0 16,-4 0-16-16,5 4-3 0,-5 4-1 0,0-4 0 15,4 4 7-15,-4-1 2 0,0 5 0 0,-4 0 0 16,4 0-13-16,-5-4-2 0,-3 4-1 0,3-1 0 16,-4-3-6-16,5 0-1 0,-5-4 0 0,0 0 0 15,1 0-8-15,3-4 0 0,-4-8 9 0,1-3-9 16,3-5 8-16,1 1-8 0,4-8 8 0,-5-5-8 0,5-7 0 16,0 0 0-16,0 0 0 0,0 0 8 0,0 0-8 15,0 0 0-15,0 0 8 0,0-15-8 0,0-1 0 16,0 1 8-16,5-5-8 0,-1-3 0 0,1-5 0 15,-1 5 0-15,0-4 0 0,1-1 0 0,4-3 0 0,4 8 0 16,-4 3 0-16,4 1 0 0,0 7 0 0,0 0-10 16,0 5 10-16,0 3 0 0,1 8-11 0,-1-1 11 15,0 5-10-15,0 4 10 0,5 4 0 0,-5-1-9 16,5 1 9-16,-1 3 0 0,1 1 0 0,-1-1 0 16,1 1 0-16,0-5-8 0,3-3 8 0,-3 4-10 15,0-5 10-15,-1 1-10 0,-4-4-6 0,5 0-2 16,-5-4 0-16,5-4 0 0,-5 0-1 0,5-4 0 15,-1 0 0-15,1-4 0 0,4 0 7 0,-5-4 2 16,5 1 0-16,-4-5 0 0,4 1 10 0,-5-5 0 16,1-3 0-16,-5-1 0 0,5 1 0 0,-5-4 0 0,0-1 0 15,-4 5 0-15,4-4 0 0,-4 3 0 0,-5 1 0 0,-4-1 0 16,0 1 0-16,-4 4 0 0,0-5 0 0,-5 9 8 16,0-1-8-16,0 4 8 0,-4 4-8 0,4 1 8 15,0 3-8-15,-4 4 9 0,4 0-9 0,-4 4 10 16,0 0-10-16,4 7 0 0,-4 5 0 0,0 3 0 15,4 1 0-15,-4 3 0 0,4 5 0 0,0-1 0 16,5 0 0-16,-5 4 0 0,9 0 0 0,0 1 0 16,4-5 0-16,1 0 0 0,-1 1 0 0,5-5 0 15,0-4 0-15,0 1 0 0,-1-4 0 0,6-9 0 16,-1 5 0-16,0-4 0 0,0-4 0 0,0-4 8 16,1-4-8-16,-1 0 0 0,0-4 0 0,0-4 8 0,0-3-8 15,5-1 10-15,-5-7-10 0,0-1 10 16,5-3-10-16,-5 0 12 0,-4 3-12 0,4 1 12 0,-4 0-3 15,4 3 0-15,0 1 0 0,-4 7 0 0,0-4-9 16,0 9 8-16,-9 7-8 0,8 0 8 0,6 4-8 0,-1 7 0 16,-4 1 0-16,-1 3 0 0,6 1-11 0,-1 7 3 15,0 1 0-15,0 3 0 0,0 0 8 0,5 1 0 16,-5-5 0-16,5 1 0 0,-1-5 0 0,1-3 0 16,-5-5 0-16,5 1 0 0,4-4 0 0,-5-4 0 15,5 0 0-15,4-8 0 0,-4 0 0 0,9-4 0 16,0-4 0-16,-5-3 0 0,5-1 0 0,-4-3 8 15,3-1-8-15,1-3 0 0,-9 3 0 0,-4-3 0 0,-5-1 0 16,0-3 8-16,-4 4-8 0,4-5 11 0,-13 5-11 16,4-4 12-16,1 0-12 0,-5 3 8 0,0 1-8 0,-9 3 8 15,-4 5 0-15,4-1 0 0,-4-3 0 0,0 7 0 16,-1 4 4-16,-3 0 0 0,4 8 0 0,-5 0 0 16,1 4-12-16,3 8 0 0,-3 0 0 0,-1 3 0 15,1 9 0-15,3-1 12 0,6 4-4 0,-6 1 0 16,10-1-8-16,0 4 0 0,-1-4 0 0,10 4 0 15,-1 5 0-15,5-5 0 0,4 0 0 0,5 0 0 16,-1-7-19-16,10 3 4 0,3-4 1 0,10-3 0 16,-5-5-139-1,9 1-28-15</inkml:trace>
          <inkml:trace contextRef="#ctx0" brushRef="#br0" timeOffset="14206.687">1838 15881 1422 0,'0'0'31'0,"0"0"6"0,0 0 2 0,-5-7 1 0,-8-1-32 0,9 4-8 15,4 4 0-15,0 0 0 0,-18 4 40 0,5 4 7 16,4 3 1-16,5 9 0 0,-5 7-39 0,-4 8-9 15,0 4 0-15,8 4 0 0,5 4 12 0,-4 0 0 16,-9-5 0-16,4 1 0 0,14 0 25 0,-1-4 6 16,-8 0 1-16,-1-4 0 0,-4-7-26 0,9-1-5 0,9-8-1 0,-4 1 0 15,-10-8 10-15,5-1 2 0,9-3 0 0,-9-8 0 16,0 0 3-16,0 0 1 0,9-4 0 0,8-4 0 16,1-7-16-16,-1-1-4 0,-3-3 0 0,7-1 0 15,6-3 4-15,-10-4 0 0,-4-1 0 0,-4-3 0 16,4 4-12-16,1-4 0 0,-1 3 0 0,-4 5 0 15,-5-4 0-15,5 7 8 0,4 4-8 0,-4 5 8 16,-9 3 10-16,0 8 2 0,13 4 0 0,0 8 0 16,0-1-20-16,0 9-16 0,0 3 4 0,1 4 0 15,8 1 12-15,-5-1 0 0,-8 0 0 0,8 1 0 16,5-5 0-16,-4-3 15 0,-1-5-3 0,-3 1-1 16,-6-5-11-16,10-3 0 0,-1 0 0 0,-3-8 0 0,-10-4 19 15,5-8 1-15,13 5 1 0,-9-9 0 0,-4-3-1 16,-1-1 0-16,14-3 0 0,0-1 0 0,-9-3-8 15,9 0-3-15,0-5 0 0,0 5 0 0,9-8-1 16,-5 8-8-16,-8-4 12 0,-1 3-4 16,5-3-28-16,-4 8-7 0,-5 3-1 0,5 1-662 15,-5-5-133-15</inkml:trace>
        </inkml:traceGroup>
        <inkml:traceGroup>
          <inkml:annotationXML>
            <emma:emma xmlns:emma="http://www.w3.org/2003/04/emma" version="1.0">
              <emma:interpretation id="{1BE0FE59-F86A-4131-9A3D-9A2B9D5AAEEC}" emma:medium="tactile" emma:mode="ink">
                <msink:context xmlns:msink="http://schemas.microsoft.com/ink/2010/main" type="inkWord" rotatedBoundingBox="10359,16019 11368,15962 11409,16685 10400,16742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5896.3409">5988 15714 1382 0,'-4'-4'123'0,"4"-4"-99"0,-5 0-24 0,1 0 0 16,8 1 102-16,1-5 15 0,4-4 3 0,-1-3 1 15,1-1-43-15,9 1-9 0,-1-5-1 0,1 1-1 16,-1-4-36-16,5-1-7 0,0 1-2 0,4 4 0 15,-8-1-14-15,8 1-8 0,-4 3 8 0,0 5-8 16,0-5 12-16,0 9-3 0,-9 7 0 0,5 0 0 16,-1 4-1-16,-3 8-8 0,-6 3 12 0,1 9-4 15,0 7-8-15,-5 4 0 0,1 4 0 0,-5 8 0 16,0 0 12-16,0 0 1 0,0 4 0 0,-5 4 0 16,1-1-13-16,-1-3 0 0,1-4 0 0,4 0 0 15,0-4 0-15,0-8 0 0,4 0 0 0,-4-4 0 16,5-7 0-16,-1-4 0 0,1-5 0 0,-5-11 0 0,0 0 8 15,8 4-8-15,1-4 11 0,4-4-11 16,0 0 17-16,1-7-3 0,3-1-1 0,1 0 0 0,-1-7 3 16,1-1 0-16,-1 1 0 0,1-5 0 0,-1 1 10 0,-3-4 2 15,-1-4 1-15,4 3 0 0,-3-3-29 0,-1-4 0 16,0 0 0-16,-4-4-10 0,4-4 10 0,-4 4 0 16,4-8 10-16,-5 4-10 0,6 8 0 0,-1 0 0 15,0 8 0-15,0 3 0 0,-4 1 0 0,0 7 0 16,-5 5 0-16,0 3 0 0,-4 8 0 0,0 0 8 15,0 0-8-15,5 12 0 0,-1 3 0 0,-4 5 8 16,0 7-8-16,-4-4 0 0,-1 5 16 0,1 3-4 16,0 0 0-16,-1 0 0 0,5 0 3 0,-4-3 0 0,4-1 0 15,4 4 0-15,-4 0-15 0,5-3 0 0,-1-1 0 16,0 0 0-16,5 1 0 0,0-5 0 0,4-3 0 16,0-1 0-1,0-3-38-15,1-1-4 0,8 1-1 0,0-5 0 16,4 1-111-16,5 0-22 0,-5-4-5 0,5-1-1 0</inkml:trace>
        </inkml:traceGroup>
        <inkml:traceGroup>
          <inkml:annotationXML>
            <emma:emma xmlns:emma="http://www.w3.org/2003/04/emma" version="1.0">
              <emma:interpretation id="{735100E6-E011-4C2D-A979-39363EB9529C}" emma:medium="tactile" emma:mode="ink">
                <msink:context xmlns:msink="http://schemas.microsoft.com/ink/2010/main" type="inkWord" rotatedBoundingBox="12612,15846 13088,15819 13129,16532 12653,1655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1405.6015">8651 15238 518 0,'9'-8'23'0,"-5"4"5"0,1-4-28 0,-1 1 0 16,-4-5 0-16,5 4 0 0,-1 4 145 0,0-4 24 15,-4 1 5-15,0 3 1 0,0 4-79 0,0-8-16 0,-4 4-4 0,0 0 0 16,4 4-19-16,0 0-4 0,-5-4-1 0,-8 4 0 16,0 0-16-16,0-4-4 0,-1 4-1 0,-3 4 0 15,4 4 1-15,-5 0 1 0,-4 0 0 0,5 3 0 16,-5 1-17-16,-5 4-3 0,1-5-1 0,4 5 0 15,5-1 3-15,4 5 0 0,-9 3 0 0,4-3 0 16,-4 7 1-16,5 0 0 0,-1 1 0 0,0-1 0 16,1 4 4-16,4 0 0 0,0 1 1 0,8-5 0 15,1 4-7-15,-1 0-2 0,10 1 0 0,-1-5 0 16,1 0-4-16,8-3-8 0,0 3 11 0,4-4-11 16,10-3 12-16,-5-1-12 0,-5 1 12 0,5-9-12 15,13 1 0-15,0-4 0 0,-4-4 0 0,4-4 0 16,-4 0-38-16,4 0-14 0,-4-8-4 15</inkml:trace>
          <inkml:trace contextRef="#ctx0" brushRef="#br0" timeOffset="21619.0817">8274 15612 1612 0,'0'0'144'0,"0"-8"-116"16,4 1-28-16,1-5 0 0,3 4 62 0,6 0 6 0,-1-3 2 0,4 3 0 16,-4-4-4-16,5 4-1 0,8-3 0 0,5 3 0 15,4 0-43-15,0 0-9 0,0 0-1 0,5 8-1 32,-9-3-41-32,-1 3-8 0,1-4-2 0,0 4-870 0</inkml:trace>
        </inkml:traceGroup>
        <inkml:traceGroup>
          <inkml:annotationXML>
            <emma:emma xmlns:emma="http://www.w3.org/2003/04/emma" version="1.0">
              <emma:interpretation id="{49AFED85-6D47-4227-8DD8-3B3994B90CF4}" emma:medium="tactile" emma:mode="ink">
                <msink:context xmlns:msink="http://schemas.microsoft.com/ink/2010/main" type="inkWord" rotatedBoundingBox="13821,15408 16528,15254 16600,16518 13893,16672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2238.374">9888 14844 1566 0,'-13'-16'69'0,"9"9"15"0,-1-1-68 0,-3 0-16 15,3-4 0-15,1 4 0 0,0 1 0 0,-1-1 0 16,-4 4 0-16,1-4 0 0,-1 0 0 0,0 1 0 15,0 3 0-15,5-4 0 0,0 4 0 0,-5 0 0 16,0 0 0-16,0 0 0 0,0 4 8 0,1-4-8 16,-1 4 12-16,9 0-12 0,0 0 33 0,-9 8 0 15,-4-4 0-15,4 4 0 0,5 0-7 0,-5 3-2 0,5 1 0 0,-5 4 0 16,4-1-13-16,5 5-3 16,-4 3-8-16,0-3 12 0,4 7-12 0,0 0 0 15,0 1 8-15,0 3-8 0,4 0 0 0,0 0 0 0,-4 4 0 16,5 4 0-16,-5 0 19 0,0-4 1 0,0-3 0 15,0 7 0-15,-5-4 12 0,-3 4 4 0,-1-4 0 0,-4 0 0 16,-5-8-36-16,5 4 0 0,-5-3 0 16,-3-5 0-16,3 0 12 0,0-7-4 0,5 0 0 15,-4-5-8-15,4-3 11 0,-1 0-11 0,6-8 10 0,3 8-10 16,5-8 12-16,0 0-4 0,0 0-8 0,0-8 12 16,0-4-12-16,5 4 0 0,3-3 0 0,6-1 0 15,-6 4 0-15,1 0 0 0,4 1-9 0,0 3 9 16,1 4-8-16,-6 4 8 0,6 3 0 0,-6 5-9 15,1 0 9-15,0 7 0 0,0 1 0 0,-5 3 8 16,0 1 11-16,1 7 2 0,4-4 1 0,-5-3 0 16,5 3 4-16,-5 0 1 0,5-3 0 0,-5-1 0 0,5-4-27 15,0 1 0-15,0-1 8 0,-1 1-8 0,1-5-17 0,-4 5-6 16,8-4-1-16,-5-1-630 16,1 1-126-16</inkml:trace>
          <inkml:trace contextRef="#ctx0" brushRef="#br0" timeOffset="22726.107">10468 15207 1882 0,'-5'-28'84'0,"10"13"16"0,8-5-80 0,0 5-20 0,4-5 0 0,1 1 0 16,8-1 11-16,-4 1-3 0,5-1 0 0,-1 5 0 16,-4 3 20-16,4 0 3 0,-8 4 1 0,4 4 0 15,0 4-32-15,-5 8 0 0,-4 0 0 0,0 4 0 16,1 7 0-16,-6 5 0 0,1 7 9 0,-4 0-9 15,-1 8 15-15,0 0-3 0,-8 4 0 0,4 8 0 0,-4-5-1 16,-1 1-1-16,1-8 0 0,4 0 0 0,-5-4-10 16,5-3 12-16,0-5-12 0,0-4 12 15,0-3-12-15,5-5 0 0,-1-3 9 0,1-4-9 16,-5-8 16-16,13 0-2 0,-5-4 0 0,10 0 0 0,-5-8 26 0,5-3 6 16,-1-5 1-16,5 1 0 0,0-5 1 0,0-3 1 15,0-4 0-15,0-4 0 0,-4 0 0 0,3-4 0 16,-7 4 0-16,3-4 0 0,5-4-30 0,-4 0-7 15,-1 0 0-15,1 0-1 0,-1 8-2 0,1 0 0 16,-9-4 0-16,8 8 0 0,1 3-9 0,-5 1-11 16,0 0 3-16,0 3 0 0,-4 5-4 0,4-1 0 15,-4 5 0-15,0 3 0 16,-1 4-188-16,-8 8-39 0,0 0-7 0</inkml:trace>
          <inkml:trace contextRef="#ctx0" brushRef="#br0" timeOffset="23028.2603">11512 15238 1843 0,'0'0'164'0,"0"0"-132"0,0 0-32 0,0 0 0 16,0 0 62-16,0 0 6 0,8 8 0 0,1 3 1 0,-4 1-1 0,3 4 0 16,-3-1 0-16,-1 9 0 0,1-5-8 0,-1 8-3 15,-4 1 0-15,4 3 0 0,-4-4-9 0,5 1-1 16,-5-1-1-16,4 0 0 0,-4-7-34 0,5 3-12 16,-5-3 0-16,0-5 9 0,0 5-9 0,0-5 0 15,4-3 9-15,-4 4-9 16,0-5-104-16,0 1-24 0,0 0-6 0,4-5-944 0</inkml:trace>
          <inkml:trace contextRef="#ctx0" brushRef="#br0" timeOffset="23615.7986">12157 15328 1094 0,'0'0'97'0,"0"0"-77"0,0 0-20 0,0 0 0 15,0 0 163-15,0 0 29 0,0 0 5 0,4 15 2 16,0 1-91-16,1 3-17 0,-5 5-4 0,0-1-1 15,-5 0-14-15,1 9-4 0,0-5 0 0,-1 0 0 16,1-3-33-16,-5 3-7 0,-4 0-2 0,0 1 0 16,0-5-18-16,-5 4-8 0,5-7 0 15,-5-1 8-15,5 1-25 0,-4-1-6 0,3 1-1 0,6-9 0 32,-5 1-162-32,4-4-33 0,-9 0-6 0,18-8-2 0</inkml:trace>
        </inkml:traceGroup>
        <inkml:traceGroup>
          <inkml:annotationXML>
            <emma:emma xmlns:emma="http://www.w3.org/2003/04/emma" version="1.0">
              <emma:interpretation id="{675F43C7-DECC-4EDC-B46B-CD297912231B}" emma:medium="tactile" emma:mode="ink">
                <msink:context xmlns:msink="http://schemas.microsoft.com/ink/2010/main" type="inkWord" rotatedBoundingBox="17141,15069 21916,14798 22000,16272 17225,1654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3935.8297">12788 15257 2574 0,'0'0'56'0,"0"0"12"0,0 0 3 0,0 0 1 0,0 0-57 0,0 0-15 15,0 0 0-15,0 0 0 0,0 0 0 0,0 0 0 0,0 0 0 0,0 0 0 32,0 0-124-32,0 0-28 0,14 8-6 0</inkml:trace>
          <inkml:trace contextRef="#ctx0" brushRef="#br0" timeOffset="24115.3543">13438 15211 1872 0,'0'0'83'0,"0"0"17"0,4-8-80 0,-4 8-20 16,9-4 0-16,-9 4 0 16,9-4-40-16,4 0-11 0,-4 4-2 0</inkml:trace>
          <inkml:trace contextRef="#ctx0" brushRef="#br0" timeOffset="24266.9478">13964 15152 2026 0,'0'-16'90'0,"5"9"18"0,-1-1-86 0,0 0-22 15,1 0 0-15,-5 8 0 0,0 0 0 0,13-4 0 0,-13 4 0 0</inkml:trace>
          <inkml:trace contextRef="#ctx0" brushRef="#br0" timeOffset="24661.8903">14530 15090 2296 0,'0'0'102'0,"0"0"21"0,0 0-99 0,5 11-24 16,-10 1 0-16,5 0 0 0,0 3 54 0,-4 5 6 16,-1-1 0-16,1 1 1 0,-5-1-32 0,5 5-6 15,-9 3-2-15,4 0 0 0,-4 1-21 0,-5 3 0 0,-4-4 0 16,-4 0-12-1,0-3-154-15,4 3-31 0,-9-3-7 0</inkml:trace>
          <inkml:trace contextRef="#ctx0" brushRef="#br0" timeOffset="25408.9">15079 14930 1670 0,'8'-12'148'0,"10"-4"-118"0,-5-3-30 0,0 3 0 15,5-3 55-15,4-5 5 0,0 1 0 0,0 4 1 16,0-5-5-16,-1 5-2 0,10-5 0 0,-5 5 0 15,-8 3-38-15,4 1-7 0,0 3-1 0,0 0-8 16,-5 4 0-16,-3 4 0 0,-6 1 0 0,-8 3 0 16,13 3 0-16,-8 9 0 0,-5 0 0 0,0 7 0 15,4 5 0-15,-4 7 8 0,-4 0 1 0,-1 4 0 16,1 0 3-16,0 0 1 0,4 1 0 0,0-1 0 16,-5-8 3-16,1 0 0 0,8-3 0 0,1-5 0 0,-1-3 0 15,0-1 0-15,1-7 0 0,8 0 0 16,0 0 11-16,0-8 2 0,-4-4 1 0,9-4 0 0,4 0 14 15,0-3 2-15,-1-1 1 0,1-8 0 0,5 1 5 16,-1-1 0-16,0-3 1 0,-4 0 0 0,-4-5 0 16,-1 1 0-16,10 0 0 0,-10-5 0 0,-4 1-39 0,1 0-14 15,-1-4 9-15,9 4-9 0,0 3 8 0,-5 1-8 16,-4 0 0-16,1 3 8 0,7 1-8 0,-3 4-9 16,-9 7 9-16,4 0-13 15,0 8-169-15,0 4-34 0,-13 0-6 0</inkml:trace>
          <inkml:trace contextRef="#ctx0" brushRef="#br0" timeOffset="25807.8806">15851 15136 1918 0,'17'-3'85'0,"-17"3"18"0,0 0-83 0,0 0-20 0,9 0 0 0,4-4 0 16,0 0 33-16,5 0 3 0,-5 0 0 0,9 0 0 16,9-4 17-16,-5 4 4 0,0-3 1 0,1-1 0 0,8 0-46 0,0 0-12 15,-4 0 0-15,4 1 0 0,-5-5 0 0,6 4 12 16,-10 0-12-16,0 0 12 0,-4 1 12 0,0 3 2 15,0 0 1-15,0 4 0 0,-13-4 8 0,-1 4 1 16,-3 0 1-16,4 4 0 0,-1 0-17 0,-8-4-3 16,-4 8-1-16,4 3 0 0,4 5 0 0,-4-4-1 15,-8 3 0-15,-1 1 0 0,0-1-15 0,0 1 11 16,-4 0-11-16,0-1 10 0,-5 5 10 16,5-5 1-16,4 1 1 0,-4-1 0 0,-9 1-22 0,0 0 0 15,9-1 0-15,0 5 0 0,-4 3 0 0,-1-3 0 16,0 3 0-16,1 4 0 0,4-3 0 0,-5-1 0 15,-4 1 0-15,5-1 0 16,4 0-24-16,-1 1-10 0,1-5-2 0,-4 1-1136 0</inkml:trace>
          <inkml:trace contextRef="#ctx0" brushRef="#br0" timeOffset="26610.6768">16908 14403 1094 0,'9'-15'48'0,"-9"7"11"0,4-4-47 0,5 0-12 0,0 1 0 0,4-5 0 16,4 1 89-16,1-1 16 0,4-4 3 0,4 5 1 15,5-5-38-15,0 1-8 0,4-1-2 0,0 1 0 16,0-1-20-16,0 9-4 0,-4-1-1 0,0 4 0 16,-1 4 20-16,-8 4 4 0,0 4 1 0,0 4 0 15,-4 8-36-15,-10 3-7 0,1 1-2 0,0 7 0 16,-9 0 1-16,0 8 0 0,-4 4 0 0,-1 0 0 16,-8 8 5-16,4-4 1 0,-4 0 0 0,4 0 0 0,0 0-14 15,1-4-9-15,-1 4 12 0,0-1-12 16,5-10 0-16,-1 3 0 0,5-8 0 0,5-4-12 15,-1-3-29-15,5-1-6 0,0-7-1 0,8-4 0 16,-4 0-17-16,5-4-4 0,0-4-1 0,-1 0 0 16,1-4 22-16,-1 0 5 0,-4-4 1 0,5 0 0 0,-9 0 42 15,-1 1 0-15,1-5 0 0,-4 4 8 0,-1 4 46 0,-4 4 10 16,0-8 1-16,0 8 1 0,0 0-2 0,0 0-1 16,-9 0 0-16,0 8 0 0,1 0-32 0,-1 8-7 15,-4-1 0-15,0 1-1 0,4 3-1 0,-4 5 0 16,4 3 0-16,-4 0 0 0,4 1 1 0,0 7 0 15,-4-8 0-15,4 8 0 0,0 0 9 0,5-4 1 16,-5 1 1-16,5-1 0 0,-5 4-11 0,0-4-3 16,1 0 0-16,-1 1 0 0,0-5 10 0,-4 0 2 15,4 0 0-15,-8 1 0 0,-1-5-20 0,-4 1-3 0,0-1-1 0,0-4 0 32,-4 1-102-32,0-1-21 0,-5-3-4 0</inkml:trace>
        </inkml:traceGroup>
        <inkml:traceGroup>
          <inkml:annotationXML>
            <emma:emma xmlns:emma="http://www.w3.org/2003/04/emma" version="1.0">
              <emma:interpretation id="{5770B28F-95BF-49A4-828D-725C2E358D51}" emma:medium="tactile" emma:mode="ink">
                <msink:context xmlns:msink="http://schemas.microsoft.com/ink/2010/main" type="inkWord" rotatedBoundingBox="23592,15676 23895,15658 23923,16148 23620,1616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8436.7954">19488 14980 1566 0,'0'0'34'0,"0"0"7"0,0 0 2 0,0 0 1 0,0 0-35 0,0 0-9 16,0 0 0-16,0 0 0 0,0 0 60 0,4 12 9 15,-4 4 3-15,-4 7 0 0,-5 4-13 0,0 5-3 16,-4-1 0-16,0 8 0 0,-5-4-38 0,-4 8-8 15,-4-4-2-15,4 0 0 0,-4 0-8 0,0 0 0 16,-5-8 0-16,4 4-607 16,-3-8-123-16</inkml:trace>
        </inkml:traceGroup>
        <inkml:traceGroup>
          <inkml:annotationXML>
            <emma:emma xmlns:emma="http://www.w3.org/2003/04/emma" version="1.0">
              <emma:interpretation id="{A21DDCF2-83D5-4929-9294-6DD7B2644D76}" emma:medium="tactile" emma:mode="ink">
                <msink:context xmlns:msink="http://schemas.microsoft.com/ink/2010/main" type="inkWord" rotatedBoundingBox="25557,15118 26835,15045 26884,15900 25606,15973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9424.1543">21177 14848 1324 0,'17'-12'118'0,"-17"12"-94"0,0 0-24 0,5-8 0 15,-1-3 0-15,1-1-10 0,3 0 1 0,6-3 0 16,-1 3 84-16,0-8 17 0,4 5 3 0,1-1 1 16,4-3-26-16,4-1-5 0,-4-3-1 0,4 7 0 15,1 1 0-15,-5-1 0 0,0 4 0 0,-5 1 0 0,1 3-16 0,-5 0-4 16,0 4-1-16,-4 0 0 0,-9 4-24 16,0 0-5-16,0 0-1 0,9 4 0 0,-1 8-4 0,-8 3-1 15,0 5 0-15,0 3 0 0,-4 9-8 0,0-1 0 16,-1 4 0-16,-4 0 0 0,1 4 0 0,-1-4 8 15,5 0-8-15,-5 0 8 0,0 0-8 0,0 0 0 16,-4 1 0-16,9-1 0 0,-1-4 0 0,1 0 0 16,-1-8 0-16,5 1 0 0,0-5 0 0,0 1 0 15,0-5 0-15,0 1 0 0,5 0 0 0,-5-9 0 16,0-7 0-16,9 8 0 0,-5 0 8 0,-4-8 0 16,9 4 0-16,-9-4 0 0,9 4 20 0,-1-4 3 15,1 0 1-15,4 0 0 0,-4-4-16 0,4 0-4 16,5-4 0-16,-5 4 0 0,5-7 7 0,-1 3 1 15,5-8 0-15,0 1 0 0,0-5 9 0,4-3 3 0,-4 3 0 0,4-3 0 16,1-1-14-16,-1-3-2 0,0 0-1 0,1 0 0 16,3-5 1-16,1 1 1 0,4-4 0 0,-4-4 0 15,0 0 12-15,-1-4 3 0,1 4 0 16,-5-4 0-16,5 4-32 0,-5 0 0 0,1-4 0 0,-1 4 0 16,0 4 0-16,1 4 0 0,-1 0 0 0,-4 7 0 15,4 5-29 1,-4 3-12-16,0 1-3 0,0 3 0 0,-9 8-84 0,0 4-18 15,1 4-3-15</inkml:trace>
        </inkml:traceGroup>
        <inkml:traceGroup>
          <inkml:annotationXML>
            <emma:emma xmlns:emma="http://www.w3.org/2003/04/emma" version="1.0">
              <emma:interpretation id="{BE388CC3-97EF-4D60-8D04-CD69F756C4F4}" emma:medium="tactile" emma:mode="ink">
                <msink:context xmlns:msink="http://schemas.microsoft.com/ink/2010/main" type="inkWord" rotatedBoundingBox="28294,14825 29387,14763 29440,15699 28347,15761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1817.4643">23989 14672 864 0,'0'0'76'0,"5"-7"-60"15,-1 3-16-15,-4 4 0 0,4-8 98 0,-4 8 17 16,0 0 3-16,0 0 1 0,0 0-28 0,0 0-6 15,0 0-1-15,0 0 0 0,0 0-44 0,0 0-10 16,0 0-2-16,0 0 0 0,0 0-1 0,0 0-1 16,0 0 0-16,0 0 0 0,0 0 6 0,0 0 2 15,5-8 0-15,-5 8 0 0,0 0-5 0,4-4-1 16,-4 4 0-16,4-8 0 0,-4 8-12 0,0 0-2 16,0 0-1-16,9-4 0 0,-9 4-13 0,0 0 0 15,9-3 8-15,-9 3-8 0,0 0 0 0,0 0 0 16,0 0 0-16,0 0 0 0,0 0 0 0,0 0 0 15,0 0 0-15,0 0 0 0,0 0 0 0,0 0 0 16,0 0-8-16,0 0 8 0,9 0 0 0,-9 0 0 0,0 0 0 0,0 0 0 16,0 0 0-16,0 0 0 0,0 0 0 0,0 0 0 15,0 0 0-15,0 0 0 0,0 0 0 0,0 0 0 16,0 0 0-16,0 0 0 0,0 0 8 0,0 0-8 16,0 0 0-16,0 0 0 0,0 0 0 0,0 0 0 15,0 0 0-15,0 0 0 0,0 0 0 0,0 0 0 16,0 0 0-16,0 0 0 0,0 0 0 0,0 0 0 15,0 0 8-15,0 0-8 0,0 0 0 0,0 0 0 16,0 0 14-16,0 0-3 0,9-4-1 0,-9 4 0 16,0 0 2-16,0 0 0 0,8-4 0 0,-8 4 0 15,0 0 0-15,0 0 0 0,0 0 0 0,0 0 0 16,9-4-3-16,-9 4 0 0,0 0 0 0,0 0 0 16,0 0-1-16,0 0 0 0,0 0 0 0,0 0 0 15,4-8-8-15,-4 8 10 0,0 0-10 0,0 0 10 16,0 0-10-16,0 0 0 0,0 0 0 0,0 0 0 0,0 0 0 0,0 0 0 15,0 0 0-15,0 0 0 0,0 0 0 0,0 0 0 16,0 8 0-16,-4 4 0 0,-5 3 0 0,5 1 0 16,-9-1 0-16,4 5 0 0,-4-1 0 0,4 5 12 15,-4-5-12-15,0 5 12 0,0-5-12 0,8 5 0 16,-4-5 9-16,5 4-9 0,-5-3 8 0,5-1-8 16,-1 5 8-16,5-5-8 0,5-3 0 0,-5 0 0 15,0-1 0-15,0 1 8 0,4-5-8 0,5 1 0 16,-5 0 0-16,5-4 8 0,-4-1-8 0,8 1 9 15,-4-4-9-15,4 0 10 0,0 0-10 0,0-8 12 16,5 4-12-16,-1-8 12 0,1 4 15 0,4-3 3 0,-5-1 1 16,5-4 0-16,0 4-15 0,0-3-2 0,-5-5-1 15,5 0 0-15,0 1 7 0,5 3 0 0,-5-7 1 16,4 3 0-16,0-4-13 0,-4 5-8 0,9-1 10 16,-5 1-10-16,-4-1 0 0,0 0-10 0,0 1 0 0,0 3 0 15,-4 4 18-15,-1 1 3 0,1-1 1 0,-1 0 0 16,-4 0-12-16,0 4 0 0,1-4 0 0,-1 8 0 15,0-7 0-15,0 7 0 0,-8-4 0 0,3 0 0 16,1 4 0-16,0-4 0 0,-9 4 0 0,4 0 0 16,9-4 0-16,-13 4 0 0,5-4 0 0,-5 4 0 15,9 0 0-15,-9 0-12 0,0 0 2 0,4-4 1 16,-4 4 9-16,9 0 9 0,0-4-1 0,-9 4-8 16,0 0 0-16,0 0 0 0,0 0 0 0,0 0 0 15,0 0 0-15,0 0 0 0,0 0 0 0,0 0 0 16,0 0 0-16,0 0 0 0,8 0 0 0,-8 0 0 0,0 0 0 0,0 0 0 15,0 0 0-15,0 0 0 0,0 0 0 0,0 0 0 16,0 0-11-16,0 0 11 0,0 0 0 0,0 0 0 16,0 0 10-16,0 0-2 0,0 0-8 0,0 0 0 15,0 0 0-15,0 0 0 0,0 0 0 0,0 0 0 16,5-4 0-16,-5 4 0 0,0 0 0 0,0 0 0 16,8 0 0-16,-8 0 0 0,9-3 0 0,0 3-10 15,-9 0 10-15,0 0-13 0,0 0 13 0,0 0 0 16,4-4 0-16,-4 4 0 0,0 0 0 0,0 0 8 15,9-8 0-15,-9 8-8 0,0-8 8 0,0 8-8 16,0 0 0-16,0 0 0 0,5-8 0 0,-1 0 0 0,0 1 0 16,1-1 0-16,-5 8 0 0,4-8 0 0,-4 8 0 15,4-4 0-15,-4 4 0 0,9-8 0 0,-4 1 0 0,-5 7 0 16,8-4 0-16,1-4 0 0,0 4 0 0,0 0 0 16,-9 4 0-16,0 0 0 0,9-4 0 0,-1 4 0 15,-8 0 0-15,13 0 0 0,-13 0 0 0,9 4 0 16,0-4 0-16,4 0 0 0,-13 0-8 0,9 4 8 15,0 0 0-15,-9-4-9 0,8 8 9 0,-3-4-8 16,4 7 8-16,-1-3 0 0,1 4 0 0,-4-1 0 16,-1 1 0-16,0 0-8 0,1 3 8 0,-1 1 0 15,-4 0 0-15,0-5 0 0,-4 5 0 0,4-4 0 16,-5 3 0-16,1-3 0 0,0 0 0 0,-5-1 0 16,0 1 0-16,-4 0 11 0,4-4-11 0,-4-1 12 15,0 1 4-15,0 0 2 0,-5 0 0 0,1 0 0 16,-1-5-4-16,-4 5-1 0,0-8 0 0,0 0 0 15,-9 4-13-15,5 0 11 0,-5-4-11 0,5 0 10 0,-5 0-18 0,-4 0-4 16,5-4-1-16,-10 4-795 16,1 0-158-16</inkml:trace>
          <inkml:trace contextRef="#ctx0" brushRef="#br0" timeOffset="31961.0807">24581 14204 2041 0,'14'-23'44'0,"-10"11"10"0,5 1 2 0,-1-5 2 0,1 4-46 0,0 1-12 0,0-1 0 0,0 8 0 16,-9 4 0-16,0 0 0 0,0 0 0 0,8 4-910 15</inkml:trace>
        </inkml:traceGroup>
        <inkml:traceGroup>
          <inkml:annotationXML>
            <emma:emma xmlns:emma="http://www.w3.org/2003/04/emma" version="1.0">
              <emma:interpretation id="{9D9507F9-1BA9-47F9-8576-878157D26563}" emma:medium="tactile" emma:mode="ink">
                <msink:context xmlns:msink="http://schemas.microsoft.com/ink/2010/main" type="inkWord" rotatedBoundingBox="30515,14818 31594,14756 31648,15703 30569,15764"/>
              </emma:interpretation>
              <emma:one-of disjunction-type="recognition" id="oneOf15">
                <emma:interpretation id="interp15" emma:lang="" emma:confidence="1">
                  <emma:literal>in</emma:literal>
                </emma:interpretation>
                <emma:interpretation id="interp16" emma:lang="" emma:confidence="1">
                  <emma:literal>i h</emma:literal>
                </emma:interpretation>
                <emma:interpretation id="interp17" emma:lang="" emma:confidence="0">
                  <emma:literal>; h</emma:literal>
                </emma:interpretation>
                <emma:interpretation id="interp18" emma:lang="" emma:confidence="0">
                  <emma:literal>" h</emma:literal>
                </emma:interpretation>
                <emma:interpretation id="interp19" emma:lang="" emma:confidence="0">
                  <emma:literal>. h</emma:literal>
                </emma:interpretation>
              </emma:one-of>
            </emma:emma>
          </inkml:annotationXML>
          <inkml:trace contextRef="#ctx0" brushRef="#br0" timeOffset="32509.6175">26183 14672 748 0,'4'-7'67'0,"1"-5"-54"0,3 0-13 0,-3-7 0 15,3 3 145-15,-3 4 27 0,-1 1 4 0,1 3 2 16,-1-4-55-16,0 4-11 0,-4 8-3 0,0 0 0 15,0 0-51-15,0 0-10 0,0 0-3 0,0 0 0 16,0 12-21-16,0 8-5 0,0-1-1 0,-8 8 0 16,3 5 12-16,-4-1 2 0,5 4 1 0,0-4 0 15,-5 4-13-15,5-4-4 0,-5-3 0 0,4 3 0 16,5-8 4-16,-4 5 0 0,0-5 0 0,4 4 0 16,0-7-32-16,0-1-7 0,-5 1-1 0,5-1-636 15,0 1-128-15</inkml:trace>
          <inkml:trace contextRef="#ctx0" brushRef="#br0" timeOffset="32681.1541">26477 14236 1843 0,'4'-12'164'0,"0"-4"-132"16,1-3-32-16,4-1 0 0,-5 5 62 0,5-1 6 15,0 4 0-15,-5 5 1 0,-4 7-33 0,0 0-8 0,13-4 0 16,0 11-664-16,-8 1-133 16</inkml:trace>
          <inkml:trace contextRef="#ctx0" brushRef="#br0" timeOffset="33133.9678">26845 14505 1825 0,'0'0'40'0,"0"0"8"0,9 7 1 0,4 1 3 16,-4 0-41-16,0 4-11 0,4 3 0 0,-4 1 0 15,-1 3 31-15,-3 5 4 0,4-1 1 0,-5 1 0 16,0 7-4-16,-4-8 0 0,0 1 0 0,0 3 0 0,-4 0-17 15,0-3-4-15,-1-5-1 0,-4 1 0 16,5-1 26-16,-5-3 4 0,0-5 2 0,1 1 0 0,-1 0-18 16,0-8-4-16,9-4-1 0,0 0 0 0,-4 8 21 0,4-8 4 15,0 0 0-15,0 0 1 0,0 0-29 16,0 0-5-16,0 0-2 0,0 0 0 0,0-12 15 16,4 0 2-16,-4 0 1 0,9 1 0 0,0-5-15 0,-1 1-4 15,6-5 0-15,-1 1 0 0,0-1-8 0,0 1 0 16,9-5 0-16,-4 5 0 0,-1-1 0 0,9-3-17 15,-4 7 4-15,0 1 1 0,0 3 12 0,0 0 16 16,-4 4-3-16,-1 4-1 0,-3 1-12 0,-1 3 0 16,-13 0 0-16,8 7 0 0,1 1 0 0,0 0 0 15,-5 4 0-15,1 3 0 0,4 1 0 0,-9-1-16 0,4 1 3 16,-4 0 1-16,-4 3 12 0,4 1 16 0,0-1-3 16,-9 1-1-1,4 3-37-15,-8-3-8 0,0-5-2 0,0 5-728 0,0-1-145 0</inkml:trace>
        </inkml:traceGroup>
      </inkml:traceGroup>
    </inkml:traceGroup>
    <inkml:traceGroup>
      <inkml:annotationXML>
        <emma:emma xmlns:emma="http://www.w3.org/2003/04/emma" version="1.0">
          <emma:interpretation id="{CFFC333C-905C-46F2-8EB7-6FEC17D3CF7D}" emma:medium="tactile" emma:mode="ink">
            <msink:context xmlns:msink="http://schemas.microsoft.com/ink/2010/main" type="paragraph" rotatedBoundingBox="5724,17313 32101,15918 32184,17490 5807,188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A66980-37D9-4087-B906-D4343834E15E}" emma:medium="tactile" emma:mode="ink">
              <msink:context xmlns:msink="http://schemas.microsoft.com/ink/2010/main" type="line" rotatedBoundingBox="5724,17313 32101,15918 32184,17490 5807,18884"/>
            </emma:interpretation>
          </emma:emma>
        </inkml:annotationXML>
        <inkml:traceGroup>
          <inkml:annotationXML>
            <emma:emma xmlns:emma="http://www.w3.org/2003/04/emma" version="1.0">
              <emma:interpretation id="{0528E822-3F41-4DF0-8185-8B628B9BA725}" emma:medium="tactile" emma:mode="ink">
                <msink:context xmlns:msink="http://schemas.microsoft.com/ink/2010/main" type="inkWord" rotatedBoundingBox="5726,17355 7092,17283 7153,18447 5788,1851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8373.9303">1377 17309 907 0,'0'0'40'0,"0"0"8"0,-9-4-38 0,5 0-10 0,4 4 0 0,0 0 0 16,-4-4 103-16,4 4 18 0,-5-12 4 0,10 4 1 16,-1 1-30-16,-4 7-5 0,-4-4-2 0,4 4 0 15,13-8-33-15,-13 8-8 0,0 0 0 0,0 0-1 16,13-8-32-16,0 4-7 0,0 4 0 0,-4-4-8 15,-9 4 8-15,18 0-8 0,-1-4 0 0,1 4 0 0,-10 4 0 0,10-4 0 16,8-4 0-16,5 4 0 0,-9-3 8 0,0-1-8 16,-5 0 0-16,10-4 0 0,8 0 8 0,-9 4-8 15,-8-4 0-15,4 5 0 0,8-9 0 0,1 0 0 16,-13 4 0-16,4 1 0 16,-5-1-28-16,1 0-5 0,-1 8-2 0,-4-8-770 15</inkml:trace>
          <inkml:trace contextRef="#ctx0" brushRef="#br0" timeOffset="38687.2569">1798 16837 921 0,'-17'-4'40'0,"8"4"10"0,-9-4-40 0,10 0-10 0,8 4 0 0,-9-4 0 16,-9 0 100-16,10-4 17 0,8 8 4 0,0 0 1 16,0 0-14-16,0 0-4 0,0 0 0 0,0 0 0 15,0 0-35-15,0 0-7 0,-5 16-2 0,10 0 0 16,3 3-27-16,1 8-5 0,-9 9-2 0,-9 3 0 16,5 3 15-16,-5 1 3 0,5 4 1 0,-9 4 0 15,-9 3-21-15,4 1-5 0,9-4-1 0,-4 3 0 16,-4-3-18-16,-5 0 8 0,4-4-8 0,5-5 0 15,4 1-23-15,0 0-11 16,-4 0-2-16,5-12-1 0,8 1-141 0,-5-5-28 0,-12 16-6 16,12-20 0-16</inkml:trace>
          <inkml:trace contextRef="#ctx0" brushRef="#br0" timeOffset="39299.5796">2215 16716 1036 0,'-9'-24'46'0,"14"13"10"0,-1-1-45 0,-4 0-11 16,-9 1 0-16,5 3 0 0,8 0 168 0,-4 8 31 0,0 0 6 0,0 0 2 16,0 0-118-16,0 0-23 15,0 0-5-15,-4 16-1 0,-5 7-43 0,5 8-9 0,8 4-8 0,-8 4 12 16,-5 8 4-16,-4 4 2 0,0 3 0 0,4 1 0 15,0 0 11-15,0 3 3 0,-4 1 0 0,0-1 0 16,0-3-10-16,0-5-2 0,-9 1 0 0,0 0 0 16,9-8-10-16,-5 4-2 0,1-8-8 0,-1-4 12 15,-4-4-12-15,5-4 0 0,3-3 0 0,1-9 0 16,-9 5 0-16,9-9 0 0,9-3 0 0,-5 0 0 16,5-4 0-16,-5-4 0 0,4-4-8 0,5 4 8 15,5-8 0-15,-5-4 0 0,-5-3 0 0,5-1 0 16,5 1 0-16,4-1 0 0,-1 0 0 0,-3 1 0 15,3-1-11-15,6 5 11 0,-1-1-10 0,0 4 10 16,-13 8-9-16,13 0 9 0,9-4-8 0,-4 4 8 16,-5 4 0-16,4 0 0 0,1 0 0 0,4 4 0 0,0-1 0 15,0-3 0-15,-5 4 0 0,14-4-8 0,8-4 8 0,-8 0 12 16,-5 0-2-16,1-4-1 0,12-4-9 16,1-3 0-16,-5-1-12 0,0-4 12 0,0 1 0 15,0-5 0-15,0 1 0 0,0-1 0 0,-4 1 0 0,0-1 0 16,-5 1 0-16,-4-1 8 0,0 1-8 0,-4-1 0 15,-1 1 0-15,-8 3 8 0,0 1 4 0,-5 3 1 16,-4 4 0-16,0-4 0 0,-4 5 15 0,-1-1 2 16,-4 8 1-16,1 0 0 0,-10-4-6 0,5 4-1 15,-9 0 0-15,0 8 0 0,-4-1-12 0,-1 5-2 16,6 0-1-16,-6 3 0 0,-4 5-9 0,5 7 0 0,9-3 0 16,-1 3 0-16,5 0 0 0,-5 1 0 0,10 3 0 15,3-4 0-15,18 0 0 0,-4-3 0 0,0 3 0 0,4-4 0 16,18-3-22-16,-1-1 3 0,1 1 1 0,9-8 0 31,8-1-138-31,0-3-28 0</inkml:trace>
        </inkml:traceGroup>
        <inkml:traceGroup>
          <inkml:annotationXML>
            <emma:emma xmlns:emma="http://www.w3.org/2003/04/emma" version="1.0">
              <emma:interpretation id="{C85FECAB-EF9F-4476-9033-52365266BA59}" emma:medium="tactile" emma:mode="ink">
                <msink:context xmlns:msink="http://schemas.microsoft.com/ink/2010/main" type="inkWord" rotatedBoundingBox="8205,17400 13240,17133 13311,18487 8276,1875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9947.9465">3830 17121 1036 0,'0'0'92'0,"0"0"-73"0,-5-7-19 0,5-1 0 16,-4-4 151-16,4 12 26 0,0 0 6 0,0 0 1 16,0 0-76-16,0 0-16 0,13 8-2 0,5 0-1 15,-1 3-53-15,1 9-10 0,-1 3-2 0,1 9-1 16,-5 3-3-16,0-4 0 0,-4 4 0 0,0-4 0 16,-1 4-2-16,-8-4-1 0,5 1 0 0,-5-1 0 15,-5-8 3-15,5 1 1 0,0-5 0 0,-4 1 0 16,-5-9 4-16,0 1 1 0,5 0 0 0,-5-4 0 15,5-1-5-15,4-7-1 0,-9 0 0 0,9 0 0 16,-9-4 7-16,5 1 1 0,-5-9 0 0,5 4 0 16,-1-4-6-16,5-3-1 0,0-5 0 0,0 1 0 0,0-1-9 0,5-3-1 15,4-1-1-15,-1-3 0 0,6-4-10 0,-1 0 0 16,0 0 9-16,4 3-9 0,1-7 0 16,-1 8 0-16,1 0 0 0,0 3 0 15,8 1-94-15,-4 3-14 0,0 5-2 0,4 3-974 16</inkml:trace>
          <inkml:trace contextRef="#ctx0" brushRef="#br0" timeOffset="40257.2069">4457 17375 403 0,'0'0'36'0,"-18"8"-36"0,10-4 0 0,-6 3 0 16,1-7 243-16,13 0 41 0,0 0 9 0,0 0 2 15,0 0-191-15,0 0-39 0,0 0-7 0,0 0-2 16,5-7-7-16,8-5-1 0,-4 0-1 0,-1 1 0 16,10-5-8-16,0 0-2 0,-5-3 0 0,4 3 0 15,-4 1-13-15,5-1-4 0,-1 0 0 0,-3-3 0 16,-1-1 0-16,-4 1-1 0,4-1 0 0,-4 5 0 16,-5-1 13-16,0 1 2 0,1-1 1 0,-1 4 0 15,-4 1-10-15,0-5-1 0,-4 4-1 0,-1 1 0 16,1 3-4-16,0 0-1 0,-1 0 0 0,5 8 0 15,0 0-3-15,-9-4-1 0,-4 4 0 0,0 0 0 16,4 8-14-16,-4 0 0 0,0 4 0 0,0 3 0 0,-5 1 0 0,5 7 0 16,0 1 0-16,0 3 0 15,-5 4 0-15,5 0 0 0,4 1 0 0,0-1 0 0,1 0 10 0,3 0 6 16,5 0 0-16,0-3 1 16,5 3-41-16,3-4-8 0,1-3-1 0,4-5-683 15,5 1-137-15</inkml:trace>
          <inkml:trace contextRef="#ctx0" brushRef="#br0" timeOffset="40870.9226">5045 17141 1785 0,'-13'-8'79'0,"8"8"17"0,1-8-77 0,0 8-19 0,4 0 0 0,0 0 0 16,0 0 80-16,0 0 12 0,0 0 2 0,-5 12 1 15,10 4-63-15,-5-1-13 0,4 1-3 0,0 3 0 16,-4 5 4-16,5 3 0 0,-5 0 0 0,4 5 0 16,-4-5-12-16,-4 0-8 0,4 0 12 0,4-3-12 15,-4-1 23-15,0 1-3 0,-4-1 0 0,4-3 0 16,-5-5-11-16,1 1-9 0,-5-5 12 0,0 5-12 16,5-8 32-16,-5 4-1 0,5-9 0 0,4-3 0 15,0 0-18-15,-9 0-3 0,9 0-1 0,-4-7 0 16,-1-1-9-16,5-4 8 0,0-3-8 0,0-1 8 15,5-4-8-15,3 1 8 0,1-4-8 0,0-1 8 16,4-3-8-16,-4 0 10 0,0-1-10 0,-1 1 10 16,6 4 26-16,-1-1 6 0,0 5 1 0,0-1 0 15,5 5-35-15,-1 3-8 0,1 0 0 0,-1 4 0 0,1 4 0 16,-1 4 0-16,5 4 0 0,-4 4 0 0,-1 0 0 16,-3 4-9-16,3 11 9 0,-4 0-13 15,0 1 13-15,-8-1 0 0,4 8-10 0,-5-3 10 0,-4-1 0 16,4 0 12-16,-8-3-2 0,4-1 0 0,-4 1-10 15,-5-5 0-15,4 1-10 0,-3-5 10 0,-1-3 0 0,0 3 15 16,0-7-2-16,1 0 0 0,3-4-13 0,1 0 0 16,-5 0 0-16,9-4 0 0,-9-4 0 0,5-4-10 15,4 0 10-15,-4 0-8 0,4-7 8 0,0-1 0 16,0-3 10-16,4-5-10 0,0 1 0 0,5-4 0 16,-5-5 0-16,5 1-10 0,0 4 10 0,0 4 0 15,0-5 10-15,-1 9-10 0,5-1 0 0,-4 9 0 16,0 3 0-16,-5 4 0 0,-4 4 0 0,14-4 0 15,-6 8 0-15,1 0-10 0,0 0 10 0,0 7 0 0,-1 5 8 0,1 0-8 32,0-1-16-32,0 5-8 0,4-1-2 0,-4 1 0 15,8-1-119-15,1-3-24 0</inkml:trace>
          <inkml:trace contextRef="#ctx0" brushRef="#br0" timeOffset="41259.8755">6036 17242 1825 0,'0'-7'40'0,"-4"-5"8"0,4 0 1 0,0-3 3 0,0 3-41 0,0 0-11 16,0 4 0-16,0 1 0 0,-4-1 104 0,4 0 18 15,0 0 4-15,-9 4 1 0,4-4-51 0,1 5-11 16,0-1-1-16,-1 0-1 0,-3 0-35 0,3 0-6 15,-4 8-2-15,1-4 0 0,-6 4-20 0,1 0 0 16,0 7 0-16,-4 5 0 0,-1 0 0 0,5-1 0 16,-5 5 0-16,5 3 8 0,0 0-8 0,4 5 0 15,0 3 0-15,1-4 0 0,3 1 0 0,1-1 0 16,4 0-12-16,0-3 4 0,0-9 8 0,4 5 0 16,1-5-9-16,-1-3 9 0,-4-12-19 0,4 8 1 15,-4-8 0-15,14 4 0 0,-6-4 18 0,6-4 0 16,-6-8-8-16,10 0 8 15,-5-7-24-15,5-1-2 0,-1-7 0 0,1 0 0 0,-1-1 26 0,1 1 0 16,-5 0 0-16,4-4 0 0,-3 3 17 0,-1 5 9 0,0 0 2 0,-4 3 0 16,-1 4-11-16,1 9-1 0,-4-1-1 0,-5 8 0 15,0 0 5-15,0 0 0 0,4 8 1 0,0 3 0 16,-4 5-21-16,0 3 0 0,0 1 0 0,-4 3 0 16,4 1-10-16,0-1-6 0,4 1-2 0,1-1-746 15,-1-4-150-15</inkml:trace>
          <inkml:trace contextRef="#ctx0" brushRef="#br0" timeOffset="41440.3924">6414 17094 2127 0,'-22'0'47'0,"9"4"9"0,-1 0 3 0,6 0 1 0,-5 4-48 0,4-4-12 15,4 3 0-15,5-7 0 0,-4 12 82 0,0 0 14 16,4-1 4-16,4 1 0 0,0 0-68 0,5 0-12 15,0-5-4-15,0 1 0 0,4 4-3 0,4 0-1 16,-3-5 0-16,3 1 0 16,1 0-185-16,-5 0-38 0</inkml:trace>
          <inkml:trace contextRef="#ctx0" brushRef="#br0" timeOffset="41585.016">6405 16642 2070 0,'-4'-12'45'0,"-1"-4"10"0,1 5 1 0,4 7 3 0,4-4-47 0,5 4-12 0,0 0 0 0,4 4-612 15,0 4-124-15</inkml:trace>
          <inkml:trace contextRef="#ctx0" brushRef="#br0" timeOffset="41968.9775">6835 16973 1368 0,'0'0'60'0,"0"0"13"16,0 0-58-16,0 0-15 0,4 8 0 0,5 0 0 0,0 0 76 0,0-1 12 16,-1 5 2-16,1 0 1 0,0 7-17 0,0 1-3 15,-5-1-1-15,0 1 0 0,1 7-30 0,-5-3-5 16,-5-1-2-16,1-4 0 0,0 5-19 0,-1-5-4 15,-3-3-1-15,3 3 0 0,1-7 6 0,-1 4 1 16,1-5 0-16,4-11 0 0,0 0 7 0,0 0 1 16,0 0 1-16,0 0 0 0,0 0-8 0,0 0-1 15,4-15-1-15,1 3 0 0,-1-3 7 0,5-9 2 16,-5 1 0-16,9-5 0 0,-4 1 3 0,9 0 1 16,-1 0 0-16,-4-1 0 0,1 5-16 0,-1 3-4 15,4 5 0-15,-3-1 0 0,-6 8-8 0,-3 1 8 16,-5 7-8-16,0 0 8 0,8 7-8 0,1-3 0 15,0 8 0-15,-5 0 0 0,-4-1 0 0,5 5 0 16,-1 0 0-16,-4 3 0 0,5 4 0 0,3 1-17 0,-3-5 4 16,-1 1-730-16,9-5-145 0</inkml:trace>
          <inkml:trace contextRef="#ctx0" brushRef="#br0" timeOffset="42131.5383">7414 17028 1267 0,'0'0'56'0,"0"0"12"16,0 0-55-16,0 0-13 0,-4 8 0 0,4 7 0 15,0-3 180-15,0 0 34 0,0 7 6 0,4 1 2 16,-4-1-122-16,4 5-24 0,1-5-4 0,-1 1-2 0,-4 3-43 16,9-4-9-16,-5 1-2 0,5-4 0 0,-5-1-28 0,5 1-5 15,0 3-2-15</inkml:trace>
          <inkml:trace contextRef="#ctx0" brushRef="#br0" timeOffset="42291.1666">7642 16634 1728 0,'-9'-8'153'0,"-4"0"-122"16,4 1-31-16,1-1 0 0,8 8 119 0,0 0 17 0,0 0 4 15,0 0-736-15,-5 8-148 0</inkml:trace>
          <inkml:trace contextRef="#ctx0" brushRef="#br0" timeOffset="42651.1563">7883 17012 1735 0,'0'0'38'0,"0"0"8"0,9 8 2 0,0-4 0 0,0 0-38 0,4 4-10 0,0-1 0 0,-4 5 0 16,4 0 100-16,-4 0 17 0,0 3 4 0,-1 1 1 0,-3-5-66 0,-1 5-12 16,1-4-4-16,-1 3 0 0,-4 1-25 0,0-4-6 15,0-12-1-15,0 0 0 0,4 7-8 0,-4-7 10 16,0 0-10-16,0 0 10 0,5 12-10 0,-5-12 0 15,0 0 0-15,0 0 0 0,8-12 8 0,-3-3-8 16,-1-1 8-16,5-3-8 0,0-5 15 0,4 5-3 16,-4-5 0-16,-1 1 0 0,6 0 12 0,-1-5 3 15,0 9 0-15,0-1 0 0,0 1-9 0,0 7-2 16,-4-3 0-16,4 7 0 0,-4 4-6 0,0 0-2 16,0 8 0-16,-1 0 0 0,1 4-8 0,-4-1 0 15,3 5-10-15,1 8 10 16,-4-5-89-16,3 5-12 0,-3 3-3 0</inkml:trace>
          <inkml:trace contextRef="#ctx0" brushRef="#br0" timeOffset="43148.0492">8726 16899 921 0,'-5'-19'82'0,"1"7"-66"0,0 0-16 0,-1 1 0 16,1-5 240-16,-1 4 44 0,1 1 8 0,0 3 3 15,-1-4-167-15,-3 4-32 0,3 4-8 0,-4-3 0 16,-4 7-47-16,9 0-9 0,-9 0-1 0,4 3-1 16,-4 5-17-16,0 4-3 0,-5 4-1 0,0-1 0 15,5 9-9-15,-4-1 0 0,-1 0 0 0,1 9 0 16,8-5 0-16,0 0 0 0,0-7 0 0,5 3 0 0,0 4-9 0,4-7-1 16,4-8 0-16,-4-5 0 0,9 1-7 0,-5 0-2 15,9-4 0-15,-4-8 0 0,4 0 9 16,9-8 2-16,-4 1 0 0,-1-5 0 0,5 0 8 15,-4-3 0-15,4-1 0 0,-5-3 0 0,5 4 0 16,-4-5 11-16,-1 5-3 0,1 3 0 0,-5 0 11 0,5 1 1 16,-5 7 1-16,0-4 0 0,0 12-5 0,0-4 0 15,-4 4-1-15,0 8 0 0,-1 4-6 0,1 7-1 16,0 5 0-16,-5 7 0 0,1 4-8 0,-1 4 8 16,-4 8-8-16,0 4 8 0,0-5 1 0,-4 9 0 15,-1 0 0-15,1-1 0 0,-5-3 3 0,0-4 0 16,-4 0 0-16,0-8 0 0,-4 3 3 0,3-6 1 15,-3 3 0-15,-5-8 0 0,0 0-4 0,0-4-1 16,0 1 0-16,-4-1 0 0,-1-8-3 0,1-3 0 0,0-4 0 0,0-5 0 16,-1-3 16-16,1 0 4 0,4-8 0 15,0 0 0-15,4-3 16 0,5-5 3 16,-4-4 1-16,8 5 0 0,0-9-36 0,5 1-12 0,4-1 0 16,0-7 9-16,9 0-23 0,4-1-5 0,4-3-1 15,5 0 0 1,9 0-88-16,8-1-17 0,10 5-4 0,-1-4-657 0,0 4-131 0</inkml:trace>
        </inkml:traceGroup>
        <inkml:traceGroup>
          <inkml:annotationXML>
            <emma:emma xmlns:emma="http://www.w3.org/2003/04/emma" version="1.0">
              <emma:interpretation id="{C83FE373-C34D-4BB5-B837-C8A519B55AED}" emma:medium="tactile" emma:mode="ink">
                <msink:context xmlns:msink="http://schemas.microsoft.com/ink/2010/main" type="inkWord" rotatedBoundingBox="14468,17301 15313,17256 15357,18096 14513,18141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4189.5065">10928 16926 1036 0,'0'0'46'0,"0"0"10"0,0 0-45 0,0 0-11 15,0 0 0-15,0 0 0 0,0 0 188 0,0 0 35 16,0 0 7-16,0 0 2 0,0 12-168 0,-4-4-32 16,-1 0-8-16,1 3 0 0,-9 1-9 0,0 0-2 15,-5-4 0-15,1 3 0 0,-10 5 4 0,1-4 1 16,-5-1 0-16,-4 5 0 0,-4 0 2 0,-5-1 0 15,0-3 0-15,0 3 0 0,5 1 14 0,-1 0 3 16,5-9 1-16,-4 5 0 0,3-4-10 0,1 0-3 16,5-4 0-16,-1 0 0 0,0-4-8 0,9 3-1 15,-4-3-1-15,8 0 0 0,-4 0-15 0,5 0 0 16,4-3 8-16,4-1-8 0,-4 4 0 0,4 0 0 16,5 0 0-16,4 0 0 0,0 0-11 0,0 0 11 0,0 0-10 15,0 0 10-15,0 0-19 0,0 0 3 0,8-12 0 0,1 8 0 16,0-4 1-16,4 0 1 0,0 5 0 0,5-5 0 15,-1 0 14-15,-3-4-11 0,7 1 11 0,1-1-10 16,0 0 10-16,5 4 0 0,-1-7 0 0,-4-1-8 16,4 4 8-16,1-3 0 0,3-1 8 0,1 1-8 15,0 3 0-15,4-4 0 0,-4 1 0 0,-1 3 0 16,1-7 0-16,-5 3 0 0,1 0 0 0,-5-3 0 16,-5 3 0-16,1-3 0 0,-5-1 0 0,0 1 8 15,-4-1-8-15,-5 1 12 0,0-1-4 0,1 1 0 16,-5-1 0-16,0 1 0 0,-9 3 0 0,5 1 0 15,-1 3 0-15,-3 0 0 0,-6 0 0 0,6 5 0 0,-1-1-8 16,-4 4 0-16,0 0 8 0,-1 4-8 0,1 0 0 16,0 4 9-16,0 0-9 0,0 4 0 0,4-1 13 15,-4 1-4-15,0 8-1 0,4 3 0 0,-4 1-8 0,0 3 0 16,4 8 0-16,-4-3 0 0,8 3 16 0,-4 0-3 16,1 0 0-16,3 4 0 0,-8 1 5 0,9-5 1 15,-5 0 0-15,5 0 0 0,-1 4-10 0,5-4-1 16,0 1-8-16,0-5 12 0,5 4-12 0,3-4 0 15,1 5 0-15,4 3 0 0,5 0-10 0,-1 0-2 16,1 0 0-16,-1-4-738 16,1 4-148-16</inkml:trace>
        </inkml:traceGroup>
        <inkml:traceGroup>
          <inkml:annotationXML>
            <emma:emma xmlns:emma="http://www.w3.org/2003/04/emma" version="1.0">
              <emma:interpretation id="{5D345349-D89C-4236-9582-337945ED9479}" emma:medium="tactile" emma:mode="ink">
                <msink:context xmlns:msink="http://schemas.microsoft.com/ink/2010/main" type="inkWord" rotatedBoundingBox="16748,16885 20147,16705 20216,18009 16816,1818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6321.262">12464 16813 460 0,'-9'-7'20'0,"9"7"5"0,0-8-25 0,4-4 0 0,-8 0 0 0,4 1 0 16,4-1 129-16,-4 0 21 0,0-3 4 0,5-1 1 15,-1 0-38-15,1 5-7 0,-1-9-2 0,0 1 0 16,1 7-16-16,-1-4-4 0,5 5-1 0,-5-5 0 16,1 4-19-16,-5 12-3 0,0 0-1 0,0 0 0 0,0 0-30 0,0 0-6 15,8 12-2-15,1 4 0 0,0 7-26 0,-9 12 0 16,0 4 0-16,0 8 0 0,-4 8 10 16,-10 3-10-16,1 5 12 0,0-5-12 0,-4 4 14 0,3 1-4 15,10-1-1-15,-9-7 0 0,0-1-9 0,8-7 0 16,1-8 0-16,-1-4 0 0,5-3 0 0,-4-9 8 15,4-4-8-15,9-3 8 0,0-4 4 0,-1-4 0 16,-8-8 0-16,9 0 0 0,9-4 18 0,-1-4 4 16,1-8 1-16,4 1 0 0,0-5-18 0,0-3-3 15,0-5-1-15,0-7 0 0,4 0-5 0,-4 0 0 16,0-4-8-16,0 4 12 0,0-4-12 0,-5 4 9 16,1 0-9-16,-1 4 8 0,1 3-8 0,-5 5 10 15,-4 3-10-15,4 5 10 0,-4 3-1 0,-5 4 0 16,-4 8 0-16,0 0 0 0,13 0-9 0,-8 4 0 0,3 4 0 0,-3 4 0 15,-1-1 0-15,1 5 0 0,-1 4 0 16,0-1 0-16,1 1 0 0,-1-1 0 0,5 1 0 0,-5-1 0 16,1-3 0-16,-1-5 0 0,5 1 0 0,-5 0 0 15,1-4 0-15,3-5 0 0,-8-3 0 0,5 4 8 16,8 4-8-16,-4-8 10 0,-5-4-10 0,5-4 10 16,4 1-10-16,0-5 8 0,0 4-8 0,5-7 8 15,-5-5-8-15,5 1 10 0,-1-1-10 0,1 1 10 16,-1-5-10-16,10-3 0 0,-1 0 0 0,0-1 0 15,5-3 0-15,0 0 0 0,-1 0 0 0,-3-1 0 32,-1 5-18-32,0 0-9 0,-4 3-1 0,-4 5-690 0,4 7-138 0</inkml:trace>
          <inkml:trace contextRef="#ctx0" brushRef="#br0" timeOffset="46691.3263">13543 17094 1785 0,'0'-15'79'0,"0"15"17"0,9-8-77 0,0-4-19 16,4 0 0-16,0 1 0 0,4-5 64 0,5-3 8 16,0-1 3-16,5 1 0 0,-1-1-31 0,0-3-7 15,1-1-1-15,-1 1 0 0,0-1-22 0,1 1-5 0,-1 4-1 0,-4-5 0 16,-5 1 4-16,-3 3 1 0,-1-3 0 0,-5-1 0 15,1 5 7-15,-4-4 2 0,-1 3 0 0,-4 1 0 16,0-1 6-16,-4 4 0 0,-1 1 1 0,1 3 0 16,-5-7-1-16,0 7 0 0,-8 4 0 0,4 4 0 15,-1 0-4-15,1 4-2 0,-9 8 0 0,5 0 0 16,-1 4-22-16,-4 7 9 0,5 8-9 0,-5 1 0 16,0 11 0-16,0 4 0 0,4 0 0 0,1-1 0 15,-1 1 0-15,10 0 0 0,-6-4 0 0,10 4 0 16,0-4 8-16,4 0-8 0,0-4 0 0,0 4 0 15,4-4 0-15,0 0-17 0,5 1 3 0,4-5 1 32,0-4-163-32,5 0-33 0,0-7-7 0</inkml:trace>
          <inkml:trace contextRef="#ctx0" brushRef="#br0" timeOffset="46867.7883">14267 16915 1036 0,'-18'-12'92'0,"10"12"-73"15,-1-8-19-15,4 4 0 0,5 4 228 0,-8 4 41 16,3 0 9-16,-4 0 2 0,5 4-157 0,-5 4-31 16,5-5-7-16,0 9-1 0,-1 0-43 0,1-1-9 15,4 9-1-15,-5-5-1 0,1 4-21 0,4-3-9 16,0 3 8-16,0-3-8 16,4 3-77-16,1-3-21 0,-1-5-4 0,5-3-893 0</inkml:trace>
          <inkml:trace contextRef="#ctx0" brushRef="#br0" timeOffset="46987.4678">14464 16560 1850 0,'-13'-24'82'0,"4"17"17"0,5-1-79 0,-5 0-20 0,0 4 0 0,9 4-544 16,-8 4-113-16</inkml:trace>
          <inkml:trace contextRef="#ctx0" brushRef="#br0" timeOffset="47486.1681">14802 16841 1267 0,'0'-4'112'0,"0"-8"-89"16,0 0-23-16,0 1 0 0,5-1 160 0,-1 0 28 16,-4 4 6-16,0-3 1 0,0 3-62 0,4-4-12 15,-4 4-2-15,5 1-1 0,-5 7-63 0,0-4-13 16,0 4-2-16,0 0-1 0,0 0-27 0,0 0-4 16,0-8-8-16,0 8 11 0,0 0-11 0,0 0 0 15,-5-4 0-15,-3 4 0 0,-1 4 0 0,-9 0-9 16,1 4 9-16,-1 3-10 0,-4 1 0 0,-4 0 0 0,4-4 0 0,-4 3 0 15,4 1 10-15,0 0 0 16,0-1-9-16,4 1 9 0,1 0 0 0,4-4 0 16,8-1 0-16,-4-3 0 0,9-4 0 0,0 0 0 15,0 0-9-15,0 0 9 0,9 8 0 0,4-8 0 0,5 4-8 0,-1-8 8 16,5 4 0-16,0-8-10 0,5 4 10 0,-5-3-8 16,4 3 8-16,0 0 0 0,-8 0 0 0,4 4 0 15,-9-4 0-15,0 8 0 0,0 0 0 0,0 4 0 16,-8 3 9-16,-1 5-9 0,0-1 12 0,-8 5-12 15,0 3 22-15,-5 1-2 0,-4-1-1 0,-5 8 0 16,1-3 4-16,-5 3 1 0,0 0 0 0,-5-4 0 16,6 1-24-16,-6-5 9 0,1 0-9 0,0-3 0 15,4-1 0-15,0 1-20 0,4-8 2 0,1 3 1 16,-1-3-155-16,5-4-32 16,0-8-5-16</inkml:trace>
          <inkml:trace contextRef="#ctx0" brushRef="#br0" timeOffset="48293.0979">14978 16478 2016 0,'-5'-8'179'16,"1"-4"-143"-16,13-3-36 0,-5 3 0 0,5 0 38 0,0 1 1 15,4 3 0-15,9 0 0 0,4-4-1 0,5 1 0 16,-1 3 0-16,10 0 0 15,4 0-48-15,4 4-10 0,0-3-1 0,1 3-976 16</inkml:trace>
          <inkml:trace contextRef="#ctx0" brushRef="#br0" timeOffset="48109.499">15114 16096 864 0,'22'-20'76'0,"-14"12"-60"16,6 1-16-16,-1 3 0 0,9 4 213 0,0 4 40 16,-14 0 8-16,6 7 2 0,3 5-153 0,-4 3-30 15,-4 5-7-15,-5 3-1 0,5 4-8 0,-9 0-1 16,5 5-1-16,-10-1 0 0,-4 8-6 0,1-1-2 0,3 1 0 0,1 4 0 15,-9 0-31-15,4 0-7 0,0 3 0 0,5-3-1 16,4-4-15-16,-9-4 9 0,-4 0-9 0,8-4 8 16,1-11-8-16,0-1 0 0,-5-3 9 0,0-1-9 15,9-7 8-15,-4-1-8 0,4-11 10 0,-5 8-10 16,-3-4 13-16,8-4-3 0,0 0-1 0,0 0 0 16,-5-12-1-16,5 1 0 0,5-5 0 0,8-3 0 15,-9-1-8-15,9 1 0 0,-8-5 0 0,8 5 0 16,4-5 0-16,-3 9 0 0,-10-5 0 0,5 9 0 15,-1 3 0-15,1 4 0 0,-9 4 0 0,0 0 0 16,-4 8 0-16,-1 7-11 0,5 1 3 0,-8 3 0 16,-5 1 8-16,8 3 0 0,5 1 0 0,-4-1 0 15,-9-3-8-15,8-1 0 0,1 1 0 0,8-1 0 16,1-3-4-16,-5-5-1 0,0 1 0 0,0-12 0 16,4 8 4-16,-4-8 1 0,0 0 0 0,0 0 0 15,13-4 8-15,0 0 0 0,0-4 0 0,1 0 0 0,-6-3 0 0,6-5 0 16,3 1 0-16,-4-1 0 0,0-4 0 0,1-3 0 15,3 0 0-15,1-5 8 0,-5-3 1 0,4-4 1 16,-3-4 0-16,7 0 0 0,-3-8-10 0,4 0 0 16,-9 1-10-16,9-5 10 0,4-4 0 0,-4 5 0 15,0-5 0-15,0 4 0 0,0 1 0 0,4 3 0 16,-8 12 0-16,0 4 0 0,-10 3 0 0,5 13 0 16,-4 3 11-16,0 8-3 0,-9 4 11 0,0 0 2 15,4 12 1-15,-4 7 0 0,0 9-22 0,-8 11 0 16,-1 0 0-16,0 0 0 0,5 7 20 0,-5 1 0 0,-4 4 0 15,0 0 0-15,4-5-10 0,0 1-2 16,0 0-8-16,1 0 12 0,-1 0-12 0,9-5 0 16,0-6 0-16,-5 3 0 0,1-8 0 0,4 0 0 0,9-4 0 15,-5 1 0 1,-4-5-93-16,0 0-25 0,9-3-5 0,-5-5-973 0</inkml:trace>
        </inkml:traceGroup>
        <inkml:traceGroup>
          <inkml:annotationXML>
            <emma:emma xmlns:emma="http://www.w3.org/2003/04/emma" version="1.0">
              <emma:interpretation id="{F370CD2A-8065-447E-A568-788ACC29639E}" emma:medium="tactile" emma:mode="ink">
                <msink:context xmlns:msink="http://schemas.microsoft.com/ink/2010/main" type="inkWord" rotatedBoundingBox="20810,16586 21819,16532 21882,17715 20873,17769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8686.9335">16790 16572 1152 0,'-5'-20'102'0,"5"12"-82"0,-4-7-20 0,-5 3 0 16,-4 4 252-16,9-4 45 0,-5 9 10 0,0 3 1 16,-4 0-208-16,-5 3-41 0,1 9-9 0,-5 4-2 15,0 3-36-15,-9 5-12 0,0 3 0 0,9 0 0 16,1 4 12-16,3 1-12 0,-4 3 12 0,4-8-12 15,10 4 8-15,3-7-8 0,-3-5 0 0,3 1 0 16,10-9 0-16,-1 1 0 0,5-4 8 0,-9-8-8 16,8 8 12-16,6-8 0 0,8-4-1 0,8-4 0 15,-3-4-3-15,3 1-8 0,5-9 12 0,-4 1-4 16,0-1 7-16,-5-3 1 0,-4-1 0 0,0-3 0 16,-4-4 7-16,-5 3 1 0,0 1 1 0,-4 0 0 15,-5 0 2-15,0 3 0 0,-4 5 0 0,0 3 0 0,-4 0-5 0,-5 1-1 16,5 7 0-16,-5 4 0 15,0 0-21-15,1 4 0 0,-1 4 0 0,-9 4-8 16,1 4-108-16,-1 3-20 0,1-3-5 16</inkml:trace>
          <inkml:trace contextRef="#ctx0" brushRef="#br0" timeOffset="49226.4781">16829 16880 1670 0,'9'-12'148'0,"4"0"-118"0,5 1-30 0,4-1 0 16,4 0 104-16,5 4 14 0,-1-3 3 0,1 3 1 15,8 0-91-15,1 0-19 0,-1 0-3 0,1 5-638 16,4-1-128-16</inkml:trace>
          <inkml:trace contextRef="#ctx0" brushRef="#br0" timeOffset="49063.9615">16983 16572 1544 0,'17'-24'68'0,"-8"12"15"0,4 5-67 0,9-9-16 0,0 0 0 0,4 5 0 15,-4-9 84-15,5 5 12 0,-1-5 4 0,0 1 0 16,1-1-24-16,-1 1-5 0,-4-1-1 0,0 1 0 16,-9-1-11-16,4-3-3 0,-3-1 0 0,3-3 0 15,-8 4 0-15,4-5 0 0,-4-3 0 0,0-4 0 16,-5 4-14-16,0-4-3 0,5 4-1 0,-9-1 0 15,5 1-18-15,-1 4-3 0,-4 7-1 0,0 1 0 16,0-1-16-16,-4 9 0 0,4-1 0 0,0 12 0 16,0 0 0-16,0 0 0 0,-5 4 0 0,-4 8 0 15,-4-1 0-15,0 9 0 0,0 7-12 0,0 4 12 16,0 8 0-16,-5 0 0 0,5 4-8 0,0 0 8 16,-5 4 0-16,5 4 0 0,0-5 0 0,0 1 0 15,4 4 16-15,-4-4-3 0,4 3-1 0,0 1 0 16,0 0 2-16,1-1 0 0,-5 1 0 0,4 0 0 15,0 0-14-15,0-5 9 0,-4 1-9 0,4-4 8 16,-4 0-68-16,0-4-15 16,0 0-2-16,-5-4-1111 0</inkml:trace>
        </inkml:traceGroup>
        <inkml:traceGroup>
          <inkml:annotationXML>
            <emma:emma xmlns:emma="http://www.w3.org/2003/04/emma" version="1.0">
              <emma:interpretation id="{75BCF281-5E3B-45FC-B2C3-D5BA0676FA04}" emma:medium="tactile" emma:mode="ink">
                <msink:context xmlns:msink="http://schemas.microsoft.com/ink/2010/main" type="inkWord" rotatedBoundingBox="22736,16815 26048,16640 26101,17639 22788,17814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9935.4862">18637 16209 1422 0,'0'0'63'0,"0"-8"13"0,0-4-61 0,4 1-15 0,0-1 0 0,1 0 0 16,-5 1 136-16,4 3 24 0,-4 0 4 0,5 0 2 15,-5 8-64-15,0 0-13 0,0 0-2 0,0 0-1 16,-5 12-34-16,1 3-6 0,-9 9-2 0,-5 3 0 15,-4 8-23-15,5 4-5 0,-5 4 0 0,0 4-1 16,-5-4 9-16,5 8 3 0,1-1 0 0,3 1 0 0,0 4-14 0,1-1-2 16,4-3-1-16,4 0 0 15,0-1-10-15,5 1-16 0,-1-8 4 0,10 4 1 16,-1-4-137-16,5-4-28 0,0-4-6 0,8-4-489 16,1-4-97-16</inkml:trace>
          <inkml:trace contextRef="#ctx0" brushRef="#br0" timeOffset="50281.061">18926 16470 1638 0,'0'-31'72'0,"5"11"16"0,-1 5-71 0,0-5-17 0,5 1 0 0,0 3 0 16,0 5 105-16,-5-1 18 0,5 0 3 0,4 4 1 15,-4 4-37-15,4 1-7 0,-4 3-2 0,4 7 0 16,4 1-49-16,-3 4-11 0,-1 3-1 0,0 9-1 15,0-1-19-15,0 5 0 0,0-1 0 0,-4 4 0 16,0 0 0-16,-5 0 0 0,5-3 0 0,-4 3 0 16,-1 0 9-16,0-4-9 0,-4 1 0 0,0-5 9 15,5-3-9-15,-5-1 0 0,4-3 9 0,0-8-9 16,1 3 0-16,-5-11 8 0,0 0-8 0,0 0 0 16,0 0 10-16,0 0-2 0,9-8-8 0,4-3 12 15,-4-1 2-15,8-7 0 0,1-1 0 0,4-3 0 16,0-1 2-16,4-7 0 0,-4-4 0 0,8 0 0 15,-3-4-7-15,-1 0-1 0,5 0 0 0,-5 4 0 16,5-4-8-16,-5 4 0 0,1 0 0 0,-1 3 0 16,0 9 0-16,-8 0 0 0,-1 3 0 0,-8 4 0 0,4 5 9 0,-8 3-9 15,-5 8 10-15,0 0-10 0,0 0 10 0,4 16-10 16,-8 3 10-16,-1 4-10 0,1 9 8 0,-1-1-8 16,1 4 0-16,-5 4 0 0,5 4 0 0,-1-4 8 15,1 8-8-15,-5-4 0 0,5-1-12 0,0-3-4 16,-1 4-2-16,5 0-771 15,-4-8-155-15</inkml:trace>
          <inkml:trace contextRef="#ctx0" brushRef="#br0" timeOffset="50479.6281">20106 16478 1670 0,'14'-4'148'0,"-14"4"-118"0,8 4-30 0,1 4 0 15,0 3 96-15,4 1 14 0,-4 8 2 0,0-5 1 16,-1 5-26-16,-3 7-6 0,-1 0-1 0,-8 5 0 16,4-1-32-16,-9 0-6 0,0 4-2 0,-4 0 0 15,-5-4-27-15,-3 4-5 0,-1-3-8 0,-5-1 11 16,-3 0-138-16,-1 0-27 16,0-3-6-16</inkml:trace>
          <inkml:trace contextRef="#ctx0" brushRef="#br0" timeOffset="50924.9436">20563 16353 2016 0,'8'-39'89'0,"-3"27"19"15,4-7-87-15,-1 3-21 0,6-3 0 0,-1 3 0 0,0 5 69 0,4 3 10 16,-8 4 1-16,4 4 1 0,1 4-53 0,-1 4-12 15,-5 3-1-15,-3 9-1 0,-1 7-14 0,1 4 0 16,-5 4 0-16,0 8 0 0,-5-4 0 0,5 4 0 16,-4 8 0-16,-1-4 0 0,1 3 13 0,0-3 3 15,-5-4 1-15,5-4 0 0,-1 0 5 0,5-4 1 16,-4-8 0-16,-1-3 0 0,5-5-6 0,0-7-1 16,0 0 0-16,0-12 0 0,0 0 12 0,0 0 1 0,0 0 1 0,14-4 0 15,-1-4 14-15,0-4 2 16,0-7 1-16,5-1 0 0,-1-7-18 0,1 0-3 0,4-12-1 15,-5 0 0-15,5 0-9 0,0-4-3 0,-4 0 0 16,3 4 0-16,1 0-13 0,0 0 11 0,0 4-11 0,0 4 10 16,0 7-10-16,0 1 0 0,0 3 0 0,-4 5 0 31,-5 7-102-31,0 0-13 0,-9 0-2 0,-4 8-1088 0</inkml:trace>
          <inkml:trace contextRef="#ctx0" brushRef="#br0" timeOffset="51108.4501">21550 16096 2026 0,'0'0'44'0,"9"-4"10"0,-1 0 2 0,6 4 1 0,-6 8-45 0,1 7-12 16,4 9 0-16,0-1 0 0,1 8 74 0,-6 1 13 15,1 3 2-15,-5 4 1 0,1 0-13 0,-5 0-2 16,-5 0-1-16,1 4 0 0,0-1-22 0,-9 5-5 16,4 0-1-16,-4-4 0 0,-5-4-22 0,1-4-5 15,-1-4-1-15,-4 0 0 0,-4-3-18 0,-1-1 0 16,-3 0 0-16,-5-3 0 16,-5-1-180-16,-8 1-39 0</inkml:trace>
        </inkml:traceGroup>
        <inkml:traceGroup>
          <inkml:annotationXML>
            <emma:emma xmlns:emma="http://www.w3.org/2003/04/emma" version="1.0">
              <emma:interpretation id="{216A2557-C72A-4A73-841E-D8E9A7146BA4}" emma:medium="tactile" emma:mode="ink">
                <msink:context xmlns:msink="http://schemas.microsoft.com/ink/2010/main" type="inkWord" rotatedBoundingBox="27327,16389 28347,16335 28404,17408 27384,17462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2006.0559">23134 16193 1267 0,'13'-19'112'0,"-9"7"-89"0,5 0-23 0,0 5 0 16,-1-1 80-16,-8 8 12 0,0 0 3 0,0 0 0 16,0 15-23-16,0 1-4 0,-4 7 0 0,-5 9-1 0,-8 7-5 15,-1 3-1-15,-4 9 0 0,0 0 0 0,0 0-8 0,5-1-1 16,-1 1-1-16,5-4 0 0,0-4-18 0,0-8-3 16,8-8-1-16,1 0 0 0,4-7-8 0,0-5-1 15,0-3-1-15,0-12 0 0,0 0 13 16,13 0 2-16,5 0 1 0,-1-8 0 0,10 1 9 0,3-9 1 15,5-4 1-15,-4-3 0 0,4 0-38 0,5-1-8 16,-1-3 0-16,1 0 0 0,-1-1 0 0,-4 1 0 16,5 4 9-16,-5-5-9 0,0 1 9 0,0 8-9 15,-4-5 10-15,4 5-10 0,0-1 0 0,0 5 0 16,5 3 0-16,-5 0 0 0,4 4 0 0,-8 4 0 16,0 1 0-16,-5 3 0 0,5 3 0 0,-9 5 0 15,-5 4-13-15,1 0 4 0,-5-1-7 0,-4 5-2 16,-1 0 0-16,-3 7 0 0,-5-4 18 0,-5 9 0 0,1-5 0 15,-5-3 0-15,-4 3 19 0,-5 0 1 0,5-3 0 0,0 3 0 16,-4 1 7-16,-5-5 1 0,0-3 1 0,4-1 0 16,-8-3-9-16,4 0-3 0,-4-4 0 0,4-1 0 15,-5 1-17-15,5-4 8 0,-4 0-8 0,0-8 0 16,-1 0-12-16,1 0-8 0,0-3-3 0,-1 3 0 31,1-4-157-31,-5-4-32 0,5-3-7 0,0-1-1 0</inkml:trace>
          <inkml:trace contextRef="#ctx0" brushRef="#br0" timeOffset="52122.7399">23647 15733 1267 0,'4'-23'112'0,"1"15"-89"0,-1-4-23 0,0 1 0 0,1 3 133 16,-5 8 23-16,0 0 4 0,0 0 0 0,0 0-88 0,0 0-17 16,0 0-4-16,4 11-922 15</inkml:trace>
        </inkml:traceGroup>
        <inkml:traceGroup>
          <inkml:annotationXML>
            <emma:emma xmlns:emma="http://www.w3.org/2003/04/emma" version="1.0">
              <emma:interpretation id="{C69F2D4D-A52E-4C0F-95E2-F91DB9D7525D}" emma:medium="tactile" emma:mode="ink">
                <msink:context xmlns:msink="http://schemas.microsoft.com/ink/2010/main" type="inkWord" rotatedBoundingBox="29419,16408 32110,16265 32156,17134 29465,17277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3851.1163">25055 15916 748 0,'9'-11'67'0,"0"-5"-54"16,0 1-13-16,4-5 0 0,4-3 119 0,1 3 21 15,-5 1 4-15,5-1 0 0,-1 5-12 0,-4 3-2 16,0-4-1-16,-4 8 0 0,4 5-39 0,-4 3-8 16,-9 0-2-16,9 11 0 0,-5 1-44 0,1 7-8 15,-5 1-3-15,0 7 0 0,-5-3-4 0,1 7-1 16,-1 4 0-16,1 0 0 0,-5 8 0 0,1-4-1 15,3 0 0-15,-4 0 0 0,1 0-6 0,-1 0-1 16,0 0 0-16,0 0 0 0,1-4-12 0,-1 0 8 16,0 0-8-16,0 0 0 0,0-4 0 0,1 1 0 0,-1-9 0 15,-4 4 0 1,4 1-88-16,-4-5-18 0,0 0-3 0</inkml:trace>
          <inkml:trace contextRef="#ctx0" brushRef="#br0" timeOffset="54270.9975">25485 16295 288 0,'0'0'12'0,"0"0"4"0,0 0-16 15,9-8 0-15,-5 4 0 0,10 4 0 0,-1 0 279 0,4 0 53 16,1 4 10-16,4 0 2 0,0-4-251 0,4 4-50 15,5-4-11-15,-1 0-1 0,1-4-31 0,4 4 0 16,-4-4 0-16,0 4 0 0,4-8 9 0,-9 4-9 16,5-8 8-16,-5 5-8 0,5-5 30 0,-5 0 1 15,0 1 0-15,5-1 0 0,-5 0 17 0,1 0 4 16,-5-3 1-16,0 3 0 0,-5-7-10 0,1 3-3 16,-1 0 0-16,5 1 0 0,-9 3-14 0,-4-3-3 15,0 3-1-15,-5-4 0 0,1 5-7 0,-1 3-2 16,-4-4 0-16,-4 4 0 0,-1 0-4 0,1 1-1 15,4 7 0-15,-13 0 0 0,-5 0 0 0,1 4 0 16,-5-1 0-16,0 5 0 0,-5 0-8 0,1 4 0 16,-5 7 0-16,5-3 0 0,0 3 0 0,-1 1 0 0,6 3 0 15,-1 1 0-15,4-1-9 0,-4-3 9 0,9 3-12 16,0-4 12-16,0 5 0 0,4-5 0 0,4 1 0 16,1-1 0-16,4 1-10 0,0 3 10 0,4 1-8 15,-4-5 8 1,9 5-169-16,0-1-29 0</inkml:trace>
          <inkml:trace contextRef="#ctx0" brushRef="#br0" timeOffset="54676.9089">26613 16197 1123 0,'17'-15'49'0,"-4"7"11"0,-4 0-48 16,0 0-12-16,-5 0 0 0,1 1 0 0,-1-1 142 0,-4 8 26 15,0 0 4-15,0 0 2 0,0 0-82 0,-9-4-16 16,1 0-3-16,-1 4-1 0,-4 0-34 0,4 8-7 16,0-8-2-16,-4 8 0 0,0 3-17 0,-5 1-3 15,5 4-1-15,-4 3 0 0,-1-3-8 0,0 3 8 16,1 5-8-16,-1-1 8 0,5 0-8 0,0 5 0 16,0-5 0-16,0 0 0 0,0 5 0 0,4-5 0 15,0-3 0-15,5-1 0 0,-5 1 0 0,9-5 0 16,-5-3 0-16,5 0 0 0,0-12 0 0,0 0 0 15,0 0 0-15,0 0 0 0,0 0 0 0,14-4-17 16,-6 4 4-16,10-8 1 0,-5 0 12 0,5-7 16 16,-1-1-3-16,5-4-1 0,0-3-4 0,0 0-8 0,-4-5 11 15,3 1-11-15,1 0 32 0,5 3 0 0,-1 1 0 16,-4 3 0-16,-4 1-16 0,-1 3-3 0,1 9-1 16,-5-5 0-16,-4 8-12 0,-9 4 0 0,8 0 0 0,-8 0 0 15,5 8 0-15,-5 0 0 0,0 7 0 0,0-3 0 16,-5 7-11-16,-3-3 2 0,-1 3 0 0,0 5 0 31,-4-1-103-31,-5 1-20 0,5-1-4 0</inkml:trace>
          <inkml:trace contextRef="#ctx0" brushRef="#br0" timeOffset="54994.0953">27196 15905 1753 0,'0'0'77'0,"0"0"17"0,0 0-75 0,0 0-19 15,0 0 0-15,0 0 0 0,0 0 36 0,0 0 3 16,-13 11 1-16,4 1 0 0,-4 4-20 0,0-1-3 16,0 5-1-16,-5 3 0 0,9-3 4 0,-4-5 0 15,5 5 0-15,-1-1 0 0,0 1-5 0,0-1-1 16,5-3 0-16,-1-4 0 0,1 7 35 0,0-3 7 15,-1-5 2-15,1 1 0 0,4 4-18 0,-5-5-3 16,5 1-1-16,-4 0 0 0,0-1-2 0,4 1-1 16,-5 0 0-16,-3-4 0 0,-1 3-17 0,0 1-4 0,0-4-1 0,0 4 0 15,-4-1-11-15,-4 1 0 0,4 0 0 16,-5-5 0 0,0 1-120-16,5 0-25 0,-9 0-6 0</inkml:trace>
          <inkml:trace contextRef="#ctx0" brushRef="#br0" timeOffset="55201.5056">27108 15772 1666 0,'27'-15'74'15,"-14"7"15"-15,9 4-71 0,0 0-18 0,0 4 0 0,0-4 0 16,8 0 84-16,1 4 12 0,0 0 4 0,4 0 0 0,0 0-71 0,0 4-13 15,-4-4-4-15,0 0 0 0,-1 0-12 0,1-4 0 16,0 8 0-16,-5-4 0 16,0 0-45-16,-4-4-12 0,-4 0-3 0,4 4-517 15,-9-8-104-15</inkml:trace>
        </inkml:traceGroup>
        <inkml:traceGroup>
          <inkml:annotationXML>
            <emma:emma xmlns:emma="http://www.w3.org/2003/04/emma" version="1.0">
              <emma:interpretation id="{D9D48C79-D7DA-4E2F-AD3D-E1E5FEA86872}" emma:medium="tactile" emma:mode="ink">
                <msink:context xmlns:msink="http://schemas.microsoft.com/ink/2010/main" type="inkWord" rotatedBoundingBox="31696,15940 32101,15918 32158,17002 31754,17024"/>
              </emma:interpretation>
              <emma:one-of disjunction-type="recognition" id="oneOf24">
                <emma:interpretation id="interp28" emma:lang="" emma:confidence="0">
                  <emma:literal>,</emma:literal>
                </emma:interpretation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)</emma:literal>
                </emma:interpretation>
                <emma:interpretation id="interp31" emma:lang="" emma:confidence="0">
                  <emma:literal>'</emma:literal>
                </emma:interpretation>
                <emma:interpretation id="interp32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55475.097">27631 15269 1796 0,'8'-4'40'0,"-3"-4"8"0,-1 1 1 0,5-1 1 0,-9 8-40 0,0 0-10 0,0 0 0 0,13 8 0 16,-4-5 39-16,0 9 5 0,-5-4 2 0,0 8 0 16,1-1 20-16,-5 9 4 0,0-1 1 0,0 4 0 15,4 4 3-15,-8 1 1 0,4-1 0 0,-5 4 0 16,1 4-51-16,0 0-9 0,-5 0-3 0,0 4 0 15,0 0-12-15,-4 4 0 0,4-5 0 0,-4 5 0 16,0 0 0-16,-5 0 0 0,5-4 0 0,-4 0 0 16,-5-4 0-16,4 3 0 0,-8-6 0 0,4 3 0 31,-4 0-47-31,-1-4-2 0,1-4-1 0,0 0-666 0,4-4-134 0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27.41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BBF86F3-3B5C-460E-A28D-AAA885B1F45D}" emma:medium="tactile" emma:mode="ink">
          <msink:context xmlns:msink="http://schemas.microsoft.com/ink/2010/main" type="writingRegion" rotatedBoundingBox="21395,4373 29376,4373 29376,11639 21395,11639"/>
        </emma:interpretation>
      </emma:emma>
    </inkml:annotationXML>
    <inkml:traceGroup>
      <inkml:annotationXML>
        <emma:emma xmlns:emma="http://www.w3.org/2003/04/emma" version="1.0">
          <emma:interpretation id="{D26AA5B3-F66E-417F-A018-FC8D0B26E25E}" emma:medium="tactile" emma:mode="ink">
            <msink:context xmlns:msink="http://schemas.microsoft.com/ink/2010/main" type="paragraph" rotatedBoundingBox="21395,4373 29376,4373 29376,11639 21395,11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9DE14B-3DFE-43DC-8BD4-855579FF6523}" emma:medium="tactile" emma:mode="ink">
              <msink:context xmlns:msink="http://schemas.microsoft.com/ink/2010/main" type="line" rotatedBoundingBox="21395,4373 29376,4373 29376,11639 21395,11639"/>
            </emma:interpretation>
          </emma:emma>
        </inkml:annotationXML>
        <inkml:traceGroup>
          <inkml:annotationXML>
            <emma:emma xmlns:emma="http://www.w3.org/2003/04/emma" version="1.0">
              <emma:interpretation id="{B7C89C16-8308-4410-898A-6712B98DBFDC}" emma:medium="tactile" emma:mode="ink">
                <msink:context xmlns:msink="http://schemas.microsoft.com/ink/2010/main" type="inkWord" rotatedBoundingBox="21395,4373 29376,4373 29376,11639 21395,11639"/>
              </emma:interpretation>
            </emma:emma>
          </inkml:annotationXML>
          <inkml:trace contextRef="#ctx0" brushRef="#br0">3116 530 1267 0,'-22'-12'112'0,"-4"0"-89"0,-9 1-23 0,0-1 0 16,-9 0 20-16,-4 4-1 0,4 5 0 0,-9-1 0 15,0 0-7-15,-4 4 0 0,-4 0-1 0,-5 0 0 16,-4 0 3-16,-5 4 1 0,-8 3 0 0,0 5 0 15,-1 0-1-15,-3 3 0 0,3-7 0 0,-4 8 0 16,1-1 6-16,-5 5 2 0,-1 3 0 0,6-3 0 16,-1 3-8-16,0 4-2 0,0 1 0 0,9 3 0 15,-4-4-1-15,4 8-1 0,0 4 0 0,9 0 0 16,0 8-10-16,8 0-11 0,5 0 3 0,9 7 0 16,4 5 8-16,5-1-8 0,4 1 8 0,4-1-8 0,5 1-7 15,8 3-1-15,5 1 0 0,0 3 0 16,4 0 0-16,9 1 0 0,0-1 0 0,4 0 0 0,5-7 0 15,0 3 0-15,8 0 0 0,1-3 0 0,4 3 4 16,0 1 0-16,4 3 0 0,9 4 0 0,0-3 0 16,0-5 1-16,1 0 0 0,3 1 0 0,-4-1 11 0,5-3 0 15,-10-1-9-15,5 4 9 0,-8 1 0 0,-10-5 0 16,1 5 0-16,-14 3 0 0,1-4 0 0,-5 13 10 16,-9-5 1-16,-13 8 0 0,0 4 10 0,-9 7 3 15,-4 5 0-15,-4 3 0 0,-1 5-4 0,-8 3 0 16,4 0 0-16,-4 1 0 0,4 7-20 0,-9-4 8 15,5-4-8-15,0 1 0 16,-1 3-23-16,1-4-9 0,-4 4-1 0,8-7-1 16,-5-5-43-16,6 1-9 0,3-13-2 0,9-3 0 15,5 0 10-15,4-8 2 0,5-7 0 0,8-13 0 0,4-3 51 0,10-8 10 0,-1-12 3 16,14-4 0-16,4-7 62 0,8-5 13 0,1-3 2 0,9-4 1 16,3-8 37-16,-3 0 7 0,4 0 2 15,0 0 0-15,0-4-2 0,-5 0 0 0,1-4 0 0,-1 8 0 16,1 0-27-16,-1 4-6 0,0 4-1 0,-3 8 0 15,3 3-29-15,-4 12-7 0,5 4 0 0,-5 8-1 16,4 12-25-16,-4 0-5 0,0 7-1 0,-4 4 0 16,0 4-8-16,0 1 0 0,-1-1 0 0,5-8 8 15,-4 1 0-15,4-5-8 0,-9-3 12 0,10-5-4 16,-6 1-20-16,5-4-4 0,5 0 0 0,-5-8-1 16,-4 0-21-16,8-8-4 15,5-4-1-15,-4-3 0 0,3-1-1 0,-3-4 0 16,4-3 0-16,0-4 0 0,0-1 29 0,-5-3 6 0,-4-8 1 0,5 0 0 0,-1-8 8 15,5 1 0-15,-5-9 0 0,5-3 0 0,5-5 16 0,-1-3 4 16,0-4 2-16,0-1 0 0,9-3 18 0,-4 4 3 16,-5 4 1-16,-4 0 0 0,0 3-6 0,0 5-1 15,-9 3 0-15,4 0 0 0,-8 5-17 0,0 3-4 16,-5 4-1-16,1 4 0 0,-1 0-2 0,-4 8 0 16,0 7 0-16,0 1 0 0,0 7-13 0,0 5 8 15,-1-1-8-15,1 4 0 0,0 4 0 0,0 4 0 16,0 0 0-16,5 4 0 0,-1-4 0 0,0-4-13 15,1 0 4-15,3-7 1 0,-3-1-5 0,3-4-1 16,1-7 0-16,4 4 0 0,0-9 6 0,0-3 8 16,5 0-13-16,4-4 5 0,4-4 8 0,5 0 0 15,-1 0 0-15,10-4 0 0,-10 0 0 0,5-4 0 0,0 0 0 16,-4 1-8-16,4-1 8 0,-4-4 0 0,4-4 0 0,-5 5 8 16,1-5 4-16,4 1 2 0,0-5 0 0,-4 4 0 15,-1-3 3-15,-3-1 1 0,-1 1 0 0,-4-8 0 16,4-1 18-16,-4-3 3 0,-5 0 1 0,5-4 0 15,5 0-29-15,-6 0-11 0,-3-4 8 0,4-4-8 16,4 0 0-16,-4 0 0 0,4-4 0 0,-8 8 0 16,-1 0-12-16,1 4 0 0,-5 4-1 0,-5 7 0 15,-3 5 1-15,-1 7 0 0,-4 4 0 0,-4 5 0 16,-1 10 4-16,-4 5 8 0,0 0-13 0,1 7 5 16,-6 5 8-16,5 3 0 0,-8-4 0 0,8 1 0 15,-4 3 0-15,4-7 0 0,-4-1 0 0,8 1 0 16,1-5 0-16,4-3 0 0,0-4 0 0,0-4 0 15,4-4 0-15,5-8 0 0,8 0 0 0,5-8 0 0,0-3 0 16,0-5 0-16,4-7 10 0,0 0-10 16,1-4 0-16,-1-4 0 0,0-8 0 0,0-3 0 0,5-1 20 0,-5 0-3 15,5-3 0-15,-5-5 0 0,9-3-8 0,0-5-1 16,0-3-8-16,0-4 12 0,0-4-12 0,0-8 8 16,-4-3-8-16,0-1 0 0,4-4 8 0,0-3-8 15,0-12 0-15,-5 3 0 0,1 5 0 0,-5-1 0 16,1 1 0-16,-6 0 0 0,-7 3 0 0,-1 5 0 15,0-1 0-15,-9 4 0 0,0 12 0 0,1 8 0 16,-10 0 0-16,1 11 0 0,-5 9 14 0,-4 7-3 16,-5 0-1-16,5 12 0 0,-9 3 4 0,0 5 1 0,-4 4 0 15,-5 3 0-15,0 0-15 0,0 5 0 0,0 3 0 16,5 0 0-16,-5 0-12 0,9 0 0 0,-4 1 1 0,4 7 0 16,0-8 0-16,4-8 0 0,-4 1 0 15,9-5 0-15,0-7-1 0,4 0-1 0,0-1 0 0,5-3 0 16,4 0 13-16,-5-8 0 0,10 0 0 0,-6 4 0 15,6-4 24-15,-5 0-3 0,4-4 0 0,0 0 0 16,5-8 3-16,-5 1 1 0,5-5 0 0,0 4 0 16,0-3 2-16,-5-5 0 0,5 5 0 0,-1-5 0 15,1 4-27-15,0-7 0 0,-1-4 0 0,1 3 0 16,-5-3 0-16,1 0 0 0,-1-4 0 0,-4-1 0 16,0 5 0-16,0-4-14 0,-5 0 2 0,1 0 0 15,-5-1-12-15,0 1-1 16,-4 0-1-16,0 0 0 0,-9 0 10 0,0-5 1 0,-5 5 1 0,-3-4 0 0,3 4 14 15,-8-8 0-15,0 0 0 0,-5 0 0 0,-3 4 0 0,-1-4 0 16,-5 4 0-16,-3 4 0 0,-10-1 0 16,-4 5 0-16,0 0 0 0,-8 0 0 0,-1 7 0 0,-4 1 0 15,-4 3 0-15,4 4 0 0,-1 12 0 0,-3 0 0 16,-5 0 0-16,-4 4 10 0,0 8-10 16,-9 0-9-16,-4 3 9 0,-5 5-13 0,4 3 3 0,-3 0 1 15,-5 1 0-15,-5 3 0 0,1 0-11 0,3 5-3 16,-3 3 0-16,4 0 0 0,0-4 0 0,4 4 0 15,-4-4 0-15,0 8 0 0,-5 0 3 0,9 0 1 16,5 0 0-16,4 0 0 0,4 0 5 0,5 4 1 16,-4-4 0-16,12 4 0 0,1 0 1 0,4-4 0 15,4 0 0-15,14 0 0 0,4 0 12 0,-1 0 16 0,10-4-3 16,0 4-1-16,8-4-12 0,-4 0-13 0,9 0 2 0,-4 1 1 16,3-1 18-16,1 0 3 0,0 0 1 15,0-4 0-15,0 4-12 0,4 0-11 0,0 0 3 0,0 4 0 16,-4-4 8-16,5 8 0 0,-6 0 0 0,-3 4 0 15,4 4 0-15,-9-1 0 0,-5 5 0 0,-3 4 0 16,-1-5 0-16,-9 1 0 0,1 3 0 0,-5 1 0 16,-4-5 0-16,0 1 9 0,-1-4-9 0,1-1 10 15,0-3-10-15,0 4-17 0,-1-4 4 0,1-1 1 16,-5-3 12-16,5 0 0 0,-5-4 0 0,1 4 0 16,-1-4 0-16,-4 0 0 0,0-4 0 0,0 0 0 15,4 0 12-15,-4 1-4 0,5-1 0 0,-10 0-8 16,5 4 20-16,-4 0-4 0,-1 4 0 0,-3-4 0 15,3 7-4-15,-4 1 0 0,5 4-1 0,0 0 0 16,-5-1-11-16,9 1 0 0,-5 0 0 0,1-1 8 16,-1 5-8-16,1-4 0 0,0-4 0 0,-1-1 8 0,1 5-8 0,-1 0 0 15,5-4 0-15,0 3 0 0,5-3-16 0,-1 4 2 16,5-8 0-16,-5 3 0 16,5 1-58-16,0 4-12 0,-5-4-3 0,0 3-847 15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3:33.91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84B65F9-0E48-4468-B703-ED7F7987BC68}" emma:medium="tactile" emma:mode="ink">
          <msink:context xmlns:msink="http://schemas.microsoft.com/ink/2010/main" type="writingRegion" rotatedBoundingBox="23349,7592 26501,7223 26634,8359 23482,8728"/>
        </emma:interpretation>
      </emma:emma>
    </inkml:annotationXML>
    <inkml:traceGroup>
      <inkml:annotationXML>
        <emma:emma xmlns:emma="http://www.w3.org/2003/04/emma" version="1.0">
          <emma:interpretation id="{EF2A412B-2F0F-470D-B1ED-83B603F14F87}" emma:medium="tactile" emma:mode="ink">
            <msink:context xmlns:msink="http://schemas.microsoft.com/ink/2010/main" type="paragraph" rotatedBoundingBox="23349,7592 26501,7223 26634,8359 23482,8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3F3C5C-22C6-42AC-80C7-609FA3C1392E}" emma:medium="tactile" emma:mode="ink">
              <msink:context xmlns:msink="http://schemas.microsoft.com/ink/2010/main" type="line" rotatedBoundingBox="23349,7592 26501,7223 26634,8359 23482,8728"/>
            </emma:interpretation>
          </emma:emma>
        </inkml:annotationXML>
        <inkml:traceGroup>
          <inkml:annotationXML>
            <emma:emma xmlns:emma="http://www.w3.org/2003/04/emma" version="1.0">
              <emma:interpretation id="{F678AD73-770A-4C98-A97E-10171B9AF9CC}" emma:medium="tactile" emma:mode="ink">
                <msink:context xmlns:msink="http://schemas.microsoft.com/ink/2010/main" type="inkWord" rotatedBoundingBox="23409,8106 24891,7933 24962,8548 23481,872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-210 2347 1094 0,'8'-24'97'0,"1"13"-77"15,4-1-20-15,5-8 0 0,0 5 57 0,-1-1 8 16,1-3 2-16,-1 7 0 0,5 8 13 0,-9 4 4 16,5 0 0-16,-5 8 0 0,0 4-58 0,0 7-11 15,0 1-3-15,1 7 0 0,-6-4-12 0,6 5 0 16,-6 3 0-16,1 0 0 0,-4 0 32 0,-1 0 8 16,-4 1 0-16,0-5 1 0,0 0-11 0,0 1-2 15,0-9-1-15,-4 4 0 0,-1-3 1 0,5-4 1 16,-4-5 0-16,-1 1 0 0,1-4-7 0,0 3-2 0,4-11 0 15,0 0 0-15,0 0-6 0,0 0-2 0,0 0 0 0,0 0 0 16,0 0 15-16,0 0 2 0,0 0 1 0,0-11 0 16,4-5-22-16,5 1-8 0,-5-5 0 0,5-3 0 15,4-1 0-15,-4-3 0 0,4-4 0 0,0 0 0 16,5-5 12-16,-5 5-4 0,4-12-8 0,1 4 12 16,4 4-12-16,-5 0 0 0,5 4 0 0,0 4 0 15,0 3 0-15,0 1-13 0,0 3 1 0,0 5 0 16,-4 3 12-16,-5 4 0 0,4 4 0 0,-4 0 0 15,1 8 0-15,-1 4 0 0,0 8 0 0,0 3 0 16,-4 5 0-16,-5-1 0 0,1 8 0 0,-1 0 0 0,0-3 12 16,-4 3-4-16,0-4 0 0,0 4-8 0,0-3 8 15,0 3-8-15,0-4 0 0,0 1 0 0,-4-5 0 0,4 0-17 16,-4 1 3-16,-1-1 1 16,5 1-132-16,-4-1-27 0,4-4-4 0</inkml:trace>
          <inkml:trace contextRef="#ctx0" brushRef="#br0" timeOffset="993.3441">1031 2440 954 0,'0'-15'42'0,"0"15"9"0,0 0-41 0,0-12-10 16,5 4 0-16,-1 0 0 0,-4 1 106 0,0-1 19 15,4 0 4-15,-4 8 1 0,0 0-53 0,0 0-10 16,0 0-3-16,0 0 0 0,0 0-45 0,-8-4-10 16,-1 8-1-16,0 0-8 0,0 4 33 0,1 3 0 15,-6 5 0-15,1 0 0 0,0-1-33 0,4 9 0 16,-4-1 0-16,4-3 0 0,5 3 0 0,0 0 0 15,4-3 0-15,0-1 0 0,4-3 13 0,0 0-4 16,1-1-1-16,-1-3 0 0,5-4-8 0,0-1 8 16,-5-3-8-16,5 0 8 0,-9-4 5 0,13 0 1 15,-4 0 0-15,4 0 0 0,-4 0 2 0,4-4 1 16,0 0 0-16,0 1 0 0,0-1-17 0,1-4 8 16,-1 0-8-16,4 0 0 0,1 0 21 0,-1 1-2 15,1-5-1-15,-5-4 0 0,0 1-18 0,0-1 0 16,5 1 0-16,-5-5 0 0,-4 1 0 0,0-1 0 15,-1-3 0-15,1-1 0 0,-4-3 0 0,-1 4 0 16,0-5 0-16,1 9 0 0,-5-9 0 0,0 9 0 16,-5-1 0-16,1 5 0 0,4 3 0 0,-4 0 0 0,-5 5 0 0,4-1 0 15,-8 4 0-15,5 4 0 0,-1 0 0 0,-4 4 0 32,-1 4-50-32,-3 3-14 0,-1 5-2 0,5 0-768 0</inkml:trace>
        </inkml:traceGroup>
        <inkml:traceGroup>
          <inkml:annotationXML>
            <emma:emma xmlns:emma="http://www.w3.org/2003/04/emma" version="1.0">
              <emma:interpretation id="{B0DC5789-7FD2-44EB-A041-ADE5FFF008A4}" emma:medium="tactile" emma:mode="ink">
                <msink:context xmlns:msink="http://schemas.microsoft.com/ink/2010/main" type="inkWord" rotatedBoundingBox="25138,7382 26501,7223 26634,8359 25271,8519"/>
              </emma:interpretation>
              <emma:one-of disjunction-type="recognition" id="oneOf1">
                <emma:interpretation id="interp1" emma:lang="" emma:confidence="0">
                  <emma:literal>des</emma:literal>
                </emma:interpretation>
                <emma:interpretation id="interp2" emma:lang="" emma:confidence="0">
                  <emma:literal>de</emma:literal>
                </emma:interpretation>
                <emma:interpretation id="interp3" emma:lang="" emma:confidence="0">
                  <emma:literal>ole</emma:literal>
                </emma:interpretation>
                <emma:interpretation id="interp4" emma:lang="" emma:confidence="0">
                  <emma:literal>does</emma:literal>
                </emma:interpretation>
                <emma:interpretation id="interp5" emma:lang="" emma:confidence="0">
                  <emma:literal>ales</emma:literal>
                </emma:interpretation>
              </emma:one-of>
            </emma:emma>
          </inkml:annotationXML>
          <inkml:trace contextRef="#ctx0" brushRef="#br0" timeOffset="2681.8213">1773 2300 1566 0,'4'-12'34'0,"1"-3"7"0,-1-1 2 0,0 0 1 0,5-3-35 0,-5-1-9 15,1 1 0-15,-1-1 0 0,1 5 53 0,-1 3 9 16,-4 0 2-16,0 1 0 0,-4-5-52 0,4 4-12 16,-5 1 0-16,5 3 0 0,-4 0 9 0,-5 0-1 15,5 1 0-15,-1 3 0 0,5 4-8 0,-8 4 0 16,-6-1 0-16,6 5 8 0,-6 4-8 0,1 0 0 15,0-1 0-15,0 5 0 0,0 7 0 0,0 1 0 0,-5-1 0 16,5-3 8-16,4 3-8 0,0 0 0 16,1 5 0-16,-1-5 0 0,4 1 0 0,1-5 0 15,4 1 0-15,0-5 0 0,4 5 0 0,-4-5 0 16,5-3 0-16,4 0 0 0,-5-1 0 0,9 1 0 0,-4-4 0 16,4-4 0-16,0 4 0 0,0-8 0 0,1 0 0 0,-1 0-11 15,4-4 11-15,1 0-8 0,-1 0 8 0,1 0-8 16,-5-4 8-16,0 0 0 0,5-7 8 0,-5-1-8 15,0-3 0-15,0-1 9 0,0-3-9 0,5-1 0 16,-5-7 24-16,0 0-3 0,0-4 0 0,1 0 0 16,3 0 8-16,-4-4 2 0,-4-4 0 0,4-4 0 15,5 0-18-15,-5 0-3 0,0 1-1 0,5-1 0 16,-1 4-9-16,5-4 0 0,-4 0 0 0,4 4 0 0,-5 0 0 16,1 4 0-16,-1 4 0 0,1 4 0 0,-5 4 0 15,-4 3 0-15,0 1 0 0,-1 7 0 0,-8 1 0 0,5 3 8 16,-5 4-8-16,0 8 8 0,0 0 4 0,0 0 0 15,0 0 0-15,0 0 0 0,-9 12-12 0,0 0 0 16,-8 3 0-16,3 5 0 0,-3 7 0 16,-5 0 0-16,4 5 0 0,-3 3 0 0,-1-4 8 0,4 4 0 15,0 0 0-15,5 0 0 0,-4 4-8 0,4 0 0 16,-1 0 0-16,1 0 0 0,9 4 12 0,-5-4 0 16,0 4 0-16,5 0 0 0,0-4 6 0,4-4 2 15,-5 0 0-15,5 4 0 0,0-8-12 0,0 1-8 16,0-5 9-16,5 4-9 0,-5-4 0 0,4-3 8 15,0-5-8-15,5 1 0 0,0-1 0 0,-5 1 9 16,5-9-9-16,4 5 8 0,5-4-8 0,-1-1 0 16,1-3 0-16,-1-4 0 0,5 4 0 0,0-4 0 0,0-4 0 0,0-4 8 15,0 0-8-15,0 0 0 0,-4 0 0 0,4-7 0 16,-5 3 0-16,1 0 0 0,4-4 9 0,-5-3-9 16,-4-1 12-16,5 4-1 0,-5-7-1 0,0 3 0 15,0-3-2-15,0-1 0 0,1 1 0 0,-1-1 0 16,0-3-8-16,0-1 0 0,-4 5 9 0,0-1-9 15,4-3 0-15,-9 7 0 0,5-3 0 0,-5 3 0 16,5-3 0-16,-4 3 0 0,-5 5 0 0,4-1-12 16,-4 0 12-16,0 4 0 0,0 8 0 0,0 0 0 15,0 0 0-15,0 0 0 0,0-7 0 0,0 7 0 16,0 0 0-16,0 0 0 0,0 0-9 0,0 0 9 0,0 0-8 16,0 0 8-16,0 0-10 0,0 0 10 15,0 0 0-15,0 0 0 0,0 0-8 0,0 0 8 0,0 0 0 0,0 0 0 16,0 0 0-16,0 0 0 0,0 0 0 0,0 0 0 15,0 0 0-15,0 0 0 0,0 0 0 0,0 0 0 16,0 0 0-16,0 0 0 0,0 0 0 0,0 0 0 16,-9-4 0-16,9 4 0 0,0 0 0 0,0 0 0 15,0 0 0-15,0 0-9 0,0 0 9 0,0 0-12 16,0 0 12-16,0 0-12 0,-9 7 12 0,9-7 0 16,0 0 0-16,0 0 0 0,-4 0 0 0,4 0 0 15,0 0 0-15,0 0-8 0,0 0 8 0,0 0 0 16,0 0 0-16,0 0 0 0,0 0 0 0,0 0 0 15,0 0 0-15,0 0 8 0,0 0-8 0,0 0 0 16,0 0 0-16,0 0 0 0,0 0 0 0,0 0 0 16,0 0 0-16,0 0 0 0,-9-3 0 0,9 3 0 15,0 0 0-15,0 0 0 0,0-4 0 0,0 4 0 16,0 0 0-16,0 0 0 0,0 0 0 0,0 0 0 16,0 0 0-16,0 0 0 0,0 0 0 0,0 0 0 0,-4-8 0 0,4 8 0 15,0 0 0-15,0 0 0 0,0 0 0 0,0 0 0 16,0 0 0-16,0 0 0 0,0 0 0 0,0 0 0 15,0 0 0-15,0 0 0 0,0 0 0 0,0 0 0 16,0 0 0-16,0 0 0 0,0 0 0 0,0 0 0 16,0 0 0-16,0 0 0 0,-5-4 0 0,5 4 0 15,-8-4 0-15,8 4 0 0,0-4 0 0,0 4 0 16,0 0 0-16,-5-8 0 0,-3 4 0 0,8 4 0 16,-5-3 0-16,5 3 0 0,-9-4 0 0,9 4 0 15,0 0 0-15,0 0 0 0,0 0 0 0,0 0 0 0,-8 0 0 0,8 0 0 16,0 0 0-16,-9 7 0 0,4-3 0 0,-3 4 0 15,-1 0 0-15,0 0-8 0,5 3 8 16,-5 1 0-16,0 0 0 0,0 0 0 0,5-1 0 16,-5 1 11-16,-4 0-3 0,9 7 0 0,-5-7-8 0,0 3 0 15,0 1 0-15,5 0 0 0,-5 3 0 0,5 5 0 16,-1-5 0-16,5 1 0 0,-4-1 0 0,0 1 0 16,-1-1 0-16,5 1 0 0,0-1 0 0,0 1 8 15,0-1-8-15,0 1 8 0,0-1-8 0,0-3 0 16,0-1 0-16,5-3 0 0,-5 0 8 0,0-1 0 15,4-3 0-15,-4-8 0 0,0 0-8 0,0 0 0 16,0 0 0-16,0 0 0 0,0 0 28 0,9 4 3 16,0-4 1-16,4 0 0 0,-4-4-32 0,4 0 0 15,4-4 0-15,1 1 0 0,-1-1 12 0,5-4-3 0,5-3-1 16,-1-5 0-16,0 1-8 0,5-1 0 0,-5-3 0 16,5-1 0-16,-5 5 0 0,5-5 0 0,0 1 0 0,4 3 0 15,-9 9 0-15,5-1 0 0,-5 0 0 0,-4 5 0 16,0-1 0-16,0 4 0 0,0 0 0 0,-9 0 0 15,5 0 0-15,-5 4 0 0,-4 0 0 0,-9 0 0 16,8 8 0-16,-3 0 0 0,3 0 0 0,-8-8 0 16,0 11 0-16,5 1 0 0,-5-4 0 0,-5 3 0 15,1-3 0-15,-5 4 8 0,1-4-8 0,-1 3 8 16,-4-3 0-16,-9 4 0 0,0-4 0 0,-5 0 0 16,1-1-8-16,-5 1 8 0,1-4-8 0,-1 8 8 15,5-8-8-15,4 3 0 0,-9 1 0 0,5-4 0 0,-1 4-9 16,5 0 9-16,0 0 0 0,-4-5 0 15,0 5-60-15,0-4-4 0,-1 4-2 0,1 0-652 16,-5 0-130-16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4:45.0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1-4 2419 0,'0'-4'215'0,"0"4"-172"16,0 0-35-16,0 0-8 0,0 0 42 0,0 0 6 0,0 0 2 0,0 0 0 31,0 0-101-31,0 0-20 0,0 0-4 0,-8 4-1004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4.03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44CA5E3-D4A1-4ADB-A007-57D515B3DED6}" emma:medium="tactile" emma:mode="ink">
          <msink:context xmlns:msink="http://schemas.microsoft.com/ink/2010/main" type="inkDrawing"/>
        </emma:interpretation>
      </emma:emma>
    </inkml:annotationXML>
    <inkml:trace contextRef="#ctx0" brushRef="#br0">1396-99 633 0,'0'0'56'0,"0"0"-44"0,0 0-12 0,0 0 0 16,-12-3 108-16,4 3 20 0,8 0 4 0,0 0 1 15,-11-4-51-15,11 4-10 0,0 0-3 0,0 0 0 16,0 0-9-16,0 0-3 0,-8-3 0 0,8 3 0 15,0 0-25-15,0 0-4 0,0 0-2 0,0 0 0 0,0 0 14 0,0 0 4 16,0 0 0-16,0 0 0 16,0 0-14-16,0 0-2 0,0 0-1 0,0 0 0 0,-4 7 5 0,4 6 0 15,8 1 1-15,-4 0 0 16,0 0 4-16,0 0 1 0,3 7 0 0,1-1 0 0,4 1-10 0,3 0-1 16,-3 7-1-16,7-4 0 15,9 10-4-15,-5-6-1 0,-7 3 0 0,7 4 0 0,0-1-9 0,1 1-1 16,3 0-1-16,-4-1 0 0,-3-10-10 0,3 7 0 15,4 1 0-15,-7-1 8 0,-5-4-8 16,1-6 0-16,3 7 0 0,1 0-11 0,-5-8 3 0,-3 4 0 16,0-3 0-16,-1 0 0 0,9 3 8 15,-4-3 0-15,-13 0 0 0,9-4 0 16,8 0 0-16,-9 1-10 0,-7-5 10 0,4 5 0 0,0-8 0 16,-1 1 0-16,1-5 0 0,-4 5 0 0,-4-11 0 0,4 3 8 15,8 1 0-15,-12-4 1 0,0 0-9 0,0 0 0 16,0 0 9-16,0 0-9 0,0 0 0 0,0 0 0 15,0 0 0-15,7 3 8 0,1 4 18 0,-8-7 4 16,0 0 1-16,0 0 0 16,0 0-52-16,0 0-11 0,0 0-1 0,-8 4-1 0,5 2 9 0,3-6 1 0,0 0 1 0,-8 7 0 31,-4-3-41-31,12-4-8 0,0 0-1 0,0 0-558 0,0 0-111 0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1T16:34:58.86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40E5E3-9448-4E70-902D-2980C13CF96C}" emma:medium="tactile" emma:mode="ink">
          <msink:context xmlns:msink="http://schemas.microsoft.com/ink/2010/main" type="writingRegion" rotatedBoundingBox="791,804 32215,-856 32704,8400 1280,10061"/>
        </emma:interpretation>
      </emma:emma>
    </inkml:annotationXML>
    <inkml:traceGroup>
      <inkml:annotationXML>
        <emma:emma xmlns:emma="http://www.w3.org/2003/04/emma" version="1.0">
          <emma:interpretation id="{2CD43D4A-1240-4021-8ACC-13D8AE39FBFC}" emma:medium="tactile" emma:mode="ink">
            <msink:context xmlns:msink="http://schemas.microsoft.com/ink/2010/main" type="paragraph" rotatedBoundingBox="791,804 32215,-856 32569,5844 1145,7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C998A7-9056-4319-B3D1-EB59F8122F47}" emma:medium="tactile" emma:mode="ink">
              <msink:context xmlns:msink="http://schemas.microsoft.com/ink/2010/main" type="line" rotatedBoundingBox="2691,521 30937,-508 31019,1751 2774,2781"/>
            </emma:interpretation>
          </emma:emma>
        </inkml:annotationXML>
        <inkml:traceGroup>
          <inkml:annotationXML>
            <emma:emma xmlns:emma="http://www.w3.org/2003/04/emma" version="1.0">
              <emma:interpretation id="{306A7FB9-BC66-45CD-93C7-4B8CEE12C6A9}" emma:medium="tactile" emma:mode="ink">
                <msink:context xmlns:msink="http://schemas.microsoft.com/ink/2010/main" type="inkWord" rotatedBoundingBox="2705,891 4664,820 4733,2709 2774,27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7 164 882 0,'0'0'39'0,"0"0"8"0,0 0-38 0,0 0-9 16,0 0 0-16,0 0 0 0,-5-4 88 0,1-4 16 15,4 8 4-15,0 0 0 0,0 0-13 0,4-8-3 16,-4-3 0-16,0 3 0 0,0 8-24 0,5-8-4 16,-1-7-2-16,0 3 0 0,5 4-5 0,-9 8-1 15,0 0 0-15,5-12 0 0,3 5-28 0,-3-1-5 16,8-4-2-16,-9 4 0 0,5 4-13 0,4 0-8 15,5-3 10-15,-1 7-10 0,1-4 0 0,4 0 0 16,4 0 0-16,1 4 0 16,3 0-104-16,10 0-21 0,-5-8-4 0,4 8-1 0</inkml:trace>
          <inkml:trace contextRef="#ctx0" brushRef="#br0" timeOffset="755.0328">81 70 576 0,'0'0'51'0,"0"0"-41"16,0 0-10-16,0 0 0 0,0 0 143 0,0 0 26 15,0 4 6-15,0-4 1 0,0 0-92 0,0 12-19 16,5 0-3-16,-1-1-1 0,5 1-18 0,0 0-4 15,-1-4-1-15,6 3 0 0,-1-7-21 0,0 0-4 16,4 0-1-16,5-4 0 0,-4 8-12 0,8-16 0 16,5 4 0-16,0-4-10 0</inkml:trace>
          <inkml:trace contextRef="#ctx0" brushRef="#br0" timeOffset="1800.9227">-107 90 345 0,'0'0'15'0,"0"0"4"0,-14 8-19 0,1-8 0 16,0 4 0-16,13-4 0 0,0 0 140 0,-9 0 25 15,1 0 5-15,8 0 1 0,0 0-73 0,0 0-14 16,-14 0-4-16,14 0 0 0,0 0 7 0,0 0 1 15,0 0 0-15,0 0 0 0,0 0-20 0,0 0-4 16,0 0-1-16,9-8 0 0,0 0-39 0,4 4-8 16,9-4-2-16,-9 4 0 0,14 0 13 0,-5-3 2 15,4-1 1-15,0 4 0 0,0 4-4 0,1-4-1 16,-5 4 0-16,13-4 0 0,-4 0-7 0,-5 0-2 16,0 4 0-16,1-4 0 0,8-3-16 0,0-1 0 0,-9 4 0 0,5 4 0 15,-1-12 0-15,1 4 0 0,0 1 0 0,-9-1 0 16,-5 4 0-16,10 0 0 0,-10 0 0 15,1 0 0-15,-5 4 0 0,0-4 0 0,-4 4 0 16,4 0 0-16,-4 0 0 0,-9 0 0 0,0 0 10 0,0 0-10 16,0 0 0-16,0 0 0 0,0 0 0 0,0 0 0 15,0 0 0-15,0 0 0 0,0 0 0 0,-9 4 0 16,0 0 0-16,-4 0 0 0,4-4 0 0,-4 8 0 16,0-4 0-16,0 0 0 0,0 0 0 0,0 3 0 15,-1-3 0-15,1-4 0 0,-4 4 0 0,8 4 8 16,-13-4-8-16,4 0 0 0,-4 7 0 0,9-11-11 15,-9 0 11-15,5 4 0 0,-1-4 0 0,1 4 0 16,4 0 0-16,4 0 0 0,-4-4 0 0,-1 0 0 16,6 4 0-16,-1-4 0 0,9 0 0 0,0 0 0 15,0 0 0-15,0 0 0 0,0 0 0 0,0 0 0 0,0 0-9 16,0 0 9-16,0 0-10 0,0 0 10 16,9 0-140-16,-1 0-23 0,10 0-4 0,13-8-1 15</inkml:trace>
          <inkml:trace contextRef="#ctx0" brushRef="#br0" timeOffset="-800.231">410-1045 1141 0,'-4'-20'50'0,"4"13"11"0,0-9-49 0,4 4-12 16,5 5 0-16,-9-9 0 0,9 4 104 0,-9 1 17 16,0-1 4-16,0 4 1 15,0 8-46-15,0 0-8 0,0 0-3 0,0 0 0 0,0 0-30 0,0 20-7 16,-9-1 0-16,5 4-1 0,-1 13 1 0,1 10 0 15,-5 5 0-15,0 4 0 0,1 3 13 0,3 1 3 16,-8 7 1-16,4-8 0 0,9-3-12 0,-13 0-2 16,4-9-1-16,1 5 0 0,-1-8 0 0,0 0 0 15,5-4 0-15,-5 0 0 0,-4-4-18 0,13-4-3 16,-9 0-1-16,0-3 0 0,5-9-12 0,-5 5 11 16,5-5-11-16,-5-7 10 0,9 3-10 0,-5-3-17 15,1 0 4-15,4 0 1 16,0-5-100-16,0-7-19 0,0 0-4 0,0 0-844 0</inkml:trace>
          <inkml:trace contextRef="#ctx0" brushRef="#br0" timeOffset="-464.7869">73-1002 864 0,'0'0'38'0,"-9"-12"8"0,0 4-37 0,0-3-9 0,-4 3 0 0,9 0 0 16,-1 0 156-16,-4-3 30 0,1 3 6 0,8 0 0 0,-5-4-83 0,10 4-17 16,-5 8-3-16,4-11-1 0,9-1-32 0,-8-7-8 15,3-1 0-15,10 8-1 0,-5-3-13 0,5-1-2 16,-1 1-1-16,10 7 0 0,-10-12-4 0,14 5-1 15,4 3 0-15,0 0 0 0,0 1-14 0,5 3-2 16,3-8-1-16,1 8 0 0,5 1-9 16,-1-1 0-16,0 4-12 0,0 0 12 0,-8 4-17 0,-1 0 4 15,5 4 1-15,-13-4 0 16,4 4-35-16,0 4-6 0,-9-1-2 0,1 1-876 16</inkml:trace>
          <inkml:trace contextRef="#ctx0" brushRef="#br0" timeOffset="2655.6402">1130-499 1587 0,'0'0'35'0,"0"0"7"0,0-8 2 0,0-4 0 0,0 12-35 0,0-7-9 16,4 3 0-16,5-4 0 0,0 0 100 0,4 4 17 16,4-7 4-16,14 3 1 0,0-4-66 0,4-4-12 15,-4 1-4-15,13-1 0 0,-9 1-12 0,4 3-4 16,-8 0 0-16,4 4-681 16,4-11-137-16</inkml:trace>
          <inkml:trace contextRef="#ctx0" brushRef="#br0" timeOffset="4839.1269">1213-604 288 0,'9'-4'25'16,"-9"4"-25"-16,0 0 0 0,0 0 0 15,4 0 198-15,5-4 34 0,-9 4 8 0,9-4 0 0,4-4-100 0,0 0-21 16,5 1-4-16,4-5-1 16,-5-4-30-16,10 1-7 0,-5-5-1 0,8 1 0 0,-3-5-19 0,3 1-4 15,10-1-1-15,-10 5 0 0,10-1-35 0,-1 5-7 16,5 3-2-16,5 0-613 15,-6 9-123-15</inkml:trace>
          <inkml:trace contextRef="#ctx0" brushRef="#br0" timeOffset="2454.1757">1354-1065 954 0,'0'0'20'0,"0"0"5"0,0 0 1 0,0 0 2 0,0 0-28 0,0 0 0 15,0-3 0-15,0 3 0 0,0 0 64 0,0 0 8 16,0 0 2-16,0 0 0 0,0-4-18 0,8-8-3 16,1-4-1-16,4 1 0 0,0 3-4 0,9-7-2 15,-4-13 0-15,4 9 0 0,0 0 2 0,0-1 1 16,0 1 0-16,-5 3 0 0,-4 1-29 0,1-9-5 15,-6 9-2-15,1 3 0 0,-4-3-5 0,-1 3-8 16,0-3 11-16,-4-1-11 0,-4 5 16 0,0-5-4 16,-5 1-1-16,4 3 0 0,-3-3 0 0,-1 3 0 15,0-3 0-15,0-1 0 0,0-3-2 0,1 3 0 16,-1 1 0-16,5-1 0 0,-5 1-9 0,9 7 0 16,-9-8 0-16,5 9 8 0,-1 3-8 0,5-4 8 15,-4 1-8-15,4 11 8 0,0 0-8 0,0 0 10 16,-9 0-10-16,5 3 10 0,-1 9-10 0,-3 4 0 15,3 7 0-15,1 12 8 0,-1 0 4 0,5 8 0 0,-8 4 0 0,3 4 0 16,5 3 12-16,0 1 4 0,0 3 0 0,0 9 0 16,0-5 12-16,5 0 4 0,-1 5 0 0,0-1 0 15,1 0-4-15,-1-11-1 0,1 7 0 0,-1-3 0 16,0-1-16-16,-4-3-3 0,0 0-1 0,0 7 0 16,-8-4-10-16,-1 1-1 0,0-4-8 0,-9-5 12 15,-4 5-12-15,5-12-12 0,-9 4 3 0,4-5 0 16,-5 1-145-16,1-8-29 15,0 1-5-15</inkml:trace>
        </inkml:traceGroup>
        <inkml:traceGroup>
          <inkml:annotationXML>
            <emma:emma xmlns:emma="http://www.w3.org/2003/04/emma" version="1.0">
              <emma:interpretation id="{5A58BAE3-4A9A-4818-BAD2-4086D6B63406}" emma:medium="tactile" emma:mode="ink">
                <msink:context xmlns:msink="http://schemas.microsoft.com/ink/2010/main" type="inkWord" rotatedBoundingBox="6112,1208 7450,1159 7485,2120 6147,216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703.9278">3231-1053 910 0,'-8'-19'40'0,"3"11"9"0,1 0-39 0,4-8-10 16,0 1 0-16,0 7 0 0,4-8 103 0,-4 1 18 16,0 7 4-16,0-4 1 0,0-3-46 0,0 7-10 15,0 8-2-15,0 0 0 0,0 0-15 0,0 0-3 16,0 0-1-16,0 12 0 0,0 3-37 0,-4 13-12 15,-1-1 8-15,1 16-8 0,4 4 12 0,-4 7 0 16,4 1-1-16,-5 7 0 0,1-3 21 0,-1-9 4 16,10 5 0-16,-1-12 1 0,-4 0-1 0,5-4-1 15,-10-12 0-15,10 0 0 0,-1-7 8 0,5-5 1 16,-9 1 1-16,0-4 0 0,0-12-21 0,0 0-4 16,0 0 0-16,13-4-1 0,0 0 14 0,0-12 3 15,5 1 1-15,-1-9 0 0,1 1-21 0,-1 0-4 16,1-5 0-16,-5-3-1 0,5 4-11 0,-5-1 0 15,-4-7 9-15,4 0-9 0,-4 4 0 0,-1-4 0 16,1 8 0-16,0-8 0 0,4 7 0 0,-9 5 0 16,5 3 0-16,0 5 0 0,-5 11 0 0,-4 4-12 0,0 0 12 0,9 0-12 15,0 12 2-15,-5 3 0 0,10 5 0 0,-10 7 0 16,0 4 10-16,1-7-13 0,-1 3 5 0,5-4 8 16,-5 5-12-16,1-5 12 0,-1-4-12 0,5 1 12 15,0-1-15-15,-5-3 5 0,0 0 1 0,5-5 0 16,0-7 9-16,-9-4 11 0,0 0-3 0,0 0 0 15,0 0-8-15,9 0 8 0,-1-4-8 0,-3 0 8 16,4-7 10-16,-5-1 2 0,9-4 0 0,-8-3 0 16,3-1-4-16,-3 1-1 0,3-12 0 0,1 0 0 15,0-1 5-15,0 1 0 0,0-12 1 0,4 4 0 16,0 0-21-16,0 4 0 0,-4 0 0 0,0-4-12 0,4 0 12 16,0 0 0-16,0 0 0 0,0 4 0 0,9-4 0 15,0 8-13-15,4 0 5 0,-8 7 8 16,0 1-128-16,-1 7-17 0,1 4-4 0</inkml:trace>
          <inkml:trace contextRef="#ctx0" brushRef="#br0" timeOffset="4071.9323">4135-694 1666 0,'0'0'36'0,"0"0"8"0,0 0 2 0,13 0 2 0,0 0-39 0,1-8-9 0,3 0 0 0,1 4 0 16,-1-15 53-16,5 7 9 0,0-3 2 0,0-1 0 15,0-3-10-15,0-1-2 0,4-3 0 0,-4 3 0 16,0-15-12-16,-4 8-4 0,4 3 0 0,-9-7 0 16,0 4-2-16,0 7-1 0,-8-3 0 0,3 3 0 15,-3-3 7-15,3 4 0 0,-8-1 1 0,0 1 0 16,-4-1-25-16,0 8-6 0,-5-3-1 0,0 7 0 15,-4 0 2-15,0 8 0 0,0 4 0 0,-1 4 0 16,-3-4-11-16,-1 11 0 0,1 5 0 0,-1 11 0 16,-4-4 0-16,5 8 0 0,-5 8 0 0,0 4 0 15,4-8 0-15,1 4 0 0,8 0 0 0,0 0 0 16,0-8 0-16,5 4 0 0,0-12 0 0,8 8 0 16,-4-3 0-16,9-1 0 0,0-4 0 0,4 4 0 15,0-11-29-15,5-1-2 0,3 1 0 0,6-9-705 16,3 1-140-16</inkml:trace>
        </inkml:traceGroup>
        <inkml:traceGroup>
          <inkml:annotationXML>
            <emma:emma xmlns:emma="http://www.w3.org/2003/04/emma" version="1.0">
              <emma:interpretation id="{40D556CB-FCBC-4BDA-B156-251579B69DF6}" emma:medium="tactile" emma:mode="ink">
                <msink:context xmlns:msink="http://schemas.microsoft.com/ink/2010/main" type="inkWord" rotatedBoundingBox="9481,529 10681,485 10733,1907 9532,195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436.6139">7597-1162 1382 0,'-9'-4'61'0,"0"4"13"0,5 0-59 0,-1 4-15 0,-3 0 0 0,3 0 0 16,1 7 60-16,-1 5 8 0,-8 4 3 0,4-1 0 15,-4 1-11-15,5 3-3 0,-6 8 0 0,1 0 0 16,4-3-21-16,-4-1-5 0,0 0-1 0,4 1 0 16,5-5-2-16,0 0-1 0,-1 5 0 0,5-13 0 15,5 1-19-15,-1-1-8 0,0-3 0 0,1 0 8 16,4-4-8-16,4-1 10 0,0 1-10 0,0-8 10 16,5-4-1-16,-1 0 0 0,5-3 0 0,0-5 0 15,0 0-9-15,0-3 10 0,0-1-10 0,-5-3 10 16,5-5-10-16,-4 5 0 0,-1-13 0 0,-3 1 8 15,-1 4 20-15,0-4 3 0,-4-4 1 0,-5 7 0 16,5-15-6-16,-9 8-1 0,0 8 0 0,-5-8 0 0,5 8 6 16,-4-1 1-16,-5 13 0 0,0-5 0 0,-4 9-14 15,0 3-2-15,0-4-1 0,-5 8 0 0,1 0-15 0,-5 4 0 16,0 0 0-16,0 8 0 0,-4 4-14 0,-1 7-6 16,5 1 0-16,-4-5-1 15,0 13-157-15,-5 3-31 0,-30 31-7 0,26-7 0 16</inkml:trace>
          <inkml:trace contextRef="#ctx0" brushRef="#br0" timeOffset="6053.636">7031-1088 633 0,'0'-16'28'0,"0"16"6"0,0 0-34 0,4-3 0 16,-4-13 0-16,-4 4 0 0,-1 4 138 0,5-3 21 15,0-1 4-15,0 0 1 0,-4 5-75 0,0-1-14 16,-1 0-3-16,1 0-1 0,4 0-36 0,-9 4-7 16,0-3-2-16,0 3 0 0,5 4-13 0,-5-8-2 15,-4 8-1-15,4 8 0 0,-4-16 0 0,-4 16 0 16,-1-8 0-16,1 8 0 0,-1-1-2 0,0 5 0 15,-3 0 0-15,-6-1 0 0,5 5 21 0,-4 4 4 16,4 3 1-16,-4 4 0 0,-1 4-21 0,1 12-4 16,4-4-1-16,0 0 0 0,9-4-8 0,4 4 0 15,5-3 0-15,4-1 0 0,0-12 0 0,4 8 0 16,5 0 0-16,0-11 0 0,4-1 0 0,-4-11 0 0,4 0 0 0,0 0 8 16,0-4 2-16,0-4 0 0,5-4 0 0,-1 0 0 15,1-8 27-15,0-3 6 0,-1-5 1 0,5-3 0 16,0-5-15-16,0 1-2 0,0 0-1 0,4-4 0 15,1-8 0-15,-1-12 0 0,-4 4 0 0,4 0 0 16,0-7-6-16,1 3-2 0,-1-7 0 0,0 3 0 16,1-4-8-16,-5 5-2 0,-5-9 0 0,5-3 0 15,-4 8-8-15,-1-9 12 0,1 9-12 0,-5-8 12 16,0 7-12-16,0 1 0 0,0 3 0 0,-4 8-11 16,0 8 11-16,0 4 0 0,-5 8 8 0,1 7-8 15,-1 5 0-15,-4 7 0 0,0 8 0 0,0 0 0 16,-13 8 0-16,0 15 0 0,-5 8 0 0,-4 8 0 0,5 0 0 15,-1 8-8-15,-4 12 0 0,0-1 0 16,-4 1 8-16,8 7 11 0,1-8-3 0,-1 9 0 0,5-13 2 16,0 5 0-16,0-9 0 0,4 5 0 0,5 4-10 0,-5-5 0 15,0 1 9-15,5-1-9 0,-1-3 0 0,1-4 8 16,-1 0-8-16,5-4 0 16,-4-8-24-16,0 4-10 0,4-8-2 0,-5 0-648 15,5 0-131-15</inkml:trace>
        </inkml:traceGroup>
        <inkml:traceGroup>
          <inkml:annotationXML>
            <emma:emma xmlns:emma="http://www.w3.org/2003/04/emma" version="1.0">
              <emma:interpretation id="{5168B4A9-EE7D-48C9-A7E6-AD00A764CD99}" emma:medium="tactile" emma:mode="ink">
                <msink:context xmlns:msink="http://schemas.microsoft.com/ink/2010/main" type="inkWord" rotatedBoundingBox="12687,157 14970,73 15027,1634 12743,171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313.5293">10892-2480 1839 0,'0'0'40'0,"0"0"9"0,0 0 2 0,0 0 1 0,0 0-42 0,4 15-10 15,0-3 0-15,1 15 0 0,-5 5 44 0,-5 7 6 16,1 4 2-16,0 7 0 0,-5-7-17 0,0 8-3 16,-9 0-1-16,5 7 0 0,-4 1 17 0,-5-1 4 15,4 4 1-15,-8 13 0 0,0-9-33 0,-1 8-6 16,-3-8-2-16,-1-3 0 0,0-1 0 0,0 4 0 16,1-7 0-16,3-1 0 0,1-11-3 0,-5 0-1 15,5 4 0-15,8-20 0 0,-3 4 3 0,3-4 0 16,0-4 0-16,5-3 0 0,5-9-11 0,-1 5-11 15,0-8 3-15,5-5 0 0,4-7 8 0,0 0 12 16,0 0-2-16,0 0-1 0,0 0-9 0,0 0 0 0,4-11 0 0,0 3-11 16,1-12 11-16,8-11-8 0,0 4 8 0,5 3-8 15,-1 1 8-15,5-8 9 0,0 4-1 0,4-5-8 16,1 5 8-16,-1 0-8 0,0-4 0 0,5 3 0 16,0 9 0-16,-5-1 0 0,-4 1 0 0,4 7 0 15,-8 4 0-15,-1 4 0 0,1 4 0 0,-5 4 0 16,0 4 0-16,0 8 0 0,-4-5 0 0,4 13 0 15,-8-5 0-15,-1 5 0 0,5-1 0 0,-5 4 0 16,-4 1 0-16,5-5 0 0,-1 0 0 0,0 1 0 16,1-5-10-16,-1 1-6 0,-4-5 0 0,5 1-1 0,-1-4 17 0,5-4 0 15,0-1 0-15,-1 1 0 0,6-8 0 16,-1 4 0-16,0-8 0 0,4 4 0 0,1-8 0 16,4-3 0-16,-5-1 0 0,5-8-10 0,0 5 1 0,0-5 0 15,0-3 0-15,0 0 0 0,0-9 9 0,0 1 0 16,4 8 0-16,-8-5 0 0,-5 5-12 0,5 0 4 15,-5 3 0-15,4 5 0 0,-8 7 8 0,4 4-10 16,-4 0 10-16,-9 4-10 0,0 8 10 0,9 3 0 16,-5 1 0-16,1 4 0 0,-5 3 0 0,-5 5 9 15,5-1-9-15,0 0 0 0,0 1 10 0,0-5-10 16,0 1 8-16,0-1-8 0,0 1 0 0,0-5 0 16,0 1 0-16,5-8 0 0,-1 4 0 0,-4-12 0 15,4 7 8-15,-4-7-8 0,9 8 28 0,0-8 3 16,4 0 1-16,5 0 0 0,-5 0-32 0,4-4 0 0,1-4 0 15,4 1 0-15,-5-5 0 0,5 0 0 0,0 1 0 16,0-9 0-16,0-7 0 0,0 3 0 0,0 5 0 0,4-5 0 16,-4 1 0-16,5-4-21 0,-6 7 3 0,6-7 1 15,-1 7 25-15,-4 1 4 0,0-1 2 0,0 5 0 16,4-1-2-16,-8 8-1 0,8-7 0 0,-8 11 0 16,4-8-11-16,0 12 0 0,-5-4 0 0,5 4 0 15,-4 4 0-15,-1 0 8 0,-4 4-8 0,0-4 8 16,-4 4 4-16,0-1 0 0,-5 1 0 0,5 4 0 15,-4-4-4-15,-1 3 0 0,-4-3 0 0,-4 4 0 16,-1 0 28-16,-4-1 4 0,-4 5 2 0,-9 0 0 16,-4-5-13-16,0 9-2 0,-1-1-1 0,-3-7 0 0,-5 4-14 15,-5-5-4-15,1 5 0 0,-1-4 0 0,1-5-8 0,-1 5 0 16,1-12 0-16,3 8 8 0,6-8-25 16,-1 0-6-16,5 0-1 0,-1-4 0 15,5 0-152-15,1-15-30 0,3 3-6 0,5-7-2 0</inkml:trace>
          <inkml:trace contextRef="#ctx0" brushRef="#br0" timeOffset="8427.2223">11624-2063 1713 0,'0'0'76'0,"-4"-8"16"0,4 1-74 0,0-5-18 16,0 12 0-16,0 0 0 0,-5-8 50 0,5 8 6 0,0 0 2 0,0 0 0 31,0 0-153-31,0 0-30 0</inkml:trace>
          <inkml:trace contextRef="#ctx0" brushRef="#br0" timeOffset="7396.0422">10286-2110 1094 0,'-17'-7'97'0,"17"-5"-77"16,-5 4-20-16,5 8 0 0,0-8 108 0,0 8 19 15,0 0 3-15,0 0 1 0,0 0-36 0,0 0-7 16,0 0-2-16,-4 12 0 0,-1 4-38 0,1 3-8 16,-5 4-2-16,0 9 0 0,1-1 23 0,-5 8 5 15,-1 8 1-15,-3-1 0 0,4 5-27 0,-5 0-6 16,5 3-1-16,-5-3 0 0,5-4 9 0,-4 4 2 15,-1-8 0-15,1 7 0 0,-1-3-29 0,-4 0-6 0,5 0-1 0,-10 3 0 16,10-7-8-16,-5 4 0 0,0 0 0 0,9 0 0 31,-5-5-36-31,1 1-4 0,-5 0 0 0,4-4 0 16,5-8-187-16,0 1-37 0</inkml:trace>
          <inkml:trace contextRef="#ctx0" brushRef="#br0" timeOffset="7109.8685">9790-1501 889 0,'0'0'39'0,"0"0"9"0,0 0-39 0,0 0-9 0,0 0 0 0,0 0 0 15,0 0 109-15,0 0 20 0,0 0 4 0,0 0 1 16,9 0-62-16,4 0-13 0,-4-8-3 0,13 4 0 16,0-4 4-16,4 8 1 0,1-15 0 0,3 11 0 15,14-16-16-15,-4 9-3 0,-1-5-1 0,1 4 0 16,-1-3-17-16,-4 7-4 0,0-4-1 0,-4 4 0 15,-5 4-19-15,-4-3 10 0,5 3-10 0,-5-4 8 16,-5 8-46-16,5-8-10 0,-4 4-1 0</inkml:trace>
        </inkml:traceGroup>
        <inkml:traceGroup>
          <inkml:annotationXML>
            <emma:emma xmlns:emma="http://www.w3.org/2003/04/emma" version="1.0">
              <emma:interpretation id="{6A819F01-5867-4678-A665-2E50327BE024}" emma:medium="tactile" emma:mode="ink">
                <msink:context xmlns:msink="http://schemas.microsoft.com/ink/2010/main" type="inkWord" rotatedBoundingBox="17042,308 17893,277 17929,1274 17079,130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8240.6428">14182-1642 946 0,'4'-19'42'0,"1"15"9"0,4-8-41 0,-1 4-10 16,-3-11 0-16,8 7 0 0,-4 4 111 0,-1-11 20 15,1 7 4-15,-4-3 1 0,3 3-40 0,-3 4-7 0,-5-4-1 0,0 12-1 16,0 0-40-16,0 0-8 0,0 0-2 0,0 0 0 16,0 0 3-16,0 0 0 0,0 0 0 0,0 0 0 15,0 0-26-15,0 0-5 0,0 0-1 0,0 0 0 16,-9 12-8-16,-4-8 12 15,4 4-12-15,9-8 12 0,-13 8 4 0,4-1 0 0,9-7 1 0,-13 12 0 16,4-4 11-16,0 11 3 0,5-11 0 0,-5 12 0 16,5-5-17-16,-5 5-3 0,5-1-1 15,-1 9 0-15,1-5-10 0,0 0 8 0,-1 5-8 0,5-9 8 16,-4 1 7-16,4-5 1 0,0 5 0 0,0-1 0 16,-5 1-4-16,5-5-1 0,0 1 0 0,0 3 0 15,0-3-11-15,0 0 10 0,0-5-10 0,0-11 10 16,0 12 8-16,5 0 2 0,-5-12 0 0,0 8 0 15,0-8-42-15,0 0-8 0,0 0-2 16,0 0 0-16,9 11-144 0,-1-11-28 16,-8 0-7-16,13 0-1 0</inkml:trace>
          <inkml:trace contextRef="#ctx0" brushRef="#br0" timeOffset="18426.1531">14322-2199 1382 0,'5'-24'61'0,"-5"13"13"0,4 3-59 0,1-8-15 15,3 4 0-15,1 1 0 0,0 3 24 0,0 0 3 16,-9 8 0-16,8 0 0 0,1 4-38 0,0 8-7 16,-5-8-2-16,1 11 0 0</inkml:trace>
          <inkml:trace contextRef="#ctx0" brushRef="#br0" timeOffset="19067.5487">14581-1712 1134 0,'0'0'50'0,"0"0"10"0,0 0-48 0,0 0-12 16,0 0 0-16,0 0 0 0,5-8 73 0,-1 4 12 16,-8-7 3-16,4 11 0 0,0 0 5 0,0 0 2 15,0 0 0-15,0 0 0 0,0 0-56 0,8 11-11 16,-3 1-3-16,4 4 0 0,-9 3 12 0,0 5 3 16,4-1 0-16,-4 0 0 0,0 5-15 0,0-9-2 0,0 1-1 15,0 3 0-15,0-3 5 0,-4-5 1 0,-5 5 0 16,4-5 0-16,5-3 0 0,-8 0 1 0,3-5 0 15,5-7 0-15,-4 12-12 0,4-12-2 0,0 0-1 0,0 0 0 16,0 0-14-16,0 0 0 0,0 0 0 0,0 0 0 16,0 0 0-16,0 0 0 0,0 0 0 0,0 0 0 15,0 0 31-15,4-4 0 0,-4-4 0 16,5-7 0-16,8-1-31 0,0-3 0 0,-4-1 0 0,4-3 0 16,0-4 8-16,5-5-8 0,-1 5 0 0,1-8 9 15,-1 0-9-15,5 4 0 0,0 3 0 0,0 1 0 16,0 4 0-16,0 7 0 0,-5-3 0 0,1 7 0 15,0 4 0-15,-5 0 0 0,0 8 0 0,0 8 0 16,0-4 0-16,-4 12 0 0,0-5 0 0,-5 13 0 16,1-5 12-16,-1 12 0 0,0-7 0 0,-4 11 0 0,0-12 6 15,-4 5 2-15,0-5 0 0,4 0 0 0,-5 5 9 0,1-9 3 16,4 1 0-16,-5-1 0 0,1 1-32 16,4-5 0-16,-4 1 0 0,4-1 0 15,4-7-24-15,-4 8-12 0,0-1-1 0,0-7-746 16,4 0-149-16</inkml:trace>
        </inkml:traceGroup>
        <inkml:traceGroup>
          <inkml:annotationXML>
            <emma:emma xmlns:emma="http://www.w3.org/2003/04/emma" version="1.0">
              <emma:interpretation id="{513AC8E1-876D-4BA6-A931-CBEC3415ABBA}" emma:medium="tactile" emma:mode="ink">
                <msink:context xmlns:msink="http://schemas.microsoft.com/ink/2010/main" type="inkWord" rotatedBoundingBox="19785,164 22172,77 22225,1523 19838,161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1293.4769">16876-1704 633 0,'0'0'56'0,"0"0"-44"0,0 0-12 0,0 0 0 16,0 0 126-16,0 0 23 0,-9 0 5 0,5 0 1 15,4 0-41-15,0 0-8 0,0 0-2 0,0 0 0 16,0 0-24-16,0 0-4 0,0 0-2 0,0 0 0 16,4-12-16-16,9 4-3 0,0 1-1 0,0-1 0 15,5 4-24-15,0-8-5 0,8 8-1 0,0-3 0 16,1-5 12-16,3 4 1 0,5 4 1 0,0-8 0 15,9 5-21-15,-4-9-4 0,-5 4-1 0,-4 5 0 16,4 3-12-16,0-8 0 0,0 12 8 0,-4-4-8 16,-5 0 0-16,5 4-16 0,4 0 3 0,-9 0 1 15,-4 0-36-15,0 0-8 16,4 0 0-16,1 0-1 0,-5 0 1 0,-1 0 0 16,-3 0 0-16,0 4-519 0,4 0-103 0</inkml:trace>
          <inkml:trace contextRef="#ctx0" brushRef="#br0" timeOffset="21599.6652">17503-2250 1177 0,'-13'-12'52'0,"13"12"11"0,0 0-51 0,0 0-12 15,0-8 0-15,0 8 0 0,4-7 74 0,-4 7 12 16,0 0 2-16,0 0 1 0,0 0-1 0,0 0-1 0,5 7 0 0,-1 9 0 16,-8 7-23-16,4 5-5 15,-5 7-1-15,-3 4 0 0,-6 4-9 0,1 4-1 0,-9 7-1 0,0 5 0 16,5-1 27-16,-9 1 6 0,-1 7 0 0,1 0 1 16,8-3-56-16,-8-1-11 0,0-3-2 0,-1 7-1 15,1-8-11-15,0-7 0 16,-1 0 9-16,5-5-9 0,1-3-14 0,3-4-7 0,0-7-2 0,5-1 0 31,0-8-105-31,9 1-22 0,-1-9-4 0</inkml:trace>
          <inkml:trace contextRef="#ctx0" brushRef="#br0" timeOffset="22335.6908">18389-2441 1825 0,'5'-12'40'0,"4"4"8"0,-5-3 1 0,-4 3 3 0,4 0-41 0,-4 8-11 16,0 0 0-16,0 0 0 0,0 0 31 0,-4 12 4 15,-5-1 1-15,0 9 0 0,-4 7-4 0,0 4 0 16,-4-7 0-16,3 19 0 0,-8-12 16 0,5 16 4 15,-1-8 0-15,-4 0 0 0,5 8-23 0,-5-1-4 16,9 5-1-16,-5 4 0 0,-4-9 13 0,0 9 3 16,0 0 0-16,5 3 0 0,4-3-23 0,-9-1-4 0,-5-3-1 15,5 4 0-15,5-5-2 0,-5 1-1 0,4-12 0 16,1 4 0-16,-1 0-1 0,1-4 0 0,-5-8 0 0,-4-4 0 16,-1-3 0-16,5-1 0 0,9-3 0 15,-4-13 0-15,-1 5-8 0,5-12 8 0,0 4-8 0,8-8 8 16,5 4-8-16,-8-12 0 0,8-3 9 0,0-5-9 15,4-3 0-15,5-4 0 0,-1-1 0 0,10-7 0 16,8 0-8-16,1 0 0 0,-1-4 0 0,9 0 0 16,0 0-6-16,5 12-1 0,4-8 0 0,-1 11 0 15,-3 5 15-15,-5 7 0 0,-4 4 0 0,-1 8 0 16,-8 8 0-16,0 4-12 0,0 7 3 0,-9 1 1 16,5-1 8-16,-5 5 0 0,0 3 0 0,0 0 0 15,-4 0 0-15,0 1 0 0,4-1 0 0,-4 0 0 16,0 1 0-16,4-5 0 0,-4-3 0 0,8-5 8 15,1 1-8-15,4-1 0 0,0-7 0 0,4-4 0 0,5 4 0 0,4-4 8 16,0 0-8-16,4-4 0 0,1-4 0 0,4 0 8 16,-5 4-8-16,5-4 0 0,-9-4 0 0,5-4 0 15,-5 1 0-15,-5-1 0 0,6 4 0 0,-6-11-8 16,1-1 0-16,0 1 0 0,-5-5 8 0,0 5 0 16,1-5 0-16,-5-7-8 0,-1-4 8 0,-3 0 0 15,0 0 0-15,-5-4 0 0,-4 0 10 0,-1 0-2 16,-8 8-8-16,-4 7 12 0,-5-7-12 0,-4 16 0 15,0 3 0-15,-5 0 0 0,-4 8 0 0,0 4 0 16,-4 4 0-16,-5 8 9 0,1 7 1 0,3 1 0 16,-3 3 0-16,-1 12 0 0,5-11 18 0,-1 11 4 15,1 0 1-15,8 4 0 0,1 0-20 0,4 0-4 16,-1 0-1-16,6-8 0 0,3 4 4 0,5-4 0 0,0 1 0 16,5 3 0-16,3-12-12 0,6 1 8 15,3-1-8-15,1-4 8 0,4 1-8 0,4-1 0 0,0-3 0 0,14-12 0 31,-1 4-152-31,10-4-32 0,56 0-6 0,-17-8-2 0</inkml:trace>
        </inkml:traceGroup>
        <inkml:traceGroup>
          <inkml:annotationXML>
            <emma:emma xmlns:emma="http://www.w3.org/2003/04/emma" version="1.0">
              <emma:interpretation id="{F1841A21-DDFC-45A0-9FC3-EB6D765BF1DD}" emma:medium="tactile" emma:mode="ink">
                <msink:context xmlns:msink="http://schemas.microsoft.com/ink/2010/main" type="inkWord" rotatedBoundingBox="24294,482 30964,239 31010,1499 24340,174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8883.4884">22373-1642 748 0,'0'0'67'0,"0"0"-54"0,0 0-13 0,9-4 0 16,0-7 235-16,4 7 44 0,-4 0 9 0,8 4 1 16,1-12-183-16,-1 4-37 0,9 1-7 0,5-1-2 15,0 4-24-15,0-8-6 0,4 4-1 0,0-3 0 16,0 3-6-16,-4-4-2 0,4 1 0 0,4 3 0 15,-8 0-7-15,4 0-2 0,-4-4 0 0,-1 5 0 16,1-9-12-16,-5 4 8 0,-4 5-8 0,0 3 0 16,0-8 0-16,0 8-18 0,-9 0 2 0,1 4-640 15,-1-8-128-15</inkml:trace>
          <inkml:trace contextRef="#ctx0" brushRef="#br0" timeOffset="39144.7884">22869-2137 1580 0,'-5'-16'70'0,"5"16"14"0,0-3-67 0,0 3-17 16,0-12 0-16,0 12 0 0,0 0 67 0,0 0 9 16,0 0 3-16,0 0 0 0,-8 12-43 0,3-9-8 15,-4 13-1-15,5 4-1 0,-9 3 12 0,0 0 2 16,4 9 1-16,-4 3 0 0,0 8-9 0,4-1-1 15,-4-3-1-15,4 12 0 0,0-8-2 0,0 8-1 16,1-1 0-16,-1-7 0 0,4 4 2 0,-3-4 1 16,-10 8 0-16,5-4 0 0,-5-9-39 0,1 1-8 15,-1-3-2-15,-4-1-686 16,5 0-138-16</inkml:trace>
          <inkml:trace contextRef="#ctx0" brushRef="#br0" timeOffset="39488.8724">23224-1751 1875 0,'0'0'83'0,"0"0"17"0,0 0-80 0,0 0-20 0,5 8 0 0,3 4 0 16,-3-1 23-16,-1 5 0 0,-4 3 0 0,0 1 0 15,0-1 33-15,-4-3 6 0,4 7 2 0,-5 5 0 16,-3-1-52-16,3-4-12 0,1 5 0 0,-1-5 0 0,-3 4 54 15,-1 1 8-15,0-1 2 0,5-8 0 16,-5 1-64-16,5-1 0 0,-5-3-9 0,4 4 0 0,1-9 9 0,0-3 12 16,-1 4-2-16,1-8-1 15,4-4-9-15,0 0 0 0,0 0 0 0,0 0 0 0,0 0 53 0,0 0 9 16,0 0 2-16,0 0 0 0,4-4-52 0,1-12-12 16,3 4 0-16,1 1 0 0,4-13 54 0,0 5 8 15,5 3 2-15,4-7 0 0,9-1-52 0,-1-7-12 16,-8 8 0-16,0 0 0 0,9-1 0 0,-5 1 0 15,5 3 0-15,-5 1 0 16,1 7-100-16,-1 4-22 0,0 0-5 0,-4 5-649 16,-4 3-131-16</inkml:trace>
          <inkml:trace contextRef="#ctx0" brushRef="#br0" timeOffset="38554.3843">21864-1770 1036 0,'0'0'92'0,"0"0"-73"16,4-4-19-16,-4 4 0 0,0 0 23 0,0 0 1 15,0 0 0-15,0 0 0 0,0 0-8 0,0 0 0 16,0 0-1-16,-8-4 0 0,-1 0 23 0,-4 4 5 16,0-4 1-16,-5 8 0 0,1 4-23 0,-5-8-4 15,0 8-1-15,-5-5 0 0,5 1 0 0,-4 0 0 16,0 8 0-16,-1-8 0 0,-3 4 13 0,3-1 3 15,5 1 0-15,-4 4 0 0,4-8-18 0,0 11-3 16,0-11-1-16,5 12 0 0,-1-8-2 0,1 3 0 0,4-3 0 0,4 4 0 16,4 0-8-16,1-5 8 0,4-7-8 15,4 12 8-15,5 4 5 0,4-8 1 16,5 3 0-16,4-3 0 0,4 4 11 0,0-8 3 16,10 0 0-16,3-1 0 0,-4 5-28 0,5 0 0 0,-1-4 0 15,1 4 0-15,-1-4 0 0,5 7 0 0,-13-3 0 0,-1 0 0 16,-3 0 17-16,-5 3-1 0,0 5-1 0,-9-8 0 15,-9 3 33-15,0-3 8 0,5 4 0 0,-9 0 1 16,-9 3 3-16,1-3 0 0,-5 7 0 0,-9-3 0 16,0 4-20-16,-9-1-4 0,-4 1-1 0,0-1 0 15,0 1-22-15,-5-5-4 0,-4 1-1 0,5-1 0 16,4 1-8-16,0 0 10 0,-5-13-10 0,9 5 10 16,9 0-40-16,1-4-8 0,3-4-2 15,0-4-660-15,1 4-132 0</inkml:trace>
          <inkml:trace contextRef="#ctx0" brushRef="#br0" timeOffset="39924.7016">24281-1540 230 0,'0'0'20'0,"5"-8"-20"0,4 4 0 0,-1-4 0 16,-3 8 286-16,-1-11 53 0,1 3 10 0,-1 0 3 15,5 0-180-15,-9 4-35 0,4-7-7 0,-4-1-2 16,0 4-43-16,0 8-9 0,-9-8-1 0,5 4-1 16,0 0-30-16,-10 4-7 0,1 0-1 0,0 0 0 15,-9 4-14-15,-4 8-3 0,0-4-1 0,-1 4 0 16,-4 7-18-16,-4 1 0 0,5 3 0 0,-1 4 0 15,0-3 0-15,5 3 0 0,-5-4 0 0,5 8 0 16,0-7 0-16,4-1 0 0,8-3-8 0,6-1 8 0,-5 1 0 16,4-1 0-16,9-11 0 0,4 4 10 0,1-1-10 15,-1-3 0-15,-4-8-12 0,17 4 12 0,10-4 0 0,-10-4 0 16,1 4 0-16,4-11 12 0,9 3-12 0,-1-4 10 16,1-4-10-16,0 5 10 0,-5-13-10 0,0 5 12 15,1-5-12-15,-1-3 12 0,-4 4 0 0,0-4 0 16,-5 3 0-16,10 1 0 0,-10-5 6 0,1 9 2 15,-1-1 0-15,-8 9 0 0,0-1-4 0,0 4-1 16,-9 8 0-16,0 0 0 0,0 0-7 0,0 0-8 16,0 0 11-16,0 8-11 0,-5 12 21 0,1-5-2 15,0 5-1-15,-1 3 0 0,-4 0-10 0,5 1-8 16,0-5 9-16,-1 5-9 16,1 3-64-16,-1-8-18 0,-3-3-4 0,3 4-671 0,-4-1-135 15</inkml:trace>
          <inkml:trace contextRef="#ctx0" brushRef="#br0" timeOffset="40143.1237">24812-1571 1094 0,'0'0'97'0,"0"0"-77"0,0 0-20 0,0 0 0 15,0 0 243-15,0 0 45 0,0 0 8 0,0 0 3 16,-4 11-184-16,0-7-37 0,-5 4-7 0,0 8-2 0,0-5-25 0,5 9-6 15,-5-12-1-15,5 7 0 0,-1 1-21 0,1-1-5 16,4-3-1-16,0 0 0 0,0 3 6 16,4-3 0-16,-4 7 1 0,0-11 0 15,0 4-116-15,0 0-23 0,0-1-5 16,0 1-922-16</inkml:trace>
          <inkml:trace contextRef="#ctx0" brushRef="#br0" timeOffset="40280.9663">25062-1899 1728 0,'9'-27'153'0,"-4"19"-122"16,-5-8-31-16,4 1 0 0,5 7 101 0,0-4 15 15,-5 4 2-15,0-3 1 0,1 7-37 0,-5 4-7 16,0 0-2-16,0 0-756 16,-5 15-151-16</inkml:trace>
          <inkml:trace contextRef="#ctx0" brushRef="#br0" timeOffset="42168.163">25663-1474 403 0,'0'0'17'0,"0"0"5"0,0-8-22 0,0 8 0 16,5-4 0-16,-5 4 0 0,4-7 157 0,1 3 27 16,-1 0 6-16,5-4 1 0,-5 0-87 0,1 4-18 15,-1-7-3-15,0 7-1 0,1 0-11 0,-1-4-3 16,1 0 0-16,-1 4 0 0,0-4-32 0,1 1-8 16,-5 3 0-16,4 4-1 0,-4-12 32 0,4 4 6 0,-8 0 2 0,4 8 0 15,0 0-26-15,0 0-5 0,0-7 0 16,-4 3-1-16,4 4-7 0,0 0-2 0,0 0 0 0,-9-4 0 15,-4 8-17-15,0 4-9 0,4-5 10 0,-4 5-10 16,-1 0 0-16,-3 4 0 0,-5-4 0 0,0 3-10 16,5 1 10-16,-10 4 9 0,1-1-1 0,-5 1-8 15,5-1 0-15,4-3 0 0,-4 8 0 0,4-13 0 16,4 9 0-16,5-1 0 0,4-3-10 0,-4 4 10 16,9-5 0-16,4-11 0 0,0 0 0 0,0 12 0 15,0 0 0-15,0-12 0 0,0 0 0 0,8 4 0 16,1 0 0-16,4-4 0 0,0 4 9 0,1-8-1 15,3-4-8-15,1 4 0 0,-1-4 0 0,1 0 0 16,4 4 0-16,-5-11 0 0,1 3 8 0,4 0-8 16,0 1 0-16,-5 3 8 0,10-8-8 0,-5 1 0 15,-1 3 0-15,-3 4 0 0,4-3 0 0,0 7 0 0,-5-8 0 0,5 4 0 16,-4-3 0-16,-1 3 0 0,5 0-10 0,-4 0 0 16,0-4 0-16,-1 5 0 0,1 3 18 0,-1-4 3 15,-4 0 1-15,0 4 0 0,-4-7-12 0,0 7 0 16,0-4 0-16,0 4 0 0,-9 4 0 0,8-4 0 15,6 4 0-15,-1 0 8 0,-5 0-17 0,-8 0-4 16,0 0-1-16,9 0 0 0,4 4 23 0,-4 0 5 16,-9-4 1-16,9 12 0 0,0-1-24 0,-1-7-5 15,-8 12-1-15,0-8 0 0,-4 3 24 0,0 9 5 16,-1-1 1-16,-3 1 0 0,-10-5-6 0,5 5-1 16,4 3 0-16,-4 4 0 0,-5-3 11 0,-4 3 1 0,0-3 1 15,1 7 0-15,-1-12-9 0,0 9-1 16,-5 3-1-16,5-4 0 0,-4 0 0 0,0-3 0 0,-1 3 0 15,1-7 0-15,0-1-10 0,-1-7 0 0,1 3 0 16,0-3-11-16,0 0 11 0,4-4 0 16,0-1 0-16,0-3 0 0,4 0 0 0,1 8 0 0,8-12 0 15,0 0-8-15,0 0 8 0,9 0 8 0,0 0-8 0,0 0 11 16,0 0-11-16,0 0-17 0,0 0 4 0,13 0 1 16,5-12 12-16,0 8 16 0,-5 0-3 0,0-3-1 15,9 3-12-15,-5-4 0 0,5 0 0 0,0 0 0 16,-4 0-9-16,4 1-5 0,0-5-1 0,-5 8 0 15,5-12 15-15,0 1 0 0,4 7 0 0,1-11 0 16,-5 3 0-16,4-4 0 0,0 1 0 0,5-1 0 16,0-3 8-16,-1 0-8 0,-3-1 0 0,3 5 0 15,1-12 8-15,4 3-8 0,-8 1 0 0,8-4 0 0,0-4 0 16,-4 0 0-16,4 0 8 0,-5-4-8 0,-3-4 9 0,3 4-1 16,1 7-8-16,0-14 12 0,-1 7-12 0,-3 0 0 15,-1 0 0-15,9 4 0 0,-4-1 0 0,-5 9 0 16,1 0 0-16,-1 7 0 0,0-7-17 0,-4 8-7 15,-9 3 0-15,5 0-1 0,4-3 25 0,-9 3 0 16,0 5 0-16,-4-1 0 0,0 4 0 0,-1-4 0 16,-3 5 12-16,-1-1-4 0,-8 4 8 0,4-4 1 15,0 8 1-15,-5-8 0 0,-3 4-18 0,3 4 0 16,1-4 0-16,4 4 0 0,0 0 0 0,-9 0 0 16,0 0 0-16,1 0 0 0,8 0 0 0,-9 0 0 15,0 4 0-15,9-4-9 0,0 0 9 0,0 0 0 0,0 0 8 16,0 0-8-16,0 0 0 0,0 0 0 0,0 0 0 15,0 0 0-15,-9 0 0 0,9 0 0 0,0 0 0 0,0 0 0 16,0 0 0-16,0 0 0 0,-9 12 0 0,9-12 0 16,0 0 0-16,0 12 0 0,-4-1 0 15,0 5 0-15,4-16 0 0,-5 12 0 0,1 3 0 16,0-3 0-16,-5-4 0 0,4 4 0 0,5-12-12 0,-8 7 4 16,8-7 8-16,-9 8 0 0,9-8 0 0,0 0 0 15,0 0 0-15,0 0 0 0,0 0 0 0,0 0 0 16,0 0 0-16,0 0 11 0,0 0-11 0,0 0 12 15,0 0-12-15,4 8 0 0,-4-8 0 0,0 0 0 16,0 0 0-16,0 0 0 0,0 0 0 0,0 12 0 16,0-1 0-16,0-11 0 0,-4 12 0 0,-1 0-11 15,1 3 11-15,0-7 0 0,-1 8 0 0,1-1 0 16,-5 5 0-16,5-8 0 0,-9 7 0 0,4 4 0 0,-4 9 0 16,4-9 0-16,-9 12 0 0,5 0-8 0,0 4 8 0,-5 0 8 15,1 0-8-15,-1 0 11 0,5 0-11 0,0-11 0 16,4 3 0-16,0-8 0 0,-4 8 0 0,0-7 0 15,4-5 0-15,1 1 0 0,-1-1 0 0,0-7 0 16,5 3 0-16,-1-7 0 0,1 0 30 0,4-8 4 16,0 0 1-16,0 0 0 0,0 0-19 0,0 0-4 15,0 0-1-15,0 0 0 0,-4-12-3 0,-1 5-8 16,5-5 12-16,5 0-4 0,-1 0-8 0,0-7 8 16,9 7-8-16,-4-3 8 0,0 3-8 0,4-4 0 15,0 5 0-15,5-1 0 0,-5 0 0 0,0 5 0 16,0-1 0-16,-4 8 0 0,4-8 0 0,0 4 0 0,-13 4 0 15,0 0 0-15,9 12-11 0,-4-8 11 16,-5-4-8-16,0 15 8 0,0 1 0 0,0-4-8 16,0-5 8-16,0 5 0 0,0 0 0 0,0-1 0 0,4-3 0 0,-4-8 0 15,0 0 0-15,0 0 9 0,4 8-9 0,5-4 10 16,4-4-10-16,0 4 0 0,1-4 0 0,3-4 0 16,5 0 8-16,0-8-8 0,-9 4 8 0,5-3-8 15,8 3 8-15,-4-11-8 0,0 7 8 0,-4-8-8 16,-1 5 16-16,1-5-3 0,4-7 0 0,-5 4 0 15,1-5-4-15,-1-3-1 0,1-4 0 0,-1 0 0 16,1 0 0-16,-1-4-8 0,1 4 12 0,-1-12-4 16,5 8-28-16,-4 0-7 0,0 0-1 15,3 0 0-15,1 8 46 0,-4 3 9 0,4 1 1 0,0 0 1 0,-5 15-29 16,1-7 0-16,-5 7 0 0,-4 4 0 16,-5 8 0-16,-4 0-10 0,0 0 10 0,0 0-12 0,0 0 12 0,0 8 0 15,-4 11 0-15,-5 13 0 0,-4-5 0 0,-5 4 0 16,5 4-8-16,-4 4 8 0,-1 12 0 15,1-12 0-15,-5 8 0 0,0 11 0 0,4-11-20 0,-4 4 2 16,5-5 0-16,3 5 0 0,-3-8 18 0,4-4 0 16,4-4 0-16,0 0 0 0,0-4 0 0,1-7 0 15,8-1 0-15,-9-3 0 0,5-1 0 0,4 1 0 16,-5-5 0-16,1-3 0 16,8-4-180-16,-4-8-32 0,0 0-6 0,0 0-2 0</inkml:trace>
          <inkml:trace contextRef="#ctx0" brushRef="#br0" timeOffset="42387.4409">26765-1677 1728 0,'0'0'38'0,"0"0"8"0,0 0 2 0,4-8 0 0,9 1-39 0,-4-1-9 0,4 4 0 0,0 4 0 16,5 0 76-16,-1-8 12 0,1 8 4 0,4-4 0 16,0 4-63-16,0 0-12 0,0 0-2 0,4 0-1 15,-4 0-14-15,0 0 0 0,4 0 0 0</inkml:trace>
          <inkml:trace contextRef="#ctx0" brushRef="#br0" timeOffset="42608.8524">27572-1587 2188 0,'17'-12'97'0,"-8"12"20"0,0 0-93 0,4-8-24 16,0 8 0-16,1-3 0 0,3-1 56 0,1 0 6 15,4 0 2-15,4 4 0 0,0-8-52 0,5 4-12 0,-5-4 0 0,9 4 0 16,-4-3 0-16,4 3 0 0,0 0 0 0,-4 0 0 31,-9 4-60-31,-5 4-11 0,-3-4-2 0,-6 4-1 0</inkml:trace>
        </inkml:traceGroup>
      </inkml:traceGroup>
      <inkml:traceGroup>
        <inkml:annotationXML>
          <emma:emma xmlns:emma="http://www.w3.org/2003/04/emma" version="1.0">
            <emma:interpretation id="{65542EBC-60B5-454C-BA64-12CDA3178ADC}" emma:medium="tactile" emma:mode="ink">
              <msink:context xmlns:msink="http://schemas.microsoft.com/ink/2010/main" type="line" rotatedBoundingBox="894,2738 32317,1078 32436,3329 1012,4989"/>
            </emma:interpretation>
          </emma:emma>
        </inkml:annotationXML>
        <inkml:traceGroup>
          <inkml:annotationXML>
            <emma:emma xmlns:emma="http://www.w3.org/2003/04/emma" version="1.0">
              <emma:interpretation id="{C02E3723-7504-4A0F-9734-5122A327896B}" emma:medium="tactile" emma:mode="ink">
                <msink:context xmlns:msink="http://schemas.microsoft.com/ink/2010/main" type="inkWord" rotatedBoundingBox="920,3246 6540,2949 6630,4653 1010,495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4511.8954">-423 1178 1522 0,'0'0'33'0,"0"0"7"0,-13 8 2 0,4 3 2 0,-4 5-36 0,-1 0-8 0,-3 3 0 0,-5 4 0 16,0 5 57-16,0 3 10 0,5 4 1 0,-5-4 1 16,4 0-32-16,-4 5-6 0,9-5-2 0,-5 4 0 15,5-4-9-15,5 0-3 0,-1-7 0 0,4-1 0 0,5 0-6 0,0 1-2 16,0-9 0-16,0 1 0 15,5 0-9-15,12-5 10 0,-12 1-10 0,8-4 10 16,0 0-2-16,0-4-8 0,9-1 12 0,-4-3-4 0,4-3 1 0,-9-1 0 16,13 0 0-16,-8-4 0 0,4-4-1 0,-1 1-8 15,-3-5 12-15,4-4-4 0,0 1 0 0,-5-1-8 16,-3 1 12-16,-1-4-4 0,4-5 1 0,-8 1 0 16,0 0 0-16,0-5 0 0,-5 5 1 0,0 0 0 15,-8-4 0-15,-5 3 0 0,1 5-10 0,3 3 10 16,-4 5-10-16,1 3 10 0,-10 0 9 0,5 9 1 15,-5 3 1-15,1 3 0 16,4 9-40-16,-9 8-8 0,-5 7-1 0,-3 4-624 16,-1 4-124-16</inkml:trace>
          <inkml:trace contextRef="#ctx0" brushRef="#br0" timeOffset="44850.2019">-28 1349 1609 0,'-9'0'71'0,"9"0"15"16,0 0-69-16,0 0-17 0,0 0 0 0,17 12 0 15,-12 8 35-15,8-5 3 0,-4 1 1 0,8 3 0 16,-8 1-23-16,4-1-4 0,0 5 0 0,-4-1-1 0,4 1 3 0,-8-1 1 15,8-4 0-15,-9 1 0 0,1-1 10 0,-1 1 3 16,-4-4 0-16,0-1 0 0,0-3 20 0,0-12 4 16,0 0 0-16,0 0 1 0,0 0 1 0,0 0 0 15,0 0 0-15,0 0 0 0,0 0 0 0,-4-8 0 16,-1 0 0-16,5-7 0 0,-4-9-16 0,8 1-3 16,1-8-1-16,-1 3 0 0,5-3-18 15,0-4-3-15,-1 0-1 0,10-4 0 0,-1 4-12 0,5 0 0 16,0 4 8-16,5-8-8 15,8 11-71-15,-13 1-17 0,4 0-3 0,0 11-653 16,-4 8-130-16</inkml:trace>
          <inkml:trace contextRef="#ctx0" brushRef="#br0" timeOffset="45275.0688">599 1260 576 0,'0'0'25'0,"4"-4"6"0,5 4-31 0,0-8 0 0,0 4 0 0,4 4 0 15,-4 4 242-15,4 4 42 0,0 0 9 0,0 3 2 16,0 5-207-16,0 3-40 0,-4 1-9 0,0-1-2 16,4 5-7-16,-4-1-2 0,0 1 0 0,-5-5 0 15,5 5-12-15,0-5-4 0,-5 1 0 0,5-5 0 16,0 1 6-16,-5-5 1 0,0-3 0 0,5-4 0 16,-9-4 10-16,0 0 3 0,9-4 0 0,0-4 0 15,4 1 2-15,-4-1 1 0,-1-4 0 0,1-3 0 16,4-9-10-16,0 1-1 0,-4-5-1 0,4 5 0 15,1-8-7-15,3 7-2 0,1-3 0 0,-1 4 0 16,-4-1-14-16,1 9 0 0,-1-1 8 0,0 8-8 0,0 8 0 16,-4 0 0-16,8 0 0 0,-8 12 0 0,4 4 0 15,-4-1-8-15,0 5 8 0,-9 3 0 0,9-3-10 0,-1 7 10 16,-3-8-8-16,4 5 8 0,-1-1 0 0,-3-3 0 16,3-9 9-16,-8-11-9 0,9 16 8 0,-9-16-8 15,13 4 0-15,1-4 0 0,-1 8 14 0,-4-12-1 16,-1-4 0-16,5-4 0 0,5 1 19 0,-5-5 3 15,-4-3 1-15,0-1 0 0,0-3-9 0,-1 3-2 16,1-3 0-16,-5-5 0 0,10 5-14 0,-14 4-3 16,4-1-8-16,0 1 12 0,1-1-22 0,-5 4-5 15,0 5-1-15,4-1 0 16,1 4-202-16,-1 8-41 0</inkml:trace>
          <inkml:trace contextRef="#ctx0" brushRef="#br0" timeOffset="44165.8291">-1937 1759 1659 0,'0'0'36'0,"-9"8"8"0,1 0 2 0,-1-1 1 0,4 1-38 0,5-8-9 15,0 0 0-15,0 0 0 0,0 0 48 0,22 0 7 16,0-4 1-16,9-7 1 0,4-1-19 0,9-8-4 0,9-7-1 0,-5-4 0 16,9 0 6-16,0-1 1 15,4 1 0-15,1 4 0 0,-1 7-40 0,-4 5 0 16,0-1 0-16,0 5 0 16,-4-1-156-16,-5 0-25 0,1 0-6 0</inkml:trace>
          <inkml:trace contextRef="#ctx0" brushRef="#br0" timeOffset="43944.4262">-1296 1310 1324 0,'4'-3'118'0,"0"-17"-94"16,10 8-24-16,-10-3 0 0,9 7 12 0,0-4-1 15,-8 4-1-15,3-3 0 0,1-1 9 0,0 0 1 16,-9 5 1-16,4-1 0 0,5 0-12 0,-9 0-9 16,0 8 12-16,0-4-12 0,0-7 20 0,0 3-4 15,-9 0 0-15,9-4 0 0,0 1-8 0,0-1-8 16,-4 0 12-16,4-3-12 0,0-5 24 0,0 4-1 15,0-3-1-15,-4-1 0 0,4 1 20 0,-5-1 4 16,1 1 1-16,-1-1 0 0,-3 1-31 0,3-1-5 16,-8 1-2-16,4 7 0 0,1 1 0 0,-10-5 0 15,5 4 0-15,0 1 0 0,0 3-9 0,-5 0 0 16,0 4 0-16,5 0 0 0,0 4 0 0,-9 4 0 0,0 0 0 16,5 0 0-16,-5 0 0 0,0 7 0 0,-4 1-9 15,8 0 9-15,5 3 0 0,0 5 0 16,-5-1 0-16,9 9 0 0,1-1 10 0,8 12 6 0,0 4 0 0,0 0 1 15,4 4-1-15,5-1 0 0,13 9 0 0,-5 4 0 16,-4 3 2-16,9-4 0 0,0 5 0 0,5-5 0 16,-14 5 4-16,0-5 1 0,4-3 0 0,-12-4 0 15,4-5-5-15,-1 5-1 0,-8-4 0 0,0 0 0 16,-4-4-5-16,0-1-2 0,-1-3 0 0,-4-3 0 16,1-1-10-16,-5-4 0 0,-5 0 0 0,5-4 8 15,0-3-190-15,-5 3-38 16,-17 16-8-16,4-12-2 0</inkml:trace>
          <inkml:trace contextRef="#ctx0" brushRef="#br0" timeOffset="45669.0111">1898 1190 1450 0,'17'-24'32'0,"-8"20"6"0,4-7 2 0,0-1 1 0,0 0-33 0,1 0-8 0,-1-3 0 0,-4 3 0 16,-1-3 130-16,1 3 24 0,0 4 5 0,-5-4 1 15,1 1-71-15,-5-1-13 0,0 4-4 0,-5 4 0 16,1-4-38-16,-1 5-8 0,-8 3-2 0,0 3 0 15,0 9 7-15,-5 0 1 0,-4 11 0 0,1 5 0 0,-1 3-32 0,0 4 0 16,0-4 0-16,0 8 0 16,4 0 0-16,5 4 0 0,0-4 0 0,4 0 0 0,5 0 0 15,-1-8 0-15,10-4 0 0,-1-3 0 0,1-5-10 16,3-3-8-16,-3-4-2 0,8-1 0 16,-4-7 20-16,4 0 0 0,0 0 0 0,9-12 0 0,-5-3 0 15,5-1 0-15,5-4 0 0,-5 1 0 0,0-9-13 0,-5-3 1 16,5 4 0-16,-9-1 0 0,0-3 12 0,-4 0 0 15,0 3 0-15,0-3 0 0,-5 3 0 0,1 1 0 16,-1 4 0-16,0-1 0 0,1 4 0 0,-5 5 0 16,0 3 0-16,0 8 0 0,0 0 0 0,0 0 0 15,4 12 0-15,-4 3 0 0,0 5-9 0,0-1 1 16,0 5 0-16,0 7 0 16,0-4-100-16,0 4-19 0,0-3-4 0,0-1-1 0</inkml:trace>
          <inkml:trace contextRef="#ctx0" brushRef="#br0" timeOffset="45962.2364">2468 1041 1152 0,'0'0'51'0,"0"-15"10"0,4 7-49 0,1-4-12 0,-5 12 0 0,0 0 0 15,0 0 164-15,0 0 31 0,9 12 5 0,4-8 2 16,-5 11-122-16,6 1-25 0,3 4-5 0,-12-1-1 15,-5-3-10-15,4 3-3 0,9 5 0 0,-4-5 0 0,-14 1-13 0,1-1-3 16,8 1-1-16,5-5 0 16,-4 5-9-16,-1-9-2 0,-8 1 0 0,4-4 0 0,13 4 8 0,-13-12 0 15,-9 0 1-15,9 0 0 0,0 0 38 0,9-12 7 16,0-4 2-16,-5 5 0 0,-4-9-21 0,4 1-4 16,10-1-1-16,-1 1 0 0,-5-5-29 0,1 5-9 15,9-5 0-15,-1 1 0 16,1 3-74-16,-1 1-22 0,5-1-4 0,0 1-644 15,-4 7-130-15</inkml:trace>
          <inkml:trace contextRef="#ctx0" brushRef="#br0" timeOffset="46449.9008">3376 1018 864 0,'9'-31'76'0,"0"19"-60"0,-1 4-16 0,6-7 0 16,-6-1 141-16,-3 4 26 0,4 5 5 0,-5-5 0 15,-4 0-23-15,-4 4-5 16,-1 4 0-16,-4 4-1 0,-4 0-80 0,0 8-16 0,-4 0-3 0,-5 12-1 16,-5 3-35-16,5 4-8 0,0 1 0 0,-4-1 0 15,0 4 0-15,8 0 0 0,1-3 0 0,3 7-11 16,6-4 11-16,3 0 0 0,-3 0 0 0,8-3 0 16,0-1 0-16,-5 0 0 0,1-7 8 0,4 3-8 15,4-7 0-15,5-1 0 0,-5 1 0 0,5-8-8 16,0-1 8-16,4-3 11 0,0-4-3 0,5-4 0 15,-1 1 13-15,1-5 3 0,-5-8 0 0,5 1 0 16,-5-1-4-16,4-4-1 0,1-3 0 0,-5-4 0 16,5-1 3-16,-1-3 1 0,-4-8 0 0,5 0 0 0,-5-4-1 15,4 0 0-15,-8-7 0 0,4-1 0 0,1-7-6 0,-1 3 0 16,-4-4-1-16,4 1 0 16,-5 3-15-16,1 1 8 0,0 3-8 0,-5-11 0 0,5 15 0 15,-4 12 8-15,3 0-8 0,-3 7 0 0,-5 13 18 16,4 7 1-16,-4 8 0 0,0 0 0 0,-4 16-11 0,4 7-8 15,0 4 12-15,0 5-12 0,0 3 0 0,0 4 0 16,0 3 0-16,0 9 0 0,4-4 11 0,0 8-11 16,1-1 10-16,-5 1-10 0,4-1 9 0,-4-3-9 15,5-4 8-15,-5 0-8 0,0-4 0 0,4-8 0 16,5 0 0-16,-5 0 0 16,1-4-71-16,-5-4-19 0,4 5-4 0,0-5-1002 0</inkml:trace>
        </inkml:traceGroup>
        <inkml:traceGroup>
          <inkml:annotationXML>
            <emma:emma xmlns:emma="http://www.w3.org/2003/04/emma" version="1.0">
              <emma:interpretation id="{7FE26B9C-1EC9-441D-943A-C859347CF7EE}" emma:medium="tactile" emma:mode="ink">
                <msink:context xmlns:msink="http://schemas.microsoft.com/ink/2010/main" type="inkWord" rotatedBoundingBox="8824,3110 11704,2957 11774,4276 8894,442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7305.6124">5899 819 1324 0,'-9'-31'118'0,"9"19"-94"0,0 0-24 0,0 1 0 16,4-5 58-16,5 8 7 0,-4-3 2 0,-1-1 0 15,0 8 14-15,-4 4 3 0,0 0 1 0,0 0 0 16,0 16-49-16,5 7-11 0,-5 0-1 0,4 5-1 16,1 7-3-16,-5 0-1 0,8 8 0 0,1 0 0 0,4-4-8 0,-4 0-2 15,0-4 0-15,4-4 0 0,0-4-9 0,-4-3 12 16,4-1-12-16,0-7 12 0,-4-1 1 16,4-7 1-16,0 0 0 0,-4-4 0 0,4-8 22 15,0-4 5-15,1 0 1 0,3-7 0 0,1-5-14 0,-1 1-4 16,1-5 0-16,4 1 0 0,-9-8 2 0,0 3 0 15,0-3 0-15,-4 8 0 0,-5-4-10 0,10-1-3 16,-6 1 0-16,-3 4 0 0,8 3-13 0,-9 1 8 16,5 7-8-16,4 4 0 0,-4 4 0 0,0 8 0 15,-1 8 0-15,1 7 0 0,0 9 0 0,4 3-12 16,0 0 12-16,5 0-13 0,-5 4 13 0,0-7 0 16,0-1 0-16,5 0 0 0,-1-3 0 0,-8-9 8 15,0 1 0-15,0-5-8 0,4-3 8 0,0-8-8 16,0 0 0-16,0-8 0 0,5-3 10 0,-5-1-10 15,5-7 8-15,-5-5-8 0,4-3 21 0,-3-4-1 16,-1-4 0-16,4-4 0 0,-4 3 16 0,-4 1 4 16,0 0 0-16,0 0 0 0,-5 0-29 0,1 0-11 15,3 4 8-15,-3-4-8 0,-1 7 0 0,0 1 0 16,1 8 0-16,4-1 0 0,-5 8 0 0,0 5-14 0,1 3 2 16,-5 4 0-1,9 7-237-15,-1 9-47 0</inkml:trace>
          <inkml:trace contextRef="#ctx0" brushRef="#br0" timeOffset="47721.502">7369 862 1933 0,'8'-12'42'0,"1"-3"9"0,4-5 1 0,0-3 4 0,1 3-45 0,-6 1-11 16,6 3 0-16,-6-3 0 0,1-1 90 0,0 5 16 15,-5-1 3-15,1 0 1 0,-5 5-37 0,0-1-7 16,0 0-2-16,-5 4 0 0,1 5-41 0,-5 3-9 16,0 0-2-16,-8 0 0 0,4 3 16 0,-9 5 4 15,-5 4 0-15,-3 7 0 0,3 1-32 0,-8 7 0 16,4 8 0-16,1-3 0 0,12-1 0 0,1 8 0 16,-1-4 0-16,5 4 0 0,4-4-10 0,0-8-8 15,9 1-2-15,-4-1 0 0,4-8 9 0,0 1 2 16,4-8 0-16,5-1 0 0,4-3-2 0,-4-8 0 15,4 0 0-15,-4-8 0 0,9 0 11 0,4-7 0 16,-1-5 0-16,1-3-8 0,5-4 8 0,-5 3 0 16,4-7 0-16,-4 4 0 0,0-4 11 0,-5-1-3 0,1 5 0 15,4-4 0-15,0 4 20 0,-9-1 3 0,5 5 1 16,-5 3 0-16,-5 5-32 0,1 3 0 0,0 4 0 0,-9 8 0 16,0 0 0-16,0 0 0 0,0 0 0 0,0 0 0 15,4 12 0-15,5 4 0 0,-9-1 0 0,5 5 0 16,-5-1-20-1,4 1-9-15,-4-1-3 0,0 8 0 0,0 1-80 0,0-1-16 16,0 4-3-16</inkml:trace>
          <inkml:trace contextRef="#ctx0" brushRef="#br0" timeOffset="48220.9106">7860 445 2322 0,'0'-4'51'0,"4"-8"10"0,-4 0 3 0,0 5 1 0,0 7-52 0,0 0-13 16,0 0 0-16,9 7 0 0,4 9 39 0,-8 4 5 16,-1 3 0-16,0 4 1 0,1 4-45 0,-1 1 0 15,5-1 0-15,-5 4-13 0,5-4 21 0,0 4 5 16,-5-4 1-16,5-7 0 0,4-5-14 0,-4-3 11 16,0-1-11-16,4-7 10 0,0 4 9 0,0-8 1 15,0-4 1-15,5 0 0 0,-5-4 19 0,9-8 3 16,0 1 1-16,0-9 0 0,0 1-20 0,0-5-3 15,4 5-1-15,5-9 0 0,0 5-20 0,4-4 0 16,0 3 0-16,4 1 0 0,1-4 0 0,-5 7 0 16,0-3 0-16,0 7 0 0,0 4 0 0,0 1 0 15,-8 3 0-15,3 8 0 0,-8 0 0 0,0 8-8 16,-4 3 0-16,-1 9 0 0,-4-1 8 0,-4 9 0 16,4 3 0-16,-4 4 0 0,-5 4 0 0,-4 4 0 0,-4 4 0 15,4 7 0-15,-9 9 0 0,-4-5 0 0,0 5 0 0,-5 3 0 16,1-8 0-16,-1 1 0 0,-8 7 0 0,4-3-8 15,0-5 8-15,0-7 0 0,-4-4 0 0,4-5 0 16,-4 1 15-16,-1-8-2 0,1-3 0 0,0-5 0 16,4-4 10-16,-5-7 1 0,5-4 1 0,1-5 0 15,-1 1 6-15,0-8 1 0,4-4 0 0,1-3 0 16,3-9 6-16,-3-4 2 0,8 1 0 0,5-8 0 16,-1-1-16-16,5-7-2 0,5-8-1 0,3-3 0 15,10 3-21-15,0 4 0 0,8-8 0 0,5 4-8 16,8 0-16-16,1 4-4 0,-10 0 0 0,10 4 0 15,-1 4-77-15,1 7-16 0,-1 5-3 0,1 3-1156 16</inkml:trace>
        </inkml:traceGroup>
        <inkml:traceGroup>
          <inkml:annotationXML>
            <emma:emma xmlns:emma="http://www.w3.org/2003/04/emma" version="1.0">
              <emma:interpretation id="{94842301-845A-448E-8168-1A3AB7C6CBEE}" emma:medium="tactile" emma:mode="ink">
                <msink:context xmlns:msink="http://schemas.microsoft.com/ink/2010/main" type="inkWord" rotatedBoundingBox="13949,2049 16194,1930 16291,3776 14047,389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2455.2473">11822 27 921 0,'-9'-15'82'0,"9"15"-66"0,0 0-16 0,-5-4 0 16,1-8 104-16,4 12 18 0,0 0 3 0,0 0 1 16,0 0-8-16,0 0-2 0,0 0 0 0,-4 12 0 15,-1 0-74-15,1 7-15 0,0 5-3 0,-5 7-1 16,0 4 28-16,0 8 5 0,-4 0 2 0,4 7 0 15,-4 5 8-15,-4 0 2 0,3 3 0 0,-3-3 0 16,-1-1-22-16,1 9-4 0,-5-9-1 0,4 5 0 16,-4-5-23-16,5 5-5 0,-1-5-1 0,-4-3 0 15,5 0-12-15,-1-4 8 0,-4-1-8 0,0-7 0 16,5-4-49-16,-1-3-16 0,5-5-3 0,-4-4-1 16,3-7-155-16,6-4-32 0,-10 11-5 15,18-23-491-15</inkml:trace>
          <inkml:trace contextRef="#ctx0" brushRef="#br0" timeOffset="63205.2456">12782-597 1594 0,'-8'-15'71'0,"3"7"14"0,1 0-68 0,4 4-17 0,-4-3 0 0,4 7 0 15,0 0 78-15,0 0 12 0,0 0 2 0,0 0 1 16,0 0-36-16,0 0-7 0,0 0-2 0,-5 7 0 16,1 5-23-16,-1 4-5 0,-3 7 0 0,-1 8-1 15,0-7 13-15,-9 15 4 0,5 7 0 0,-4 9 0 16,-1 0 12-16,-4 3 4 0,0 5 0 0,-4 11 0 15,8-8-29-15,-3 4-6 0,-1-4-1 0,4 5 0 16,-4-1 3-16,0 0 0 0,5-8 0 0,-1 1 0 16,-4-5-8-16,5-3-2 0,-1-8 0 0,0-1 0 0,-3-3-1 15,3-4 0-15,0 0 0 0,1-15 0 0,4 3 0 16,0-4 0-16,-1-3 0 0,6-8 0 0,-1 3-8 16,4-3 12-16,-3 0-12 0,8-12 12 0,0 0-12 0,0 0 0 15,-5 0 0-15,5 0 0 0,0 0-12 0,0-12 3 16,0 0 0-16,0-3 0 0,9 3-6 0,0-8-1 15,-5 1 0-15,9-4 0 0,1-1 1 0,-1 5 0 16,0-1 0-16,4 5 0 0,1-5 5 0,0 4 1 16,-1 5 0-16,-4-1 0 0,0 0 9 0,5 5-10 15,0-5 10-15,-1 4-10 0,5 8 10 0,-4-8 0 16,3 4 0-16,-3 0-8 0,-5 1 8 0,5-1 0 16,-1 4 0-16,10-4 0 0,-5 4 0 0,4 0 0 15,0 0 0-15,5 0 0 0,0 0 0 0,-1 4 0 16,1-4 0-16,0 0 0 0,-1 0-8 0,-3-4 0 0,4 4 0 15,-5 0 0-15,-4 0 8 0,0-4 0 0,0 4 0 16,0-4 0-16,-5 0 0 0,1-4 0 0,4 4 0 16,0-3 0-16,-5-1 0 0,5-4 0 0,0 0-8 0,0 1 8 15,-5-5-24-15,1 1 1 0,0 3 0 16,-1-8 0-16,-4 5 13 0,0-5 10 0,-4 1-13 0,0 3 5 16,-5-3 8-16,1 3 0 0,-5-3 0 0,-5-1 0 15,1 8 0-15,0-3 0 0,-5-1 0 0,0 8 0 16,-4 1 0-16,4 3 11 0,-8 0-11 0,3 4 12 15,-3 4 9-15,-1 0 3 0,-4-1 0 0,0 5 0 16,5 4-24-16,-5 4 0 0,0 3 0 0,0 4 0 16,0 1 8-16,0 3-8 0,0 8 10 0,5-4-10 0,4 1 21 0,-5 3-1 15,9 0-1-15,-4 0 0 16,9 4 3-16,-5 0 1 0,5-4 0 0,4 0 0 16,4 4-8-16,5-4-2 0,4-4 0 0,0 1 0 0,5-9-13 0,3 4 9 15,6-7-9-15,4-1 8 16,-1-3-58-16,5-4-12 0,-4-1-2 0,9-11-1076 15</inkml:trace>
          <inkml:trace contextRef="#ctx0" brushRef="#br0" timeOffset="61953.6535">11111 718 806 0,'-9'4'72'0,"0"-4"-58"16,1-4-14-16,-1 4 0 0,9 0 123 0,0 0 21 15,-5 0 5-15,5 0 1 0,0 0-34 0,0 0-6 16,0 0-2-16,0 0 0 0,-4-8-22 0,4 0-5 16,0 0-1-16,0 8 0 0,4-8-13 0,5-3-3 0,0-1-1 15,0 0 0-15,0 5-27 0,-1-5-6 0,5 4-1 0,5 0 0 16,-5 0 6-16,0 5 1 0,0-5 0 0,5 4 0 15,4 0-36-15,0 0 0 0,4-4 0 16,1 4 0-16,3 4 14 0,1-7-4 0,4 3-1 0,0-4 0 16,-4 0-9-16,8 4-9 0,-4-4 9 0,5-3-13 15,-1-1 13-15,1 4 0 0,4-4 9 0,-5 1-9 16,-4-5 8-16,0 12-8 0,9-11 0 0,-4 3 0 16,-1 4 9-16,1 0-9 0,-9 1 8 0,4-1-8 15,-9 0-20-15,0 4-10 16,1 4-2-16,-10-4 0 0,1 0-125 15,-1 4-26-15,-4 0-5 0</inkml:trace>
        </inkml:traceGroup>
        <inkml:traceGroup>
          <inkml:annotationXML>
            <emma:emma xmlns:emma="http://www.w3.org/2003/04/emma" version="1.0">
              <emma:interpretation id="{923A2691-995A-41B0-8733-EBB8FAC21ECA}" emma:medium="tactile" emma:mode="ink">
                <msink:context xmlns:msink="http://schemas.microsoft.com/ink/2010/main" type="inkWord" rotatedBoundingBox="18197,2602 22112,2395 22155,3206 18240,341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4586.8379">16174 183 1911 0,'4'-11'42'0,"1"-9"9"0,3-3 1 0,1 3 2 0,4 1-43 0,0 3-11 16,1 5 0-16,-1-1 0 0,0-4 58 0,-4 8 10 16,4 8 1-16,4 0 1 0,-8 0-50 0,0 8-11 15,4 8-1-15,0 3-8 0,-4 9 0 0,-5-1 0 16,1 4 0-16,-1 4 0 0,-4 4 17 0,0 0 3 16,-9 0 1-16,5 0 0 0,4 0-11 0,-4-4-2 15,-1 4-8-15,1-4 12 0,0-3 3 0,-1-5 0 16,5 4 0-16,-4-11 0 0,4-5-2 0,0 1 0 15,0-5 0-15,0 1 0 0,0-12 13 0,0 0 2 16,0 0 1-16,0 0 0 0,0 0 28 0,9-12 6 16,-1-3 1-16,5-1 0 0,9 5-36 0,-8-17-6 15,3-3-2-15,1 0 0 0,12-4 0 0,-3 0 0 16,-1-12 0-16,0 8 0 0,-4-4-20 0,0 8-12 0,5 0 2 0,-1 0 0 16,-13 4 10-16,9 3 0 0,9 1 0 0,-5 4 0 15,-8 3 0-15,-1 1-12 0,5-1 12 16,0 8-12-16,-4 8-106 15,-5 4-22-15,0 0-4 0,0 4-957 0</inkml:trace>
          <inkml:trace contextRef="#ctx0" brushRef="#br0" timeOffset="64187.6696">15625 238 691 0,'14'-19'30'0,"-10"11"7"0,0-4-29 0,-4 0-8 0,5 1 0 0,-1-5 0 16,0 8 196-16,1-11 37 0,-1 7 8 0,-4-4 2 16,5 5-108-16,-5-1-22 0,0 0-4 0,0 5-1 0,0-5-34 0,-5 8-7 15,5 4-2-15,-4-4 0 16,4 4-35-16,-5-4-7 0,-8 0-2 0,5 4 0 16,-6 8-21-16,1-4 8 0,-4 8-8 0,-5 3 0 0,0 5 11 0,-5 3-3 15,1 1 0-15,-5 7 0 0,1 8-8 0,3 4 12 16,1 0-12-16,0-1 12 0,4 1-2 0,0 4 0 15,9-8 0-15,4 4 0 0,0-4-10 0,5 0 0 16,8-8 9-16,-4 8-9 0,5-8 0 0,3-3 0 16,6-1 0-16,-1-11 0 0,0-5 8 0,4 5-8 15,-3-8 10-15,7-1-10 0,-3-3 11 0,8 0-11 16,1-8 12-16,3 0-12 0,-3 4 12 0,-1-7-4 16,0-5 0-16,1-8-8 0,-5 5 12 0,0-5-4 15,-5-7 0-15,5 4-8 0,-4-5 12 0,-1 1-12 16,-4-4 12-16,0-4-12 0,5 0 15 0,-9 3-4 15,4 1-1-15,0-12 0 0,-8 8-10 0,3 0 0 16,-3 4 0-16,3 0 0 0,-8 7 0 0,0 1 0 16,-4 4 0-16,0-5 0 0,-1 9 0 0,1 7 0 15,-9-4 0-15,4 4 0 0,-4 8 0 0,4 0 0 16,-13 0 0-16,5 4 0 0,-1 0-8 0,0 8 8 0,-4-4-10 0,1 3 10 31,-1 5-43-31,4-4-2 0,1 3-1 0,-1 9-665 0,0-1-133 0</inkml:trace>
          <inkml:trace contextRef="#ctx0" brushRef="#br0" timeOffset="65674.6415">17271 316 576 0,'0'0'51'0,"0"0"-41"0,0 0-10 0,0 0 0 15,13-12 120-15,-4 8 21 0,-9 4 5 0,0 0 1 16,4-11-43-16,-4 11-8 0,0-8-1 0,0 8-1 16,0 0-14-16,0 0-2 0,4-8-1 0,-4 8 0 15,-4-8-40-15,4 8-8 0,17-7-1 0,-3 3-1 16,-6-4-7-16,6-4-2 0,3 4 0 0,5 1 0 16,-4-1 18-16,4 0 3 0,-9 0 1 0,4-4 0 0,5 1-26 0,-4-1-5 15,-5-4-1-15,0 1 0 0,0 3 10 16,5-3 2-16,-9-5 0 0,-1 1 0 0,-3 3-4 15,-1 4 0-15,5 4 0 0,-5-11 0 0,-4 7 4 0,0-3 0 16,5-1 0-16,-5 8 0 0,0-3-7 0,-5-1-1 16,1 0 0-16,0 4 0 0,-1 1-3 0,1 3-1 15,-9-4 0-15,4 4 0 0,4 0-8 0,-3 4-11 16,-6 0 3-16,-3 4 0 0,-1 0 8 0,5 4 0 16,-4-1 0-16,-1 1 0 0,-17 4 0 0,9 0 0 15,8-1 0-15,-8 9 0 0,-5-1 0 0,0 5 0 16,5-1 0-16,0 4 0 0,4 1 15 0,0 7-2 15,-4-4 0-15,8 4 0 0,5 4 11 0,0 0 1 16,0 4 1-16,4-12 0 0,4 4-11 0,1-3-3 16,0-5 0-16,4 0 0 0,-5 0-12 0,10-3 11 15,3-1-11-15,1 1 10 0,0-5-19 0,4-7-4 16,18-1-1-16,-5 1 0 16,0-4-110-16,10-4-21 0,-6 0-5 0,5 0-488 0,5-4-98 0</inkml:trace>
          <inkml:trace contextRef="#ctx0" brushRef="#br0" timeOffset="65082.2307">17336 398 1440 0,'-8'-20'128'0,"8"13"-103"16,4-5-25-16,5 0 0 0,0 1 84 0,-1-5 11 16,-8 0 2-16,5-3 1 0,4 7-10 0,-5 0-3 15,-8-3 0-15,-1 3 0 0,10 0-34 0,-10 5-7 16,1-5-2-16,-5 4 0 0,-4 0-16 0,4 4-3 16,5 1-1-16,-10-5 0 0,-3 8-9 0,4 0-1 15,4 0-1-15,-4 0 0 0,-5 0 5 0,5 8 2 16,0-8 0-16,4 7 0 0,0 1-3 0,1-4-1 15,-6 4 0-15,6-4 0 0,8-4-14 0,0 0 0 16,-5 4 0-16,1 3 0 0,4-7-13 0,0 0 1 16,0 0 0-16,-9 4 0 0,0 0 12 0,9-4 0 15,0 0 0-15,0 0 0 0,0 0 13 0,0 0 3 16,0 0 0-16,0 0 0 0,0 0-16 0,0 0 0 0,0 0 0 0,0 0 0 16,0 0 10-16,0 0-10 0,0 0 10 0,0 0-10 15,0 0 0-15,0 0 0 0,0 0 0 0,0 0 0 16,0 0 0-16,0 0 0 0,14-4 0 0,-14 4 0 15,0 0 0-15,0 0 0 0,13 0 0 0,-5-4 0 16,-8 4 0-16,0 0 0 0,0 0 0 0,14-3 0 16,-6-1 0-16,-8 4 0 0,0 0 0 0,0 0 0 15,14 0 0-15,-14 0 0 0,0 0 0 0,0 0 0 16,0 0 0-16,0 0 0 0,0 0 0 0,0 0 0 16,0 0 8-16,0 0-8 0,0 0 0 0,0 0 9 0,0 0-9 15,0 0 0-15,0 0 0 0,8 4 0 16,-3-1-75-16,-5 5-20 0,4 0-4 15,-4 4-1-15</inkml:trace>
          <inkml:trace contextRef="#ctx0" brushRef="#br0" timeOffset="66240.1245">17845 144 864 0,'-4'-11'76'0,"0"-1"-60"16,4 0-16-16,4 1 0 0,5-5 98 0,-5 4 17 15,-4 1 3-15,9-1 1 0,8 4 0 0,-8 4 0 0,-9 4 0 0,0 0 0 16,13-4-24-16,-4 8-5 0,0 0-1 0,0 8 0 16,-9 3-45-16,13 5-10 0,0 3-2 0,-4 5 0 15,-9-5 4-15,4 8 0 0,5 0 0 16,-5 1 0-16,-4-1 0 0,0 0 0 0,0-11 0 15,5 7 0-15,-1-4-14 0,-4 1-2 0,-13-9-1 16,9 1 0-16,12-8 1 0,-12 3 1 0,-5-7 0 0,0 4 0 16,9-8-8-16,0 0-1 0,0 0-1 0,-13-4 0 15,-4 0 24-15,12 0 5 0,5-7 0 0,0 3 1 16,-13-12-10-16,13 1-3 0,9-5 0 0,0 5 0 16,-5-4 0-16,5 3-1 0,0-11 0 0,13 7 0 15,4-3-27-15,-4 4 0 0,0-1 8 0,0-3-8 16,8 4-30-16,1-5-8 15,-5 5-2-15,5 3 0 0,0 1-38 0,0-1-8 0,-1 5-2 0,1-1 0 16,4 5-134-16,0-1-27 0,27-8-6 16,-14 9-594-16</inkml:trace>
          <inkml:trace contextRef="#ctx0" brushRef="#br0" timeOffset="66702.6028">19113 113 1497 0,'0'0'32'0,"0"0"8"0,0 0 0 0,-8-8 4 0,3-3-36 0,1-1-8 0,-5 8 0 0,0-4 0 15,0 1 53-15,1-1 9 0,-6 4 2 0,1 0 0 16,5 0-20-16,-6 4-4 0,1-4-1 0,0 8 0 15,-4 0-11-15,-1 4-3 0,-4 0 0 0,4 3 0 16,-8 1 7-16,4 4 0 0,-4 3 1 0,0 1 0 16,4-1-1-16,-5 1-1 0,10 3 0 0,-1 0 0 15,5-3-31-15,4 3 0 0,0-3 0 0,5-5 0 16,-5 1 0-16,5-4-12 0,4-12 1 0,0 0 0 16,0 0 11-16,0 0 0 0,9 7 0 0,-1-7 0 15,10 0 10-15,0-3-2 0,4-9-8 0,-1-4 12 16,6 5-12-16,-1-13 11 0,-4 9-11 0,4-9 10 15,1 5-10-15,-1-9 8 0,0 5-8 0,-4 0 8 0,5-5-8 16,-1 5-9-16,-4 3 9 0,0 1-13 16,0-1 13-16,-5 5 0 0,-4 7 0 0,5 0 0 0,-9 4 32 0,0 0 10 15,-9 4 2-15,0 0 0 0,8 8-34 0,-3 8-10 16,-5 3 0-16,-5 5 0 0,5-1 21 0,0 0-2 16,-8 5-1-16,3-1 0 0,1 0-18 0,-5 5 0 15,5 3 0-15,-1-4 0 16,1 0-128-16,-1-4-30 0,5-3-6 0,0-5 0 0</inkml:trace>
        </inkml:traceGroup>
        <inkml:traceGroup>
          <inkml:annotationXML>
            <emma:emma xmlns:emma="http://www.w3.org/2003/04/emma" version="1.0">
              <emma:interpretation id="{4F5E6D1E-2299-4CB5-89F5-DD8C8FE3C71E}" emma:medium="tactile" emma:mode="ink">
                <msink:context xmlns:msink="http://schemas.microsoft.com/ink/2010/main" type="inkWord" rotatedBoundingBox="22623,2122 23291,2087 23344,3093 22677,312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8800.9838">20285-355 964 0,'0'0'43'0,"4"-8"9"0,0 1-42 0,1-5-10 16,-5-4 0-16,4 9 0 0,1-5 67 0,-5 12 11 16,0 0 2-16,8-8 1 0,-3 0-11 0,-5 8-2 0,4-8-1 0,-4 8 0 15,0 0 9-15,0 0 3 0,5 4 0 0,3 8 0 16,-3 8-26-16,-1-1-5 0,0 4 0 0,-4 13-1 15,0-1 7-15,-4 0 2 0,0 0 0 0,-1 4 0 16,1 0-12-16,0 8-3 0,-5-12 0 16,0 4 0-16,5 4-12 0,-5-4-2 0,4 4-1 15,-3-4 0-15,3-4-16 0,-3 0-10 0,-1 0 12 16,0 0-12-16,-4 0 8 0,4-12-8 0,0 5 0 0,0-1 0 31,-4-4-178-31,5 1-39 0</inkml:trace>
          <inkml:trace contextRef="#ctx0" brushRef="#br0" timeOffset="67037.6456">19776-386 1267 0,'17'-19'56'0,"-12"7"12"0,-5 4-55 0,8-4-13 0,-3 5 0 0,4-5 0 16,-9 4 77-16,4 0 13 0,-4 0 2 0,0 8 1 15,0 0 17-15,0 0 3 0,0 0 1 0,0 0 0 16,0 0-52-16,0 0-10 0,0 0-3 0,0 0 0 16,4 12 12-16,-4 4 3 0,0 3 0 0,0 9 0 15,0-5-52-15,-4 8-12 0,4-4 0 0,0 9 0 16,0-1 54-16,-4 0 8 0,4-4 2 0,0 8 0 15,0-4-52-15,-5 0-12 0,1 0 0 0,-1 4 0 16,5 4 40-16,-8-8 6 0,3 0 1 0,5 8 0 0,-8-8-24 16,3 4-5-16,-4-4-1 0,5 4 0 0,-5-7-33 0,5 3-8 15,-1-8 0-15,1 4-1 16,0-3-70-16,-1-5-13 0,1-4-4 0,4 1-647 16,-4-1-129-16</inkml:trace>
        </inkml:traceGroup>
        <inkml:traceGroup>
          <inkml:annotationXML>
            <emma:emma xmlns:emma="http://www.w3.org/2003/04/emma" version="1.0">
              <emma:interpretation id="{6E89CCDC-0A3F-49EE-9BA9-5169C5881EE7}" emma:medium="tactile" emma:mode="ink">
                <msink:context xmlns:msink="http://schemas.microsoft.com/ink/2010/main" type="inkWord" rotatedBoundingBox="24772,2118 28755,1908 28813,2999 24829,320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1447.8871">22899-58 806 0,'0'0'72'0,"0"0"-58"0,0 0-14 0,0 0 0 0,0 0 105 0,0-8 19 16,0 0 3-16,-4 0 1 0,4 8 0 0,-9-4 0 15,1 4 0-15,-6 4 0 0,1 0-60 0,-4 4-12 16,-5 0-3-16,4 3 0 0,-4 5-33 0,0 4-8 16,9 3 0-16,-4-4-1 0,-5 5 21 0,0-1 5 15,4 1 1-15,5-5 0 0,-5 5-20 0,5-1-4 16,5 0-1-16,-1 1 0 0,9-5-13 0,0 1 9 16,0-5-9-16,4-3 8 0,1 8 1 0,3-13 0 15,5 5 0-15,1-8 0 0,-1 0-9 0,0-4 0 16,9-4 0-16,-5 0 0 0,5 4 0 0,0-12 8 15,5 5 2-15,-5-9 0 0,4 4-10 0,-4-3 0 16,0-5-10-16,-5 1 10 0,1 3 0 0,-5-3-9 16,0-9 9-16,-4 5 0 0,4 3 0 0,-4-3 8 15,-9 0 0-15,4 3 0 0,-4 4-8 0,-4-3-12 0,4 7 4 16,-4-3 0-16,-1 3 8 0,-4 4 0 0,1 4 0 0,-1-4 0 16,0 5 0-16,-4 3 0 0,-5 0 0 15,1 7 0 1,-1 5-115-16,-4 0-21 0,0 3-4 0,-4 1 0 0</inkml:trace>
          <inkml:trace contextRef="#ctx0" brushRef="#br0" timeOffset="72054.2914">23272-97 1638 0,'36'-12'72'15,"-19"4"16"-15,-4 8-71 0,9-12-17 0,4 12 0 0,-4 0 0 0,5 0 75 0,-5 12 11 16,0-12 2-16,-5 8 1 0,5 4-21 0,-4 3-4 16,-5-3 0-16,0 4-1 0,-4-1-28 0,4 5-6 15,-4-1-1-15,-5 8 0 0,0-11-8 0,-4 4-3 16,0-1 0-16,0 1 0 0,-8-9-1 0,3 1-1 16,1 4 0-16,-5-5 0 0,5-3-15 0,-5 4 11 15,0-4-11-15,0-1 10 0,9-7-2 0,0 0-8 16,0 0 12-16,0 0-4 0,0 0-8 0,0 0-9 15,0 0 9-15,0 0-13 0,0 0 61 0,9-11 13 16,0-1 3-16,4 0 0 16,-4-3-82-16,4-1-16 0,5 0-3 0,-5 1-1 0,4-5 61 0,-4 5 12 15,9-5 2-15,-4 5 1 0,0-5-30 0,3 5-8 0,6-1 0 16,4 4 0-16,-5 4 0 0,5 1 0 16,-10 3 0-16,6 0 0 15,-1 4-50-15,-4 4-11 0,-4 0-3 0,-1 3 0 0,-4 5 52 0,0 4 12 16,5-1 0-16,-9 5 0 0,4-1 13 0,-4 5 6 0,-5-1 1 15,-4 1 0-15,5-5-20 0,-5-3 0 0,0-1 0 0,0 5 0 16,0-12 0-16,0 7 8 0,-5-3-8 0,5-12 0 16,0 0-12-16,0 0-8 0,-4 4-3 0,4-4 0 15,0 0 44-15,0 0 9 0,0 0 2 0,-9-4 0 16,0 4-20-16,9 0-4 0,0-12-8 0,5 0 12 16,-10 5-12-16,14-9 9 0,0-3-9 0,0-1 8 15,-5 4-8-15,9-7 0 0,0-4 0 0,0 3 0 16,5 1 0-16,-1 0 0 0,5-5 0 0,0 9 0 15,0-1 19-15,-4 9 1 0,4-1 1 0,0 4 0 0,-5 4-37 16,-4 4-7-16,5-8-1 0,-5 16-1 0,0 0 25 16,0 4 8-16,-4-8 0 0,0 11 0 0,0 1 7 15,0-1 1-15,-5 1 1 0,0 3 0 16,1 5-17-16,-5-1 0 0,4-3 0 0,-4 7 0 16,-4-7-99-16,4 7-23 0,-5 0-5 0,-3 0-922 15</inkml:trace>
          <inkml:trace contextRef="#ctx0" brushRef="#br0" timeOffset="71115.7447">22531-226 1036 0,'0'0'23'0,"0"0"5"0,4-12 0 0,1 1 1 0,-10 3-29 0,1-4 0 16,4 0 0-16,-4 1 0 0,-1-1 57 0,1 0 6 15,-1-3 1-15,1 3 0 0,0 4-52 0,-1-4-12 16,1 5 0-16,-1-9 0 0,1 4 54 0,0 5 8 15,4 7 2-15,-5-8 0 0,-8 4-40 0,13 4-7 16,-9 0-1-16,-4 12-1 0,-4-5 24 0,-1 5 5 0,-4 4 0 0,-4 7 1 16,-9 4 19-16,0 1 3 0,-5 3 1 15,-8 4 0-15,0-4-60 0,4 0-8 16,-4 1 0-16,4 3-12 0,9-8 12 0,-1 4 0 16,1 0 12-16,9-3-12 0,8-1 8 0,5-8-8 15,13 1 0-15,0-1 0 0,0 5 0 0,9-1 0 16,0-3 0-16,4-5 0 0,0 9 0 0,14-1 0 0,3-3 0 0,-3 3 0 31,-1 0-58-31,5-3-12 0,4-8-2 0,-5 3-1 0,5-7-139 16,1-4-28-16,38-4-6 0,-12-8-1 0</inkml:trace>
          <inkml:trace contextRef="#ctx0" brushRef="#br0" timeOffset="72530.0266">24843-82 1983 0,'9'-8'44'0,"0"5"8"0,-9 3 3 0,4-4 1 0,5-4-45 0,-9 8-11 0,0 0 0 0,0 0 0 16,9 8 57-16,-1 3 10 0,-3 1 1 0,3 8 1 15,-8-1-29-15,5 1-7 0,-1 3-1 0,1 0 0 16,-5 1-9-16,0 3-3 0,-5 0 0 0,5 1 0 16,-4-5 2-16,4 4 0 0,-5-3 0 0,1-1 0 15,4 4 16-15,-9-3 3 0,5-5 1 0,0 5 0 16,-5-1-34-16,0-3-8 0,0-5 0 0,0 1 0 16,1-1 0-16,-1-3 12 0,5 0-12 0,-5 0 12 15,0-5-3-15,9-7 0 0,0 0 0 0,0 0 0 16,0 0 7-16,0 0 2 0,0 0 0 0,0 0 0 15,0-7 10-15,0-1 3 0,-4-4 0 0,-1-4 0 0,10 1-31 0,-5-5 0 16,4-3 0-16,0-4 0 0,1 3 0 16,8 1 0-16,0-4 0 0,5-5 0 0,-1-7 0 15,1 4 0-15,8 4 0 0,0 0 0 16,-4 0-43-16,5 3-14 0,3 5-3 0,5-8-1 16,-4 11 31-16,0 1 6 0,-5 7 2 0,5 0 0 0,-5 1 33 0,1 3 6 15,-10 8 2-15,1 0 0 16,-5 8-36-16,0-4-7 0,-4 7-2 0,-5 1 0 15,0 0 42-15,1 3 8 0,-1 1 1 0,1-1 1 16,-1-3-50-16,-4 4-9 0,0 3-3 0,-4-3 0 0,-1-4 36 0,-8 3 0 16,0-3 0-16,-9 3 0 0,-4-3 29 0,-1-4 3 15,-3 0 1-15,-1 0 0 16,0-5-183-16,1 5-37 0,3-8-7 0,1 4-787 0</inkml:trace>
          <inkml:trace contextRef="#ctx0" brushRef="#br0" timeOffset="72774.5207">25756-639 1612 0,'17'-24'144'0,"-17"24"-116"0,13-12-28 0,-4 1 0 16,-9 11 101-16,0 0 15 0,0 0 2 0,0 0 1 16,4 11-63-16,5-3-12 0,-9 8-2 0,0 11-1 15,0 8 19-15,0-4 3 0,-9 5 1 0,5 6 0 16,-5 5 0-16,5 0 0 0,-5 0 0 0,-4 4 0 15,4-5-52-15,0 5-12 0,1-4 0 0,-5 4 0 0,4-9 0 16,4 5 0-16,-3-8 0 0,-1 4 0 16,-4 0-48-16,-1 0-13 15,1 0-3-15,0-4-682 0,0-4-137 0</inkml:trace>
        </inkml:traceGroup>
        <inkml:traceGroup>
          <inkml:annotationXML>
            <emma:emma xmlns:emma="http://www.w3.org/2003/04/emma" version="1.0">
              <emma:interpretation id="{3B5DD5A5-E2A2-4CF0-A020-CD82D51C6ACB}" emma:medium="tactile" emma:mode="ink">
                <msink:context xmlns:msink="http://schemas.microsoft.com/ink/2010/main" type="inkWord" rotatedBoundingBox="29076,1793 32346,1620 32436,3329 29166,350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3325.2277">26646-82 1497 0,'18'-35'32'0,"-5"20"8"0,0-13 0 0,9 5 4 0,4-1-36 0,1 9-8 15,3-1 0-15,-3 1 0 16,-5 7 136-16,4-4 24 0,-8 4 6 0,-1 8 1 0,-4 4-63 0,5 0-12 15,-5 8-2-15,4 7-1 0,-3-3-56 0,-1 7-11 16,0 1-2-16,-4 3-1 0,0-4 8 0,-1 1 1 16,1-1 1-16,0 5 0 0,-5-1-5 0,5 0 0 15,-5 0-1-15,-4-7 0 16,5-1-15-16,4 1-8 0,-5-1 8 0,0 1-8 16,1-4 0-16,-1 3 0 0,-4-7 0 0,9 3 0 15,-5 1-83-15,9 0-21 0,-8 3-4 0,4-3 0 16,-5-5-92-16,5 5-17 0,4 0-4 0</inkml:trace>
          <inkml:trace contextRef="#ctx0" brushRef="#br0" timeOffset="73531.3452">27353-249 1436 0,'0'0'64'0,"0"0"12"15,0 0-60-15,-5 7-16 0,-4 1 0 0,1 4 0 16,-6 3 68-16,-3 1 10 0,-1 4 2 0,-4 3 1 15,5 8 18-15,-14 4 3 0,5 4 1 0,0 0 0 16,-5 4-35-16,5-4-8 0,4-4 0 0,-5 4-1 0,5-4-23 16,-4-3-5-16,0-1-1 0,4 0 0 0,-5-4-30 15,1 4 0-15,0-7 0 0,4-1 0 16,4 1-148-16,1-5-35 0</inkml:trace>
          <inkml:trace contextRef="#ctx0" brushRef="#br0" timeOffset="73790.6596">27563 39 1785 0,'0'0'79'0,"-4"4"17"15,4 4-77-15,-5 4-19 0,-3 3 0 0,3-3 0 0,-4 3 60 0,5 1 9 16,-5 4 2-16,1-1 0 0,-1 1-24 0,0-5-5 0,0 5-1 0,5-9 0 15,-5 5-33-15,5-4-8 0,-5-1 0 0,4 1-647 16,-3 0-131-16</inkml:trace>
          <inkml:trace contextRef="#ctx0" brushRef="#br0" timeOffset="73868.4349">27822-253 1789 0,'-4'-35'39'0,"8"19"8"0,0 0 1 0,1 5 4 16,4-1-42-16,-5 8-10 0,-4 4 0 0,0 0 0 0</inkml:trace>
          <inkml:trace contextRef="#ctx0" brushRef="#br0" timeOffset="74074.8984">28107-413 1267 0,'53'-12'28'0,"-27"12"5"0,5 0 2 0,4-8 1 0,4 8-36 0,1-4 0 16,-1 4 0-16,5-7 0 0,0-1 112 0,4 4 15 0,-4-4 3 0,0 4 1 16,-4-4-56-16,-5 1-11 15,0-1-3-15,-4 4 0 0,-5-4-49 0,-9 4-12 0,-3-4 0 0,-6 1-868 16</inkml:trace>
          <inkml:trace contextRef="#ctx0" brushRef="#br0" timeOffset="73060.598">26177 137 1324 0,'13'-4'118'0,"0"0"-94"15,5-4-24-15,4 0 0 0,-5 4 42 0,1-3 4 16,-1-5 1-16,5 4 0 0,-4-8 14 0,-1 1 3 16,1 3 1-16,-1 0 0 0,-3-7-1 0,-1-1 0 0,-5 1 0 0,1 3 0 15,0-3 0-15,-5 3 0 0,-4 1 0 16,5-5 0-16,-5 1 0 0,0 7 0 0,0 0 0 0,-5 1 0 15,1 3-51-15,0 4-13 0,-5 0 0 0,4 4 0 16,-8-4 0-16,5 8 0 0,-1 4 0 0,-4 7 0 16,-5 1 54-16,5 3 8 0,0 1 2 0,0 3 0 15,-1 1-52-15,6 3-12 0,-1 0 0 16,0 8 0-16,0-11 0 0,5 7 0 0,-5-11 0 0,9 7 0 16,-4 0 0-16,4 0-12 0,0-3 3 0,0 3-771 15,-5-3-153-15</inkml:trace>
          <inkml:trace contextRef="#ctx0" brushRef="#br0" timeOffset="74816.9066">28831-269 1843 0,'0'0'40'0,"0"0"9"0,0 0 2 0,0 0 1 0,0 0-42 0,0 12-10 0,-4 3 0 0,4 1 0 31,-5 0-24-31,1-1-6 0,8 1-2 0,1-1 0 0,-5-3 77 0,0 4 15 0,8-9 4 0,1 5 0 15,4-12-52-15,1 8-12 16,-6-8 0-16,14 4 0 0,-4-8 54 0,-1 0 8 0,5 0 2 0,0-8 0 16,5 5-27-16,-1-1-5 0,0-4 0 0,1 0-1 15,3 1 1-15,5 3 1 0,0-4 0 0,1 1 0 16,-6 7-33-16,1-4-20 0,8 4 2 0,-8 0 1 16,-9 4 17-16,-4 4 0 0,-1 4 0 0,-8 3 0 15,0 5 15-15,0 4 0 0,-5 3 0 0,-8 8 0 16,-1-7-27-16,-4-1-4 0,-13 8-2 0,1 4 0 15,-1-4 18-15,0 5 0 0,0 3 0 0,0 3 0 16,-5-3 13-16,1 16 3 0,-5-4 1 0,1-1 0 16,3-3-17-16,-3-4 0 0,-5-8 0 0,-1 4 0 15,-3 0 55-15,-1 4 7 0,-8-12 2 0,-4 0 0 0,-5 1-64 16,0-5-15-16,-5 0-1 0,18-11-1 16,5-4 27-16,-1-1 6 0,1-3 0 0,8-4 1 0,0 0 38 15,5-4 7-15,4 0 2 0,0-4 0 0,5-8-33 0,3-3-7 16,10-5 0-16,4 1-1 0,4-9 14 15,5 1 3-15,4-4 1 0,5 4 0 0,8 7-41 0,5-7-14 16,4-1 0-16,13 1 0 0,5 8 22 0,-5-5 5 16,-4 5 1-16,4 3 0 15,-4 1-114-15,0 3-22 0,0-4-5 0,-9 5-717 16,0-1-144-16</inkml:trace>
          <inkml:trace contextRef="#ctx0" brushRef="#br0" timeOffset="74281.3341">28695-936 1728 0,'-17'0'38'0,"17"0"8"0,0 0 2 0,0 0 0 0,0 16-39 0,0-1-9 0,4 13 0 0,0-5 0 15,-4 4 104-15,-4 5 20 0,4 7 3 0,-4 3 1 16,-5-3-52-16,0 0-11 0,0 8-1 0,-4 4-1 0,0 0-33 0,-5 11-6 16,1-11-2-16,4 7 0 0,-9-3-22 0,4-12 0 15,1 4 0-15,-1-5 8 16,0-3-89-16,1-3-18 0,-9-1-3 0,4 0-906 16</inkml:trace>
        </inkml:traceGroup>
      </inkml:traceGroup>
      <inkml:traceGroup>
        <inkml:annotationXML>
          <emma:emma xmlns:emma="http://www.w3.org/2003/04/emma" version="1.0">
            <emma:interpretation id="{6075DEA0-FB94-4CEA-A208-A95E3D5AFEFF}" emma:medium="tactile" emma:mode="ink">
              <msink:context xmlns:msink="http://schemas.microsoft.com/ink/2010/main" type="line" rotatedBoundingBox="2269,5146 29264,3360 29416,5652 2421,7439"/>
            </emma:interpretation>
          </emma:emma>
        </inkml:annotationXML>
        <inkml:traceGroup>
          <inkml:annotationXML>
            <emma:emma xmlns:emma="http://www.w3.org/2003/04/emma" version="1.0">
              <emma:interpretation id="{3B9A8F29-F36D-4C24-A406-85D090177FD6}" emma:medium="tactile" emma:mode="ink">
                <msink:context xmlns:msink="http://schemas.microsoft.com/ink/2010/main" type="inkWord" rotatedBoundingBox="2315,5838 6810,5540 6916,7141 2421,7439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3878.1168">1643 3475 1645 0,'-22'-8'72'0,"18"4"16"0,-5-4-70 0,0 8-18 15,9 0 0-15,-8 0 0 0,-6 4 52 0,10 4 8 16,-5 4 0-16,0 3 1 0,1 9-38 0,-6 3-8 16,6 4-2-16,-1 4 0 0,0 4-1 0,5 0 0 0,-5-4 0 0,0 1 0 15,9-1-3-15,0-4-1 16,-4 0 0-16,4-8 0 0,4 1 0 0,1-5-8 0,-1-3 12 0,5 0-4 15,0-5-8-15,4-3 10 0,0 0-10 0,4-8 10 16,1-8 1-16,0 4 0 0,8-4 0 0,0-3 0 16,-4-5 8-16,9 0 1 0,-9-3 1 0,4-4 0 15,-4 3 9-15,-4 1 2 0,-5-5 0 0,0-3 0 16,0 3-10-16,-4-7-2 0,-5-4 0 0,1 0 0 16,-5 4 19-16,0-4 3 0,-5 0 1 0,-4 0 0 15,-4 3-27-15,0 1-6 0,-4 4-1 0,3 0 0 16,-8 7-1-16,1 8-8 0,3 1 12 0,0 3-4 15,1 8-8-15,4 4 0 0,-5 7 0 0,5 1 0 16,0 4-22-16,0-1-6 0,0 5-2 16,-1 7 0-16,6 0-145 0,-1 9-29 15,4-1-5-15</inkml:trace>
          <inkml:trace contextRef="#ctx0" brushRef="#br0" timeOffset="84346.7679">2086 3471 1735 0,'13'-27'76'0,"-4"15"17"0,-4 4-74 0,8 4-19 15,-4 0 0-15,4 8 0 0,0 4 63 0,0 8 9 16,-4 7 1-16,0 4 1 0,-1 5-29 0,1 3-5 16,0 4-2-16,-5 0 0 0,1-4-2 0,-1 4-1 0,0-4 0 0,5 0 0 15,-4 4-19-15,-1-12-3 0,5 4-1 0,-5-11 0 16,5-1-12-16,-5-7 11 0,1-4-11 0,3 0 10 15,6-4 3-15,-1-8 1 0,-9 4 0 0,9-12 0 16,5-4 18-16,-1-3 4 0,5-8 1 0,-4-1 0 16,4-3-9-16,-5 0-3 0,-3-8 0 0,-1 0 0 15,-4-4-25-15,4 4 0 0,-5 0 8 0,6 8-8 16,-6 7 0-16,1 1 0 0,-4 4 0 0,-1 7 0 16,0 4 0-16,-4 8 0 0,0 0 0 0,9 8 0 15,0 7 0-15,-5 5 0 0,1-1 0 0,-1 5 0 16,5-1 0-16,0 5 0 0,-5-1 0 0,0-8 0 15,5 1 9-15,0-1 0 0,0-3 0 0,-1-4 0 16,1-5-9-16,4 5-17 0,-4-12 4 0,0 4 1 0,4-4 23 16,0-4 5-16,5-4 0 0,-5-3 1 0,0-1 12 15,5-4 3-15,-1-3 0 0,-4-1 0 0,5-7 13 16,-1 4 3-16,1-5 1 0,-5 5 0 0,5-4-41 0,-1-1-8 16,-4-3 0-16,1 4 0 0,-6 3 0 0,1 1 8 15,0-4 1-15,-5 7 0 16,-4 1-29-16,5-1-7 0,-1 5-1 0,1-1 0 15,-5 4-108-15,0 1-21 0,0-1-5 0,0 4-589 16,0 8-117-16</inkml:trace>
          <inkml:trace contextRef="#ctx0" brushRef="#br0" timeOffset="82683.412">757 3791 1699 0,'0'-16'75'0,"0"16"16"0,0 0-73 16,0 0-18-16,0 0 0 0,0 0 0 0,0 0 65 0,9 8 10 16,-5 4 1-16,5 3 1 0,0 1-46 0,4 3-10 15,-13 5-1-15,9-1-1 0,-1 1 9 0,-3-1 3 16,-1 0 0-16,-4 1 0 0,-4 7-8 0,4-4-2 0,-5-3 0 0,1-1 0 16,0-3-5-16,-5-1-2 0,9 1 0 0,-9-5 0 15,0-3 2-15,9-4 0 0,-4-1 0 0,-1 1 0 16,1 4-16-16,4-4 9 0,-4 3-9 0,4-11 8 15,0 0-8-15,0 12 0 0,-5 0 0 0,5 0 0 16,-4 3 0-16,0 1 0 0,4-5 0 0,-5 1 0 16,5-12 0-16,0 12 0 0,-4-4 0 0,4 3 0 15,-5-3 0-15,5-8 0 0,0 12 0 0,0-12 0 16,0 8-18-16,0-8 1 0,0 11 0 0,0-11 0 31,0 8-59-31,0 0-11 0,-4 4-2 0</inkml:trace>
          <inkml:trace contextRef="#ctx0" brushRef="#br0" timeOffset="82242.9836">-160 3604 403 0,'-4'-16'17'0,"4"12"5"0,0 0-22 0,0-4 0 15,0-3 0-15,-5 3 0 0,5 0 166 0,0 0 29 16,0 0 5-16,-9-3 2 0,9-1-87 0,0 4-18 15,0-3-3-15,-4 3-1 0,0 0-26 0,-1 4-6 16,1 0-1-16,4-4 0 0,0 1-16 0,-4-1-3 16,4 4-1-16,-9-4 0 0,9 0-24 0,-5 0-6 15,5 8-1-15,-4-3 0 0,0-1-9 0,4 4 0 0,0 0 0 0,-5 0 8 16,-4 0-8-16,9 0 0 0,-4 0 0 0,4 0 0 16,-9 4 0-16,0 3 0 0,-4 5 0 0,0-4 0 15,0 0 0-15,-5-1 0 0,5 9 0 0,-4 0 0 16,4 3 0-16,-5 5 0 0,-4 3 0 0,0 4-11 15,9 0 11-15,-5 0-10 0,1 1 10 0,4-5-10 16,0 4 10-16,8-4 0 0,-12-3 0 0,12-1-8 16,1-3 8-16,-1-1 0 0,10-3 0 0,-1-1 0 15,-4-3 0-15,5 0 0 0,-5-12 0 0,17 4 0 16,-8 4 0-16,4-8 0 0,-9-4 0 0,10 0 0 16,-1-4 0-16,9-4 0 0,-9 1 0 0,4-5-8 0,5-4 8 0,0 1 0 15,-4-4 8-15,-1-1-8 16,-3-7 12-16,-1 4-3 0,9-1 0 0,-5 1 0 0,1 0-9 15,4-1 10-15,-9 1-10 0,4 4 10 0,-3 3-2 16,-1 1 0-16,0 3 0 0,0 1 0 0,-4 3-8 0,-5 0 0 16,5 4 0-16,-9 8 0 0,0 0 0 0,0 0-11 15,0 0 3-15,0 0 0 0,9 8 8 0,0 4 0 16,4 3 8-16,-4 9-8 0,4 7 0 0,-5 4 0 16,6 8 0-16,-1 0 0 0,-4 4 0 0,4 0 0 15,-9-1 0-15,0 5-8 0,-4 0 8 0,0 7 8 16,-4 1-8-16,0-5 11 0,-5 5 0 0,-4-1 0 15,-5 1 0-15,1-1 0 0,-10-3 13 0,-3-1 2 16,3 1 1-16,-3-4 0 0,3 3-7 0,1-7 0 16,-5-4-1-16,5-4 0 0,-9-8-8 0,9-3-2 15,-1-9 0-15,5-3 0 0,0-1 23 0,5-3 4 0,-10-8 0 16,10 0 1-16,-1-8-9 0,5-4-3 0,-4-8 0 0,8-3 0 16,0-12 5-16,9-8 1 0,0-4 0 15,4-4 0-15,10-8-31 0,12-7 0 0,5-12 0 0,8 0 0 16,9-4 0-16,5 0 8 0,13 4-8 15,0 4 0-15,4 7 0 0,-4 9 0 0,-5 7-12 0,-4 4 12 16,5 4-104 0,-10 0-15-16,1 12-2 0</inkml:trace>
          <inkml:trace contextRef="#ctx0" brushRef="#br0" timeOffset="83472.3231">603 4118 230 0,'0'4'20'0,"0"0"-20"0,0-8 0 0,0 4 0 16,0-4 182-16,0 4 32 0,0 0 6 0,0 0 2 15,0-4-82-15,5 1-17 0,-5-5-3 0,0-4-1 16,0 4-19-16,0-7-3 0,4-1-1 0,-4 4 0 16,0-3-10-16,5-1-2 0,-1-3-1 0,0-5 0 15,1 1-15-15,3-1-2 0,6-7-1 0,-6 0 0 16,6 0-17-16,-1-4-4 0,4 0-1 0,-4-4 0 16,5 0-23-16,0 0-4 0,-1-4 0 0,5 8-1 15,-4 0-15-15,4 3 0 0,-1-3 8 0,6 8-8 16,-5 0 0-16,8 3-15 0,-3 9 3 0,-5-1 1 15,8 0-101-15,-3 5-20 16,-1 7-4-16,-4 0-844 0</inkml:trace>
          <inkml:trace contextRef="#ctx0" brushRef="#br0" timeOffset="85254.3455">634 3760 518 0,'-9'-24'23'0,"5"12"5"0,0 5-28 0,-1-5 0 0,5-4 0 0,-9 5 0 16,5-5 199-16,0 0 34 0,-5 1 7 0,0-1 2 15,9 5-137-15,-9-1-27 0,5 0-6 0,0 4 0 16,4 8-38-16,0 0-7 0,0 0-2 0,0 0 0 0,0 0-12 0,8 8-2 15,1 4-1-15,-5 3 0 16,10 5-2-16,-1 3-8 0,0 5 12 0,0-1-4 0,5-4 8 16,-5 1 0-16,0-1 1 0,0 1 0 0,-4-1 10 15,0-4 1-15,-1 1 1 0,1-1 0 16,-4-3 7-16,-1 0 2 0,0-1 0 0,-4-3 0 0,0 0-8 16,0-5-2-16,0-7 0 0,0 0 0 0,0 8-10 0,0-8-2 15,0 0-1-15,0 0 0 0,0 0-15 0,0 8 8 16,0-8-8-16,0 0 0 0,0 0 9 0,0 0-9 15,0 0 8-15,0 0-8 0,0 0 22 0,0 0-1 16,0 0 0-16,0 0 0 0,0-8 4 0,0 0 1 16,0-3 0-16,0-1 0 0,0 0-5 0,0 1-1 15,0-5 0-15,0 4 0 0,5 5-8 0,-5-5-1 16,0 4-1-16,0-4 0 0,0 5-10 0,4-5 0 16,-4 4 9-16,0 0-9 0,0 8 0 0,0 0 0 15,0-11 0-15,0 3 0 0,0 8 0 0,0-8 8 16,0 0-8-16,-4-4 0 0,4 12 0 0,0-7 0 15,-5-1 0-15,5 0 0 0,0 0 0 0,-4 0 0 0,4 8 0 16,0-7 0-16,0-1-22 0,0 8 1 0,0 0 0 0,0 0 0 31,13 4-144-31,-4 0-29 0</inkml:trace>
          <inkml:trace contextRef="#ctx0" brushRef="#br0" timeOffset="86205.3708">3846 3030 982 0,'8'-15'44'0,"-8"11"8"0,0-4-41 0,0 0-11 15,5 0 0-15,-1-3 0 0,-4 3 132 0,-4 0 24 16,4 0 4-16,0 8 2 0,0 0-94 0,-13-4-20 15,-5 4-3-15,0 4-1 0,5 4-22 0,-4 4-5 0,-14-1-1 16,5 9 0-16,-1-1-3 0,-3 5-1 16,-1-1 0-16,5 1 0 0,-1 3 7 0,5-4 1 0,0 1 0 0,1-5 0 15,7 5-20-15,1-5 10 0,4-3-10 0,5 3 8 16,0 1 2-16,4-5 0 0,0-3 0 0,4 4 0 16,5-9-10-16,0 5 0 0,-1-8 0 0,10 8 0 15,4-4 0-15,0-1 0 0,0 1 0 0,0-4 8 16,13 4 4-16,-5-4 0 0,1 4 0 0,-4 3 0 15,-1 1 4-15,-4 0 2 0,0-1 0 0,-9-3 0 16,-13-8 6-16,13 12 2 0,-4 0 0 0,-5 7 0 16,-4-3 7-16,-9-1 2 0,5 5 0 0,-9 3 0 15,0-3-9-15,0-1-2 0,-5 1 0 0,0 3 0 16,1-3-10-16,-5-1-2 0,0-3-1 0,-4 3 0 16,-1-3-11-16,10-1 0 0,4-3 9 0,-5 0-9 15,1-1-18-15,3-7-8 0,10 4-2 16,-5-4 0-16,0 4-151 0,9-8-30 0</inkml:trace>
        </inkml:traceGroup>
        <inkml:traceGroup>
          <inkml:annotationXML>
            <emma:emma xmlns:emma="http://www.w3.org/2003/04/emma" version="1.0">
              <emma:interpretation id="{C86D215E-28E7-4C96-B90C-136C0E18EC4C}" emma:medium="tactile" emma:mode="ink">
                <msink:context xmlns:msink="http://schemas.microsoft.com/ink/2010/main" type="inkWord" rotatedBoundingBox="7636,6058 7754,6051 7765,6207 7647,6215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6911.3528">4697 3604 230 0,'0'0'20'0,"0"0"-20"16,0 0 0-16,0 0 0 0,0 0 276 0,0 0 50 15,0 0 10-15,13 0 3 0,0 0-195 0,0-4-38 16,0 4-8-16,1 0-2 0,-6 0-11 0,5 0-2 16,-4-4-1-16,0 0 0 0,-9 4-19 0,0 0-4 15,0 0-1-15,0 0 0 0,0 0-6 0,13 4 0 16,-13-4-1-16,0 0 0 0,0 0-34 0,0 0-6 15,0 0-2-15,0 0 0 0,0 0 1 0,0 0 0 16,0 0 0-16,0 0 0 0,0 0 2 0,0 0 0 16,0 0 0-16,0 0 0 0,0 0-12 0,0 0 0 0,0 0 0 0,0 0 8 15,0 0-8-15,0 0 0 0,-9-4 0 16,1-4 0-16,3 0 0 0,1 0 0 0,-1 1 0 0,1-5 0 16,0 0 0-16,-1 1 0 0,1-5 0 0,4 4 0 15,-4 4 0-15,4-3 0 0,0-1 0 0,0 4 0 16,0 8 0-16,0 0-11 0,0 0 3 0,0 0 0 15,0 0 0-15,0 0 0 0,0 0 0 0,0 0 0 16,0 0 8-16,0 0-12 0,0 0 12 0,0 0-12 16,0 0 12-16,8 8 0 0,-3 8 0 0,-1-9 0 15,0 5 0-15,1 0 0 0,-5 0 0 0,0 3-8 16,-5 1-112-16,5 3-21 0,-4 1-5 0,0-1-826 16</inkml:trace>
        </inkml:traceGroup>
        <inkml:traceGroup>
          <inkml:annotationXML>
            <emma:emma xmlns:emma="http://www.w3.org/2003/04/emma" version="1.0">
              <emma:interpretation id="{43849098-3B67-4B08-8DEE-10517D09DFCB}" emma:medium="tactile" emma:mode="ink">
                <msink:context xmlns:msink="http://schemas.microsoft.com/ink/2010/main" type="inkWord" rotatedBoundingBox="10632,5302 12264,5194 12336,6285 10705,6393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5062.669">7711 3116 864 0,'4'-12'76'0,"1"-7"-60"0,-1-5-16 0,0 1 0 16,1-4 78-16,-1-1 13 0,-8 1 2 0,4 0 1 15,0 3 6-15,0 1 0 0,-5 4 1 0,1 3 0 16,-5 0-46-16,5 9-10 0,-1-1-1 0,1 4-1 16,0-4-16-16,-1 8-3 0,5 0-1 0,0 0 0 15,0 0-12-15,0 0-3 0,0 0 0 0,0 0 0 16,0 12-8-16,0-1 0 0,0-11 0 0,5 12 0 15,3 0 16-15,1-4-3 0,0-1 0 0,-5-3 0 16,5 4 21-16,0 0 4 0,0 0 1 0,-5-4 0 0,5 7-13 0,-5 1-2 16,5 0-1-16,0 7 0 0,4 5 15 15,0 7 3-15,-4 0 1 0,4 4 0 0,0 8-18 16,0 4-3-16,5 0-1 0,-1 3 0 0,1 9-7 0,-5-5-1 16,5-3-1-16,-5 0 0 0,4 0 17 0,-3-9 4 15,-6-6 1-15,5-1 0 0,1 0-33 0,-6-8 0 16,-3-4 0-16,4-3 0 0,-5-4 26 0,0-5-2 15,-4-11 0-15,0 0 0 0,0 8 13 0,0-8 3 16,0 0 0-16,0 0 0 0,0 0-23 0,0 0-4 16,0 0-1-16,5-8 0 0,-1-7 7 0,1-9 1 15,-1-3 0-15,5-4 0 0,-1-8-20 0,1-4 0 16,4-4 0-16,-4-8 0 0,4 1 8 0,0-1-8 16,5 1 9-16,-5-1-9 0,0 4 0 0,1-3 0 15,3 3 0-15,1 0 0 0,-1 5 0 0,-4 3 0 16,5 0 0-16,-5 8-10 0,5 7 10 0,-10 1 0 15,1 8 8-15,4 3-8 0,0 4 0 0,-4 8 0 0,0-3-10 0,0 10 10 16,0 5-9-16,-1 8 9 0,1-1 0 16,0 9-9-16,-5 7 9 0,1 4-13 0,3 0 5 0,6 4 8 15,-1 0 0-15,0-8 0 0,-4 5 0 0,4-5 0 16,-4 0 0-16,-1-4 0 0,-3 1 0 0,4-5 0 16,-1 0 0-16,-3-7 0 0,-1-4 0 0,5-1 0 15,-5 1 0-15,1-4 0 0,-5-8 0 0,0 0 0 16,0 0 0-16,0 0 8 0,0 0-8 0,0 0 12 15,0 0 19-15,8-12 4 0,1 0 1 0,0-3 0 16,0-1-36-16,0-3 0 0,4-1 0 0,-5-3 0 16,6-4 0-16,-1-9 0 0,0 5 0 0,5-8 0 0,-10-4 0 0,5 4 0 15,1-4 0-15,-1 1 0 0,0 3 0 16,-4 0 0-16,-1 3 0 0,6 1 0 16,-1 4-19-16,-4 8-10 0,-1-1-3 0,-3 5 0 15,-1 7-102-15,1 0-21 0,-5 12-4 0,0 0-940 16</inkml:trace>
          <inkml:trace contextRef="#ctx0" brushRef="#br0" timeOffset="95483.5312">8961 3455 1209 0,'0'0'108'0,"0"0"-87"0,5-4-21 0,8 1 0 16,-5-5 85-16,6 0 13 0,3-4 2 0,1 1 1 16,4-9 20-16,4 1 4 0,0-1 1 0,-4-3 0 15,0-1-50-15,0 5-11 0,-4-9-1 0,4 9-1 16,-5-1-29-16,1 1-6 0,-1-1 0 0,-4 1-1 16,5-4-17-16,-5-1-10 0,-4 5 12 0,-5-5-12 15,5-3 37-15,-9 4 1 0,0-1 0 0,-4 5 0 16,-1-9-26-16,1 9-4 0,-5-5-8 0,-4 9 11 15,4 3-11-15,0 0 0 0,-4 5 0 0,4-5 0 16,1 8 0-16,3 0 0 0,-8 4 0 0,4 0 0 0,1 8 0 16,-1 4 0-16,-4-1 0 0,-1 13 0 0,-3 3 0 15,-1 8 0-15,1-4-11 0,-1 8 11 0,5-4 0 16,-4 4 0-16,-1-3 0 0,9 3 0 0,0-8 9 0,5 8 1 16,0-4 0-16,4 0 0 0,0-4-1 0,4 0 0 15,0-7 0-15,5 3 0 0,0-7-9 0,4 7 12 16,9-8-12-16,-4-3 12 0,4 0-12 0,4-5 10 15,0 5-10-15,14-4 10 16,-5-1-74-16,4 1-16 0,1 0-2 0,-1-5-1003 0</inkml:trace>
        </inkml:traceGroup>
        <inkml:traceGroup>
          <inkml:annotationXML>
            <emma:emma xmlns:emma="http://www.w3.org/2003/04/emma" version="1.0">
              <emma:interpretation id="{1A39A95A-9B1C-4F05-9959-7BF6D3B025BF}" emma:medium="tactile" emma:mode="ink">
                <msink:context xmlns:msink="http://schemas.microsoft.com/ink/2010/main" type="inkWord" rotatedBoundingBox="14500,4675 16000,4576 16091,5953 14591,605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96786.3288">12076 2972 864 0,'0'0'76'0,"4"-4"-60"16,1-4-16-16,-1 4 0 0,5-4 56 0,-5-3 9 16,1 3 2-16,4-4 0 0,-5 0 17 0,0-3 3 15,1-1 1-15,-1 1 0 0,-4 3-4 0,5-4-1 16,-5 9 0-16,4-5 0 0,-4-4-15 0,0 1-2 0,0-1-1 15,0 0 0-15,0 1-11 0,-4 7-2 0,4-4-1 16,-5 1 0-16,5 3-8 0,-4-4-2 0,-1 4 0 0,-3 1 0 16,8 7-29-16,-9-4-12 0,-4 4 8 15,-5 0-8-15,1 4 0 0,-5 3 0 0,0 1 0 0,-5 0 0 16,1 4 0-16,-5 3 0 0,1 5 0 0,3 7 0 16,-3 0 9-16,-1 8-9 0,5 4 10 0,8-3-10 15,-4 3 8-15,5 3-8 0,-1 1 0 0,0 4 0 16,5 0 0-16,0-4 0 0,0-4 0 0,4 12 0 15,5-9 0-15,-1-3 8 0,5-3-8 0,5-9 0 16,-5-8 0-16,9-7 0 0,-5 0 8 0,5-4-8 16,-1-1 9-16,6-7-1 0,-1-7 0 0,4-1 0 15,1-4 12-15,4-7 3 0,0-1 0 0,4-3 0 16,0-1-5-16,-4-3-1 0,-4-4 0 0,4 0 0 16,4-1-3-16,-4-3-1 0,4-4 0 0,1-8 0 15,-5-3-13-15,-5-1 11 0,5-4-11 0,0-3 10 0,0-1-10 0,-4-3 0 16,-5 4 0-16,4-5 0 0,1 1 0 0,-5-1 0 15,0 1 0-15,0-4 0 0,0 7 0 0,-4 5 0 16,4 3 0-16,-4 0-11 0,0 16 11 0,0 4-13 16,0 4 5-16,-5 7 8 0,0 8 0 0,-4 1 0 15,0 3 0-15,0 8 0 0,0 0 18 0,-4 12 11 16,-5-1 3-16,-4 5 0 16,4 3-54-16,-4 5-10 0,0 3-3 0,0 4 0 0,0 4 35 15,-5 1 0-15,5-1 0 0,0 4 0 0,0 0 0 0,-1 4 0 16,-3-1 0-16,8 9 0 0,-4-8 12 0,4 8-1 15,5 3 0-15,-1 1 0 0,1-4-3 0,4-5 0 16,0 9 0-16,4-4 0 0,1-1-8 0,-1-3 0 16,5-4 0-16,0 0 0 0,-1-4 0 0,-3 0-17 15,4-4 4-15,-1-4 1 16,1-11-126-16,-4-1-25 0,8 1-5 0,0-9-488 16,0-3-99-16</inkml:trace>
          <inkml:trace contextRef="#ctx0" brushRef="#br0" timeOffset="97164.3183">12717 2734 1796 0,'4'-8'40'15,"-4"0"8"-15,0 8 1 0,0 0 1 0,0-4-40 0,0 4-10 0,0 0 0 0,0 0 0 0,0 0 53 0,-9 12 9 16,0 4 2-16,1-1 0 0,-5 9-23 0,4-1-4 16,-4-3-1-16,8 7 0 0,-4 0-1 0,5-3-1 15,-5 3 0-15,9 0 0 0,0 0-13 0,5-3-2 16,-1-1-1-16,0 1 0 0,5-5 15 0,0 1 3 15,0-1 1-15,4-7 0 0,-4 0-27 0,4-1-10 16,-4 1 0-16,8-4 9 0,1 0-1 0,-1-5 0 16,1 5 0-16,-1-8 0 0,5-4-8 0,0 0 8 15,-4-3-8-15,4-1 8 0,0-4 2 0,0 0 0 16,-5 1 0-16,5-9 0 0,-4 1 2 0,-1-5 0 16,1 1 0-16,-1-4 0 0,-4-5 2 0,1 1 1 15,-1-4 0-15,-4 0 0 0,-5 4 0 0,0-4 0 16,1 4 0-16,-5 3 0 0,-5 1-3 0,1 0-1 15,-5 3 0-15,0 1 0 0,-4 7-2 0,4 1 0 16,-8-1 0-16,-1 4 0 0,1 1-9 0,4 3 0 16,-5 0 0-16,1 8 8 0,-1 4-8 0,0 0-14 0,1 4 3 15,-5-1 1 1,4 9-37-16,-8 0-7 0,4 3-2 0,0 1 0 16,-4 3-118-16,4 0-24 0,0 1-5 0</inkml:trace>
        </inkml:traceGroup>
        <inkml:traceGroup>
          <inkml:annotationXML>
            <emma:emma xmlns:emma="http://www.w3.org/2003/04/emma" version="1.0">
              <emma:interpretation id="{69C878DD-3DB2-46F6-BE02-DD075B5EAA3C}" emma:medium="tactile" emma:mode="ink">
                <msink:context xmlns:msink="http://schemas.microsoft.com/ink/2010/main" type="inkWord" rotatedBoundingBox="17821,4117 20487,3941 20596,5587 17930,5764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8377.8485">15323 2157 1267 0,'0'-8'28'0,"0"-4"5"0,8-3 2 0,1-5 1 0,-4-3-36 0,8-5 0 15,-9 13 0-15,5-5 0 0,4 1 108 0,-4 3 14 16,0 1 3-16,-5 3 1 0,0 4-34 0,1 0-8 16,-5 8 0-16,0 0-1 0,0 0-29 0,0 0-6 15,0 12 0-15,-5 8-1 0,1 15-38 0,-5-4-9 16,0 4 0-16,1 8 0 0,-5 4 53 0,-1 3 9 16,1-3 2-16,0 8 0 0,4-8-17 0,-4 3-3 15,0 5-1-15,4-1 0 0,5-3-28 0,-5 4-6 0,5-1-1 0,-1-7 0 16,1-4 19-16,-1 0 3 0,1 0 1 0,0-4 0 15,-5 0-31-15,-4-8 0 0,4 0 0 0,0-4 0 16,0 1-37 0,-4-1-14-16,0-4-2 0,4-3-1 0,-4-1-183 0,0 1-37 15</inkml:trace>
          <inkml:trace contextRef="#ctx0" brushRef="#br0" timeOffset="98065.6808">14945 2570 518 0,'0'0'46'0,"0"0"-37"0,0-8-9 0,0 8 0 16,0 0 190-16,0 0 36 0,-4-4 7 0,4 4 2 16,0 0-115-16,0 0-22 0,0 0-5 0,0 0-1 15,0 0-51-15,0 0-10 0,0 0-3 0,0 0 0 16,9 4 3-16,4 0 0 0,0 0 0 0,5-4 0 15,4 4 26-15,4-4 6 0,5-4 1 0,4 0 0 16,4 0-19-16,1-4-3 0,4 5-1 0,-1-5 0 16,-3 0-20-16,-1 0-4 0,1-4-1 0,-1 5 0 15,-4 3-4-15,-4-4 0 0,4 0-1 0,-4-4 0 16,-5 9-11-16,1-5 0 0,-5 0 0 0,-1 0 0 16,1 0-28-16,-4 4 0 0,0-7-1 15,-10 7 0-15,5 0-123 0,-4-4-24 16,0 4-4-16</inkml:trace>
          <inkml:trace contextRef="#ctx0" brushRef="#br0" timeOffset="99478.5438">16283 1572 1378 0,'5'-39'30'0,"-1"23"6"0,-4-3 2 0,5-1 2 0,-1 8-32 0,5-3-8 0,-5 3 0 0,1 0 0 15,-5 12 79-15,0 0 14 0,0 0 3 0,0 0 1 16,0 0-38-16,0 0-8 0,0 0-2 0,4 12 0 15,0 4-25-15,1 3-4 0,-5 9-2 0,4 3 0 16,-4 8 14-16,-4 0 2 0,-1 8 1 0,1 3 0 16,0-3 14-16,-5 0 3 0,0 7 1 0,0 9 0 15,0-1 3-15,-4 1 0 0,0-1 0 0,0 8 0 16,4-7-36-16,-4-1-6 0,-4-3-2 0,3-1 0 16,-3-3 7-16,4-5 1 0,-9 1 0 0,0 0 0 15,0-8-20-15,0-1 0 0,0-3 0 0,0 0 0 16,4-7 29-16,-3-1 3 0,3-8 0 0,0 1 0 0,1-1-32 15,4-3 0-15,0-5 0 0,8 1 0 0,-4-5 0 0,5 1 9 16,4-12 1-16,0 0 0 0,0 0-10 16,0 0 0-16,0 0 0 0,0 0 0 0,0 0 0 0,4-4 0 15,-4-7 0-15,9 3 0 0,0-4 0 0,0-4 0 16,4-3 0-16,0-1 8 0,5 1-8 0,-1-1 0 16,1-3 0-16,4-4 0 0,-5 3 0 0,5-3 0 15,0 0 0-15,0-1 0 0,4 5 0 0,-4-4 0 16,0 3 0-16,5-3 0 0,-6 4 0 0,6-1 0 15,-1 9 0-15,-4-1 0 0,-4 4 0 0,4 5 0 16,-5-1 0-16,1 8 0 0,-1 0 0 0,1 4-11 16,-10 3 3-16,10 9 0 0,-5-4 8 0,0 7 0 15,-8 1 0-15,-5 3 0 0,4 8 0 0,1 1 0 16,-10-1-9-16,1 4 9 0,-1-4-9 0,5-4 9 16,0 8-12-16,0-7 12 0,0-5 0 0,0 1 8 15,0-9 0-15,5 1 1 0,-5-5-9 0,4-3 0 0,-4-8-12 16,9 8 12-16,4 0 0 0,-4-8 0 0,-9 0 0 0,13 0 0 15,9-8 8-15,-4 0 2 0,-5-3 1 0,4-1 0 16,1-8-11-16,-1-3 0 0,5-4 9 0,-4-5-9 16,-1 1 12-16,5-4-1 0,5 0-1 0,-1 4 0 15,-9 0-10-15,5 3 0 0,5 5 0 0,-5 7 0 16,0 1 0-16,-5 3-11 0,-4 8 3 0,5 4 0 16,-5 4 8-16,0 4 0 0,-8 4 0 0,-1 3 0 15,0 9 0-15,1-5 0 0,-5 4 0 0,0 5 0 0,-5-1 0 16,5 0 0-16,5-7 0 0,-5-1 0 0,-5 1 0 15,5-5 0-15,5 1 0 0,-1-8 0 0,-4-8 0 16,0 0 0-16,0 0 0 0,9 8 0 0,0-8 0 16,-1 0 11-16,1 0-3 0,4-8 0 0,5-4 4 0,-1 0 0 15,1-3 0-15,0-1 0 0,8 1-12 0,0-9 0 16,1 1 0-16,-1-4 0 0,-4 7 0 0,4 1 0 16,9-5 0-16,-8 1 0 0,-1 3 10 0,0-3 3 15,9 3 1-15,0 5 0 0,-4 3-14 0,-5 4 0 16,1 0 0-16,-5 5 0 0,0-1 0 0,-9 8 0 15,0-1 0-15,0 1 0 0,0 4 0 0,-4 4 0 16,-5-4 0-16,1 3 0 0,-1 1 0 0,-4 4 0 16,5-1 0-16,-5 1 0 0,-9-4 0 0,4-1 0 15,1 5 0-15,-5-1 0 0,-8 1 0 0,4-4 0 16,-5-1 0-16,0 1 0 0,-3 4 22 0,-1-1 2 16,-5 1 0-16,1-4 0 0,4-5-16 0,-4 1-8 0,-14 0 10 15,-4 0-10-15,5-4 0 0,-9 0 0 0,4-4 0 0,0-4 0 31,4 0-47-31,1-4-2 0,13 4-1 0,-5-4 0 16,5-7-165-16,4-1-33 0,-5-19-6 0,18-4-2 0</inkml:trace>
          <inkml:trace contextRef="#ctx0" brushRef="#br0" timeOffset="99590.1068">17429 1810 1612 0,'-9'-12'144'15,"0"0"-116"-15,9 1-28 0,-4 3 0 16,4 0 95-16,-5 4 13 0,1 0 2 0,4 4 1 15,0 0-152-15,0 0-31 0,-13 12-5 0</inkml:trace>
        </inkml:traceGroup>
        <inkml:traceGroup>
          <inkml:annotationXML>
            <emma:emma xmlns:emma="http://www.w3.org/2003/04/emma" version="1.0">
              <emma:interpretation id="{7734F129-3504-4BD3-BB27-A67AE3057742}" emma:medium="tactile" emma:mode="ink">
                <msink:context xmlns:msink="http://schemas.microsoft.com/ink/2010/main" type="inkWord" rotatedBoundingBox="22277,4521 26279,4256 26377,5744 22376,6009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4353.4366">20495 2028 1612 0,'5'-16'144'0,"-1"1"-116"16,0-5-28-16,5 5 0 0,-4-1 28 0,-1 4 0 15,0-3 0-15,1 7 0 0,-5-4 14 0,0 8 2 16,-5-3 1-16,1-1 0 0,0 4-31 0,-10 4-6 0,-3 0-8 0,-1 4 11 16,-4 4-11-16,-4-1 0 0,0 1 0 0,-1 8 0 15,-3-1 9-15,3 5 7 0,1 3 0 0,9 1 1 16,-5 7-4-16,4-4-1 0,5-3 0 0,4 7 0 15,5-4-12-15,-1 4-13 0,5-3 2 0,0-1 1 16,5 0 30-16,-1 1 7 0,0-5 1 0,5 0 0 16,0 1-1-16,0-5 0 0,0 1 0 0,4-1 0 15,-4 1 37-15,-1-5 7 0,1 1 1 0,0-1 1 16,-5 1-49-16,1 0-11 0,3-1-1 0,-8-3-1 16,5 0 33-16,-5-1 8 0,-5 1 0 0,5-4 1 15,-4 4-42-15,0-1-11 0,-1-3 0 0,-4 0 0 16,1 4-16-16,-1-9-6 0,-9 1-1 0,5 0 0 15,-4 4-14-15,3-8-3 0,-3 4-1 16,4-4 0-16,-5 4-64 0,9-4-13 0,9 0-2 0,-8-4-524 16,-1 0-105-16</inkml:trace>
          <inkml:trace contextRef="#ctx0" brushRef="#br0" timeOffset="104468.2031">20706 2192 1209 0,'4'-12'53'0,"5"8"12"0,-5-4-52 0,5 1-13 16,-9 7 0-16,0 0 0 0,0 0 220 0,0 0 42 15,5 11 8-15,-5 1 2 0,0 0-167 0,-5 7-33 0,10 1-6 16,-5 3-2-16,0 1 0 0,-5-1 0 0,5 4 0 0,-4-3 0 16,4-1-51-16,4 4-13 0,-8-7 0 0,4 3 0 15,0-3 0-15,-5 3 0 0,1 0 0 0,4-3 0 31,-4-1-100-31,-1 1-22 0,-4-1-5 0,1 1-922 0</inkml:trace>
          <inkml:trace contextRef="#ctx0" brushRef="#br0" timeOffset="104601.3752">21022 1853 1728 0,'0'-24'76'0,"0"16"16"0,4 1-73 0,-4 7-19 15,0 0 0-15,0 0-508 16,0 0-106-16</inkml:trace>
          <inkml:trace contextRef="#ctx0" brushRef="#br0" timeOffset="105003.3031">21153 2028 1292 0,'22'0'28'0,"-13"0"7"0,4 0 1 0,0 4 0 0,1 0-36 0,3 4 0 16,1 3 0-16,4 5 0 0,0 0 128 0,4-1 18 15,-4 9 4-15,4-1 1 0,0 4-32 0,-4 1-7 16,-4-1 0-16,-1 0-1 0,1 0-48 0,-5 1-10 0,-4-5-1 0,0 1-1 16,0-5-7-16,-1 1 0 0,-8-5-1 0,5-3 0 15,-5 7-20-15,0-7-4 0,-5-4-1 0,5 0 0 16,0-8-18-16,0 0 8 0,0 0-8 0,0 0 0 15,0 0 36-15,0 0 1 0,0 0 0 0,0 0 0 16,-4-8-18-16,4 0-4 0,-4-8-1 0,4 1 0 16,4-1-5-16,0-3-1 0,5-9 0 0,4 1 0 15,0-4-8-15,9 0 0 0,0-4 0 0,5 3 0 16,3 1 8-16,1 8-8 0,0-4 8 0,-1 3-8 16,-3 9 0-16,3 3 0 0,-3 4-14 0,-5 4 5 15,4 0 9-15,-8 8 11 0,-5 0-3 0,0 4 0 16,0 7-8-16,-4 1-17 0,-5 0 4 0,1 3 1 15,-1 8 12-15,0 1 16 0,1-1-3 0,-10 4-1 16,-3 4-32-16,3-3-6 0,1 7-2 16,-1-8 0-16,-8 0-133 0,9 0-27 0,4-4-6 0,0-3-1 15</inkml:trace>
          <inkml:trace contextRef="#ctx0" brushRef="#br0" timeOffset="103776.295">19438 2266 1036 0,'0'-27'46'0,"9"15"10"0,8 0-45 0,-4 1-11 16,-8-5 0-16,-1 4 0 0,1 1 91 0,-1-1 16 15,-4 0 3-15,0-3 1 0,4-1-35 0,-4 8-6 16,0-4-2-16,0 1 0 0,5 3-18 0,-5 0-4 15,4-4-1-15,-4 5 0 0,0-1-11 0,0 8-2 16,0 0-1-16,0 0 0 0,0 0-31 0,0 0 8 16,0 0-8-16,0 0 0 0,0 0 0 0,0 0 0 15,-9 15 0-15,5 1 0 0,0 7 0 0,-5-3 0 16,4 3 0-16,-3 9 0 0,-6-1 54 0,10 8 8 16,-9 0 2-16,0 0 0 0,8-4-52 0,-8 0-12 15,9 4 0-15,-5-12 0 0,5 0 0 0,-1 1 0 16,1 3 0-16,0-8 0 0,4 1 23 0,0 3 1 15,0-7 1-15,0 7 0 0,8-4-13 0,-3-3-2 16,-1-5-1-16,5 1 0 0,-5-4 1 0,5-1 0 16,-5-3 0-16,10-4 0 0,-6 0 1 0,1 0 0 15,0-4 0-15,4-4 0 0,0 0 9 0,0-8 3 0,5-3 0 16,-1-1 0-16,5 1-2 0,-4-5 0 16,-1-3 0-16,5-1 0 0,-4 1-7 0,0-4-2 0,-1-1 0 15,1-3 0-15,4-4-1 0,-5-4-1 16,1 0 0-16,4-8 0 0,0 4-2 0,4-3-8 15,-4 3 12-15,4 0-4 0,-4 4-8 0,0 8 0 0,0-1 0 0,-5 5 0 16,-3 8 0-16,-1-1-9 0,-9 4 9 0,1 9-13 16,-5 7-7-16,0 0-2 0,0 0 0 0,0 0 0 15,0 0-128-15,-9 11-26 16,-9 9-4-16,1 3-769 0</inkml:trace>
          <inkml:trace contextRef="#ctx0" brushRef="#br0" timeOffset="105626.6383">22878 2262 1555 0,'30'-35'68'0,"-17"15"16"0,1-3-68 0,3 0-16 16,-4 3 0-16,5 1 0 0,-5-5 144 0,-4 5 26 0,4 3 5 0,0 4 1 16,-8-7-118-16,-5 3-23 0,4 5-5 0,-4 3-1 15,0 8-11-15,-4-8-2 0,-1 4-1 0,-8 0 0 16,0 4-15-16,-14 8 0 0,1 4 0 0,-9 7 0 15,-4 5 21-15,-1 3-1 0,1 0-1 0,-5 4 0 16,-5 1-32-16,10 3-7 0,4 4 0 0,4-4-1 16,9-4 21-16,5 0 0 0,4-3 0 0,-1-1 0 15,6-4 0-15,-1-3 0 0,9-5 8 0,0 1-8 16,4-4 0-16,1-5 10 0,-1-3-10 0,9 0 10 16,0-4 2-16,5 0 0 0,-1-4 0 0,5-4 0 15,-9-3-12-15,9 3 0 0,5-8 0 0,-1 1 0 16,5-1 34-16,-1-3 5 0,1-5 1 0,4-3 0 15,-4 4-28-15,0-1-12 0,-1-11 10 0,1 8-10 16,0 3 8-16,-5 1-8 0,1 4 0 0,-1-1 0 0,5 4 0 16,-10 1 0-16,6 3 0 0,-1 4 0 0,-4 4 20 0,0 8-3 15,-4 4 0-15,-5 0 0 0,-9 4-29 16,5 3-7-16,-5 5-1 0,-4 7 0 0,-4 4 32 0,4 4 7 16,-5 0 1-16,1 8 0 0,-9-4-20 0,0 4 0 15,4 0-11-15,-4 0 11 0,4 8 0 0,-4-5 0 16,-5 5 8-16,-4 4-8 0,5-8 16 0,-5 3-2 15,0 1-1-15,-9-4 0 0,5-4-13 0,-5 0-18 16,1-8 4-16,-6 4 1 0,1-12 13 0,-4 4 0 16,-1-4 0-16,1-7 0 0,8-4 28 0,0-5 9 15,1-3 2-15,8-4 0 0,0 0-11 0,4-4-3 16,1-4 0-16,4-4 0 16,4-4 31-16,4 1 7 0,1-9 1 0,4-3 0 0,4-1-56 0,5-3-8 0,4-4 0 15,22-12-10-15,1 8 10 0,7-4 0 0,1 4 0 0,9-4 0 16,-5 0 0-16,5 4 0 0,4 0 0 15,0 0-8-15,-4 7 8 0,-1 9 9 0,1-5-1 0,-5 9-8 32,-4 3-147-32,-9 4-36 0,-9-3-7 0,5 7-616 0,0 0-123 0</inkml:trace>
        </inkml:traceGroup>
        <inkml:traceGroup>
          <inkml:annotationXML>
            <emma:emma xmlns:emma="http://www.w3.org/2003/04/emma" version="1.0">
              <emma:interpretation id="{7C8D8D4B-7F36-477E-9677-C3CD7FF27F09}" emma:medium="tactile" emma:mode="ink">
                <msink:context xmlns:msink="http://schemas.microsoft.com/ink/2010/main" type="inkWord" rotatedBoundingBox="28540,4659 29347,4605 29400,5405 28593,5458"/>
              </emma:interpretation>
              <emma:one-of disjunction-type="recognition" id="oneOf20">
                <emma:interpretation id="interp20" emma:lang="" emma:confidence="1">
                  <emma:literal>a</emma:literal>
                </emma:interpretation>
                <emma:interpretation id="interp21" emma:lang="" emma:confidence="0">
                  <emma:literal>9</emma:literal>
                </emma:interpretation>
                <emma:interpretation id="interp22" emma:lang="" emma:confidence="0">
                  <emma:literal>.</emma:literal>
                </emma:interpretation>
                <emma:interpretation id="interp23" emma:lang="" emma:confidence="0">
                  <emma:literal>A</emma:literal>
                </emma:interpretation>
                <emma:interpretation id="interp24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112456.968">26291 2371 1036 0,'0'0'23'0,"0"0"5"0,-5-11 0 0,1 3 1 0,8 0-29 0,5 0 0 15,0 0 0-15,4-3 0 0,-4 3 81 0,4-4 11 16,-4 0 1-16,4 5 1 0,-4-5-20 0,0 4-4 16,-1-4-1-16,-3 5 0 0,-1-5-18 0,1 0-4 15,-5 1-1-15,4-1 0 0,-4 4-11 0,4-4-3 16,-8 1 0-16,4 3 0 0,0 8-16 0,-4-4-4 0,4-8-1 15,-5 4 0-15,1 1-11 0,-1-1 0 16,-3-4 9-16,3 4-9 0,-4 4 0 0,1-3 0 0,-1-1 0 0,-4 0 8 16,0 0 3-16,-1 0 1 15,1 1 0-15,-4 3 0 0,4 0-12 0,-1 0-17 0,-3 0 4 16,-1 0 1-16,1 4 28 0,-5 4 7 0,-5 0 1 0,6 0 0 16,3 4-39-16,-4 3-7 0,-9 1-2 0,-4 4 0 15,0 3 49-15,-4 5 10 0,-5-1 1 0,4 8 1 16,1 4-27-16,4 4-10 0,0-4 0 0,4 0 9 15,0 1-9-15,9-1 0 0,5-4 9 0,4 0-9 16,4-4 8-16,0-3-8 0,9-1 8 0,0-3-8 16,4-1 18-16,5-3-1 0,0-5 0 0,4-3 0 15,0 0-17-15,9 0 0 0,-4-12 0 0,8 0 0 0,0 0 16 16,5-4-1-16,0-7 0 0,0 3 0 0,-1 0 1 16,1 1 0-16,-5-9 0 0,1 1 0 0,3-1-4 0,1-7 0 15,0-1 0-15,-5 1 0 0,0 0 8 16,1-4 0-16,-5-4 1 0,0 0 0 0,4-1-21 15,-9-3-10-15,1 8 1 0,0 4 0 0,3 0 9 0,-7 7 0 16,-6 1 0-16,6 3 0 0,-10 12 0 0,-4 4-10 16,9 8 10-16,-9 4-10 0,-5 7 10 0,1 8 0 15,0 5-9-15,-1 11 9 0,-4-1 0 0,1 1 0 16,-1 0 0-16,0 0 0 0,5 0 16 0,4-4-1 16,-5 4-1-16,5 0 0 0,5-4-14 0,-5 0-8 15,8-4 8-15,-3-4-13 16,8 4-11-16,-4-8-3 0,4 1 0 0,5-5-666 15,-1-7-134-15</inkml:trace>
        </inkml:traceGroup>
      </inkml:traceGroup>
    </inkml:traceGroup>
    <inkml:traceGroup>
      <inkml:annotationXML>
        <emma:emma xmlns:emma="http://www.w3.org/2003/04/emma" version="1.0">
          <emma:interpretation id="{7695CB89-D44E-4529-B2F3-323739AB15BD}" emma:medium="tactile" emma:mode="ink">
            <msink:context xmlns:msink="http://schemas.microsoft.com/ink/2010/main" type="paragraph" rotatedBoundingBox="2880,8221 20846,6180 21047,7949 3081,99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85E2BEA-A1FF-43DE-82F8-E599178D1B71}" emma:medium="tactile" emma:mode="ink">
              <msink:context xmlns:msink="http://schemas.microsoft.com/ink/2010/main" type="line" rotatedBoundingBox="2880,8221 20846,6180 21047,7949 3081,9990"/>
            </emma:interpretation>
          </emma:emma>
        </inkml:annotationXML>
        <inkml:traceGroup>
          <inkml:annotationXML>
            <emma:emma xmlns:emma="http://www.w3.org/2003/04/emma" version="1.0">
              <emma:interpretation id="{3F69F279-9C29-4236-92BE-8D045321C1AC}" emma:medium="tactile" emma:mode="ink">
                <msink:context xmlns:msink="http://schemas.microsoft.com/ink/2010/main" type="inkWord" rotatedBoundingBox="2892,8321 5901,7979 6091,9648 3081,9990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4398.772">340 5811 518 0,'-9'-20'23'0,"5"13"5"0,4-9-28 0,-4 4 0 0,-1 1 0 0,1-5 0 16,4 4 120-16,0 4 18 0,-5 1 4 0,1-1 1 16,0 0-59-16,4 8-11 0,0 0-2 0,0 0-1 15,-5 0-10-15,5 0-1 0,0 0-1 0,0 0 0 16,-4 8-29-16,-1 4-5 0,5-1-2 0,0-3 0 16,0 4 3-16,0-4 1 0,-4 3 0 0,0 1 0 0,8 4 6 0,-4-5 0 15,0-3 1-15,4 8 0 0,1 3-3 16,-5 1-1-16,4 3 0 0,-4 4 0 0,5 5 7 15,-5 7 0-15,0 3 1 0,0 13 0 0,-5 7-5 16,5 9 0-16,5-1-1 0,-5 4 0 0,-5 4 13 0,1-4 4 16,4 4 0-16,-5-4 0 0,-3 4-8 0,8-8 0 15,-18 0-1-15,9-7 0 0,1-1-10 0,-6-7-1 16,1-4-1-16,0-5 0 0,4 1-7 0,-4-12 0 16,0-4-1-16,4-3 0 0,0-5-7 0,1-3 0 15,3-9-1-15,-3 1 0 0,8-4-2 0,0-4 0 16,0-4 0-16,0 0 0 0,0 0 0 0,0 0 0 15,0-8 0-15,0-4 0 0,0-7-1 0,0-5-8 16,0-3 12-16,8 0-4 0,-3-12-8 0,3-4 0 16,6 0 0-16,-6-12 8 0,1 1-8 0,4-5 0 15,1 5 0-15,3-1 0 0,1 0 0 0,-1 9 0 0,9 3 0 16,1 4 0-16,-5 8-11 0,-5 3 3 0,5 1 0 0,0 7 0 16,0 5 8-16,0 3 0 0,0 4 0 0,-4 4 0 15,3 4-9-15,-3 4-3 0,4 4-1 0,-4 8 0 16,3-1 13-16,1 9-11 0,-4 7 11 0,4-4-10 15,0 4 10-15,0 1 0 0,0-1 0 0,-5 0 0 16,5 4 0-16,0-4 0 0,0-3 0 0,4-5-8 16,-4 0 8-16,0-3 0 0,0-1 0 0,0-7 0 15,4 4 0-15,1-8 0 0,-1-1 0 0,5-3 0 16,-9-4 0-16,4 0 0 0,-8-4 0 0,8-3 0 16,0-5 16-16,1 0 0 0,-6 0-1 0,6-7 0 0,-5-1-24 15,4-3-5-15,-4 0-1 0,0-5 0 0,-4 5 15 0,-1 0 0 16,1-9 0-16,-10 1 0 0,6-4 0 15,-1 4 0-15,-9-4 0 0,5 4 0 0,-5-5 0 0,1 1 0 16,-5 4 0-16,0-4 0 0,0 0-8 0,-5 8 8 16,1-5 0-16,-5 5-9 0,5 4 9 0,-5 3 0 15,0-3 0-15,0 7 0 0,1 1 0 0,-1 7 0 16,-4 0 0-16,0 4 0 0,-1 0 0 0,1 8-8 16,-9 4 8-16,5 4 0 0,-1 7 0 0,-8 1 0 15,4 7 0-15,0 4-8 0,0-4 8 0,9 9 0 16,-9 3 0-16,4 0-8 0,5 3 8 0,0 5-10 15,4 0 10-15,5 0-10 0,-1-4 10 0,10 4 0 16,-1-5 8-16,1 1-8 0,3 4 0 0,6-8 0 16,-6 0-10-16,10-4 10 0,4-4 0 0,-5-3 0 15,10-1 0-15,3-4 0 16,6-3-93-16,3-1-19 0,-4-7-3 0,5-8-924 0</inkml:trace>
          <inkml:trace contextRef="#ctx0" brushRef="#br0" timeOffset="114770.7808">2148 6548 864 0,'8'-24'76'0,"-3"17"-60"0,-5-5-16 0,4 0 0 16,1 1 152-16,-5-1 28 0,0 0 6 0,0 0 1 15,-5 5-31-15,5-1-7 0,-9 0-1 0,5 4 0 0,-5 0-77 0,1 0-16 16,-1 0-3-16,-4 1-1 16,-1 3-15-16,1 0-4 0,-4 3 0 0,-1-3 0 0,1 8-10 0,-1 0-2 15,-4 0-1-15,0 7 0 0,0 1-7 0,-4 7 0 16,0 1-1-16,-1 7 0 15,1 4-3-15,4 0 0 0,4 4 0 0,1 0 0 16,-1 0-8-16,10-4 0 0,-1 0 0 0,9-3 0 0,-5-1 0 0,5 0 0 16,0-8 9-16,9-3-9 0,-4-1 0 0,3-7 0 15,1 0 0-15,9-4 0 0,-5-4 8 0,4-8-8 16,-3-4 8-16,3-4-8 0,9-3 0 0,-4-9 0 16,0-3 0-16,0 0 0 0,0-1 0 0,5-7 0 15,-6-4 10-15,-3 0-10 0,0-4 8 0,4 0-8 16,-9 0 0-16,0 4 9 0,0 0-9 0,0 4 0 15,-4 4 9-15,-5 12-9 0,5-1 0 0,-5 8 0 16,-4 5 0-16,0 7 8 0,0 0-8 0,0 0 0 16,0 15 0-16,0 9 0 0,0-1-9 0,0 4 0 0,0 5 0 15,9-1 0 1,-9 4-123-16,9 4-25 0</inkml:trace>
          <inkml:trace contextRef="#ctx0" brushRef="#br0" timeOffset="116095.244">2573 6485 288 0,'0'0'25'0,"0"-11"-25"0,0-1 0 0,0-4 0 16,5 1 152-16,-1-5 24 0,0 5 6 0,1-5 1 16,-1 1-60-16,5-1-12 0,-5 5-3 0,1-5 0 15,-1 5-6-15,1 3-2 0,3-4 0 0,-3 1 0 16,-1 3-22-16,0 4-5 0,1 0-1 0,-5 8 0 16,4-7-15-16,-4 7-3 0,0-12-1 0,0 12 0 0,0 0-6 15,0 0-2-15,0 0 0 0,0 12 0 0,0 3-29 0,0 9-5 16,-4 3-2-16,-1 4 0 0,-3 8 19 15,3 4 3-15,1 0 1 0,0 4 0 0,-5 3 0 16,0-3 1-16,5 4 0 0,-5-4 0 0,4-1 6 0,5 1 1 16,-8 0 0-16,8-4 0 0,-5 0-26 0,5-8-5 15,0-4-1-15,-4 0 0 0,4-3 4 0,0-5 0 16,0-3 0-16,-5-5 0 0,1-3-12 0,0 0 0 16,4-12 0-16,-5 7 8 0,1 1 2 0,4-8 0 15,0 0 0-15,-9 0 0 0,-4 0 14 0,4 0 2 16,0-4 1-16,1-4 0 0,3 1-11 0,1-5-3 15,0 0 0-15,-1-3 0 0,5-1-13 0,0-3 0 16,0-5 0-16,0-3 0 0,0-4 0 0,0-1 0 16,5-7 0-16,3 0 0 0,-3 0 0 0,8-3 0 15,4-5 0-15,5 4 0 0,0-4 0 0,0 0 0 16,0 0 0-16,4 5 0 0,5-1-20 0,-5-4-3 16,1 4-1-16,4 0 0 0,-1 4 4 0,-3 8 1 15,-1 0 0-15,0 3 0 0,-4 9 8 0,4-1 2 16,-8 13 0-16,4-1 0 0,-4 4 9 0,-1 8 0 0,-4 4 0 15,0-1 0-15,-4 9-12 0,0 4 4 0,-5-1 0 0,5 4 0 16,-9 1 8-16,4-1 0 0,-8 1 0 0,4-1 0 16,-4 0 0-16,-1-3 0 0,-3 3 8 0,3-7-8 15,-4-1 9-15,1 5-9 0,-6-8 12 0,6 3-12 16,-5-7 13-16,-1 4-4 0,1-4-1 0,0-1 0 16,-5 1-8-16,1 4 0 0,-5-8 0 0,4 7 0 15,-8-3-11-15,9-4-1 0,-5 4 0 0,0 0 0 16,4-8-26-16,1 4-6 15,-1 0 0-15,5-4-1 0,0 3-127 0,0-3-26 0,-1 0-5 16</inkml:trace>
        </inkml:traceGroup>
        <inkml:traceGroup>
          <inkml:annotationXML>
            <emma:emma xmlns:emma="http://www.w3.org/2003/04/emma" version="1.0">
              <emma:interpretation id="{5506463A-B17F-4C0F-A9F4-E3E837B4E1C8}" emma:medium="tactile" emma:mode="ink">
                <msink:context xmlns:msink="http://schemas.microsoft.com/ink/2010/main" type="inkWord" rotatedBoundingBox="7421,7758 10314,7430 10491,8990 7598,9319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19129.8395">5960 6060 1796 0,'0'0'40'0,"5"-11"8"0,-1 3 1 0,-4-4 1 0,4 1-40 0,-4-1-10 16,5 0 0-16,-10 4 0 0,1-3 76 0,0 3 12 15,-1 0 4-15,-4 0 0 0,1 4-39 0,-1 0-7 16,-4 1-2-16,0 3 0 0,-1 3-25 0,-3 1-6 16,4 0-1-16,-5 4 0 0,-4 4-12 0,0-1 0 15,-4 5 8-15,4 4-8 0,-4 3 9 0,4 4-1 16,0 4 0-16,0 8 0 0,0 0 1 0,0 0 0 16,9 4 0-16,-5-4 0 0,5 0-9 0,0 0 12 15,9-4-12-15,-5 0 12 0,9-3-12 0,-5-1 0 16,5-8 0-16,5 1 8 0,-1-5-8 0,5-7 0 15,-5 0 0-15,10-9 8 0,-1 5-8 0,4-12 0 16,1-3 9-16,-1-9-9 0,5 0 12 0,5-3-1 0,-5-5-1 0,4-3 0 16,0-4 6-16,-4-4 0 0,-4 0 1 15,-5-4 0-15,9-4 0 0,-9 0 0 0,0 4 0 0,0 0 0 16,-4 4-17-16,-5 0 0 0,1 8 0 0,-1 3 0 16,1 9 0-16,-5 3 0 0,4 0 0 15,-4 12 0-15,0 0 29 0,0 0 3 0,0 0 0 0,-4 12 0 16,-1 7-32-16,1 1 0 0,-1 3 0 0,1 5 0 15,0 3-28-15,4 0-1 16,0-4-1-16,0 4 0 0,0 1-1 0,0-5 0 16,4 0 0-16,0 0 0 0,5-7-215 0,-4-1-43 0,-1 5-9 15,-4-24-2-15</inkml:trace>
          <inkml:trace contextRef="#ctx0" brushRef="#br0" timeOffset="119394.1302">6162 5768 1936 0,'-9'-12'43'0,"9"8"9"0,0-7 1 0,5-1 1 0,-1 0-43 0,9 4-11 16,-4-3 0-16,9-1 0 0,3 0 46 0,1 1 7 16,5-1 2-16,3 0 0 0,10-3-24 0,-1 3-5 15,-3-8-1-15,-1 1 0 0,4 3 2 0,5 1 0 16,0 3 0-16,-5-4 0 0,1 9-16 0,-1-5-3 15,-8 0-8-15,0 4 12 0,-5 5-12 0,-4-1 0 16,0-8 0-16,-5 8 0 16,1-4-51-16,-5 4-3 0,0 0-1 0,1 1-604 0,-6-1-121 0</inkml:trace>
          <inkml:trace contextRef="#ctx0" brushRef="#br0" timeOffset="119620.9804">6631 4980 1324 0,'0'-23'118'0,"0"11"-94"0,0 4-24 0,0-3 0 16,5 3 68-16,-5 8 8 0,0 0 3 0,0 0 0 0,4 4 29 0,5 3 5 15,-5 13 2-15,1-1 0 0,-1 9-35 0,1 7-6 16,-5 0-2-16,-5 8 0 0,1 0-2 0,-5 4-1 16,0 7 0-16,-4 1 0 0,4-1-15 0,-4 5-3 15,-4 3-1-15,3 1 0 0,1-1-35 0,0 0-7 16,4-3-8-16,1 3 11 0,-1-3-11 0,4 3 12 15,1 1-12-15,0-1 12 16,-1 0-41-16,-8 1-8 0,4-5-2 0,1 5 0 16,-1-9-195-16,0 1-39 0</inkml:trace>
          <inkml:trace contextRef="#ctx0" brushRef="#br0" timeOffset="118693.8892">5092 6014 1119 0,'0'0'24'0,"0"0"6"0,0 0 1 0,0 0 1 0,4-8-32 0,-4 0 0 0,-4 0 0 0,-1 4 0 16,5 4 78-16,-4-7 10 0,-5-1 1 0,5 0 1 16,-10 0 4-16,1 0 1 0,9-3 0 0,0 3 0 15,-10 0-41-15,1 0-8 0,0 4-2 0,4 0 0 16,0 1-15-16,-4 3-3 0,0 0-1 0,0 0 0 16,4 0-25-16,-4 0 8 0,0 3-8 15,-5 5 0-15,5 0 0 0,-4 4 0 0,3 3 0 0,-3 5 0 16,-5 3 0-16,4 5 0 0,-3 7 0 0,-1 11 0 15,0-3 0-15,4 12 13 0,1-8-3 0,3 7-1 16,1-3 8-16,0 0 2 0,4-5 0 0,5-3 0 16,4-4-11-16,0-4-8 0,4-3 9 0,1-5-9 15,8-8 8-15,0 1-8 0,0-4 0 0,0-1 9 16,5-3-9-16,-5-4 0 0,5-8 9 0,-1 0-9 0,1-4 0 16,-1 0 8-16,1-8-8 0,-1-3 0 0,5 3 8 15,-4-8-8-15,4 1 8 0,-5-5-8 0,10 1 0 16,-5-4 9-16,-5-4-9 0,5-5 0 0,0-3 17 0,0 0-3 15,-9-7-1-15,0-5 0 0,0-4-5 0,1-3-8 16,-6-4 11-16,5-1-11 0,-8-3 8 0,4 0-8 16,4-1 0-16,-4-3 0 0,-1-4 0 0,-3 8 0 15,4 3 0-15,-5 5 0 0,5-1 0 0,-1 5-9 16,1 3-1-16,-4 8 0 0,3 4 10 0,-3 4 0 16,-5 4 0-16,4 7 8 0,-4 5-8 0,5 3 0 15,-10 5 0-15,1 3 0 0,4 8 0 0,0 0 0 16,-9 8 0-16,0 11 0 0,0 4 0 0,1 13 0 15,-1 3 0-15,5 11 0 0,-5 9 0 0,0 7 0 16,0 0 0-16,5 1 0 0,-5 3 0 0,5 4 0 0,-5 0 0 16,4-4 0-16,5 0 8 0,0-3 8 0,-4-1 0 15,4-4 1-15,4-3 1 0,-4-4 0 0,0-5 0 0,5 1 0 16,-5-4-10-16,9-8-8 0,-5 0 9 0,5-4-9 16,-9-4 0-16,9-4-20 0,-1-3 4 0,6-5 0 15,-6-3-183 1,1-1-36-16,22-3-7 0,0-20-2 0</inkml:trace>
          <inkml:trace contextRef="#ctx0" brushRef="#br0" timeOffset="120138.9376">7342 5955 1670 0,'9'-19'148'0,"-9"7"-118"0,4-4-30 0,5 1 0 15,-4-1 60-15,3 1 7 0,1-5 1 0,0 4 0 16,0 1 12-16,-1-1 4 0,-3-3 0 0,4 7 0 15,-5-7-28-15,-4 7-4 0,4-4-2 0,-4 5 0 16,5 3-19-16,-5 0-4 0,-5 4-1 0,1-4 0 16,-5 8-6-16,5-4 0 0,-5 4-1 0,-4 4 0 15,-5 4-19-15,-4 4 0 0,-4 3 0 0,-5 5 0 0,1 7 0 0,-1 4 0 16,5 8 0-16,-1 4 0 16,-3 4 0-16,3 0-9 0,1 4 9 0,8 3-12 0,-4-7 12 0,9 4 0 15,0-5 0-15,4-3 0 0,5-8 0 0,0 0 0 16,8-7 0-16,-4-5 0 0,9-7 0 0,0-5 0 15,4 1 0-15,0-8 0 0,4-8 0 0,1-4 0 16,4-3 0-16,0-9 0 0,9-7 0 0,-1 0 0 16,1-5 0-16,0-3 8 0,-1 0-8 0,-3-4 8 15,-1 0-8-15,-4 0 8 0,0-4-8 16,0 0 0-16,-9 8 0 0,0 0 0 0,-4 4 0 0,0 4 9 16,-5 3-9-16,0 9 0 0,1 3 21 0,-5 0-2 15,0 12-1-15,0 0 0 0,0 0 3 0,-5 12 1 16,5 0 0-16,-4 3 0 0,0 9-22 0,-1 3 0 15,5 0 0-15,0 1 0 0,0-1 0 0,0-4 0 16,5 5 0-16,-5-5 0 0,4 0 0 0,0 5 0 16,5-5 0-16,0 1 0 15,0-1-93-15,0-4-23 0,-1 1-5 0,5-4-965 0</inkml:trace>
        </inkml:traceGroup>
        <inkml:traceGroup>
          <inkml:annotationXML>
            <emma:emma xmlns:emma="http://www.w3.org/2003/04/emma" version="1.0">
              <emma:interpretation id="{E5CC54FB-D20D-40D3-8DFA-BDBB7F028C1D}" emma:medium="tactile" emma:mode="ink">
                <msink:context xmlns:msink="http://schemas.microsoft.com/ink/2010/main" type="inkWord" rotatedBoundingBox="11917,7410 17079,6493 17357,8064 12195,8980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1846.4398">10536 4551 2062 0,'0'-8'45'0,"5"1"10"0,-5 7 1 0,0 0 3 0,0 0-47 0,0 0-12 0,8 7 0 0,1 5 0 15,-5 4 50-15,5 3 8 0,0 5 2 0,0 3 0 16,-9 0 8-16,4 0 1 0,-4 5 1 0,0 3 0 15,0 0-14-15,0 4-4 0,-4 0 0 0,4 4 0 16,0-4-32-16,0 8-6 0,-5-1-2 0,5 5 0 16,0-4-12-16,0 0 11 0,0 3-11 0,5 9 10 15,-5-1-10-15,-5-3 0 0,1 3 9 0,0 9-9 16,-5-9-12-16,0 5-6 0,0-1-2 0,-4 0-794 16,0-7-159-16</inkml:trace>
          <inkml:trace contextRef="#ctx0" brushRef="#br0" timeOffset="122180.5475">11260 5273 2113 0,'13'-16'46'0,"-8"8"10"0,3 4 1 0,1-3 3 0,-9 7-48 0,0 0-12 15,13 7 0-15,0 9 0 0,-8 0 31 0,-1 7 3 16,5 0 1-16,-9 9 0 0,0-1 1 0,0 4 1 16,0 0 0-16,-4 4 0 0,-1 4-4 0,1-4-1 15,-1 0 0-15,-3 0 0 0,3-4-9 0,-3-4-3 16,8-4 0-16,-5-3 0 0,1-1 18 0,-1-7 3 16,5-4 1-16,0-5 0 0,0-7-21 0,0 0-4 15,0 0-1-15,0 0 0 0,0 0 28 0,0 0 4 16,0 0 2-16,0 0 0 0,0 0-15 0,5-7-3 0,-5-5-1 0,0-4 0 15,4-3-9-15,1-1-2 0,-1-3 0 0,5-4 0 16,4-1-9-16,0 1-3 0,0-4 0 16,9 3 0-16,-4-7 2 0,4 0 0 0,4 8 0 0,0-8 0 15,1 4-10-15,3-4-11 0,1 3 3 0,0 1 0 16,4 0-37-16,0 4-7 16,-4 3-2-16,-1 9 0 0,-3-1-116 0,-1 4-23 15,-8 8-5-15,-1 1-925 0</inkml:trace>
          <inkml:trace contextRef="#ctx0" brushRef="#br0" timeOffset="122565.4676">12032 5343 1652 0,'5'-12'36'0,"-1"4"8"0,0-3 2 0,5 3 0 0,-9 8-37 0,0 0-9 15,9 0 0-15,4 0 0 0,-4 0 56 0,0 8 10 16,-5 3 2-16,5 5 0 0,0 3-20 0,-5 1-3 16,5-1-1-16,0 5 0 0,-1-1 10 0,1-3 2 0,0-1 0 0,0-3 0 15,-1-1-20-15,1-3-3 0,-4-4-1 0,8 0 0 16,-5-4 26-16,6-4 5 0,-1 0 1 0,0-4 0 15,0-4 0-15,0-4 0 0,5 1 0 0,-5-5 0 16,0 4-20-16,5 1-3 0,-5-1-1 0,0 0 0 16,0-3-30-16,0-1-10 0,-4-4 0 0,4 5 0 15,-4-1 8-15,0 1-8 0,4-5 0 0,-4 1 0 16,4-1 0-16,-4 1 0 0,4-1 0 0,-4 1-9 16,-1 3-24-1,1-3-5-15,-4 3-1 0,3 0 0 0,-3 9-185 0,-1-1-38 16</inkml:trace>
          <inkml:trace contextRef="#ctx0" brushRef="#br0" timeOffset="121352.2494">9751 5464 633 0,'4'-8'56'0,"5"0"-44"0,0-7-12 0,0-1 0 16,-1-4 133-16,1 9 25 0,0-5 5 0,0 1 1 15,-1-5-57-15,1 1-11 0,-9 7-3 0,5 0 0 16,-5-3-44-16,0 7-9 0,-5-4-1 0,1 4-1 16,-9 0 1-16,4 1 0 0,-4-1 0 0,-5 8 0 15,1-4 11-15,-5 4 2 0,0 0 1 0,0 4 0 16,-5 0-4-16,1 4-1 0,0-1 0 0,0 1 0 16,4 8-18-16,0-1-4 0,0 1-1 0,4 3 0 15,1 5-16-15,3 3-9 0,1-3 10 0,5 3-10 16,-1 0 0-16,0 0 8 0,0 1-8 0,5-1 0 15,-1 0 0-15,5-3 0 0,5-5 8 0,-1 5-8 0,1-1 0 16,3-3 0-16,1-1 0 0,9 1 0 0,-5-5 0 0,4 5 0 16,5-5 0-16,-4-3 0 0,8 0 0 0,-4-5 0 15,0 1 8-15,0-4-8 0,0 0 0 0,0 4 0 16,0-4 0-16,0 0 0 0,0-4 0 0,-5 0 0 16,5 4 0-16,-4-4 0 0,-10 3 0 0,1 1 0 15,-9-4 0-15,0 0 0 0,0 0 0 0,0 0 0 16,-4 12 0-16,-5 4 0 0,-8-5 45 0,-1 1 3 15,-4 0 1-15,0 3 0 0,-4-3-12 0,4 0-2 16,-9-1-1-16,5 1 0 0,0-4-7 0,-10 0-2 16,6 3 0-16,-1-3 0 0,0 0-13 0,-4 0-4 15,4-4 0-15,-4 4 0 0,5-1-8 0,-1-3 0 16,5 0 0-16,4 0 0 16,0 0-37-16,4-4-3 0,1-4-1 0,8 4 0 15,9 0-138-15,0 0-27 0</inkml:trace>
          <inkml:trace contextRef="#ctx0" brushRef="#br0" timeOffset="121539.8877">10150 5358 2008 0,'0'0'44'0,"9"-3"10"0,4 3 2 0,0-4 0 0,5 0-45 16,-1 0-11-16,5 4 0 0,0 0 0 0,4-4 55 0,5 0 9 15,0 4 1-15,4-4 1 0,4 0-26 0,-3 0-4 16,3 0-2-16,1 1 0 0,-5-1-1 0,4-4 0 16,-4 8 0-16,0-8 0 0,-4 4-33 0,0 0 0 15,-5 0 0-15,5 0 0 16,-9-3-20-16,4 7-10 0,-4-8-2 0,0 8-1 16,-5 0-146-16,1-4-29 0,0 0-5 0</inkml:trace>
          <inkml:trace contextRef="#ctx0" brushRef="#br0" timeOffset="122913.5333">13195 5109 1857 0,'4'-27'82'0,"1"15"18"0,-1-4-80 0,-4 1-20 15,4-1 0-15,-4 0 0 0,0 1 115 0,-4 3 19 16,4 0 4-16,-4 5 1 0,-1-1-67 0,1 4-12 16,-5 0-4-16,0 4 0 0,-4 4-44 0,0 4-12 15,0 0 0-15,0 11 0 0,-5 1 0 0,-4 3 8 16,0 4-8-16,5 4 8 0,-1 5 0 0,-4-1 0 0,0 0 0 0,5 0 0 15,4-8 36-15,-5 8 6 0,5 0 2 0,0-3 0 16,4-5-39-16,0 0-13 0,5 0 9 0,-1 1-9 16,5-5 0-16,5-3 0 0,-1-1 0 0,5 1 0 15,0-5 0-15,4 1-20 0,0-4 3 0,5-1 1 16,-1 1-141 0,5-8-28-16,0 0-6 0,4 0-837 0</inkml:trace>
          <inkml:trace contextRef="#ctx0" brushRef="#br0" timeOffset="123159.8745">13524 5011 2070 0,'0'0'92'0,"0"0"18"0,13-7-88 0,0-1-22 15,5 0 0-15,-5 0 0 0,9-7 65 0,0 3 9 16,4 0 2-16,5-3 0 0,4-1-29 0,0-4-6 15,9 1-1-15,0 7 0 0,-5-3-40 0,5 3-22 16,-4 0 2-16,3-3 1 0,-7-1 19 0,-1 0 0 16,0 9 0-16,-9-9 9 0,0 0-18 0,-4 5-4 15,0-1-1-15,-4 0 0 16,-5 1-39-16,-4-1-8 0,0 4-2 0,-1 0-933 0</inkml:trace>
          <inkml:trace contextRef="#ctx0" brushRef="#br0" timeOffset="123410.344">14129 4118 1897 0,'-8'-27'41'0,"8"19"9"0,0-7 2 0,4-1 2 0,-4 0-43 0,4 5-11 0,1 3 0 0,-1 4 0 16,-4 4 61-16,0 0 11 0,0 0 1 0,13 12 1 15,-8 7-26-15,-1 5-6 0,0 3-1 0,-4 8 0 16,5 4 21-16,-5 4 4 0,0 0 1 0,-5 8 0 15,5 3-3-15,-4 1-1 0,-5-1 0 0,5 9 0 0,-9-1-22 16,0 0-4-16,-1 5-1 0,-3 3 0 0,-1-8-21 0,-4 5-5 16,0-5-1-16,0 4 0 0,1-3-21 0,-6-5-4 15,1 1 0-15,-5 7-1 0,-4-4-3 0,4 1-1 16,5-5 0-16,-5 1-820 16,9-12-164-16</inkml:trace>
        </inkml:traceGroup>
        <inkml:traceGroup>
          <inkml:annotationXML>
            <emma:emma xmlns:emma="http://www.w3.org/2003/04/emma" version="1.0">
              <emma:interpretation id="{523FF2E8-9BCF-49DE-B61F-301C31BC7D02}" emma:medium="tactile" emma:mode="ink">
                <msink:context xmlns:msink="http://schemas.microsoft.com/ink/2010/main" type="inkWord" rotatedBoundingBox="17775,7377 20113,7111 20203,7901 17865,8167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4927.157">16604 5007 1324 0,'0'0'118'0,"0"0"-94"15,9 0-24-15,-9 0 0 0,0 0 126 0,0 0 21 16,13-3 4-16,0 3 1 0,-9 0-63 0,9 0-12 16,5 0-2-16,4-4-1 0,0 4-24 0,-5 0-5 15,5-4-1-15,0 4 0 0,5-4-11 0,-1-4-2 16,-4 4-1-16,0-4 0 0,0-3 5 0,4-1 1 15,-4-8 0-15,0 5 0 0,0-1 0 0,0 5 0 16,0-9 0-16,0 4 0 0,-9-3-10 0,4 3-2 16,1 1 0-16,-1-5 0 0,-8 5-12 0,0-5-2 15,4 1-1-15,-4 3 0 0,0-3-9 0,-5 3 12 16,-4 4-12-16,4 1 12 0,-4-1 7 0,0 4 1 16,-8-4 1-16,-1 5 0 0,0 3-21 0,5-4 0 15,-9 4 0-15,-1 0 0 0,-3 4 0 0,-1 4-10 16,-4 0 1-16,5 8 0 0,-5-1 9 0,0 5 0 15,0 3 8-15,5 5-8 0,-5 7 8 0,4-4-8 16,5 4 10-16,0 1-10 0,0-5 20 0,4 4-3 16,0 0 0-16,5 4 0 0,4-7-3 0,0 3-1 15,-5-4 0-15,5 1 0 0,0-1-5 0,5-4-8 16,-1 5 11-16,0-9-11 0,-4 4 0 0,9-3 0 0,4-1 0 0,0 1 0 31,-8-4-20-31,8 3-8 0,5-3-2 0,4 3 0 16,-1-7-153-16,6 3-30 0,-1-3-7 0</inkml:trace>
          <inkml:trace contextRef="#ctx0" brushRef="#br0" timeOffset="123952.7548">14980 4996 1666 0,'-4'-16'74'0,"4"12"15"16,-4-7-71-16,4 11-18 0,0 0 0 0,0 0 0 0,0 0 68 0,0 0 11 16,-9 11 1-16,0 5 1 0,0 3-21 0,1 5-5 15,-1-1-1-15,-4 4 0 0,8 1-35 16,-3 3-7-16,-1-4-2 0,9 4 0 0,-9-3 43 16,9 3 9-16,0-4 2 0,4 4 0 0,1-3-52 0,-1-5-12 15,1-3 0-15,3-1 0 0,1-11 44 0,0 4 5 16,4-1 2-16,-4-3 0 0,4 0-31 0,4-8-5 15,1 0-2-15,4-4 0 0,4 0 41 0,1-4 8 16,-1-3 2-16,0-1 0 0,1-4-52 0,3-3-12 16,-3-1 0-16,-1 1 0 0,-4-5 0 0,0 1 0 15,0-4 0-15,0-1 0 0,0 1 0 0,0-4 0 16,-5 0 0-16,5 0 0 0,0-5 0 0,-4 1 0 16,-5-4 0-16,4 4 0 15,-4 4-48-15,-4 0-13 0,0 7-3 0,4 5 0 16,-9-1-153-16,5 9-31 0,-4-5-7 0,-5 16-1 0</inkml:trace>
          <inkml:trace contextRef="#ctx0" brushRef="#br0" timeOffset="124357.6714">15919 4688 1702 0,'31'-28'76'16,"-31"28"15"-16,13-7-73 0,-13 7-18 0,0 0 0 0,0 0 0 0,0 0 87 16,0 0 13-16,5 11 4 0,-1 5 0 0,0 7-47 15,-4 1-9-15,0 7-1 0,-4-4-1 16,4 0 2-16,-4 5 1 0,4 3 0 0,-9 4 0 0,4-4 12 0,1 4 3 16,-5-4 0-16,5 8 0 0,-5-4-30 0,5 0-6 15,-5-8 0-15,5-4-1 0,-1 1-13 0,-4-5-2 16,5 0-1-16,0-7 0 0,-1-4 0 0,1-4 0 15,-1-1 0-15,1 1 0 0,0-8 18 0,4 0 4 16,0 0 1-16,-9 0 0 0,5-4-22 0,-1 0-4 16,1-7 0-16,4 3-8 0,0-8 15 0,0 1-4 15,9-9-1-15,-1 1 0 0,5-4-10 0,1 3 0 16,8-3 0-16,-5 0 0 0,5 3 27 0,0 1 0 16,0 3 0-16,0 5 0 15,0-5-45-15,0 5-9 0,-5 3-1 0,5 4-1 0,-4 4 13 0,-1 0 2 16,1 4 1-16,-1 0 0 15,-3 0-39-15,3 4-7 0,-4 0-1 0,5 8-1 16,-5-4-117-16,0-1-23 0,5 5-5 0,-5-4-805 0</inkml:trace>
        </inkml:traceGroup>
        <inkml:traceGroup>
          <inkml:annotationXML>
            <emma:emma xmlns:emma="http://www.w3.org/2003/04/emma" version="1.0">
              <emma:interpretation id="{1DC5A9B7-C264-4B1A-9870-5A7644B5EE13}" emma:medium="tactile" emma:mode="ink">
                <msink:context xmlns:msink="http://schemas.microsoft.com/ink/2010/main" type="inkWord" rotatedBoundingBox="20982,7704 21019,7699 21029,7792 20993,7796"/>
              </emma:interpretation>
              <emma:one-of disjunction-type="recognition" id="oneOf25">
                <emma:interpretation id="interp29" emma:lang="" emma:confidence="0">
                  <emma:literal>)</emma:literal>
                </emma:interpretation>
                <emma:interpretation id="interp30" emma:lang="" emma:confidence="0">
                  <emma:literal>,</emma:literal>
                </emma:interpretation>
                <emma:interpretation id="interp31" emma:lang="" emma:confidence="0">
                  <emma:literal>7</emma:literal>
                </emma:interpretation>
                <emma:interpretation id="interp32" emma:lang="" emma:confidence="0">
                  <emma:literal>}</emma:literal>
                </emma:interpretation>
                <emma:interpretation id="interp33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126126.9434">18034 5109 403 0,'0'0'36'0,"9"0"-36"0,-9 0 0 0,0 0 0 16,0 0 199-16,0 0 33 0,0 0 6 0,0 0 2 16,0 0-90-16,0 0-18 0,0 0-3 0,0 0-1 15,13 4-51-15,-4 0-10 0,-9-4-3 0,0 0 0 16,0 7 0-16,0-7 0 0,8 4 0 0,-8-4 0 16,-4 12 0-16,4-12 0 0,4 8 0 0,-4-8 0 15,-4 8 0-15,4-8 0 0,0 0 0 0,0 0 0 16,0 0-51-16,0 0-13 0,0 0 0 0,0 0 0 15,4 11 0-15,-4-11 0 0,0 0-12 0,0 0 12 16,5 8-53-16,-5-8-4 0,-5 8-1 0,5 0-686 16,-4 0-136-16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48:31.7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4074 16531 1522 0,'-6'5'68'0,"6"-5"13"0,0 0-65 0,0 0-16 0,-3 0 0 0,3 0 0 16,0 0 66-16,-3 0 10 0,-3 0 1 0,6 0 1 16,0 0-38-16,-3 0-8 0,0 6-2 0,-3-4 0 15,3 4 7-15,0-1 2 0,3 3 0 0,-3-3 0 16,-3 3-3-16,3-3 0 0,3 6 0 0,0-3 0 15,-3-3-14-15,3 3-3 0,0 0-1 0,0 3 0 16,-3-3-18-16,3 0 0 0,-3 0 0 0,3 2 0 16,3 1 0-16,-3-3 0 0,-3 0 0 0,0 2 0 15,3 1 0-15,3-1 0 0,-3-4-8 0,0-4 8 16,0-2-32-16,0 8-4 16,0-8-1-16,0 0-919 0</inkml:trace>
  <inkml:trace contextRef="#ctx0" brushRef="#br0" timeOffset="41079.826">1996 945 1900 0,'0'0'84'0,"0"0"18"16,0 0-82-16,0 0-20 0,0-6 0 0,0 6 0 15,-3-5 12-15,3 5-1 0,0 0-1 0,3-8 0 16,-3 8 18-16,0 0 4 0,0-5 1 0,0 2 0 0,-3-7-14 16,3 10-3-16,0 0-1 0,0 0 0 0,0 0-15 0,0 0 8 15,0 0-8-15,0 0 0 0,0 0 10 0,0 0-10 16,0 0 10-16,0 10-10 0,3-2 17 0,-3 0-2 15,0 5-1-15,3 11 0 0,-3 8 7 0,3-3 2 16,0 13 0-16,-3-2 0 0,0 0 3 0,0 5 1 16,0 2 0-16,0 3 0 0,0 9 5 0,0 2 0 15,-3-9 1-15,0 1 0 0,0-2-20 0,3-6-4 16,-6-6-1-16,6-4 0 0,-6-4-8 0,3 1 0 16,0 3 0-16,0-6-11 0,0 5 11 0,0-7 11 15,3-1-3-15,0-7 0 0,-6 2-8 0,3-3 0 16,3-5 0-16,0-5 0 0,-6 3 0 0,4-6 0 15,2 3 9-15,0-8-9 0,0 0 12 0,0 0-1 0,0 0-1 16,0 0 0-16,-3-10-2 0,3 2-8 0,-3-6 12 16,3 1-4-16,-3-11 20 0,6 3 3 0,-3 0 1 0,3-3 0 15,-3-2-32-15,3-1-13 0,-1 1 1 0,4-1 0 16,-6 4 12-16,0-4 0 0,3-2-10 0,3 0 10 16,-6 0-12-16,0-3 1 0,0-2 1 0,0 2 0 15,0-5-2-15,0 3-1 0,0 2 0 0,3-3 0 16,-6-4-1-16,3 7 0 0,0-5 0 0,0 2 0 15,0-2 14-15,3-2-12 0,0-1 12 0,0-5-12 16,0 5 12-16,6 6-11 0,-6-3 11 0,3 5-10 16,0 3 10-16,3 5 0 0,-3 3-9 0,0 3 9 15,3-1 0-15,-3 3 10 0,0 3-1 0,-3 8 0 16,9-3-1-16,-12-3 0 0,3 9 0 0,-3 2 0 16,0 0-8-16,0 0 0 0,6 0 9 0,0 7-9 0,-1-1 0 15,4 7 0-15,-3 0 0 0,0 0 0 0,3 1 0 0,-6 7 0 16,9 3 0-16,-3-3 0 0,0 5 0 0,3-2 0 15,3 10 0-15,0-2 0 0,0 3 0 0,-1 2 0 16,1-3 12-16,0-2-4 0,-3 0-8 0,0-3 11 16,-3 0-11-16,0 5 12 0,-3-2-12 0,0-3 8 15,0 0-8-15,3 0 8 0,-6 0-8 0,0 0 0 16,3 3 9-16,-3-11-9 0,0 3 0 0,2-3 0 16,1-2 0-16,-6-1-12 0,0-4 12 0,0-1 0 15,0-5 0-15,3 0 0 0,0-3 28 0,-3 0 4 16,0-5 0-16,0 0 1 0,0 0-33 0,0 0 0 15,0 0 0-15,0 0 0 0,6-8 12 0,-3 3 1 16,3-8 1-16,-3-6 0 0,3 6-6 0,0-13-8 16,0-1 11-16,3 1-11 0,-3-1 0 0,0-4 0 0,3-7 0 15,-3 9 0-15,3-8 0 0,0 3 0 0,0-3 0 16,2-3 0-16,-2 1 0 0,3-6-11 0,3-3 11 0,-3-2-10 16,3 5-5-16,0 2-1 0,0 1 0 0,3 8 0 15,-3-6 2-15,-1 8 0 0,4 6 0 0,-6-1 0 16,0 9 14-16,0-3 0 0,-3 10 0 0,3 3-9 15,-3 0 24-15,6 8 5 0,-9 0 0 0,3 8 1 16,-1-3-11-16,1 9-2 0,3-1-8 0,-3 5 12 16,3 9-12-16,0 7 9 0,0-2-9 0,0 8 8 15,0 5 7-15,3 0 1 0,-1 2 0 0,4 3 0 16,0 3-16-16,0 0 11 0,9 0-11 0,-9 5 10 16,6-7-10-16,-1 2 0 0,1 0 0 0,-3-9 8 15,-3 1-8-15,0-5 0 0,0 0 0 0,-4-11 0 16,1 3 0-16,-6-6-9 0,3 1 9 0,-6-4-13 0,0-4-4 15,-3 2-1-15,-3-10 0 0,-3 2 0 16,0-5-126-16,-3 0-26 0,0 0-5 0</inkml:trace>
  <inkml:trace contextRef="#ctx0" brushRef="#br0" timeOffset="41782.7249">3910 947 1612 0,'3'-2'144'15,"6"-4"-116"-15,-3 1-28 0,3-3 0 0,3 0 113 0,0-5 17 16,3 8 3-16,-1-9 1 0,-2 6-98 0,0-5-20 15,0 3-4-15,3-4-1 0,-3 1 3 0,-3 0 1 16,3 5 0-16,-6-5 0 0,0 7-29 0,-6-1-6 16,0-7 0-16,-3 9-1 15,0 0-6-15,-6-3-1 0,0-3 0 0,-6 3 0 0,0 3 12 0,-6 2 1 16,0-2 1-16,-2 0 0 0,-1 2 14 0,-3 3-11 16,3 8 11-16,0-3-10 0,-2-2 26 0,2 8 6 15,0-4 1-15,0 7 0 0,3-9 1 0,1 8 0 16,-1 0 0-16,3 1 0 0,0-1 3 0,6 5 1 15,3-4 0-15,-6 4 0 0,6-2-16 0,6 8-2 16,-3-3-1-16,3-2 0 0,3-1 1 0,3 9 0 16,3-1 0-16,3-5 0 0,3 3-10 0,3-3 0 15,3 6 0-15,0-9 0 0,3 1-13 0,2-3 1 0,1 2 1 16,3-5 0-16,0 6 11 0,-3-6 0 0,2-5 0 0,-2 3 0 16,3 2 0-16,-3 3 9 0,-6-6-1 0,0 3-8 15,-7 3 21-15,1 3-2 0,0-9-1 0,-6 6 0 16,-3 3 21-16,-3-1 4 0,3 4 1 0,-6-4 0 15,-6-2-12-15,-3 2-1 0,-3 1-1 0,-2 2 0 16,-4 3 6-16,0-6 0 0,-3 4 1 0,0-4 0 16,3-5-15-16,1 1-3 0,-1-1-1 0,0-5 0 15,-3-3-18-15,6 0 0 0,-3-2 0 0,1-3 0 32,2 0-48-32,0 0-4 0,0-5-1 0,0 2 0 0,0-10-187 15,0 5-36-15,-5-16-8 0,8 3-2 0</inkml:trace>
  <inkml:trace contextRef="#ctx0" brushRef="#br0" timeOffset="42220.1372">4467 894 115 0,'0'0'10'0,"0"0"-10"0,0 0 0 0,6-2 0 16,0-4 292-16,-3 1 57 0,3 2 11 0,-3-2 3 16,2 0-241-16,1 2-48 0,3-2-10 0,0 0-1 15,0-3 2-15,0 2 1 0,3 1 0 0,0 2 0 16,0-2-30-16,0 0-7 0,0 2-1 0,0-2 0 16,2 5 23-16,4 0 4 0,0-5 1 0,0 2 0 15,3 3-9-15,3-5-2 0,-1 5 0 0,7-6 0 16,0 4-5-16,6-4 0 0,-1 1-1 0,1 3 0 15,3-4-27-15,-3 1-4 0,-1 2-8 0,-2-2 11 0,0 0-11 16,-3-3 0-16,-4 2-12 0,1-1 12 16,0 1-56-1,0-2-3-15,-6-5-1 0</inkml:trace>
  <inkml:trace contextRef="#ctx0" brushRef="#br0" timeOffset="42579.6729">4901 802 2026 0,'0'0'44'0,"0"0"10"0,0 0 2 0,0 5 1 0,3 3-45 15,0 5-12-15,3-5 0 0,0 3 0 0,0 2 46 0,0-5 7 0,0 5 2 0,0 0 0 16,3 6-8-16,-3-1-2 0,3 4 0 0,-3 1 0 16,3 4-14-16,0-1-3 0,-6 1-1 0,3 4 0 15,-1 4-7-15,-2-3 0 0,0-1-1 0,0 4 0 16,0-1 21-16,0-2 5 0,-3 0 1 0,0-1 0 16,-3 1-37-16,3-5-9 0,0-1 0 0,0 1 0 15,0-9-24-15,-3 3-6 16,0-2-2-16,0-1 0 0,0 3-29 0,0-7-7 0,-2-1 0 0,2 0-1 15,3-5-173-15,-6 3-34 0,-9 4-8 0,3-4 0 0</inkml:trace>
  <inkml:trace contextRef="#ctx0" brushRef="#br0" timeOffset="42814.3866">5762 1185 2520 0,'0'0'112'0,"0"0"22"0,0 0-107 0,2 8-27 0,4-2 0 0,0-4 0 16,-3 4 40-16,6-1 2 16,0 3 1-16,0-8 0 0,0 5-9 0,3-5-2 0,0 3 0 0,0-3 0 15,3-3-32-15,3 3-14 0,-1 0 1 0,4-5 0 31,-3-1-44-31,3 4-9 0,3-3-2 0,-3-3 0 16,-1 2-144-16,4-2-30 0,0-5-6 0,0 3 0 0</inkml:trace>
  <inkml:trace contextRef="#ctx0" brushRef="#br0" timeOffset="43479.4162">6750 730 1670 0,'0'0'74'0,"0"0"15"0,0 0-71 0,0 0-18 16,-3 6 0-16,3 1 0 0,-3 7 173 0,3-1 31 15,0 5 7-15,-3 1 1 0,3 2-148 0,-3 6-30 16,0-4-6-16,0 12 0 0,-3-3-8 0,3 7 0 15,-3 1-1-15,3 5 0 0,0-5-11 0,0 5-8 16,0-6 9-16,0 6-9 0,3-5 11 0,0 0-11 16,3-3 12-16,-3 2-12 0,3-10 23 0,0 3-3 15,-3 0 0-15,0 0 0 0,0-6-4 0,-3-5-2 16,0 3 0-16,3-11 0 0,0 3-6 0,-3 0-8 16,0-5 11-16,0-1-11 0,-3-7 0 0,3 0 0 0,0-3 0 15,-3 0-12 1,-3-6-16-16,0-2-4 0,0 3 0 0,-2-8 0 15,-1-6-43-15,3 6-9 0,-3-8-1 0,3 2-1 16,0-15-1-16,0 10 0 0,3-10 0 0,0 7 0 16,0-4-2-16,3 4-1 0,0 3 0 0,0-2 0 15,-3 5 26-15,3-6 6 0,0-2 1 0,0 3 0 0,0 5 57 0,0-11 20 0,0-3 0 0,3 4 0 16,0-4 19-16,3 3 3 0,0 6 1 0,3-6 0 16,0 6 33-16,0-1 8 0,6 4 0 0,-3 1 1 15,6-4-39-15,0 7-8 0,0-2-2 0,6 3 0 16,-1-1 4-16,1 3 0 0,6-2 0 0,0 5 0 15,0-1-12-15,2 4-1 0,1-3-1 0,0 5 0 16,0 0-2-16,-4 2 0 0,4 6 0 0,-3-5 0 16,3 5-24-16,-9 5 8 0,-1-5-8 0,4 6 0 0,3-4 0 15,-3 4 0-15,-6 7 0 0,-3-8 0 0,2 3 0 0,1 5 15 16,-3 0-4-16,-6 1-1 0,-9-4-10 0,3 6 0 16,6-3 0-16,-9 6 0 0,-9-6 13 0,3 0-2 0,-3 6-1 0,-3-6 0 15,-6 6 4-15,-2-6 1 0,-1 3 0 0,0-3 0 16,-3 0 12-16,0 3 2 0,1-8 1 0,-1 5 0 15,0-5-30-15,-3 3 0 0,3-3 0 0,-2-3 0 16,-4 3-30 0,0-3-12-16,-3-5-2 0,1 8-1 0,-1-3-178 15,-3 1-35-15,-29 2-7 0,20-6-2 0</inkml:trace>
  <inkml:trace contextRef="#ctx0" brushRef="#br0" timeOffset="44073.062">7625 775 1497 0,'0'0'133'0,"0"0"-106"0,0 0-27 0,0 0 0 0,0 0 104 0,0 0 16 16,6-5 4-16,-6 5 0 0,0 0-59 0,0 0-11 15,0 0-2-15,6 5-1 0,0-5-11 0,0 0-3 16,-6 0 0-16,9 6 0 0,2 7-25 0,-8-5-12 15,-3 10 10-15,-3-5-10 0,6 9 0 0,-3-4 0 16,-5 3 0-16,2 3 0 0,-3 5 14 0,3 0 0 16,6 6 0-16,-6-4 0 0,-6 9 22 0,6-8 5 15,6 2 1-15,-3 3 0 0,3-2-31 0,-3-4-11 16,3 1 0-16,3 3 9 0,0-4-1 0,-3-4-8 16,-6-6 12-16,0 3-4 0,6-6-8 0,-6 4 0 15,-9-9 0-15,3 0 0 16,-3 0-44-16,3-8-13 0,-3-2-3 0,-3 2-1 15,-9-5-168-15,9-8-34 0,3-2-6 0,1-3-2 0</inkml:trace>
  <inkml:trace contextRef="#ctx0" brushRef="#br0" timeOffset="44619.7558">7649 820 921 0,'-9'0'82'15,"9"0"-66"-15,6-5-16 0,0-3 0 16,3 3 288-16,-3-1 53 0,-4 4 11 0,7-9 3 0,9 3-251 16,-6-5-51-16,-6 2-9 0,3 3-3 0,12-5-17 15,-3-5-3-15,-3 10-1 0,0-5 0 0,5-1-28 0,1 1-7 16,6-5-1-16,-6 10 0 15,0-6 6-15,2 4 1 0,1 2 0 0,-3 0 0 0,-3 3 9 0,0-3 0 16,0 8-9-16,3 2 9 0,-1 9 0 0,-5 2 0 16,-6 0 10-16,6 1-10 0,3 7 17 0,-6-8-3 15,-3 6-1-15,0 7 0 0,3-5-5 0,-6 3-8 16,-3-5 11-16,-6 2-11 0,-3-3 0 0,0-5 0 16,3 3 0-16,-6 0 0 15,-12-3-24-15,3 1-3 0,6-6 0 0,-6 0 0 16,0-3-4-16,1 0-1 0,-4 3 0 0,6-8 0 0,3 0 20 0,-3 0 3 15,-6 0 1-15,6 0 0 0,3-8 8 0,1 3 11 16,-4 0-3-16,0 2 0 0,0-8 12 0,3 3 1 0,0 0 1 16,-3 3 0-16,0-3-10 0,3 3-1 0,12 0-1 0,-6-1 0 15,-3 4-2-15,7 2-8 0,2 0 12 0,0 0-4 16,0 0-8-16,0 0 0 0,0 0 9 0,8 2-9 16,7 9 0-16,0-6 0 0,-6 8 0 0,3 1 0 15,0-1 13-15,0 8-1 0,0-2-1 0,0 7 0 16,0 6 19-16,2-3 4 0,7-3 1 0,-3 3 0 15,-3 1-6-15,3-1-1 0,3-3 0 0,0 1 0 16,-1-1-12-16,1-5-4 0,-3 3 0 0,6-8 0 16,3 2-22-16,-9-4-5 0,-4-6-1 0,1 2 0 31,3-5-118-31,-3 3-24 0,-6-5-5 0</inkml:trace>
  <inkml:trace contextRef="#ctx0" brushRef="#br0" timeOffset="44963.4255">8664 527 2404 0,'0'0'53'0,"9"7"11"0,-3-1 3 0,-1-4 0 0,1 9-54 0,0 2-13 0,3 6 0 0,0-6 0 15,0 3 28-15,0 2 2 0,-3 1 1 0,6 13 0 16,-6-6-22-16,3 8-9 0,0-2 8 0,-6 3-8 16,3 2 0-16,0 2 0 0,0 6 0 0,-3-5 0 15,3 5 0-15,-3-11 0 0,2 3 0 0,-2-2 0 31,0-3-45-31,0-6-2 0,0 1 0 0,0-1 0 16,-3-8-179-16,0-4-36 0,0-1-7 0,0 0-2 0</inkml:trace>
  <inkml:trace contextRef="#ctx0" brushRef="#br0" timeOffset="45744.4905">9116 699 2077 0,'0'0'45'0,"0"0"10"0,0 0 1 0,0 0 4 0,6 5-48 0,0-5-12 16,-6 0 0-16,9 0 0 0,-3 5 46 0,-6-5 7 15,6 3 2-15,-3 7 0 0,3-7-31 0,0 8-5 16,0 4-2-16,-3 9 0 0,-3-5-17 0,0 7 0 0,-3 1 0 0,3-1 0 16,-3 9 0-16,3 2 0 0,-3 2 0 0,3-4 0 15,0 2 9-15,0-3 5 0,0-2 1 0,0 0 0 16,0-6-7-16,0 1-8 0,0-6 11 0,-3 2-11 16,3-9 0-16,-3-1 0 0,0 0 0 0,0-8-12 15,0 3 3-15,0-2 1 0,3-6 0 0,0 0 0 16,0 0 8-16,-3 0 0 0,-3-6 0 0,-3 1 0 15,3-3 9-15,3 0 4 0,-6-5 1 0,6-3 0 16,-3 0 5-16,3-2 1 0,-3-9 0 0,6-7 0 16,0 2-9-16,3-8-2 0,0 1 0 0,0 2 0 15,3-8-9-15,3 5-11 0,3 0 3 0,-3 1 0 16,3-1 8-16,0 3 0 0,0 3 0 0,0 7 0 16,-4 3-27-1,1 3-3-15,0-5-1 0,0 7 0 0,0-2 42 0,0 8 8 0,-3 0 1 16,3 2 1-16,0 3-5 0,-3-3-2 0,3 9 0 0,-3 2 0 15,0 0-14-15,3 0 0 0,0 8 0 0,-3-3-10 0,-1 8 10 16,1 6 0-16,3 2 0 0,0 5 0 0,-3 1 0 16,0-1 0-16,0 6 0 0,3 13 0 0,0-5 0 0,-3-1 0 15,3-2 0-15,-3-2-12 0,0-1 12 0,3-2 16 16,-6 0-4-16,3-6-1 0,-3-5-11 0,3 3 0 16,-3-5 0-16,3-11 0 0,-6-8 0 0,3 13-11 15,-1-8 11-15,-2-5-8 16,0 0-15-16,9 0-2 0,-3-5-1 0,3-3 0 15,-3-3 14-15,3-5 2 0,-3-2 1 0,0-3 0 0,6-3 30 0,-6-3 7 16,0-7 0-16,0 2 1 0,0 1-10 0,0-4-3 16,6 3 0-16,0-7 0 0,-3 2-8 0,-1 10-8 15,1-7 12-15,3 2-12 0,0 0 0 0,0 6 0 0,0-1 0 16,0 6 0-16,3 3-12 0,-3-6 3 0,0 11 1 16,-1 5 0-16,-2 2 8 0,3 4 0 0,-6 4 0 15,3 4 8-15,-3 7-8 0,0 0 0 0,0 8 0 0,0 3 0 16,3 3 0-16,0-1 9 0,-3 6-9 0,3 0 10 15,-3-6-10-15,6 16 0 0,-3 1 0 0,2-4 0 16,-5-7 8-16,3 8 0 0,-3-6 0 0,3-2 0 16,-3 8-25-16,0-14-6 0,0 1-1 0,-3-4-720 15,3 4-144-15</inkml:trace>
  <inkml:trace contextRef="#ctx0" brushRef="#br0" timeOffset="48056.443">11575 130 1213 0,'0'0'53'0,"0"-8"12"0,0 2-52 0,-3-2-13 16,-3-2 0-16,3 2 0 0,0 3 35 0,0 2 4 16,-3-2 1-16,3-1 0 0,-3-1-2 0,3 7 0 15,-3-6 0-15,3 4 0 0,-3-4-30 0,0 6-8 16,6 0 0-16,-9 0 0 0,0 0 0 0,0 6 0 16,0-4 0-16,1-2 0 0,-4 6 14 0,0 1 2 15,0-1 0-15,0 2 0 0,-3 5 40 0,0 5 9 16,0 1 2-16,3 7 0 0,-3 1-5 0,1 5-1 0,-4 2 0 15,3 3 0-15,-3 3-4 0,0-1-1 0,3 6 0 0,3-10 0 16,0 10-23-16,1 0-5 0,5 0 0 0,0 2-1 16,3 4-5-16,0-9-1 0,0 8 0 0,6 11 0 15,3 3 11-15,0-1 3 0,2-10 0 0,4-5 0 16,3 2-16-16,0-10-3 0,3-1-1 0,0 1 0 16,3-3-5-16,3 3-1 0,-1-9 0 0,4 4 0 15,0-3-9-15,3-6 0 0,-1 1 9 0,1-9-9 16,3-5-126-1,3-5-30-15,5 0-5 0,1-3-836 0</inkml:trace>
  <inkml:trace contextRef="#ctx0" brushRef="#br0" timeOffset="53026.1052">12756 431 1267 0,'0'0'56'0,"0"0"12"0,6-2-55 0,-3-4-13 16,0 1 0-16,3 2 0 0,0-2 85 0,0-3 15 16,0 3 2-16,0-3 1 0,0-3-76 0,0 3-15 15,0-5-4-15,-3 0 0 0,0 0-8 0,0 2-14 0,0 3 3 0,-3 0 1 32,0-2-32-32,0 2-6 0,3 2-2 0,-3-1 0 0,0 1 40 0,-3 6 10 0,0-8 0 0,0 3 0 15,-3 5 0-15,0-5 0 0,-3 2 0 0,0 3-8 16,-6 0 8-16,3 0 14 0,-3 0-3 0,1 0-1 15,-4 0-10-15,-3 0-14 0,3 3 3 0,-3 2 1 16,0 0 10-16,1 3 0 0,-1-8 0 0,0 6 0 16,0 1 9-16,3-1-9 0,-6-1 12 0,4 3-12 15,-1-3 21-15,0 9-2 0,-3-7-1 0,3-1 0 16,-3 2 18-16,4 5 3 0,-1-8 1 0,3 8 0 16,0-5 4-16,3 3 0 0,0 2 1 0,3-5 0 15,-6 5-22-15,4 1-5 0,-4 4-1 0,3 1 0 16,3 2-17-16,0-3 0 0,0 9 8 0,0 5-8 15,3-3 0-15,0 2 0 0,0 1 0 0,3 0-9 16,-2-3 9-16,2 13 0 0,0-7 0 0,3 4 0 0,0-7 0 16,6 8 0-16,0 0 0 0,3-3 0 0,0-3 0 15,5-2 0-15,4 2 10 0,0-2-10 0,3-6 34 0,0 1 1 16,0-3 0-16,0-9 0 0,5 4 17 16,1-1 4-16,-3-10 1 0,3 3 0 0,3-3-18 0,-3-8-4 15,2 5-1-15,-2-10 0 0,0 5-12 0,3-8-2 16,-3 3-1-16,-1-6 0 0,1-2-11 0,0 0-8 15,3-1 12-15,0-1-12 0,-4-4 13 0,-2-2-4 16,6 2-1-16,-6 1 0 0,0 5-8 0,-6-9-17 16,-1 4 4-16,-2-3 1 0,0 2 12 0,-3 1 0 15,-3 4-10-15,-3-4 10 0,0 5 0 0,-3 0 0 16,-3-1-9-16,-6 1 9 0,0 0-10 0,-3 0 2 16,-3-1 0-16,1 6 0 0,-7-5-1 0,0 8 0 0,3 0 0 15,0 5 0-15,3-6 9 0,-3 6 0 0,4-2 0 0,2 4-8 16,3 4 8-16,0-6 0 0,0 5-9 0,0-5 9 15,9 0 0-15,0 0 8 0,0 0 0 0,0 0 0 16,0 0 3-16,6 5 0 0,0 3 0 0,0-3 0 16,6-2 11-16,0 2 2 0,5 1 1 0,4-6 0 15,0 2-25-15,0 4 0 0,6-6 0 0,3 0 0 16,-4 0 0-16,1 0-9 0,3-6 9 0,-3 4-13 31,2 2-41-31,1 0-8 0,-3 0-2 0</inkml:trace>
  <inkml:trace contextRef="#ctx0" brushRef="#br0" timeOffset="53612.6262">13590 553 1555 0,'0'0'138'0,"0"0"-110"0,0 0-28 0,0 0 0 0,0 0 120 0,0 0 18 31,0 0 4-31,0 0 1 0,0 0-88 0,9 0-18 0,0-5-3 0,0 5-1 16,6-6-9-16,-4 4-3 0,4 2 0 0,0-6 0 15,3 6-21-15,0 0-18 0,6-5 3 0,0 3 1 31,2 2-16-31,1-6-3 0,3 1-1 0,-3 2 0 0,-1-2 19 0,1 5 4 0,0-5 1 0,-3 2 0 32,0 3-30-32,-6-5-7 0,-4 5-1 0,1 0 0 0,0 0-24 15,0 0-4-15,-3 0-2 0</inkml:trace>
  <inkml:trace contextRef="#ctx0" brushRef="#br0" timeOffset="53846.6664">13489 807 1324 0,'0'0'118'15,"9"0"-94"-15,0 0-24 0,2 8 0 0,7-8 175 0,0 5 30 16,3-2 7-16,3 2 0 0,6-5-125 0,2 0-26 15,4 0-5-15,-3 0 0 0,5 0-30 0,-2 0-6 16,3 0 0-16,3 0-1 16,-1-8-115-16,4 3-22 0,-3 5-5 0</inkml:trace>
  <inkml:trace contextRef="#ctx0" brushRef="#br0" timeOffset="54174.7363">15179 95 1882 0,'0'0'41'0,"0"0"9"0,0 0 2 0,0-5 1 0,0 5-42 0,0 0-11 0,-3-5 0 0,0 2 0 15,-3-2 21-15,0 5 3 0,-2 0 0 0,-7 0 0 16,-3 0-1-16,-3 8 0 0,-3-3 0 0,-3 8 0 0,1 6-23 0,-1 2 0 15,-3 11 0-15,0-1 8 0,1 9 0 0,2-6 0 16,3 6 0-16,3 5 0 0,0-5 16 0,9-3 4 16,0 8 1-16,3 2 0 0,4-2-1 15,2 8 0-15,3-2 0 0,3 2 0 0,0-1-3 16,5 20-1-16,1-11 0 0,0-6 0 0,3-2-15 0,0-8-9 16,3-5 10-16,0-8-10 0,0-3 0 0,0-3-15 15,5-2 2-15,-5-11 0 16,0 0-114-16,3-5-22 0,3-2-5 0,0-1-734 0</inkml:trace>
  <inkml:trace contextRef="#ctx0" brushRef="#br0" timeOffset="54565.696">15623 254 1951 0,'9'-8'86'0,"-6"3"18"0,0-1-83 0,3 4-21 0,0-3 0 0,0 5 0 16,-6 0 40-16,3-6 3 0,-3 6 1 0,6 6 0 16,2-6-12-16,-2 7-1 0,0 4-1 0,3 10 0 15,0-2-30-15,-3 7 0 0,3 6 0 0,0 2 0 16,0 3 0-16,0-2 0 0,-3 2 0 0,3 10 0 16,-3-2 0-16,3 0 9 0,0 0-1 0,0-5 0 15,-1 2 8-15,4 14 0 0,0-14 1 0,0-5 0 16,0-5-17-16,-3-3 8 0,0 0-8 0,0-8 0 15,0-7 12-15,-3-1-12 0,0 0 12 0,-3-8-12 0,6 1 40 16,0-6 0-16,-4 0 1 0,1-3 0 0,3-5-13 16,-3 0-4-16,3-5 0 0,-3 0 0 0,3-6 5 0,-3 1 1 15,3-3 0-15,0 2 0 0,0-7-10 0,0-1-3 16,0 1 0-16,0-6 0 0,3-2-3 0,-1-4-1 16,1-1 0-16,-3 7 0 0,0-2-13 0,3-6 0 15,0 8 0-15,0-7 0 0,0 7-27 0,0 0 2 16,3-8 0-16,3 1 0 15,-4-1-23-15,4 8-4 0,-3 6 0 0,-3 5-1 16,0 2-95-16,3 1-18 0,-3 4-4 0</inkml:trace>
  <inkml:trace contextRef="#ctx0" brushRef="#br0" timeOffset="54862.2122">16915 521 1555 0,'15'8'138'0,"-12"-3"-110"0,-6 1-28 0,3 7 0 16,-3 6 129-16,0-4 21 0,0 4 4 0,-3 7 1 15,-6-4-95-15,0 7-18 0,3-8-4 0,-6 11-1 16,-3-1-5-16,-3 4-2 0,1-9 0 0,-1 6 0 15,0-6-30-15,0 1 0 0,-3-1 0 0,3-2-10 16,1 3-10-16,2-1-3 0,-3 0 0 0,6-4 0 16,-3 1 3-16,6-7 0 0,0 3 0 0,0-6 0 15,0 0-30-15,4-2-6 0,-1-3 0 0,0 0-857 16</inkml:trace>
  <inkml:trace contextRef="#ctx0" brushRef="#br0" timeOffset="55143.2438">17439 254 403 0,'26'13'17'0,"-14"-7"5"0,-6 1-22 0,6-1 0 0,3 7 0 0,3 0 0 16,-6 8 441-16,0 3 84 0,0-3 17 0,2 11 3 15,-2 0-419-15,-3-6-84 0,-9 6-17 0,3 8-3 16,0-8 2-16,0 7 0 0,-9 1 0 0,3-6 0 16,-3 3-24-16,0 16-18 0,0-8 3 0,0-10 1 31,-2 2-16-31,2-3-3 0,0-7-1 0,0-1 0 16,0-8-89-16,0 1-17 0,3-6-4 0,3-5-468 0,-3-3-92 0</inkml:trace>
  <inkml:trace contextRef="#ctx0" brushRef="#br0" timeOffset="55455.8126">17638 378 2113 0,'12'0'93'0,"-6"-2"20"0,6-4-90 0,0 6-23 15,0-5 0-15,2 2 0 0,7-2 44 0,0 0 4 16,-3-3 0-16,3 3 1 0,6-3 0 0,-7-5 0 16,4 7 0-16,0-2 0 0,0-5-29 0,0 2-5 15,2 4-2-15,-2 1 0 0,3-2-13 0,0-2-13 0,0 2 2 16,2 0 1-16,1 3 10 0,0 5 0 0,0-8 0 0,-1 8 0 31,-2-6-20-31,0 6-6 0,0 0-1 0,0 6 0 16,-4-6-9-16,-2 8-1 0,0-8-1 0,0 5 0 15,0-5-31-15,-3 2-7 0,-3 4 0 0,-1-6-1 16,1 5-95-16,-3-5-20 0,-3 0-3 0,0 0-1 0</inkml:trace>
  <inkml:trace contextRef="#ctx0" brushRef="#br0" timeOffset="55783.7065">17730 651 1209 0,'0'0'108'0,"0"0"-87"15,0 0-21-15,0 0 0 0,-3 8 52 0,3-8 5 16,9 5 2-16,-3 0 0 0,0 3 2 0,3-2 1 16,0 2 0-16,6-8 0 0,3 5-10 0,-3-2-1 15,2 2-1-15,-2 0 0 0,6-5-20 0,3 0-4 16,-3 0-1-16,3-5 0 0,-1 5 5 0,4 0 1 15,0-5 0-15,0 2 0 0,3-2-15 0,-1-1-4 16,4-2 0-16,-3 3 0 0,3 2-12 0,-1-2 0 16,-5-8 0-16,-9 8 0 15,3-9-25-15,0 6-8 0,-3-5-2 0,2 3 0 16,-2 2-27-16,-3-6-6 0,0 9 0 0,3-3-1 16,-3 3-1-16,-6 5 0 0,3 0 0 0,-12 0 0 15,0 0-64-15,0 0-13 0,0 0-2 0,-3 5-1 0</inkml:trace>
  <inkml:trace contextRef="#ctx0" brushRef="#br0" timeOffset="56049.2763">17558 918 1036 0,'0'0'46'0,"0"0"10"0,0 0-45 0,0 0-11 0,0 0 0 0,3 8 0 16,-3-8 176-16,9 0 32 0,2 5 8 0,4-5 0 16,-3 3-107-16,3 2-21 0,3-5-5 0,6 0-1 15,3-5-45-15,-1 2-9 0,1 3-1 0,6 0-1 0,3-5-26 0,-4 5 8 16,1 0-8-16,3-5 0 0,3 2 0 0,-4 3-9 16,4 0 0-16,0-5 0 15,-4 0-24-15,4 2-5 0,-3-2-1 0,-4-3 0 16,1 8-121-16,-6-6-25 0,0-7-5 0,0 5-1 0</inkml:trace>
  <inkml:trace contextRef="#ctx0" brushRef="#br0" timeOffset="56341.7425">18742 24 1911 0,'15'2'84'0,"-6"4"19"0,0-1-83 0,3 8-20 15,0 1 0-15,3 7 0 0,0 2 72 0,2 12 9 16,1 5 3-16,0 5 0 0,-3 5 0 0,0-3 0 16,0 6 0-16,-3-8 0 0,-3 6-50 0,0 2-10 0,-3 5-1 15,2-3-1-15,-5 4 4 0,0-1 1 0,0 0 0 0,-3 13 0 16,-3 1-17-16,3-14-10 0,-3-10 12 0,-2-3-12 15,-1-11-10-15,0 3-9 0,-3-10-1 0,-6-9-1 32,0 1-128-32,-3-6-26 0,-3 0-5 0,0-5-812 0</inkml:trace>
  <inkml:trace contextRef="#ctx0" brushRef="#br0" timeOffset="56997.8343">20022 548 345 0,'0'0'31'0,"9"0"-31"0,3 5 0 0,0-5 0 0,-3 8 389 0,0-3 72 15,-3 14 15-15,0 2 2 0,-3 0-327 0,0 11-66 16,-9 0-13-16,3 7-2 0,-6 1-21 0,-12 23-4 16,-12-4-1-16,-2 2 0 0,2-3-44 0,-6-8 0 15,0 3 0-15,-2-11 0 16,2 1-148-16,-3-4-22 0,1-7-5 0,-1 2-741 0</inkml:trace>
  <inkml:trace contextRef="#ctx0" brushRef="#br0" timeOffset="57638.6255">20841 196 345 0,'21'0'15'0,"-15"0"4"0,2-3-19 0,4 3 0 16,-3 0 0-16,0 0 0 0,-3 0 311 0,0 3 58 15,3 2 12-15,3 0 3 0,-3-2-266 0,3 8-53 16,-3-3-10-16,3 5-3 0,0 0-24 0,-3 6-4 16,2 2-2-16,-5 3 0 0,3 2-22 0,0 8 0 15,0-7 0-15,-6 5 0 0,3-1 15 0,-3 1-2 16,3 2 0-16,-3-2 0 0,0 0 15 0,-3 2 4 0,3-7 0 0,-3 10 0 15,0-8-12-15,0-3-3 0,-3 4 0 0,3-9 0 16,-3-3-9-16,0-5-8 0,0 1 9 0,0-6-9 16,3 2 8-16,-3-2-8 0,-3-3 0 0,3-2 0 15,3 2 14-15,0-5-3 0,-6 0-1 0,6 0 0 16,0 0 15-16,0 0 3 0,0 0 1 0,0 0 0 16,-6-8 6-16,3 3 1 0,0-8 0 0,3 8 0 15,0-9-14-15,0 1-2 0,0 0-1 0,0-8 0 16,3 8 13-16,0-11 4 0,0 3 0 0,3-6 0 15,0 3-36-15,0 3 0 0,0-5 0 0,3-6 0 16,0 5 8-16,3 1 2 0,0 0 0 0,3-1 0 16,2 3-10-16,7-10 0 0,3 7 0 0,0 1 0 15,0 2-20-15,2 3 0 0,-2 8 0 0,3 0 0 16,6-1-89-16,-1 1-18 0,-2 2-3 0</inkml:trace>
  <inkml:trace contextRef="#ctx0" brushRef="#br0" timeOffset="58123.0863">22517 111 1958 0,'20'5'174'0,"-8"-5"-139"0,3 6-35 0,6 2 0 0,3 5 43 0,-6 5 1 0,6 9 1 0,-1-1 0 0,4 6 0 0,-6 8 0 15,0-1 0-15,-3 1 0 0,-3-3-2 0,-4 3-1 16,-2 0 0-16,-6 7 0 0,3-2-17 0,-6 5-3 16,0-2-1-16,-9 2 0 0,-3 3-21 0,-5 13 0 15,-4-2 0-15,-6-6 0 16,0-10-132-16,-3-3-30 0,-5-11-6 0,5-2-2 0</inkml:trace>
  <inkml:trace contextRef="#ctx0" brushRef="#br0" timeOffset="60221.3291">20713 1318 500 0,'0'0'22'0,"0"0"5"0,0 0-27 0,0 0 0 0,0 0 0 0,0 0 0 16,0 0 41-16,0 0 3 0,0 0 1 0,0 0 0 16,0 0-22-16,0 0-5 0,0 0-1 0,0 0 0 15,0 0-27-15,0 0-6 0,0 0 0 0,0 0-1 16,0 0 6-16,0 0 2 0,0 0 0 0,0 0 0 15,0 0 9-15,0 0 0 0,0 0 0 0,0 0-8 16,0 0 44-16,0 0 8 0,6-6 3 0,-6 6 0 0,0 0 27 16,0 0 6-16,0 0 0 0,0 0 1 0,0 0-23 0,6-2-5 15,-6 2-1-15,0 0 0 0,0 0-16 0,0 0-4 16,6-6-1-16,-6 6 0 0,9 0-16 0,-9 0-3 16,6 0-1-16,-6 0 0 0,5 0-11 0,-2 0 0 15,-3 0 0-15,6 0 0 0,0 0 0 0,0 0 0 16,-6 0 0-16,6 6 0 0,-6-6 0 0,6 2 12 15,0 4-12-15,0 2 12 0,0-3 12 0,0 5 4 16,0-2 0-16,-3 6 0 0,3-1 0 0,0 0 0 16,0 6 0-16,0-4 0 0,3 9-12 0,-3-3-1 15,0 3-1-15,0-3 0 0,-3 3 16 0,0-3 3 0,-3 1 1 16,0 1 0-16,0-1 2 0,2-1 1 0,4 3 0 16,-3-6 0-16,0 3-9 0,3-8-3 0,-3 6 0 0,3-3 0 15,-3-3-10-15,-3-2-3 0,3 2 0 0,0-8 0 16,0 3-12-16,0-3 9 0,-3 3-9 0,0-8 8 15,0 0-8-15,0 0 8 0,0 0-8 0,0 0 8 16,0 0-8-16,-3-2 0 0,-3 2 0 0,0-6 0 16,0 1 0-16,0-3-9 0,0 3 9 0,0-8 0 15,1 5 0-15,-1-6 0 0,3 1 0 0,0 0 0 16,0-3 0-16,0 0 0 0,3 3 0 0,0-5 0 16,3 4 0-16,0-7 0 0,-3 5 0 0,3 3 9 15,0-3-9-15,3 3 0 0,-4-6 0 0,1 6 8 16,0-5-8-16,6 4 8 0,0 1-8 0,3 0 8 15,-6-8-8-15,3 5 0 0,6 3 0 0,-3-3-11 16,-3 3-15-16,3 2-3 16,0 3-1-16,0 0 0 0,-1-2-41 0,1 7-8 0,-3-2-1 0,0 5-734 15</inkml:trace>
  <inkml:trace contextRef="#ctx0" brushRef="#br0" timeOffset="60674.5435">21240 1389 1688 0,'0'0'37'0,"0"0"8"0,0 0 2 0,0 0 0 0,0 0-38 0,0 0-9 0,0 0 0 0,0 0 0 15,0 0 9-15,0 0 0 0,0 0 0 0,0 0 0 16,0 8-9-16,-3 3-12 0,3-3 2 0,0-1 1 16,3 4-11-16,-3 2-1 0,0-5-1 0,0 11 0 15,0-6 22-15,0 5-11 0,3-4 11 0,0 2-8 16,-3-1 8-16,3 1 0 0,0 3 0 0,-3-6 0 16,0 0 0-16,5-5 0 0,-2 3 0 0,0-9 0 15,0 4 8-15,0-1 3 0,0-5 1 0,-3 0 0 16,9 0 32-16,-3 0 6 0,0-8 2 0,3 3 0 15,3 0-13-15,-3-3-3 0,0 2 0 0,-3-2 0 0,3-5-16 0,0 3-4 16,0-4-1-16,3 6 0 0,-1-10-15 16,-2 5 8-16,3-1-8 0,-3 1 0 0,3-8 9 0,-3 8-9 15,0 0 8-15,-3-1-8 0,0 4 0 0,0-3 0 16,-3 5 0-16,-3-3 0 0,3 8-10 0,-6-2-1 16,0 0 0-16,-3 2 0 15,0 3-35-15,-3 0-7 0,-3 0-2 0,0 0 0 16,0 3-108-16,0 2-21 0,-14 0-5 0,8 3-1 0</inkml:trace>
  <inkml:trace contextRef="#ctx0" brushRef="#br0" timeOffset="61142.9386">21638 1363 1414 0,'0'0'63'0,"0"0"13"0,0 0-61 0,0 0-15 0,0 0 0 0,0 0 0 16,6 0 36-16,-6 0 5 0,0 0 1 0,0 0 0 15,0 0-19-15,0 0-4 0,0 0-1 0,0 0 0 16,0 0-18-16,0 0 0 0,-3 5-11 0,-2 3 11 15,-4-3-40-15,3 3-2 0,0-3 0 0,0 3 0 16,-3-2 29-16,3 2 13 0,-3 5-12 0,6-3 12 16,-3 4 0-16,0-1 0 0,0 0 0 0,3 0 0 0,3-5 0 0,-3 5 15 15,0-5-4-15,3 3-1 0,0-6 10 16,0 3 1-16,0-3 1 0,0-5 0 0,0 0 6 0,6 3 2 16,-6-3 0-16,9 0 0 0,0 0-10 0,0 0-3 15,-3-5 0-15,3 2 0 0,3-5 2 0,-3 3 0 16,0-3 0-16,-1 3 0 0,-2-9-19 0,3 4-11 15,-3 2 2-15,3-5 0 0,0 2 32 0,0 1 6 16,-3 4 2-16,0-4 0 0,0 2 5 0,-3 0 2 16,0 3 0-16,0-3 0 0,-6 2-18 0,3 6-3 15,0-8-1-15,-3 8 0 0,-3-5-16 0,-3 5-9 16,0-5 1-16,0 2 0 16,-3 3-47-16,0 0-9 0,3-5-1 0,-2 5-776 0</inkml:trace>
  <inkml:trace contextRef="#ctx0" brushRef="#br0" timeOffset="61408.9716">21737 1270 2084 0,'21'0'46'0,"-13"0"10"0,4 0 1 0,-3 0 1 0,9 0-46 0,-3 0-12 0,-3 0 0 0,3 0 0 16,6 0 0-16,-3 0 0 0,2-5 0 0,-5-1 0 15,6-2-18-15,-3 1-6 0,0 1 0 0,0-4-1 16,3 2-77-16,-1-5-15 0,1 5-3 0,0-3-1 16,0-2-4-16,3 0-1 0,-3 5 0 0,2-6 0 15,-2 1 54-15,0 8 12 0,3-8 1 0,-6 5 1 16,-3-6 19-16,-1 4 4 0,-2 2 1 0</inkml:trace>
  <inkml:trace contextRef="#ctx0" brushRef="#br0" timeOffset="61720.9205">21927 976 1555 0,'0'0'68'0,"9"0"16"0,3 0-68 0,0 3-16 0,-3 2 0 0,3 1 0 16,0 1 84-16,-3 7 14 0,6-1 2 0,-7 5 1 16,4-2-34-16,-3 8-7 0,-3 3-2 0,3-1 0 15,-3 1-29-15,0 4-5 0,0 1-2 0,-3 2 0 16,0 3-12-16,0 3-2 0,0 0-8 0,3 0 12 15,-3 5-4-15,0-6-8 0,0-7 11 0,0 2-11 16,-3-2-9-16,3-8-9 0,-3 0-2 0,0-6 0 16,0-5-157-1,0 1-32-15,-3 4-7 0,0-12 0 0</inkml:trace>
  <inkml:trace contextRef="#ctx0" brushRef="#br0" timeOffset="65757.9785">2496 2294 345 0,'0'0'15'0,"0"0"4"0,-6-5-19 0,6 5 0 15,0 0 0-15,0-6 0 0,-3 6 188 0,3 0 35 16,-3-8 6-16,3 8 2 0,0-5-143 0,0 5-29 16,-3-5-6-16,3 5-1 0,0 0-41 0,0 0-11 0,0 0 0 15,0 0 0-15,0 0 0 0,0 0-11 0,0-5 3 0,0 5 0 16,0-3 8-16,0 3 0 0,0 0 0 0,0 0 0 16,-6-8 0-16,6 3 11 0,0 5-3 0,0 0 0 15,0 0 13-15,-3 0 3 0,0-8 0 0,3 8 0 16,-3 0 3-16,-5 0 1 0,5-3 0 0,-3 3 0 15,3 3-5-15,-9-1-1 0,6 4 0 0,0-6 0 16,0 5-1-16,-6 3 0 0,3-3 0 0,-3 3 0 16,3-3 3-16,0 3 0 0,-3 6 0 0,3-1 0 15,0-3-24-15,-2 4 0 0,2 2 0 0,-3 2 8 16,3 1-8-16,-6-6 8 0,6 0-8 0,-3 6 8 16,0 2-8-16,3-8 8 0,-3 5-8 0,3 1 8 15,6 2 8-15,-11-5 1 0,2 0 1 0,3 2 0 16,6 4-1-16,0-4 0 0,-6 3 0 0,9 0 0 15,-6-2-9-15,3 5-8 0,6 2 9 0,-3 1-9 0,6-4 19 16,-3 1-3-16,6 0 0 0,3 3 0 0,-6-4-16 0,3 6 0 16,2-10 0-16,4 5 0 0,0-3 18 0,6 3 6 15,-6 0 2-15,3-6 0 0,3 6-14 0,-1-3-2 16,7 0-1-16,-9-5 0 0,6 3 4 0,0-3 1 16,0 2 0-16,2-5 0 0,1 3 7 0,0-11 2 15,6 3 0-15,-4-2 0 0,-8 2-1 0,9-8 0 16,-6 0 0-16,3-6 0 0,-4 4 10 0,1-4 3 15,0-4 0-15,3-1 0 0,-3 1-35 0,-4-4 0 16,-2-1 0-16,3-1 0 0,-3-3 0 0,0-2 0 16,-6-3 13-16,3 0-4 0,-3-2 5 0,0-3 1 15,-4 0 0-15,1-3 0 0,-3 0-1 0,0-2 0 16,-3 2 0-16,-3-2 0 0,0-1-2 0,0 1 0 0,-3-1 0 16,-3 4 0-16,0-1-12 0,-3 3 0 0,-2-6 0 15,-1 6 0-15,3 3-10 0,-3-1-5 0,-3-2-1 0,3 3 0 16,-3-1 7-16,3 6 1 0,-3-5 0 0,0 7 0 15,-2 3-10-15,2 3-2 0,0 3 0 0,0 2 0 16,0 2-1-16,0 1-1 0,0 2 0 0,0 3 0 31,4 8-16-31,-4 0-3 0,6 3-1 0,-3 5 0 16,3 2-23-16,-6 3-5 0,3 3-1 0,-3 3-555 0,6 4-111 0</inkml:trace>
  <inkml:trace contextRef="#ctx0" brushRef="#br0" timeOffset="66007.6989">2553 2865 1324 0,'0'0'59'0,"0"0"12"0,0 0-57 0,0 0-14 15,0 0 0-15,0 0 0 0,0 0 157 0,9 3 29 16,0 0 6-16,-3-1 0 0,5 4-101 0,1 4-21 15,0 3-4-15,3 1-1 0,0-1-18 0,-3 5-4 16,6 4-1-16,-3 1 0 0,3-1-15 0,-1 4-3 16,1-5-1-16,0 3 0 0,0 3-23 0,0-9 0 15,0 3 0-15,0-2 0 16,-1 2-70-16,7-3-18 0,-6-2-4 0,3-5-921 0</inkml:trace>
  <inkml:trace contextRef="#ctx0" brushRef="#br0" timeOffset="67637.2536">4065 2400 864 0,'0'0'38'0,"0"0"8"0,9-8-37 0,-6 3-9 0,-3 5 0 0,6 0 0 0,3-6 187 0,-3 6 35 16,0 0 7-16,-6 0 2 0,0 0-179 0,8 0-36 16,-8 0-8-16,0 0 0 0,0 0-8 15,0 0 0-15,0 0 0 0,0 0 0 16,0 0-27-16,0 0-6 0,-5 11-2 0,-4-3 0 0,-3 0 22 0,0 2 4 15,-3 6 1-15,0 3 0 0,-3-6 0 0,0 5 0 16,0-4 0-16,1 4 0 16,-4-5 33-16,3 9 7 0,-3-9 2 0,6 0 0 15,-6 6 14-15,3-6 2 0,4 0 1 0,-1 0 0 16,3 0-10-16,-3 1-1 0,0-4-1 0,3 1 0 16,0 2-15-16,0-2-4 0,0 2 0 0,3 0 0 15,4-8-20-15,2 6 0 0,0 0 0 0,3-1 0 16,0-5 15-16,6 6-2 0,-1 2 0 0,1 1 0 15,3-4 24-15,-3 3 5 0,6-2 1 0,0 0 0 16,0 2-43-16,-3-3 0 0,3-2-13 0,0-2 3 16,-3 4 10-16,3 1 11 0,0-9-3 0,2 4 0 15,-2-1-58-15,0-2-12 0,3 2-2 0,-3 0-1 16,0-5-20-16,0 0-4 16,0-5-1-16,3 5 0 0,-3-3-8 0,-1 3-2 15,1-5 0-15,-3 5 0 0</inkml:trace>
  <inkml:trace contextRef="#ctx0" brushRef="#br0" timeOffset="67996.5677">3696 2773 864 0,'0'0'76'0,"0"0"-60"0,0 0-16 0,9 0 0 16,3 0 220-16,0 0 40 0,2 0 9 0,1 0 2 16,3 0-169-16,0-3-34 0,3 3-6 0,3-2-2 15,-4 2-12-15,10-3-4 0,-3 0 0 0,6 1 0 16,-3-4-25-16,2 1-6 0,4-3-1 0,0 0 0 15,-4 3-12-15,4-3 0 0,-3 3 0 0,0-3-10 16,-1 2 10-16,4 1 0 0,-3 2-9 0,0 3 9 16,-1 0-31-1,1-7-1-15,0 4-1 0,0-2 0 0,-1 5-56 0,1-3-11 0,-3-2-3 0,0-1-733 16</inkml:trace>
  <inkml:trace contextRef="#ctx0" brushRef="#br0" timeOffset="69720.3243">5321 2088 1267 0,'0'0'112'0,"0"0"-89"0,0 0-23 0,0 0 0 15,0 0 125-15,0 0 21 0,0 0 4 0,0 0 1 16,0 0-89-16,0 0-18 0,0 0-3 0,0 0-1 16,0 0-17-16,0 0-4 0,0 0-1 0,0 0 0 15,6 0-18-15,-6 0 0 0,6 0 0 0,0 5 0 16,3 3 0-16,0 0 0 0,0 2 0 0,-3 6 0 15,0 0 13-15,5 5-4 0,4-2-1 0,3 7 0 16,-6 6 22-16,6 2 4 0,0 1 1 0,3 2 0 16,-6 0-9-16,2-3-2 0,1 6 0 0,-6-8 0 15,3-1-5-15,-3 4-2 0,0-3 0 0,-3-3 0 16,3 0-1-16,-3 5 0 0,3 1 0 0,-4 2 0 16,-2-6-3-16,3 1-1 0,0 3 0 0,3-4 0 15,-3-4-12-15,0-1 8 0,3-2-8 0,-3 0 0 16,0-6 10-16,-3 1-10 0,3-6 10 0,-3-2-10 0,0-1 18 15,-3-2-2-15,3 0-1 0,-1 0 0 0,-2-3-7 16,0 3-8-16,-3-8 11 0,0 0-11 0,0 0 15 0,0 0-4 16,0 0-1-16,0 0 0 0,0 0-1 0,0 0 0 15,0 0 0-15,0 0 0 0,0 0 2 0,0 0 0 16,6-8 0-16,-3 6 0 0,-3 2 3 0,0 0 1 16,3-8 0-16,0 2 0 0,0 1-15 0,0 0 8 15,-3-3-8-15,3 0 0 0,0 0 11 0,0 0-11 16,0-2 12-16,0 2-12 0,0-6 8 0,0 1-8 15,0-3 0-15,3 0 0 0,-3 3 10 0,3-8-2 16,0 2 0-16,0-4 0 0,0 2-8 0,0-6 12 16,0-5-12-16,3 3 12 0,6 5-12 0,-4-7 0 15,-2-4 9-15,6 3-9 0,3-7 11 0,0-4-3 0,-3 1 0 16,3 2 0-16,0-5-8 0,-1 6 8 0,1 7-8 16,0-5 8-16,0 8-8 0,0 2 0 0,-3 1 0 0,3 2 0 15,-6 3 0-15,-1 2 0 0,4-2 0 0,-3 3 8 16,0 5-24-16,0-1-6 0,0 1-1 0,0 0 0 31,-3 0-19-31,3-3-4 0,-3 5-1 0,0 6 0 16,-4-8-107-16,1 5-22 0,0 2-4 0,0 6-478 0,-3-10-96 0</inkml:trace>
  <inkml:trace contextRef="#ctx0" brushRef="#br0" timeOffset="76964.8021">2458 3720 1566 0,'0'0'34'0,"0"0"7"0,0 0 2 0,0 0 1 0,0 0-35 0,0 0-9 0,0 0 0 0,0 0 0 0,0 0 8 0,0 0 0 31,8-3 0-31,-8-2 0 0,0 0 4 0,3 0 0 0,0-1 0 0,0 1 0 0,6-3-12 0,-3 0 0 0,0 0 0 0,-6-2 8 16,6 2-8-16,-3-3 12 0,3 0-12 0,0-2 12 15,-3 0 10-15,0-3 2 0,0 3 1 0,0-3 0 16,0 0-14-16,-3 3-3 0,3 2-8 15,0-2 12-15,-3-3-12 0,3 6 9 0,-3-1-9 0,0 0 8 32,0 1-8-32,0 2 8 0,0 0-8 0,-3 3 8 0,0-1-8 0,3-2 0 0,-3 3 0 0,0 0 8 31,0 2-8-31,0-2 0 0,-3 0 0 0,0 2 0 16,0-2-11-16,0 2 3 0,3 0 0 0,3 3 0 0,-6-2 8 0,6 2 0 0,0 0 0 0,-6 2-8 31,3-2 8-31,3 0 11 0,0 0-3 0,0 0 0 0,-6 8 6 0,3-2 1 0,0 2 0 0,0 2 0 15,3-5 5-15,0 6 2 0,0 0 0 0,-6-1 0 16,6 3 7-16,-2 3 2 0,2-2 0 0,-3 4 0 16,3 1-7-16,3 4-2 0,-1 1 0 0,-2 8 0 0,0 0 8 15,6 5 2-15,-6 5 0 0,3-5 0 0,0 5 2 16,0 1 1-16,3-3 0 0,-3 2 0 0,3 0-13 0,0 1-2 31,-6-1-1-31,3-2 0 0,0-3-6 0,0 0-1 16,-3-3 0-16,0-5 0 0,-3 0-12 0,0-8 0 15,0 1 0-15,-3-4-10 16,-3 1-25-16,0-6-5 0,-3 0 0 0,4-5-1 0,-4 0-123 0,0 0-25 0,0-5-5 0,-3-1-1 0</inkml:trace>
  <inkml:trace contextRef="#ctx0" brushRef="#br0" timeOffset="77214.6837">2225 4022 2257 0,'0'0'49'0,"0"0"11"0,0 0 1 0,0 0 3 0,0 0-51 0,0 0-13 0,12 2 0 0,-3 1 0 0,9 0 0 0,-6-3 0 0,6-3 8 0,3 0-8 31,-3 1 16-31,2 2 0 0,4-6 0 0,0 4 0 16,-3-4-41-16,3 4-8 0,2-3-2 0,-2-1 0 0,3 1-128 0,-3 2-25 0,3-2-6 0,-4 0-1 16</inkml:trace>
  <inkml:trace contextRef="#ctx0" brushRef="#br0" timeOffset="78802.6796">3103 3900 1407 0,'0'0'62'0,"0"0"14"0,0 0-61 0,0 0-15 0,0 0 0 0,0 0 0 0,0 0 56 0,0 0 8 16,3-5 1-16,0-1 1 0,0 1-13 0,-3 0-2 15,-3 0-1-15,3-1 0 0,-3 4-33 0,3 2-6 16,-3-6-2-16,-3 1 0 0,1 2-9 0,-1 1 0 16,0-1 0-16,0 3 0 0,0 0 0 0,-3 0 10 15,3 0-10-15,0 3 10 0,-3-1-10 0,3 6 0 16,0-2 0-16,3 2 0 0,-6-1 0 0,3 4 0 15,-3-3 0-15,6 3 0 0,0 2 0 0,0 0 0 16,0 0 0-16,0 0 8 0,0 1-8 0,3-1 8 0,0 3-8 16,0 0 8-16,0 0-8 0,3-3 0 0,0 0 0 15,3 0 0-15,-3 0 0 0,0-2 0 0,6-3 0 16,-3 0 8-16,3 0-8 0,-3-5 0 0,0-1 9 0,6-2-9 16,-3-2 8-16,3-1-8 0,-3-2 8 0,3-3-8 31,2-3 26-31,1 0 1 0,0 1 0 0,0-1 0 15,0-2-12-15,-3 2-3 0,0 1 0 0,0-3 0 0,-3 2 13 0,0 1 3 16,-1-1 0-16,-2 0 0 0,-3 1-7 0,0-1-1 16,-3 3 0-16,0 0 0 0,0-2 1 0,-3 2 0 0,0-3 0 15,-3 3 0-15,3 0-4 0,-2 0-1 0,-4 0 0 16,-3 3 0-16,0-3-5 0,-3 6-2 0,3-4 0 16,-3 6 0-16,0-2-18 0,3-1-4 0,0 0-1 0,1 3 0 31,-4-2-34-31,3 2-6 0,0-3-2 0,3 3 0 15,-3 0-108-15,3 0-23 0,3 0-4 0</inkml:trace>
  <inkml:trace contextRef="#ctx0" brushRef="#br0" timeOffset="79240.0343">3452 3752 1152 0,'0'0'102'0,"0"0"-82"16,0 0-20-16,6 2 0 0,0 4 250 0,3 2 46 16,-4 0 8-16,4 0 3 0,0 2-234 0,0 6-46 15,0-5-10-15,0 4-1 0,-3 1 3 0,3 3 1 16,-3-1 0-16,0 4 0 0,0-1-20 0,-3 0 0 15,6 0 0-15,-3-2 0 0,-3-1 0 0,0 1 8 16,0-6-8-16,0 3 0 0,0-3 27 0,0-2-2 16,-3-4 0-16,-3 1 0 0,3-8-25 0,0 0-17 0,0 0 2 15,0 0 1-15,0 0 14 0,0 0 0 0,0 0 0 16,0 0 0-16,0 0 21 0,0-5 1 0,-3-3 0 16,3-2 0-16,0 2 16 0,0-3 3 0,0 3 1 0,3-5 0 15,-6 2-16-15,6 1-3 0,0-3-1 16,6-3 0-16,-4 0-13 0,4 0-9 0,3 0 12 0,6-3-12 15,-3 1 0-15,3-1 0 0,3-2-10 0,-3 3 10 32,2-1-40-32,-2 1 0 0,3 2 0 0,0-3 0 15,0 3-9-15,0 1-3 0,-3-1 0 0,5 5 0 16,-2 1-144-16,0-1-28 0,0 3-7 0,0 0-1 0</inkml:trace>
  <inkml:trace contextRef="#ctx0" brushRef="#br0" timeOffset="79927.3703">4854 3702 1857 0,'0'0'82'0,"0"0"18"0,0 0-80 0,6 10-20 0,3-2 0 0,-1 0 0 16,1-3 41-16,0-2 5 0,3 0 1 0,0-1 0 16,-3-4-17-16,6-1-3 0,-3 3-1 0,0-5 0 15,6 2-26-15,2-5 0 0,1 0 0 0,-3-2 0 16,3-1 0-16,0-2 0 0,0 2 8 0,-3-2-8 15,-4-3 0-15,4 3 0 0,0 2-12 0,-3-2 12 16,0-3 0-16,0 6 0 0,-3-4 0 0,3 4 0 16,-7-1-9-16,4 1 9 0,0-1 0 0,-3 0 0 0,0 1 0 15,-3-1 0-15,-3 3 0 0,0-2 0 0,0-1 0 16,0 1 0-16,-3-1 0 0,-3 3 0 0,0 0 0 0,-3 0-15 16,3 0 5-16,-6 8 1 0,0-8-3 0,0 6 0 15,0 2 0-15,0 0 0 0,-2 2 12 0,-1 6 0 16,3-3 0-16,-3 3 0 0,0 0 20 0,0 0 7 15,0 6 1-15,-3-1 0 0,3 0 0 0,0 0 1 16,-5 3 0-16,5 3 0 0,-3-1-8 0,3 1-1 16,0 2-1-16,3 3 0 0,0 2-1 0,3-2 0 15,0 0 0-15,6 0 0 0,-3 2 19 0,6-5 4 16,3 3 1-16,-3-6 0 0,3 1-32 0,-3-3-10 0,6 0 0 16,-3-3 0-16,3-2 0 0,-3-1-9 0,3 1-1 0,0-6 0 31,3 3-138-31,-1-5-27 0,1-3-5 0,3 0-448 0,3-3-88 0</inkml:trace>
  <inkml:trace contextRef="#ctx0" brushRef="#br0" timeOffset="80364.7663">5729 3654 1324 0,'12'-5'118'0,"-12"5"-94"0,0 0-24 0,9-3 0 15,0 0 31-15,-1-2 1 0,1 2 1 0,-3 1 0 16,0-4 1-16,0 4 0 0,0-3 0 0,-3-1 0 15,0 6-10-15,-3 0-1 0,-3-8-1 0,0 3 0 16,0 0 6-16,0 2 0 0,-6 0 1 0,3 1 0 0,0-1-4 0,-3 3-1 16,1 0 0-16,-1 0 0 0,-3 0 7 0,3-3 1 15,-3 3 0-15,3 3 0 0,-3-3-19 0,3 3-3 16,0-3-1-16,0 2 0 0,0 1-9 0,-3 0 8 16,3 2-8-16,1 0 8 0,-1 3 15 15,-3-5 2-15,0 5 1 0,3 0 0 0,-3 2 14 0,3 1 4 16,0 5 0-16,0 0 0 0,-3 2-35 0,3-2-9 15,3 3 0-15,-3-4 0 0,4 1 11 0,2 0-3 16,0 0 0-16,3-5 0 0,-3 2-8 0,3-5 0 16,3 0 0-16,0 0 0 0,-3-8-21 0,3 5-3 15,-3-5-1-15,8 3 0 0,1-3 1 0,0-3 0 16,3-2 0-16,-3-1 0 0,3-4 12 0,0-1 2 16,3-2 1-16,-3 0 0 0,0-3 9 0,3-3 9 15,-1-2-1-15,-2 0-8 0,-3 3 26 0,3-1-2 0,3 0 0 16,-3 4 0-16,-3 1 9 0,0 4 2 0,0 2 0 0,-3 5 0 15,3 3 11-15,-3 0 2 0,0 0 1 0,-1 3 0 16,1 5-33-16,-3 0-8 0,3 5 0 0,-3 0-8 16,0 0 0-16,-3 3 0 0,-3 0 0 0,3 3-12 31,-3-6-93-31,3 3-19 0,-3 0-3 0,3-3-850 0</inkml:trace>
  <inkml:trace contextRef="#ctx0" brushRef="#br0" timeOffset="80677.1954">6285 3516 2055 0,'0'0'91'0,"0"0"19"0,0 0-88 0,0 0-22 16,0 0 0-16,0 0 0 0,0 0 22 0,0 0 0 15,0 0 0-15,0 0 0 0,0 0 10 0,-6-8 1 16,0 6 1-16,-2-1 0 0,-1 3-34 0,-3 0 0 15,0 0 0-15,3 0 0 16,-3 3-17-16,0-1-11 0,0 6-1 0,0-2-1 0,0-1 30 0,3 8 0 16,-2 0 0-16,5 3 0 0,0 3 23 0,-3 2 4 15,3 0 1-15,3 6 0 0,-3-4-7 0,3 4-1 16,3-6 0-16,0 0 0 0,0-2-20 0,3-6 0 16,0 3 0-16,0-3 0 0,3-2-14 0,3-1-4 0,-3-7-1 15,5-1-658 1,4-4-132-16</inkml:trace>
  <inkml:trace contextRef="#ctx0" brushRef="#br0" timeOffset="81067.7374">6952 2971 1555 0,'0'0'68'0,"0"0"16"0,0 0-68 0,-3 8-16 0,0 0 0 0,-3 5 0 16,0 1 103-16,3 4 17 0,-3 3 3 0,0 3 1 16,0 11-70-16,-5-1-14 0,2 6-2 0,-3 10-1 0,3-3-13 0,-6 6-4 15,0 0 0-15,0 6 0 0,3 1-7 0,-3-1-1 16,-3-1-1-16,1-5 0 0,5-3-11 0,0-5 0 16,0-5 0-16,3-3 8 0,0-6-8 15,0-4 10-15,3-6-10 0,0-2 10 0,0-6-10 16,0-3 12-16,3-4-12 0,3-6 12 0,0 0 0 0,0 0 0 15,0 0 0-15,3-8 0 0,0 0 47 0,3-5 9 16,3-3 3-16,3-5 0 0,0-1 0 0,3 1 0 16,0 0 0-16,6-3 0 0,5 0-25 0,1 1-5 15,0 1-1-15,0 1 0 0,-3 0-3 0,5 5-1 16,-2 6 0-16,-3 2 0 0,-3 0-17 0,3 8-4 16,-1 2-1-16,1 4 0 0,0 2-14 0,-6-3 0 15,0 6 0-15,3-1 0 16,5 3-24-16,-5 1-2 0,-15-1 0 0,3-3 0 15,12 4-110-15,-3-6-23 0,-6 2-4 0,0-2-648 0,-1 0-129 0</inkml:trace>
  <inkml:trace contextRef="#ctx0" brushRef="#br0" timeOffset="83535.8958">8461 3418 1623 0,'12'-10'72'0,"-12"10"15"0,3-3-70 0,3-2-17 0,0 0 0 0,3-1 0 16,0-2 48-16,0-2 7 0,0-1 1 0,3 1 0 16,-3 2-13-16,2 0-3 0,-2-5 0 0,0-1 0 15,0 1-26-15,3 0-6 0,3-3 0 0,0 0-8 16,-3 3-20-1,3 0-10-15,-3-1-2 0,3 1-1 0,-4 0 9 0,1 2 1 0,0 3 1 0,-3 3 0 0,0 0 9 16,0 2 1-16,0 1 1 0,-3 2 0 0,-6 0 24 16,9 2 5-16,-3 1 1 0,3 5 0 0,-6-3 1 0,3 3 0 15,-3 0 0-15,0 5 0 0,0 0-6 0,0 1-1 16,-3-1 0-16,0 8 0 0,0 0-13 0,-3 3 0 16,0 0 8-16,0 2-8 0,0 1 0 0,0-1 8 15,0 1-8-15,0-1 0 0,3-2 19 0,0 0-3 16,3-3 0-16,-3 0 0 0,3-2-16 0,-3-6-12 15,3 0 1-15,3 0 1 0,-3-5 10 0,0 0 0 16,3-3 10-16,-1-2-10 0,-5-3 12 0,6 3-4 16,3-6-8-16,0 0 12 0,6-2-3 0,-3-3-1 0,0 0 0 15,0-5 0-15,3 0-8 0,0 0 8 0,-3-3-8 16,2-3 8-16,1 3 4 0,0-5 0 0,3-3 0 16,0 1 0-16,-3-1 8 0,0-3 3 0,3 1 0 0,-4-3 0 15,4 2-1-15,0 1 0 0,-6 2 0 0,3 3 0 16,-3 2-14-16,-3 3-8 0,0 3 8 0,0 3-8 15,-3-1 21-15,0 3 0 0,-3 3 0 0,-3 5 0 16,0 0-9-16,0 0-3 0,5 5 0 0,-2 6 0 16,0 7-9-16,0 1 0 0,-3 5 9 0,3 2-9 15,-3 3 13-15,0 3-1 0,-3 0-1 0,3-1 0 16,0-2-11-16,0 1 12 0,3 1-12 0,0-2 12 16,0-5 0-16,3 3 0 0,0-1 0 0,0 3 0 15,3-13-36 1,0 5-8-16,0-5 0 0,0-3-693 0,3-7-139 0</inkml:trace>
  <inkml:trace contextRef="#ctx0" brushRef="#br0" timeOffset="83967.9049">10164 3112 403 0,'0'0'36'0,"0"0"-36"15,0 0 0-15,0 0 0 0,0-6 294 0,0 6 52 16,0 0 10-16,-3-2 3 0,-3-1-292 0,3 0-59 15,-6 3-8-15,3-5 0 0,-3 2 0 0,0 3 10 16,0 0 1-16,-3 0 0 0,3 3-11 0,-5 2 0 16,2 1-10-16,0 2 10 0,0-3 0 0,0 5 0 15,0 4 0-15,3-1 0 0,3 0 41 0,0 0 5 16,-6 8 1-16,6 1 0 0,0-6-1 0,0 5 0 0,3 2 0 16,-3 1 0-16,4-5-18 0,-1 2-3 0,0-2-1 15,3-1 0-15,0 3-8 0,3-8-1 0,0-2-1 0,2 0 0 16,-2-1-6-16,3 1-8 0,0-3 11 0,6-3-11 15,0 3 0-15,3-3-14 0,3 1 1 0,-3-4 0 32,0-2-34-32,3 0-6 0,-1-2-2 0,1-4 0 15,0 4-164-15,-3-6-33 0,21-8-6 0,-10 3-2 0</inkml:trace>
  <inkml:trace contextRef="#ctx0" brushRef="#br0" timeOffset="84202.1196">9941 3313 2156 0,'0'0'96'0,"0"0"19"0,0 0-92 0,0 0-23 15,0 0 0-15,6 2 0 0,-6-2 10 0,8 6-2 16,1-12-8-16,6 6 12 0,0-2-12 0,0 2-18 15,6-6 4-15,0 6 1 16,0-5-158-16,2 2-31 0,4 1-6 0,0-1-2 0</inkml:trace>
  <inkml:trace contextRef="#ctx0" brushRef="#br0" timeOffset="85545.4707">11640 2733 2026 0,'0'0'90'0,"0"0"18"0,0 0-86 0,0 0-22 0,0 0 0 0,0 0 0 16,0 0 11-16,0-5-3 0,0 0 0 0,0 2 0 31,-6-5-34-31,0 3-7 0,0-3-2 0,0 2 0 0,-6 6-29 15,4-7-5-15,-1 4-2 0,-3-2 0 0,0 5-9 0,0-3-1 0,0 3-1 16,0 0 0-16,0 3 70 0,0 2 12 0,0 0 8 0,3 0-8 16,-2 1 62-16,-1 2 6 0,-3 5 2 0,3 0 0 15,-3 0-16-15,0 1-3 0,0-1-1 0,3 5 0 16,0 4-14-16,0-1-2 0,1 3-1 0,-1-3 0 0,0 2-15 16,-3 4-3-16,3-6-1 0,0 6 0 15,3-1-6-15,-3 0 0 0,3 1-8 0,3 2 12 0,0 0-3 16,0 0-1-16,-2 3 0 0,5 2 0 0,0-4-8 0,0 1 8 15,0-4-8-15,3-1 8 0,3 1-8 0,0-6 12 16,3 0-12-16,-1-3 12 0,1-2 0 0,3-2 1 16,3-4 0-16,3 1 0 0,0-1 15 0,0-4 2 15,-3-1 1-15,9-5 0 0,-1 0-19 0,4-3-3 16,-3 3-1-16,3-5 0 0,0 0 14 0,3-1 2 16,-4-2 1-16,1 1 0 0,0-4 12 0,0 0 3 15,3 3 0-15,-4-5 0 0,1-5-12 0,0 2-3 16,3-3 0-16,-3 3 0 0,-4 1 4 0,4 1 1 0,-3-10 0 15,0 6 0-15,0-3-11 0,0 0-3 0,-6-1 0 16,2-1 0-16,-5-1-6 0,3 3-2 0,-6-6 0 16,0 3 0-16,0-2-8 0,0-1 0 0,-3-2 0 0,0 0 0 15,-3 0-13-15,3-3 5 0,0 1 8 0,-3-1-13 32,-6 5-15-32,3 1-2 0,-6-3-1 0,3 5 0 15,-6 3-20-15,0-6-4 0,-3 9-1 0,0 5 0 16,-6-1-34-16,0 1-7 0,3 5-2 0,-2 3 0 15,-1-3-93-15,-3 8-18 0,0 8-4 0,-6-3-1 0</inkml:trace>
  <inkml:trace contextRef="#ctx0" brushRef="#br0" timeOffset="85951.6329">11610 3138 576 0,'0'0'51'0,"0"0"-41"0,0 0-10 0,0 0 0 16,0 0 148-16,0 0 27 0,0 0 5 0,0 0 2 16,0 0-71-16,0 0-15 0,0 0-2 0,0 0-1 15,0 0-13-15,3 3-4 0,-3-3 0 0,6 8 0 16,3-3-13-16,-3 3-3 0,0 0-1 0,0 0 0 16,3 0 5-16,-3 2 0 0,3 3 1 0,3 1 0 15,0 2-8-15,0 2-1 0,3 1-1 0,-1-1 0 16,1 3-34-16,0 0-6 0,0-2-2 0,0-1 0 15,3-2-5-15,-3 0-8 0,0-3 11 0,-3 1-11 32,2-4-23-32,1-2-11 0,-3-3-2 0,3 1-698 0,0-6-139 0</inkml:trace>
  <inkml:trace contextRef="#ctx0" brushRef="#br0" timeOffset="88210.9482">5059 4834 1897 0,'0'0'41'16,"0"0"9"-16,0 0 2 0,0 0 2 0,0 0-43 0,0 0-11 0,0 0 0 0,0 0 0 0,0-5 29 0,3-1 4 15,-3 1 1-15,0-3 0 0,-3 0-34 0,3 0 0 16,-3 0 0-16,0 0 0 16,0 3-28-16,-3-5-7 0,0 2-1 0,-3-3 0 0,6 3 16 0,-6 0 4 15,-3 0 0-15,1 0 0 0,-1 0 16 0,3 3 0 16,0 0 0-16,-3-1 0 0,-3 6 10 0,3 0-1 15,3 0 0-15,-3 0 0 0,0 3 3 0,3 0 1 16,0 5 0-16,-2-3 0 0,2 3 3 0,0 0 0 16,0 2 0-16,-3 4 0 0,3 2-4 0,3-1 0 15,-3 7 0-15,3-4 0 0,0 3-3 0,0 3-1 16,0-3 0-16,3 6 0 0,3-1-8 0,0-2 0 0,0 0 0 16,3 0 0-16,0-1 0 0,3-1 0 0,3-4 0 15,-3-2 0-15,3-5 8 0,3 2 0 0,0-5 0 0,3-3 0 16,0-2 7-16,2-3 1 0,4-3 0 0,3-2 0 15,-3-3-16-15,0-3 8 0,0 1-8 0,-1-6 0 16,4-5 13-16,0 2-3 0,-6-2-1 0,3 2 0 16,0-4-9-16,-4 1 0 0,1-1 0 0,3-4 0 15,-6 1 0-15,3-1 0 0,0-2 0 0,0-5 0 16,-4-3 0-16,4 0 0 0,0-3 0 0,-3 0 0 16,3-2 0-16,-3-3 0 0,0 0 0 0,-3 3 0 15,0-3 0-15,-1 0 0 0,-8 0-10 0,6 0 10 16,0 5-15-16,-3 6 3 0,0 4 1 0,-3 4 0 15,-3 8 11-15,3 2 0 0,0 0 8 0,-3 8-8 16,-3 0 18-16,0 3-1 0,3-1 0 0,0 1 0 0,0 5-9 16,0 0-8-16,0 0 9 0,0 0-9 0,-3 11 0 15,0-3 0-15,-3 5 0 0,3 3 0 0,-3 0 0 16,0 2 0-16,0 6-12 0,0 5 12 0,1 3 0 16,-1 5 0-16,0 0 0 0,0 5 0 0,-6 6 14 15,3 2 10-15,3 0 1 0,0 3 1 0,0 3-15 0,0-3-3 16,0-3-8-16,3-2 12 0,3-6-12 0,-3-2 0 15,3-3 0-15,0-6 0 16,0-4-108-16,0-1-16 0,0-2-2 0,3-3-476 16,0-5-95-16</inkml:trace>
  <inkml:trace contextRef="#ctx0" brushRef="#br0" timeOffset="88632.6809">6095 4543 2257 0,'0'0'49'0,"0"0"11"0,0 0 1 0,0 0 3 0,3 8-51 0,-3 0-13 0,0 2 0 0,-3 4 0 16,0-1 0-16,-3 3-16 0,0 0 3 0,-6-1 1 15,3 4 12-15,-3 2 15 0,-3 3-3 0,3-3-1 16,1 6-31-1,-1-4-7-15,3 1-1 0,-3 0 0 0,3 2 28 0,3-2 0 0,-3-3 0 0,6 3 0 16,0-5 20-16,0-1 7 0,-3-2 1 0,6 0 0 0,3-3-28 16,0 1 0-16,0-4 0 0,0-2 0 0,3-3 8 0,-3 1-8 15,6-6 12-15,0 0-4 0,3 0 12 0,0-6 1 16,0-2 1-16,2-2 0 0,1-1-5 0,0-2-1 16,0-3 0-16,0 3 0 0,0-6 4 0,3 1 0 15,-3-3 0-15,2 0 0 0,-2-6-20 0,0 3 0 16,-3 0 0-16,3-2 0 0,0-3 20 0,-3 2 0 15,0 1 0-15,-3 2 0 0,0-2 3 0,-4 2 1 16,1 3 0-16,-3 0 0 0,-3 2-4 0,-3 6 0 16,-3-3 0-16,1 5 0 15,-4 1-52-15,-3 2-10 0,-3 0-2 0,-3 3-1 16,-3 2-123-16,-6 0-25 0,-2 6-5 0,-4 0-1 0</inkml:trace>
  <inkml:trace contextRef="#ctx0" brushRef="#br0" timeOffset="89132.2561">4499 5395 1638 0,'0'0'36'0,"0"0"7"0,9-3 1 0,3 3 3 0,0-2-38 0,0 2-9 15,3-3 0-15,3-2 0 0,0-1 56 0,3 1 10 16,-1 0 2-16,4-1 0 0,0 4-13 0,0-1-3 16,3 1 0-16,2-4 0 0,1 4-23 0,6-1-5 0,0-2 0 15,2 2-1-15,1 0 2 0,3 1 1 16,-1-1 0-16,1 0 0 16,-3 1-9-16,2 2-1 0,4-3-1 0,0 0 0 0,-1-2 2 0,4 0 1 0,-3-3 0 15,-1 3 0-15,4-3 12 0,-4 5 2 0,1-2 1 0,-3-3 0 16,-1 3-17-16,1 2-4 0,0-2-1 0,-3 2 0 15,-4 0 0-15,4 1 0 0,-6 2 0 16,-7-3 0-16,-2 0-11 0,0 3 0 0,-3-2 0 16,-3-1 0-1,-3 0-40-15,-3 1-6 0,-4-3-2 0,1-1 0 16,-3 1-179-16,-6-3-36 0,-9-11-7 0,-2 4-2 0</inkml:trace>
  <inkml:trace contextRef="#ctx0" brushRef="#br0" timeOffset="89835.2135">2196 4559 518 0,'0'0'46'0,"0"0"-37"0,-9 5-9 0,3 0 0 16,3-2 103-16,-3 2 18 0,0-2 4 0,6-3 1 16,0 0-57-16,0 0-11 0,0 0-2 0,0 0-1 0,0 0-5 0,0 0-1 15,0 0 0-15,6 0 0 0,0-3-19 0,9 3-4 16,-1-2-1-16,4 2 0 0,0-6 36 0,3 4 7 15,3 2 2-15,3 0 0 0,-4-3-4 0,4 3-1 16,3 0 0-16,6 0 0 0,2 3-13 0,1-1-4 16,3 1 0-16,5 0 0 0,-5-1-26 0,6-2-6 15,2 0 0-15,1-2-1 0,0-1-3 0,5-2-1 16,1-3 0-16,2 2 0 0,4-1 5 0,2-1 0 16,-2 0 1-16,-1 0 0 0,1 0-3 0,2 0-1 15,-2 3 0-15,-4-1 0 0,1 4-13 0,-7-4 8 16,-2 4-8-16,-6 2 0 0,-1 0-11 0,-2 2-8 15,0 1-1-15,-4 0-1 16,-5-1-103-16,-3 1-20 0,-3 0-4 0,-4-1 0 16</inkml:trace>
  <inkml:trace contextRef="#ctx0" brushRef="#br0" timeOffset="92774.7153">7738 4670 1875 0,'0'0'83'0,"0"0"17"0,9 3-80 0,-9-3-20 0,0 0 0 0,0 0 0 15,12 5 37-15,-3-3 3 0,-3-2 1 0,3 3 0 16,-9-3-41-16,9-3 0 0,-1-2 0 0,1 0 0 16,-3 0 0-16,3-3 8 0,6 0-8 0,-3-3 12 15,0-2-12-15,-3 0-12 0,3-1 2 0,3-1 1 16,0-4 17-16,-4 1 3 0,-2-1 1 0,3 1 0 15,6-1-12-15,-6-2 0 0,-3 2 0 0,0-5 0 16,3 3-12-16,-3-2-4 0,0-1 0 0,-6 0-1 16,-3-3 17-16,6-2 14 0,0 0-2 0,0 3-1 15,-9 2-2-15,3 3 0 0,3 2 0 0,0 3 0 16,-3 3 1-16,-3 0 0 0,0 2 0 0,3 3 0 16,6 3 8-16,-6 0 2 0,-3 0 0 0,3 5 0 0,0 0-20 15,0 0 8-15,0 0-8 0,-9 0 0 0,-3 2 0 16,6 1 0-16,6-3 0 0,-3 10 0 0,-6 4 10 15,6-1-2-15,0 3 0 0,0 5 0 0,-6 3 13 0,6 2 3 16,-3 3 0-16,3 0 0 0,0 3-6 16,0 0-1-16,-6 2 0 0,3 3 0 0,6 0 18 0,0 3 3 15,-9 5 1-15,6 0 0 0,0 0-16 0,0 0-3 16,0 0-1-16,0-3 0 0,-3-5-10 0,6 0-1 16,0-2-8-16,-3-1 12 0,-2-5-12 0,2 0 0 15,0-2 8-15,0-1-8 0,-3-2 0 0,3 0 0 16,-3-6 0-16,6-2 0 0,-3-2 8 0,0-7-8 15,0 1 0-15,0-2 9 0,3-6-9 0,0 0 12 16,-6 2-12-16,-3-2 12 0,9 0-12 0,-3-5 0 0,0-6 0 16,-3 1 0-16,-3-3 25 0,3-6 0 0,9 1 0 0,-6-6 0 15,0-3-37-15,3-2-8 0,3-3-2 0,3 1 0 16,3-4 7-16,0 1 2 0,-3 0 0 0,9-1 0 16,3 3-3-16,-3 1-1 0,-1 4 0 0,1 1 0 15,6 7 17-15,-3 1-10 0,0 2 10 0,-6 3-8 16,3 2 8-16,3 3 0 0,5 0 0 0,-5 3-8 15,-3 0 8-15,0 2 0 0,6 0 0 0,-3 3 0 16,-3-2 0-16,-1 2-16 0,4 2 2 0,-3 1 1 16,0 0 2-16,-3-3 1 0,-6 2 0 0,0 1 0 15,3 2 2-15,-9-5 0 0,0 0 0 0,0 8 0 16,3 0 8-16,-6 3 0 0,0-3 0 0,-3-1 0 16,-3 1 15-16,3 3 5 0,3-3 0 0,-3 3 1 15,-6-4-10-15,6 1-3 0,0 3 0 0,0-3 0 0,0 0-8 0,3 2 0 16,-6 1 0-16,9-6 8 0,3 1-8 0,-3-6 8 15,-6 8-8-15,3-3 8 0,3-5 4 0,0 0 0 16,0 8 0-16,0-8 0 0,0 0-4 0,6 5 0 16,3 3 0-16,-3-3 0 0,0 1-8 0,3-1 12 15,6-2-12-15,0-1 12 0,-6 3-12 0,3-2-14 16,3 0 3-16,0-1 1 16,-4-2-68-16,1 0-14 0,0-5-2 0,3 2-962 0</inkml:trace>
  <inkml:trace contextRef="#ctx0" brushRef="#br0" timeOffset="93258.9811">8580 4553 1735 0,'0'0'76'0,"0"0"17"0,0 0-74 0,0 0-19 0,-3 6 0 0,3-6 0 16,0 0 33-16,-3 8 3 0,6 0 1 0,-3 0 0 15,0-8 5-15,0 0 1 0,3 5 0 0,3 0 0 16,-6-5-27-16,9 0-6 0,0 0-1 0,3-2 0 16,0 2-9-16,0-6-12 0,3-2 2 0,0 3 1 15,-1-3 17-15,-2 3 3 0,6-6 1 0,-6 1 0 0,0 2 5 16,3-3 2-16,-3-2 0 0,-3 2 0 0,3-2 12 15,-3 2 2-15,0-2 1 0,-1 3 0 0,-2-1-19 16,0 0-4-16,-3-2-1 0,0 3 0 0,0-1-2 16,-3 1-8-16,-3-1 12 0,3 3-4 0,-3 0-8 15,3 3 0-15,-3-1 0 0,-3 4 0 0,0 2-12 0,1 0 12 16,-1 2-12-16,0 4 12 0,-3-1-11 0,0 3 11 16,0-3-8-16,-3 3 8 0,3 3 0 0,-3 2 8 15,-3 0 0-15,0 0 0 0,0 3-8 0,1 0 0 16,-1 0 0-16,3-3 0 0,3 3 0 0,3-3 11 15,-3 1-11-15,6-1 12 0,3 0-12 0,0-2-11 16,0-1 3-16,-3 1 0 16,6-6-16-16,0 3-2 0,6-3-1 0,0-2 0 15,0 2-25-15,3-2-4 0,0-3-2 0,2 0 0 16,1-3-124-16,0-2-25 0,12-8-5 0,-3 0 0 0</inkml:trace>
  <inkml:trace contextRef="#ctx0" brushRef="#br0" timeOffset="93711.9976">9060 4363 1803 0,'0'0'80'0,"0"0"16"0,0 0-76 0,0 5-20 0,3 3 0 0,-3-2 0 15,0 1 62-15,0 4 9 0,0 0 1 0,0-1 1 16,-6 1-34-16,0 2-7 0,0 3-2 0,3 0 0 16,0-3-30-16,0 0 0 0,0 0 0 0,3-2 0 15,0 0 0-15,3-3 0 0,-3-8-11 0,3 5 11 16,0 3 0-16,3-6 0 0,-6-2 0 0,0 0 0 15,9 0 0-15,-3-2 0 0,5-6 0 0,-2 0 12 0,3-3 8 16,0 1 1-16,0-1 1 0,0-2 0 0,0 0-6 0,3-1-2 16,-3-1 0-16,0 1 0 0,-1-2-5 0,4 3-1 15,-3 0 0-15,3 0 0 0,0 5 0 0,-3 3-8 16,-3-1 12-16,0 4-4 0,3 2 0 0,-3 5 0 16,0 0 0-16,-3 6 0 0,2 2 0 0,1 6-8 15,-3 2 12-15,0 0-4 0,-3 3-8 0,0 2 0 16,0 1 0-16,0-1 8 0,-3-5-8 0,0 3 0 15,-3 0 0-15,3-3 0 0,-3-2 0 0,3-4 13 16,-6-1-3-16,3-1-1 0,0 0-1 0,-3 0 0 16,0-2 0-16,-3-3 0 0,1-3 4 0,-1 0 0 15,0 1 0-15,-3-4 0 0,0 4-12 0,3-4 0 16,-3 1 0-16,3 0 0 0,-3-3 31 0,3 0 4 0,3 0 1 16,-3 0 0-16,3 0 2 0,6 0 1 0,0 0 0 15,0 0 0-15,0 0-14 0,0 0-2 0,0 0-1 0,0 0 0 16,3-8 1-16,3 0 0 0,0 0 0 0,6 0 0 31,3-5-55-31,3 2-12 0,3-5-1 0,3-2-1 16,-1-4-104-16,7 1-21 0,3-5-4 0</inkml:trace>
  <inkml:trace contextRef="#ctx0" brushRef="#br0" timeOffset="95833.1251">10122 4191 864 0,'0'0'76'0,"0"0"-60"0,0 0-16 0,0 0 0 16,0 0 209-16,0 0 39 0,0 0 8 0,0 0 2 16,0 0-206-16,0 0-40 0,0 0-12 0,0 0 0 15,-6 0 0-15,0 0 0 0,-3-3 0 0,3 1 0 16,0-1-77-16,0 0-16 0,-2 3-3 15,2 0-1-15,0-2 60 0,-3-1 12 0,0 3 2 0,3 0 1 0,-3 3 22 16,0-3 18-16,-3 2-3 0,0 1-1 0,3-3 8 16,0 3 2-16,-3-3 0 0,3 0 0 0,-2 2 1 15,2 1 1-15,-3 2 0 0,3-2 0 0,0-3-26 16,0 0 8-16,0 0-8 0,3 3 0 0,0-1 0 0,-3 1 0 16,3-3 0-16,0 3 0 0,0-3 13 0,0 0-2 15,0 0-1-15,6 0 0 0,0 0 2 0,0 0 0 16,0 0 0-16,0 0 0 0,0 0 22 0,0 0 5 15,0 0 1-15,0 0 0 0,0 0-16 0,0 0-4 16,-3 7 0-16,3-1 0 0,3-1 13 0,-3 6 3 16,3-3 0-16,-3 5 0 0,3 3-20 0,0 0-3 15,0 5-1-15,0 3 0 0,0-3 14 0,0 5 2 16,0 1 1-16,-3-1 0 0,3 3 9 0,-3-2 2 0,3-1 0 16,-3-2 0-16,3 0-14 0,0 0-2 0,0 2-1 0,-3-5 0 15,0-2 1-15,3-3 0 0,-6-1 0 0,6-1 0 16,-3-4-24-16,3-2 0 0,-3 3 0 0,0-3 0 15,0-8 14-15,0 5-2 0,0 3 0 0,0-8 0 16,0 0-4-16,0 0 0 0,0 5-8 0,0-5 12 16,-3 6-12-16,3-6 11 0,0 5-11 0,0-5 10 15,0 0-10-15,0 0 8 0,0 0-8 0,0 0 8 16,0 0-8-16,0 0 0 0,0 0 0 0,0 0 0 16,0 0 8-16,0 0-8 0,0 0 0 0,3 5 8 15,-3-5-8-15,6 3 0 0,3-1 0 0,3 1-11 16,-3-3-9-16,3-3-3 0,-3 3 0 0,5-5 0 15,1 2-27-15,3-2-6 16,-3 0 0-16,6-3-1 0,0 0-153 0,-3 0-30 16,2 3-7-16</inkml:trace>
  <inkml:trace contextRef="#ctx0" brushRef="#br0" timeOffset="96448.2991">10253 4371 1602 0,'0'0'71'0,"0"0"14"0,3-3-68 0,0-2-17 0,3-3 0 0,3 0 0 16,0 0 53-16,0-2 7 0,-3-1 2 0,3 0 0 15,3 1-22-15,-3-3-5 0,2-1-1 0,1-1 0 16,0 1-26-16,0 1-8 0,0 0 0 0,0 2 0 16,-3 6 0-16,0 0-19 0,0-1 3 0,0 4 0 15,0 2 16-15,0 5 0 0,-3 0 0 0,-4 3 0 16,1 3 0-16,0 2 0 0,0 6 0 0,-3 2 0 15,0 0 0-15,0 3 11 0,0 0-11 0,-3-3 10 0,3 3 8 0,-3-1 2 16,0-2 0-16,1 1 0 0,2-1-6 0,0-5-1 16,0 2 0-16,0-5 0 0,5-2-5 0,-5 0 0 0,3-3-8 15,-3-8 12-15,0 0-4 0,6 2 0 0,3 1-8 0,0-6 12 16,0 1-12-16,0-4 0 0,3 1 0 0,-3-3 0 16,3-3 0-16,0 1-13 0,0-3 1 0,0-1 0 15,-1-1 12-15,1 1 0 0,3-2 0 0,-3 1 0 16,0-4 0-16,3 1 15 0,-3-4-3 0,3 1-1 15,-3-3 9-15,3 3 1 0,-4 3 1 0,1-1 0 16,0 1 0-16,-3 4 0 0,0 1 0 0,0 3 0 16,-3 2-10-16,0 2-1 0,0 4-1 0,-6 2 0 15,6-3 2-15,-6 3 0 0,0 0 0 0,3 8 0 16,-3 0-4-16,0 5 0 0,3 6 0 0,-6-1 0 16,0 3-8-16,0 6 0 0,0-1-10 0,0 1 10 15,3 2 0-15,-3-3 0 0,3 1 11 0,3-3-3 16,0-1 0-16,-3-4 0 0,0-3 0 0,3 0 0 15,0 0-26-15,0-6-5 0,0-2-1 0,-3-8-671 16,0 0-134-16</inkml:trace>
  <inkml:trace contextRef="#ctx0" brushRef="#br0" timeOffset="96932.5847">11140 4083 1209 0,'0'0'108'0,"0"0"-87"0,0 0-21 0,6-3 0 16,-6 3 237-16,6-5 43 0,0 2 9 0,3 0 2 15,0-2-218-15,0 2-43 0,0-2-9 0,0 0-1 16,3-1-6-16,-1 4-1 0,1-6 0 0,3 5 0 15,0 1-24-15,0-1-5 0,0 0 0 0,-3 3-1 16,0 0 2-16,-3 3 1 0,0 0 0 0,2-3 0 16,-2 2 14-16,3 1 0 0,-3 2 12 0,3-2-12 15,-6 2 15-15,0 3-4 0,3 3-1 0,-3-1 0 16,3 3 0-16,-3 3 0 0,-3 6 0 0,3 1 0 16,-3 1 4-16,0 3 1 0,0-1 0 0,0 3 0 15,0-2 10-15,0-1 3 0,0 1 0 0,0-1 0 16,0-2 4-16,3 0 0 0,-4-1 1 0,1 1 0 15,3-3-9-15,-3 1-3 0,0-1 0 0,-3 0 0 16,6-5 3-16,-3 2 0 0,0-2 0 0,0 0 0 16,0-3-16-16,0 1-8 0,-3-1 8 0,0 0-8 15,3 0 11-15,-3-2-3 0,0-1 0 0,-3 1 0 0,0 0 19 0,0-4 3 16,0-1 1-16,-3 2 0 0,0-3-31 0,0 0 8 16,-5 1-8-16,2-1 0 15,-9-2-28-15,-3-1-8 0,0-2-1 0,-3 0-1 16,0 0-79-16,4-2-16 0,-7-1-3 0,0-2-615 15,6-3-122-15</inkml:trace>
  <inkml:trace contextRef="#ctx0" brushRef="#br0" timeOffset="97510.535">12149 4069 1216 0,'0'0'54'0,"9"-2"11"0,0 2-52 0,0 0-13 16,3 0 0-16,0-3 0 0,0 0 48 0,-3 3 8 15,3-5 0-15,2 5 1 0,1-3 15 0,-3-2 4 16,0 2 0-16,3 1 0 0,-3 2-15 0,-3-3-2 16,3 1-1-16,-3 2 0 0,0 0-10 15,-3-3-1-15,0 3-1 0,-6 0 0 0,0 0-14 16,0 0-2-16,0 0-1 0,0 0 0 0,-3 8-18 0,-6 0-11 15,0 2 12-15,-3-2-12 0,0 3 0 0,-6 2 0 16,6 0 0-16,-6 3 0 0,0 0 0 0,-2 0-9 16,-1 2 9-16,0-2 0 0,3 3 12 0,0-1 8 15,0 1 2-15,0-3 0 0,4 0-10 0,2-3-3 16,-3 0 0-16,6-2 0 0,0-1 8 0,0 1 2 16,3-3 0-16,0-3 0 0,3 3-8 0,-3-3-2 15,6-2 0-15,0-3 0 0,0 8-1 0,0-8 0 16,0 0 0-16,6 5 0 0,3 1 10 0,0-1 2 0,0 3 0 15,6-3 0-15,0 3-12 0,0 0-8 0,-1-3 12 0,7 3-12 16,-3-3 0-16,3 1 0 0,-3 2 0 0,3-6 0 31,-1 4-14-31,1-4-10 0,0-2-1 0,0-2-1 16,0-1-122-16,0 0-25 0,2 1-5 0,-2-6-717 0</inkml:trace>
  <inkml:trace contextRef="#ctx0" brushRef="#br0" timeOffset="97979.2524">12259 4239 172 0,'0'0'8'0,"0"0"1"0,0 0-9 0,6-3 0 15,0-2 0-15,0 5 0 0,0-3 232 0,0 3 45 16,3 0 9-16,0 0 2 0,0 0-129 0,0 3-26 16,0-3-5-16,0 2 0 0,0 1-32 0,0 0-7 15,-1-1-1-15,-2 1 0 0,3-3-36 0,0 0-8 0,0 3-2 16,0-3 0-16,0-3-6 0,0 3 0 0,0 0-1 15,3 0 0-15,0 0-3 0,0-3 0 0,6 1 0 16,-4 2 0-16,7 0 9 0,-3-3 2 0,3 0 0 16,6 1 0-16,0 2-20 0,2-3-4 0,4 0-1 0,0 1 0 15,5-4 9-15,1 4 1 0,-3-1 1 0,3-2 0 16,2 0-13-16,1-3-2 0,3 2-1 0,-4-2 0 16,-2 3-13-16,6-3 0 0,-1 0 0 0,4 3 0 15,-6-3 0-15,-4 3 0 0,4-3 0 0,-3 3 0 16,-1-3 0-16,-2 2 0 0,0-2 0 0,2 3 0 15,1 2 0-15,-6-2-16 0,0 0 3 0,-4 0 1 16,4 2-24-16,-3-2-5 0,-3-1-1 0,-4 1 0 16,-2 2-102-16,3-2-20 0,-3-3-4 0,0 3-797 15</inkml:trace>
  <inkml:trace contextRef="#ctx0" brushRef="#br0" timeOffset="99947.4834">14626 3810 460 0,'0'0'41'0,"0"0"-33"0,0 0-8 0,9 0 0 16,-3 0 185-16,3 0 35 0,-9 0 8 0,5-5 0 16,-5 5-113-16,6-3-23 0,3 3-5 0,-3 0-1 15,-6 0-9-15,6 0-1 0,0 0-1 0,0 0 0 16,-6 0-46-16,6 3-9 0,0 2-1 0,0 0-1 15,-3 3-18-15,0 3 0 0,0-1 0 0,-3 6-9 16,0 0 9-16,-3 3 0 0,-3-3 8 0,0 5-8 16,0-5 13-16,0 2-1 0,-6-2-1 0,3 0 0 15,-6-3 1-15,1 0 1 0,2-2 0 0,-6-1 0 16,0 1-13-16,-3-6 0 0,0 1 0 0,0-4 0 16,1-2 0-16,-1 0 0 0,-3 3 0 0,6-6 0 15,0 1 0-15,0-4 0 0,3 4 8 0,4-4-8 16,-1 1 0-16,-3-3 0 0,6-2 0 0,-3 2 0 15,3 0 0-15,3 0-12 0,-3-3 1 0,3 1 0 0,0-1 11 16,0 0 0-16,3 1 8 0,3 2-8 0,0-5 0 16,0 2 0-16,0 1 0 0,3-1 0 0,3 0-20 0,0 1-3 15,0-3 0-15,3 5 0 0,0 0-1 0,3 2 0 16,3-2 0-16,0 1 0 0,-3 1 24 0,2 1 0 16,1 0 0-16,0 2 0 0,0 3 0 0,0-5 0 15,0 2 12-15,-3 3-4 0,0 0 6 0,0 3 1 16,-3 2 0-16,2-5 0 0,-2 5 6 0,0 3 2 15,0 3 0-15,0-1 0 0,3 1-6 0,-3 2-1 16,-3 0 0-16,3 3 0 0,0-2 0 0,3-1 0 0,-3-3 0 16,0 1 0-16,-1 0 7 0,1-4 1 0,0 4 0 15,3-3 0-15,-3 0-4 0,3 0 0 0,0-3 0 16,0 3 0-16,3-3-7 0,-3 1-1 0,0-4-1 0,0 1 0 16,2 0-11-16,-2-3 0 0,0-3 0 0,3 3 8 15,0-3-8-15,-3 1-11 0,0-4 3 16,0 1 0-16,0 0-8 0,0-3-2 0,-4 0 0 0,1 3 0 15,0-6 18-15,0 3 0 0,0 0 0 0,-3-2 0 16,3-1 23-16,0 0-2 0,-3 1 0 0,0-3 0 16,-3-1-9-16,0 1-1 0,0-3-1 0,-3 0 0 15,3-2-10-15,-3 2 12 0,-3 0-12 0,3 0 12 16,0 3-12-16,3 2-11 0,0 4 3 0,-6-1 0 16,-3 0-9-16,0 5-2 0,0-2 0 0,0 5 0 15,-9 5 9-15,3 0 2 0,-6 3 0 0,3 5 0 0,-2 1 8 16,-4 2-13-16,0-3 5 0,0 3 8 15,0 2-33-15,-3 1 1 0,1-3 0 0,-4-3-603 16,0 0-120-16</inkml:trace>
  <inkml:trace contextRef="#ctx0" brushRef="#br0" timeOffset="132268.7781">2407 6358 1652 0,'0'0'36'0,"0"0"8"0,0 0 2 16,0 0 0-16,0 0-37 0,0 0-9 0,0 0 0 0,0 0 0 0,9 0 12 0,-9 0 0 16,6 0 0-16,-6 0 0 0,6 0-12 0,0 0 10 15,0 3-10-15,-6-3 10 0,6-3-10 0,3 0 0 16,-4 1 0-16,4-1 0 0,-3-2 0 0,3 2 0 16,3 0-9-16,-3-5 9 0,3 3 0 0,0-3 0 15,0-2 0-15,0 2 0 0,6-3 11 0,-3 3-1 16,-1-2 0-16,-2-4 0 0,0 1 4 0,0 0 1 15,0 0 0-15,3-1 0 0,-3 1-3 0,6 0-1 16,-3-3 0-16,-4 3 0 0,1 0-11 0,0-3 8 16,0 0-8-16,-3 3 8 0,3-6-8 0,-3 3 0 15,3-2 0-15,-3 2 0 0,-3 0 0 0,3 3-9 0,-6-3 9 16,0 3-13-16,3 2 13 0,-3-2-12 0,-3 2 12 16,0 1-12-16,-3-1 12 0,0 1 0 0,0-1 0 0,0 3 0 15,0 3 0-15,-3-3 0 0,0 3 0 0,0-1-9 16,-3 4 9-16,3-4 11 0,-3 1-3 0,0 2 0 15,3 1-8-15,-3 2-12 0,0-3 2 0,3 0 1 16,0 6-3-16,-3-3 0 0,3 0 0 0,1-3 0 16,-1 3 12-16,3-2 14 0,-3 2-3 0,6 0-1 15,0 2-10-15,0-2 0 0,-9 3 0 0,9-3 0 16,0 0 0-16,-3 3 0 0,-3-3 0 0,6 0 0 16,0 0 0-16,-6 5 0 0,3 3 0 0,3-8 0 15,0 0 0-15,-3 8 15 0,3 0-1 0,-6 2 0 16,0 4 0-16,3-4 0 0,-3-2 0 0,0 3 0 15,0 5-6-15,0-3-8 0,0 3 11 0,0 0-11 0,-3-1 19 16,3 1-3-16,3 3-1 0,0-1 0 0,-3 1 3 16,3-1 1-16,6 4 0 0,-3 1 0 0,0 1-1 15,-3 3 0-15,3 4 0 0,0 4 0 0,0-1 1 16,0 3 0-16,-5 3 0 0,2 2 0 0,0 1 1 0,0-6 0 16,0 0 0-16,0 0 0 0,-6-6-4 0,6 4 0 15,0-3 0-15,0-3 0 0,0 0 0 0,3-3-1 16,-6-2 0-16,6-3 0 0,-3 3 1 0,0-3 0 15,3-2 0-15,-3-3 0 0,3-3-2 0,-3 0 0 16,0 0 0-16,0 1 0 0,3 1-14 0,-3 1 8 16,0 0-8-16,3 3 0 0,0-3 11 0,-6 2-11 15,3-2 12-15,0 3-12 0,0-4 0 0,0 1 0 16,0-5 0-16,3-1-12 0,0-2 12 0,0 0 0 0,0 0 0 0,0-8 0 16,0 0 0-16,0 0 0 0,0 0 8 0,0 0-8 15,0 0 0-15,0 0 8 0,0 0-8 0,0 0 0 16,0 0 12-16,0 0-12 0,0 0 12 0,0 0-12 15,-6-5 16-15,6-3-3 0,0 0-1 0,0-3 0 16,0-2 0-16,6-3 0 0,-6 1 0 0,6-7 0 16,-3-1-12-16,9-1 0 0,-9 0 0 0,9-3 0 15,-3 1 0-15,3 0 0 0,3 4 0 0,-3-4 0 16,5 2-9-16,-2-2 9 0,-3 4-13 0,0-1 5 16,0 1 8-16,0 1-8 0,3 0 8 0,-3 3-8 15,0-4 8-15,3 4-10 0,-1-3 10 0,4 2-10 16,-3 1 10-16,3-1-12 0,-3 1 12 0,0 2-12 15,3-3 12-15,-4 1-8 0,1 5 8 0,0-1-8 16,3 1 8-16,-3 3 0 0,-3 2 0 0,0 0-8 16,3 5 8-16,-3 0 0 0,0 3 0 0,-1 3 0 0,1 0 0 15,-3-1-8-15,0 4 8 0,0 2 0 0,0-1 0 0,-3 1 0 16,3 3 0-16,-3 0 0 0,-6 2 0 0,0-3 0 16,0 1-10-16,0 2 10 0,0 0 0 0,-6 1-8 15,3-1 8-15,-3-3 0 0,0 4-10 0,-3-4 2 16,-3 3 0-16,0 1 0 0,0-1-7 0,-2 0-1 15,-1 0 0-15,-3 1 0 0,0-1-4 0,0-3-2 16,0-2 0-16,0 3 0 0,0-3 8 0,4 0 2 16,-1-6 0-16,0 4 0 0,0-6 12 0,3 2 0 15,-3 1 0-15,6-3 0 0,0-3 9 0,0 3-1 16,0-2-8-16,1-1 12 0,-1 0 1 0,3 3 0 16,6 0 0-16,0 0 0 0,0-2-5 0,0 2 0 0,0 0-8 15,0 0 12-15,0 0-12 0,0 0 0 0,0 0 0 0,0 0 0 16,0 0 0-16,3 5 0 0,3-2 0 15,5 2 0-15,-5 3 0 0,6-3 8 0,-3 3-8 0,3 0 12 16,0 0 5-16,-3 0 1 0,3 0 0 0,-3-3 0 16,6 3-5-16,-3-2-1 0,-3-1 0 0,2 0 0 15,4 6-12-15,0-6 9 0,-3 0-9 0,0 1 8 16,0-1-8-16,0 0-14 0,0 0 3 0,-3 1 1 16,3 2-149-1,-3-3-29-15,-4 3-7 0</inkml:trace>
  <inkml:trace contextRef="#ctx0" brushRef="#br0" timeOffset="132815.5263">3312 6689 1962 0,'0'0'43'0,"0"0"9"0,0 0 1 0,0 0 3 0,6-3-45 0,-6 3-11 16,6 0 0-16,-6 0 0 0,0 0 15 0,9 0 1 16,0 0 0-16,-3 0 0 0,-1 3 0 0,4-3 0 0,0 2 0 0,0-2 0 15,3-2-16-15,-3-1 9 0,3 0-9 0,-3-2 8 16,3 2-8-16,0-2 0 0,-3-3 0 0,3 0 0 15,2 0 11-15,1 0-3 0,-3 0-8 0,0 1 12 16,0-4-4-16,0 3 0 0,0-5-8 0,-3 2 12 16,-3-2-12-16,3 0 0 0,-3 0 8 0,0-1-8 15,3 1 0-15,-9 0 8 0,0 0-8 0,2-3 0 16,1 0 14-16,-3 0-3 0,0 3-1 0,0 0 0 16,-5-3 11-16,5 2 3 0,-9 4 0 0,6-1 0 15,0 1-24-15,-3 2 0 0,3 2 0 0,-3 1 0 16,0 2 8-16,-3 3-8 0,3 0 8 0,-3 0-8 15,-6 8 0-15,3 0 0 0,-3 3-10 0,0 2 10 16,1 6-15-16,-1-1 4 0,3 1 1 0,-3 2 0 16,6-5 10-16,-3 2-8 0,3 1 8 0,3 2-8 0,-3-5 8 15,3 0 0-15,3 0 8 0,-3-1-8 0,3 1 14 16,3 3-2-16,0-3 0 0,3 0 0 0,0-3-12 0,3 5 9 16,3-2-9-16,3 0 8 0,0-3-8 0,3 3 0 15,3-3 0-15,0 3 0 16,2 0-24-16,1-5-3 0,0-1-1 15,-3-2 0-15,0 3-164 0,0-6-32 0,14 0-8 0,-5-7 0 16</inkml:trace>
  <inkml:trace contextRef="#ctx0" brushRef="#br0" timeOffset="133346.6459">3922 6435 2113 0,'0'0'93'0,"0"0"20"0,0 0-90 0,0 0-23 0,0 0 0 0,0 5 0 16,0 0 21-16,0 3 0 0,0-3 0 0,-3 3 0 16,3-2-21-16,0 2 0 0,-3 0-12 0,3 2 4 31,-3 1-33-31,3-1-7 0,0 1 0 0,0 0-1 16,-3-1 12-16,3-2 2 0,0 0 1 0,-3-3 0 0,0 3 34 0,3-8 0 0,0 0 0 0,0 0 9 15,0 0 22-15,0 0 4 0,0 0 1 0,0 0 0 16,0 0-17-16,9-5-3 0,-3-3-1 0,0 3 0 15,0-6-5-15,3 3-1 0,0 0 0 0,-3-2 0 16,0-4-9-16,3 4 8 0,-3-3-8 0,2 5 8 16,-5 0 0-16,3 0 0 0,3 2 0 0,0 1 0 15,-9 5 2-15,6 0 0 0,3 0 0 0,0 3 0 16,0 5 9-16,3-3 1 0,0 6 1 0,0-1 0 0,6 3-21 16,-4 6 0-16,4 0 0 0,-3 4 8 0,3 1-8 15,-3 3 0-15,0 2 0 0,0 5 0 0,3-2 0 16,-6 5 0-16,2 0 0 0,1 0 0 0,-3 0 8 0,-3-3 0 15,-3-2 0-15,-3 0 0 0,-3-3-8 0,0 3 0 16,-6-3 0-16,-3-3 0 0,0 1 0 0,-3-3-13 16,0-3 5-16,-2 0 8 0,2-5-20 0,-6-3 3 15,0-2 1-15,0-3 0 0,0-3 36 0,0-3 8 16,-3-4 2-16,4-1 0 0,-1-2 21 0,3 0 4 16,0-3 1-16,3-3 0 0,-3-2-23 0,6-3-4 0,3-3-1 15,3 1 0-15,0-3 1 0,6-3 0 0,6-2 0 0,3-1 0 16,3-2-29-16,6 0 0 0,0-3 0 0,3 3 0 31,-1 0-29-31,1 5-9 0,0-2-2 0,0 4 0 16,0-4-146-16,2 2-30 0,1 3-5 0,3 0-2 0</inkml:trace>
  <inkml:trace contextRef="#ctx0" brushRef="#br0" timeOffset="133893.3964">4958 6178 1209 0,'6'0'108'0,"-6"0"-87"15,0 0-21-15,0 0 0 0,0 0 189 0,0 0 34 16,0 0 6-16,0 0 2 0,-6 5-175 0,6-5-36 16,0 0-6-16,-6 6-2 0,-3-1-12 0,0-2 0 15,-3-3 0-15,3 2 0 16,-3 1-40-16,0-3-12 0,-3 0-1 0,7 0-1 16,-1 0 20-16,-3 0 4 0,3 0 1 0,0-3 0 0,3 1 21 0,0-1 8 15,-3 0 0-15,6 3-9 0,-6-2 25 0,9 2 6 16,0 0 1-16,-6 0 0 0,-3 2-11 0,3 1-3 15,0 0 0-15,0 2 0 0,0-3-9 0,0 4 8 0,1-1-8 16,2 0 8-16,-3 3-8 0,3 0 0 0,3 3 0 0,-3-3 0 16,0 0 9-16,3 2 0 0,0 4 0 0,3-4 0 15,0 3 12-15,3 3 3 0,0 0 0 0,-1 3 0 16,1-1-16-16,3 3-8 0,0 0 10 0,0 1-10 16,-3 1 16-16,0 1-4 0,0 0 0 0,0 3 0 15,3-4 7-15,-3-2 1 0,-3 3 0 0,3-3 0 16,0 1 13-16,0-4 3 0,-3 1 1 0,0-3 0 15,0-1-9-15,0-1-1 0,0-1-1 0,0 0 0 16,0 3-10-16,0-5-1 0,0 2-1 0,0-3 0 16,-1-2 7-16,4 3 2 0,0-1 0 0,3-2 0 15,-3-5-23-15,3 2 0 0,3-2 0 0,0 0 8 16,0-3-8-16,0 0-13 0,6-6 3 0,0 4 1 16,2-4-121-16,-2 1-24 15,0-3-5-15,0 3-786 0</inkml:trace>
  <inkml:trace contextRef="#ctx0" brushRef="#br0" timeOffset="134496.2987">5348 6234 1094 0,'0'0'97'0,"0"0"-77"0,0 0-20 0,6-3 0 16,3 0 149-16,0 1 27 0,2-4 4 0,1 4 2 16,-6-1-95-16,0 3-19 0,-6 0-4 0,9 0-1 15,0-3-32-15,-9 3-7 0,0 0 0 0,9 3-1 16,0-3-23-16,-3 5 0 0,3 1 0 0,-3 2 0 16,0 5 0-16,-3 0 0 0,3 3-8 0,0 8 8 15,-3 2 0-15,0 1 8 0,-3 2 0 0,0 0 0 16,0 3 8-16,0-3 1 0,-6-3 1 0,6-2 0 15,-3 2-10-15,0-7-8 0,-3 2 12 0,0-2-12 16,3-3 0-16,-3-3 0 0,3 3 0 0,0-6 0 16,-3-2 10-16,3 0-10 0,3 0 8 0,0-3-8 15,0-5 17-15,0 0-1 0,0 0-1 0,0 0 0 16,-3 6 13-16,3-6 2 0,0 0 1 0,0 0 0 16,0 0-3-16,0 0 0 0,0 0 0 0,0 0 0 15,3-6-5-15,0-2-2 0,0 0 0 0,0-2 0 16,-3-1-3-16,3 1-1 0,3-4 0 0,-3 1 0 0,3-5-8 15,3-1-1-15,-3-2-8 0,3 0 12 0,0-3-12 16,2 3 0-16,1-3 0 0,3-2 0 0,-3-1 0 16,0 3 0-16,3 3-13 0,0 0 4 15,-3 0-28-15,-3 5-6 0,3 0-1 16,-1 6 0-16,1-1-102 0,0 3-21 0,0 0-4 0,3 3-730 16</inkml:trace>
  <inkml:trace contextRef="#ctx0" brushRef="#br0" timeOffset="135199.2327">6157 6115 1940 0,'0'0'43'0,"0"0"9"0,0 0 1 0,9 0 1 0,3 0-43 0,-6-3-11 15,6 0 0-15,3-2 0 0,0 0 0 0,3-1 8 16,-3-2-8-16,-1 0 8 0,1-2-8 0,0 2 0 15,0 3 0-15,0-1 0 0,-3 1-17 0,0 0-6 16,3 0-1-16,-3 5 0 0,-3-3 12 0,-1 6 1 16,4-3 1-16,-3 0 0 0,-3-3 10 0,0 3 12 0,-6 0-2 0,9 3-1 15,0-1-9-15,-3 1 0 0,-6-3 9 0,6 2-9 16,0 4 0-16,0-1 8 0,0 0-8 0,-3 3 0 16,0 0 13-16,3 3-1 0,-3-1-1 0,0 1 0 15,3 0 14-15,-3 2 3 0,3 0 1 0,-3 3 0 16,3-3-8-16,-4 6-1 0,1-4-1 0,0 4 0 15,0 5 11-15,3-3 2 0,-3 3 1 0,0 2 0 16,3 1-7-16,-3 2-2 0,6 3 0 0,-3-3 0 16,0 0-24-16,0 0 0 0,3-3 0 0,-3-2 0 15,0-3 0-15,0 0 0 0,-3-5 0 0,3 3 0 16,0-3 0-16,-3-3 8 0,-3 0-8 0,3 0 8 16,0-2 10-16,0 0 2 0,-3-3 0 0,0 2 0 15,3-2 13-15,0 3 3 0,-6-3 1 0,3 0 0 16,0-1-10-16,-3 1-3 0,0 0 0 0,-3 0 0 0,0 3 7 0,-6-3 1 0,0 0 0 0,-3 0 0 31,-6 5-58-31,-3-5-11 0,-5-3-3 0,-4-2-741 0,-6-1-149 0</inkml:trace>
  <inkml:trace contextRef="#ctx0" brushRef="#br0" timeOffset="136901.9607">3830 6345 115 0,'0'0'0'0,"0"0"10"0,0 0-10 0,0 0 0 15,0 0 0-15,0 0 0 0,0 0 139 0,0 0 25 16,0 0 6-16,0 0 1 0,0 0-120 0,0 0-24 15,0 0-5-15,0 0-1 0,0 0 16 0,0 0 3 16,3-6 1-16,-3 6 0 0,0 0 10 0,0 0 1 16,0-5 1-16,0 5 0 0,0 0 7 0,0 0 0 15,0-3 1-15,0 3 0 0,0 0-13 0,0 0-4 16,0 0 0-16,6-5 0 0,-6 5-9 0,0 0-3 16,0 0 0-16,0 0 0 0,0 0-22 0,0 0-10 0,0-5 8 15,0 5-8-15,0 0 17 0,0 0-1 16,0 0-1-16,0 0 0 0,0 0 7 0,0 0 2 0,0 0 0 15,0 0 0-15,3 8-12 0,0 0-3 0,-3 0 0 0,3 0 0 16,0 5-9-16,-3 0 0 0,0-2 9 0,3-1-9 16,0 6 8-16,-1-3-8 0,-2 3 8 0,0-3-8 15,3 3 9-15,-3-5-9 0,3 2 12 0,0 0-12 16,0 1 14-16,-3-4-4 0,3 1-1 0,0-3 0 16,0 0-9-16,-3 0 0 0,0-8 0 0,3 8 8 15,-3-8-8-15,0 0 0 0,0 0-12 0,6 5 12 16,0-3-11-16,0 4 11 0,3-6-8 0,-3 0 8 15,-6 0 0-15,9-3 0 0,0 0 0 0,-3-2 0 16,0 3 8-16,0-4 8 0,3 1 0 0,-3 0 1 16,3 2 1-16,-3-2 0 0,-1-1 0 0,1-1 0 15,0 4-2-15,-3-2 0 0,0-1 0 0,3 4 0 16,0-4 0-16,-3 1-1 0,-3 5 0 0,0 0 0 0,0 0-15 16,3-5 9-16,0-1-9 0,-3 6 8 0,0-5-8 15,3 0 0-15,0-3 0 0,-3 3 0 0,0-1 0 0,0 1 0 16,0-3 10-16,0 0-10 0,0-2 10 0,0 2-10 15,-3-3 8-15,3-2-8 0,0 5 0 0,0-5 0 16,-3-1 0-16,6 1 0 0,-3 3 0 0,3-4 0 16,0 4 0-16,0 2 0 0,-3 0 0 0,3 0 0 15,0 3-9-15,-3 5 9 0,0 0-18 0,0 0 3 16,0 0 1-16,0 0 0 16,0 0-32-16,0 0-6 0,0 8-2 0</inkml:trace>
  <inkml:trace contextRef="#ctx0" brushRef="#br0" timeOffset="139812.4246">7777 6064 1443 0,'-15'0'64'0,"15"0"13"0,0 0-61 15,0 0-16-15,0 0 0 0,0 0 0 0,0 0 80 0,0 0 14 16,9-2 2-16,-6-1 1 0,-3 3-42 0,6-5-9 15,0 2-2-15,0-2 0 0,-6 5-25 0,0 0-6 16,2-6-1-16,4 4 0 0,0-3-20 0,-6 5-5 16,0 0-1-16,0 0 0 0,6 0 4 0,-6 0 1 15,0 0 0-15,0 0 0 0,0 0-2 0,0 0 0 16,0 0 0-16,-6 2 0 0,-6 3 11 0,4 3-12 16,2-2 12-16,-3 2-12 0,-9 2 12 0,3-2 0 0,3 3 8 15,3-1-8-15,3 4 12 0,-3-4-3 0,-6 3 0 16,6-2 0-16,3 2-1 0,-2-2-8 0,-10-1 12 0,6 1-4 15,3-1-8-15,-3 1 0 0,0 2 0 0,0-5 0 16,0 0 0-16,0 0 0 0,6-3 0 0,-6 3 0 16,-2-2-10-16,2-1 10 0,9 0-13 0,-6-2 5 15,0 2 8-15,0-2-13 0,3-1 5 0,6-2 8 16,-3 6 0-16,0-1 0 0,-3 0 0 0,0 1 0 16,9-1 0-16,-3-5 12 0,-3 5-12 0,0 0 12 15,3 3 3-15,3-2 1 0,0 2 0 0,-3-3 0 16,0 3-7-16,3 0-1 0,3 0 0 0,0 0 0 15,-3-3 3-15,3 0 0 0,6 1 0 0,0 2 0 16,0-1-11-16,-1 1 0 0,1 0 0 0,3 3 0 16,6-1 12-16,-3 1-4 0,-6 0 0 0,3 2 0 15,6-3 8-15,-4 4 2 0,-2-1 0 0,0-2 0 16,0 2-2-16,3-3-1 0,0-2 0 0,0 3 0 0,-6-1-15 16,-1-2 9-16,10 0-9 0,-6-2 8 0,0-1-8 0,-3 0 0 15,3 0-10-15,-3-2 10 16,0 0-38-16,0-1-2 0,-6-2 0 0,0-2 0 15,5-1-37-15,-5 0-8 0,-6 3-2 0,0-5-461 16,6 0-93-16</inkml:trace>
  <inkml:trace contextRef="#ctx0" brushRef="#br0" timeOffset="140233.7377">7446 6324 518 0,'0'0'23'0,"0"0"5"0,0 0-28 0,0 0 0 0,15 2 0 0,-3 1 0 15,-3-3 335-15,3 0 61 0,0 0 13 0,3 0 3 16,3 2-319-16,-1-2-63 0,-5 0-13 0,9 0-2 15,3-2-1-15,-3-1 0 0,0 1 0 0,-1 2 0 16,-2 0-14-16,6 0 0 0,0-3 0 0,0 3 0 16,0-3 15-16,-1 3-3 0,7-2-1 0,-6 2 0 15,-3 0 10-15,6 0 3 0,-1-3 0 0,1 3 0 16,0 0-10-16,-3 0-2 0,3-3 0 0,-1-2 0 0,10 2-12 16,-3 1 0-16,-9-4 0 0,2 4 0 0,4-6 0 0,-3 3 0 15,-3-1 9-15,-3 1-9 0,-1-3-11 0,1 3-7 16,0-3-2-16,-3 3 0 15,0-1-14-15,-3 4-3 0,3-4-1 0,-4 1 0 16,1 0-34-16,-3 2-8 0,0 3 0 0,3 0-1 16,-3 0-109-16,0 0-22 0,12-3-4 0,-4 6 0 0</inkml:trace>
  <inkml:trace contextRef="#ctx0" brushRef="#br0" timeOffset="140983.5631">9655 5892 1652 0,'0'0'36'0,"0"0"8"0,0 0 2 0,0 0 0 0,0 0-37 0,0-5-9 15,0 5 0-15,-6-5 0 0,3-3 31 0,-3 0 4 16,0 0 1-16,0 0 0 0,-6 3-14 0,0-1-2 0,0 4-1 0,0-4 0 31,-2 1-41-31,-1 2-8 0,-3 1-2 0,-3 2 0 16,-3 0-12-16,0 2-2 0,1 4-1 0,-1 2 0 15,0-3 6-15,0 8 1 0,0 3 0 0,3 3 0 0,4-1 64 0,-1 1 12 0,0 2 4 0,3 3 0 16,0-1-13-16,3 4-3 0,0-3 0 0,3 0 0 16,3-3 20-16,-3 3 3 0,4-3 1 0,2 3 0 15,0-3-28-15,0 0-6 0,3-3-1 0,3-2 0 16,0 3 2-16,3-3 0 0,2 0 0 0,1-3 0 15,0-3-6-15,3-2-1 0,3 0 0 0,0 0 0 16,3-3 0-16,3 1 0 0,2-6 0 0,1 2 0 16,3-2 12-16,-3-2 1 0,3-1 1 0,-1 0 0 15,1-5 6-15,3 3 2 0,-3-5 0 0,3-1 0 16,-4 0-3-16,4 1-1 0,-3-1 0 0,-3-2 0 0,-3 0-4 16,2 0-1-16,-5 2 0 0,0-2 0 0,0 0-1 15,-6-1-1-15,3-2 0 0,-6 1 0 0,0 1 1 0,-3-2 1 16,-3 3 0-16,-3-3 0 0,-3-2-21 15,0 2 0-15,-6-3 0 0,0 1 0 0,-3-1 0 16,-3 1 0-16,-6-1 0 0,0 1 0 16,-3-3-34-16,-2 5-11 0,-1 0-3 0,-3 0 0 15,-3 5-76-15,1 1-15 0,-4-1-3 0,0 6-742 0</inkml:trace>
  <inkml:trace contextRef="#ctx0" brushRef="#br0" timeOffset="143982.2109">2591 7877 1069 0,'0'0'47'0,"0"0"10"0,0 0-45 0,0 0-12 15,0 0 0-15,0 0 0 0,0 0 44 0,0 0 6 16,0 0 2-16,0 0 0 0,-3-6-19 0,3 6-3 15,0 0-1-15,0 0 0 0,-2-2 0 0,2 2 0 16,0 0 0-16,0 0 0 0,0-8-10 0,0 2-3 16,-3 1 0-16,3 5 0 0,0-5 5 0,-3 2 1 15,3 3 0-15,0-5 0 0,-3 0-11 0,3 5-3 16,-3-3 0-16,3 3 0 0,0 0-8 0,0 0 8 16,0-5-8-16,0 5 8 0,0 0 5 0,0 0 1 15,0 0 0-15,0 0 0 0,0 0 1 0,0 0 0 0,0 0 0 16,0 0 0-16,0 0 0 0,0 0 0 0,0 0 0 0,0 0 0 15,0 0 4-15,0 0 1 0,6 8 0 0,-3 0 0 16,0 0 17-16,-1 2 4 0,1 1 1 0,3-1 0 16,-6 4-25-16,0 1-5 0,0 4 0 0,0-1-1 15,3 1 7-15,-3 2 2 0,0 0 0 0,0 3 0 16,3 3-11-16,0 2-1 0,0 0-8 0,0 3 12 16,-3-3 11-16,6 0 1 0,-6 2 1 0,0 4 0 15,0-6-25-15,0 3 0 0,3-3 0 0,-3 3 0 16,-3-3 11-16,-3 0-3 0,6 0-8 0,-3-3 12 15,0 3-12-15,0-7 0 0,-3-1 0 0,0-3 0 16,1 1 0-16,2-3 0 0,-3-3 0 0,3-2 0 16,0-4-23-16,0-1-7 15,3-6-2-15,0 0 0 0,-6 0-121 0,0-6-25 0,0 1-5 16</inkml:trace>
  <inkml:trace contextRef="#ctx0" brushRef="#br0" timeOffset="144392.588">2368 7863 1152 0,'0'0'102'16,"0"0"-82"-16,0 0-20 0,0 0 0 0,3-5 96 0,0 0 16 0,-3 5 2 0,9-5 1 15,-3-1-67-15,0 4-12 0,0-4-4 0,0 1 0 16,3 0 7-16,-3-1 1 0,6 4 0 0,0-3 0 16,2-1-29-16,1 1-11 0,6-3 8 0,-6 0-8 15,6-3 27-15,0 4 0 0,3-4 0 0,2 3 0 16,-2 3 5-16,3-1 0 0,0 1 1 0,3-3 0 15,2 0-4-15,1 3-1 0,0 2 0 0,2 1 0 16,-2-4 2-16,0 1 0 0,3 2 0 0,-1 1 0 0,-5-1-10 0,6 1-3 16,-3 2 0-16,-1-3 0 0,1 3-17 0,-3-5 0 15,-3 2 0-15,-4 0 0 0,-2 3 0 0,0-2-11 16,-3-4 0-16,-3 4 0 16,0-1-30-16,-3 0-7 0,0-2 0 0,-3 5-1 15,-4 0-103-15,-5 0-21 0,6 0-4 0</inkml:trace>
  <inkml:trace contextRef="#ctx0" brushRef="#br0" timeOffset="144798.7378">2987 7803 748 0,'0'0'67'0,"0"0"-54"0,0 0-13 0,0 0 0 15,0 0 242-15,0 0 46 0,0 0 8 0,9-3 3 16,-3 3-229-16,3 0-46 0,-9 0-8 0,12-3-3 16,-6 1-13-16,-6 2 11 0,0 0-11 0,9 0 10 0,-3 0-10 0,-6 0 0 15,0 0 0-15,0 0 0 0,0 0 0 0,6 5 0 16,-3 0 0-16,0 3 0 0,-3-3 0 0,3 3 16 15,-3 0-2-15,3 3-1 0,3 2 20 0,0 3 4 16,-6 3 1-16,6 2 0 0,0 5-1 0,0 1 0 16,-3 2 0-16,2 5 0 0,1 3-1 0,0 0-1 15,0 0 0-15,0 0 0 0,-3 0-19 0,3-2-4 16,0 2-1-16,-3-5 0 0,3-1-2 0,-3 1 0 16,0-3 0-16,0-2 0 15,3-1-39-15,-3-5-8 0,0 3-2 0,-3-5 0 16,0-4-144-16,0-4-30 0,-3 0-6 0</inkml:trace>
  <inkml:trace contextRef="#ctx0" brushRef="#br0" timeOffset="146001.5922">4166 7572 748 0,'0'0'67'0,"0"0"-54"15,0 0-13-15,0 0 0 0,0 0 291 0,0 0 55 16,0 0 11-16,0 0 3 0,9 3-273 0,-9-3-55 15,0 0-10-15,0 0-2 0,0 0-20 0,0 0-16 16,0 0 4-16,0 0 0 16,0 0-20-16,0 0-4 0,0 0-1 0,0 0 0 15,-6 3 3-15,0-1 1 0,0 1 0 0,-3 0 0 0,3 2 33 0,-3-5 17 0,-3 0-1 16,3 3-1-16,-2-1 4 0,-1 1 1 0,0-3 0 0,3 2 0 16,0-2-12-16,0 3-8 0,-3-3 9 0,0 0-9 15,0 3 8-15,3-1-8 0,0-2 0 0,0 3 0 16,-2-6 0-16,2 6 0 0,3-3 0 0,-3 3 0 15,3-1 0-15,0-2 0 0,0 0 0 0,6 0 0 16,-6 3 0-16,6-3-8 0,-6 3 8 0,6-3-10 16,0 0 10-16,-3 2 0 0,-3 1 0 0,6-3 8 15,0 0-8-15,0 0 0 0,0 0 0 0,0 8 8 16,3 0-8-16,-3-3 11 0,3 3-11 0,0 3 12 16,-3-3 0-16,3 5 0 0,0 3 0 0,3 0 0 15,0-1 4-15,0 4 2 0,0 2 0 0,0 3 0 16,3 0-3-16,0 0-1 0,2-1 0 0,-2 4 0 15,0 2 1-15,0-3 0 0,-3 1 0 0,-3 2 0 0,6-3 2 16,-3 1 1-16,-3-3 0 0,0-1 0 0,3 1 5 16,-3-3 1-16,0-2 0 0,-3-3 0 0,0-3 11 0,3 0 2 15,-6-2 1-15,3 2 0 0,0-2-26 0,0-1-4 16,0 1-8-16,0-1 11 0,-3-2-3 0,3 3 0 16,0-3 0-16,-3 0 0 0,3 0 6 0,0-3 1 15,0-5 0-15,0 5 0 0,0-5-7 0,0 8 0 16,0-8-8-16,3 6 12 0,-3-6-12 0,6 5 0 15,0-2 8-15,0 2-8 0,3-5 0 0,0 2 0 16,0 1 0-16,0 0 0 0,5-6 0 0,1 3-10 16,-3-3 0-16,6 1 0 15,-3 2-28-15,3 0-6 0,-3-3 0 0,0 1-1 16,2-4-127-16,1 1-24 0,-3 2-6 0,6-2-1 0</inkml:trace>
  <inkml:trace contextRef="#ctx0" brushRef="#br0" timeOffset="146501.4687">4496 7670 864 0,'0'0'38'0,"0"0"8"0,0 0-37 0,0 0-9 16,0 0 0-16,0 0 0 0,0 0 292 0,0 0 57 16,6 3 11-16,3 2 3 0,-3 1-288 0,3-1-58 15,-6 0-17-15,6 3 8 0,3 3-8 0,0-1-16 16,-3 1 4-16,3 5 1 0,3 0 11 0,-3-1 0 15,-3 4 0-15,2-1-8 0,1 1 8 0,-3-1 0 16,3 1 0-16,-3 0-8 0,-3-4 16 0,0 1 3 16,0 0 1-16,0 0 0 0,0-5 4 0,-3-1 0 15,3 1 1-15,-3-3 0 0,-3 0-17 0,0-3 0 0,0-5 0 0,0 0 0 16,0 5 12-16,0-5-2 0,-3 3 0 0,3-3 0 16,0 0 8-16,0 0 2 0,-6-3 0 0,6 3 0 15,0 0 12-15,-3-2 4 0,-3-4 0 0,0 1 0 16,0-3 0-16,3 0 0 0,0 0 0 0,0 0 0 15,3-2-3-15,-3-1 0 0,3 1 0 0,3-4 0 16,-3 1-33-16,6 2 0 0,-6-2 0 0,6-3 0 31,0 0-19-31,3-2-10 0,0-1-3 0,3 1 0 16,0-3-25-16,2 0-6 0,-2-3-1 0,0 3 0 0,3-3-161 16,0 3-33-16</inkml:trace>
  <inkml:trace contextRef="#ctx0" brushRef="#br0" timeOffset="147157.5662">5211 7430 1897 0,'0'0'84'0,"9"-3"17"0,-3-2-81 0,6-1-20 0,0-4 0 0,2-1 0 15,4 1 9-15,0-1-9 0,3-2 12 0,0-1-12 16,-3 4 0-16,0-3 0 0,-4 2 0 0,4 3 0 16,3 3 0-16,-3 0 0 0,-3 2 0 0,0 0 0 15,-3 1 0-15,3 4-12 0,-4 1 3 0,1 0 1 16,0 2 22-16,-3 3 5 0,3 2 1 0,-3 1 0 15,-3 2-4-15,3 3 0 0,3 0 0 0,-3 2 0 16,0-2-16-16,0 6 10 0,0-1-10 0,-1 0 8 16,1 3 11-16,3-1 1 0,-3 4 1 0,3 2 0 15,3 0 15-15,-3 3 2 0,0 0 1 0,0-1 0 0,3 1-11 16,-3 0-1-16,2 0-1 0,-2-3 0 0,-3-3-6 16,0 1 0-16,3-1-1 0,-3-2 0 0,-6 0-19 15,3-3 10-15,0-3-10 0,0 1 8 0,0 2-8 0,-3-2 10 16,0-1-10-16,3-5 10 0,-6 3 11 0,3-3 3 15,-3 1 0-15,0-4 0 0,0 4 9 0,0-4 3 16,0-2 0-16,0 3 0 0,-3-1-6 0,-3-2-1 16,3 0 0-16,0 0 0 0,-3 0-16 0,3-3-3 15,-6 3-1-15,0-5 0 0,0 2-9 0,-3 0 0 16,0 1 0-16,-3-4 0 16,-2-2-40-16,-4 0 0 0,-6 3 0 0,0-3 0 15,-3-3-183-15,-2 3-37 0,-1 0-7 0</inkml:trace>
  <inkml:trace contextRef="#ctx0" brushRef="#br0" timeOffset="148063.6">7032 7329 1857 0,'0'0'82'0,"0"0"18"0,0 0-80 0,6 3-20 0,-6-3 0 0,0 0 0 16,6 0 58-16,0 0 8 0,0 0 2 0,0 0 0 15,-6 0-36-15,0 0-8 0,9 0 0 0,0 2-1 0,-9-2-23 0,0 0 0 16,0 0 0-16,0 0-8 16,0 0-15-16,0 0-2 0,0 0-1 0,-6 8 0 0,0 0 16 0,-3 0 10 15,0 0-12-15,-6 3 12 0,4-3 0 0,-7-1 0 16,0 4 0-16,-3 0 0 0,0-1 0 0,0 1 0 15,3-1 0-15,-5 1 0 0,2-3 0 0,0 2 0 16,3-2 0-16,0 0 0 0,0 0 8 0,1 0-8 16,2-2 0-16,-3-1 0 0,-3 3 8 0,3-3-8 15,3 3 0-15,0-3 0 0,0 3 12 0,1 0-3 16,-1-3-1-16,6 3 0 0,-6 0 1 0,3 0 0 16,0 0 0-16,0 0 0 0,0 0-9 0,3 0 0 15,-3 0 0-15,6-3 8 0,1 1-8 0,-1-1 0 16,3-3 0-16,3-2 0 0,-3 6 0 0,3-6 0 15,-3 8 0-15,3-8 0 0,0 0 0 0,3 8 0 0,3 0 0 16,3-3 0-16,-4 0 0 0,4 0 0 0,0 1 0 16,3-1 0-16,3 3 11 0,-3-3-3 0,3 1-8 0,0 1 12 15,0-1 8-15,3 2 0 0,2-3 1 0,-2 3 0 16,3 3-9-16,0-6-3 0,0 0 0 0,0 0 0 16,5-2-9-16,-2 2 0 0,-3 3 0 0,3-2 0 15,-3-4-16-15,2 1-6 0,-2 2-1 0,0-2 0 31,-3-1-21-31,0-2-5 0,-3 3-1 0,0-3 0 0,-1-3-197 16,-2 3-39-16,15-5-8 0,-12 0-2 0</inkml:trace>
  <inkml:trace contextRef="#ctx0" brushRef="#br0" timeOffset="148610.3505">6708 7662 1152 0,'0'0'102'0,"0"0"-82"0,0 0-20 0,0 0 0 16,0 0 106-16,0 0 17 0,0 0 3 0,0 0 1 15,0 0-102-15,0 0-25 0,0 0 0 0,0 0 0 16,0 0 0-16,0 0 0 0,0 0 0 0,0 0 0 16,0 0 0-16,0 0-14 0,3-5 2 0,3-3 0 15,3 3 12-15,-3 2 0 0,0 3 0 0,3-2 0 16,3-1 33-16,0 0 10 0,-1 3 1 0,1-2 1 15,3 2-19-15,3 0-4 0,3-6-1 0,-3 4 0 16,3-1-1-16,-1 0-1 0,4 3 0 0,3-5 0 16,0 5 8-16,3-5 1 0,-1 2 1 0,1-2 0 15,0 5 15-15,0 0 2 0,2-5 1 0,1 2 0 16,-3 3-6-16,3-3-1 0,2 3 0 0,4-2 0 0,-6-1-15 16,0-2-3-16,-1 5-1 0,1-6 0 0,6 6-21 15,-4-2 8-15,-5-1-8 0,3 0 0 0,3-2 0 16,-4 0 0-16,1 0 0 0,-6 2 0 0,3-2 0 0,-6 2 8 15,5 0-8-15,-8 1 11 0,-3-1-24 0,-3-2-5 16,6 2-1-16,-3 0 0 16,-6-2-29-16,2 3-5 0,-2-1-2 0,0 0 0 15,3-2-146-15,-3 0-30 0,-6-6-5 0,9 0-468 16</inkml:trace>
  <inkml:trace contextRef="#ctx0" brushRef="#br0" timeOffset="149397.0032">8351 7329 1969 0,'0'0'43'0,"0"0"9"0,0 0 1 0,0 0 3 0,0 0-44 0,0 0-12 0,0 0 0 0,0 0 0 16,0 0 0-16,3 8-12 0,0-3 2 0,-3 6 1 0,0-1-5 0,0 1-1 16,3 0 0-16,-3 4 0 0,0 4-7 0,0 2-2 15,0 0 0-15,0 3 0 0,0-3 24 0,0 3 0 16,0-3 0-16,3 3 0 0,-3 0 9 0,0-3 7 15,0 3 0-15,0-6 1 0,0-2-8 0,0 0-1 16,-6 0-8-16,3-3 12 0,0-2-4 0,3-6-8 16,-3 0 11-16,3-5-11 0,-6 3 9 0,6-3-9 15,0 0 0-15,-3-3 9 0,-6 1 16 0,6-4 3 16,0 1 1-16,0 0 0 0,0-6-12 0,0 3-2 16,0 0-1-16,3-2 0 0,0-3 19 0,0-3 4 15,-3 2 1-15,3-1 0 0,3-4-26 0,-3-2-12 16,-3-3 10-16,3 0-10 0,3 0 0 0,0-5 0 15,0 0 0-15,3-2-10 0,-3-1-7 0,0 0-2 16,6 0 0-16,-3 3 0 0,0 0 3 0,0 5 1 0,3 0 0 0,-3 6 0 16,3-1 15-16,-3 1 0 0,3 5 9 0,-3 2-9 15,6 3 22-15,-6-2-2 0,3 4 0 0,-4 1 0 16,1 0-3-16,3 2-1 0,-3 3 0 0,0 0 0 16,-6 0-3-16,9 3-1 0,-3 5 0 0,0 0 0 15,3 2-12-15,-3 1-10 0,3 5 2 0,-3 2 0 16,3 3 8-16,0 6 0 0,0-1 0 0,0 6 0 15,2 2 0-15,1 3 11 0,-3-2-1 0,-3-1 0 16,3 1 18-16,0-1 4 0,3-2 1 0,0-1 0 16,-3 4-1-16,3-3-1 0,-3-1 0 0,3-2 0 15,0-2-20-15,-1-3-11 0,-2-6 12 0,3 1-12 16,-3-6 0-16,0-2 0 0,-6-3 0 0,3-1-12 16,0-4 12-16,-6-3 0 0,6 5 0 0,-6-5 0 15,0 0 9-15,6-2-1 0,0-4-8 0,-3 1 12 0,3 3 30 16,-3-6 6-16,0-3 0 0,0 0 1 0,0-2-29 15,-3-5-7-15,3-4-1 0,-3 4 0 0,3-3 7 0,0-3 1 16,0-2 0-16,0-1 0 0,0 1 9 0,3-6 3 16,-4 3 0-16,4-6 0 0,-3 1-32 15,3 0 0-15,0-1 0 0,0 3 0 16,3 1-29-16,-3 2-12 16,-3 5-3-16,3 3 0 0,-3 2-17 0,0 3-4 0,0 0-1 0,0 3 0 15,0 0-168-15,3 2-34 0,-3-13-6 0,6 6-2 0</inkml:trace>
  <inkml:trace contextRef="#ctx0" brushRef="#br0" timeOffset="150037.4383">9143 7350 921 0,'0'0'82'0,"0"0"-66"0,0 0-16 0,0 0 0 15,0 0 153-15,0 0 27 0,0 0 6 0,0 0 1 16,0 0-125-16,0 0-25 0,0 0-5 0,0 0 0 16,0 0 20-16,0 0 4 0,0 0 0 0,0 0 1 15,0 0-14-15,0 0-3 0,0 0-1 0,0 0 0 16,3 5-7-16,-3-5 0 0,3 8-1 0,-3-8 0 0,3 6 12 15,0 2 2-15,0 0 1 0,0 2 0 0,0 1-18 16,-3-1-3-16,6 4-1 0,-6-1 0 0,3 3-4 16,-3-1-2-16,0 1 0 0,3 0 0 0,0 0-7 15,-3 0-2-15,0 0 0 0,0 0 0 0,0-3-9 0,0 3 0 16,-6-3 0-16,6 0 0 16,0-5-31-16,-3-2-11 0,3-1-2 0,0-5-1 15,0 0-117-15,0 0-23 0,0 0-5 0</inkml:trace>
  <inkml:trace contextRef="#ctx0" brushRef="#br0" timeOffset="152037.0219">9491 7022 2242 0,'0'0'49'0,"0"0"11"0,0 0 1 0,0 0 3 0,6-3-52 0,-6 3-12 0,0 0 0 0,0 0 0 15,6-2 0-15,-3 2 11 0,-3 0-11 0,0 0 10 16,0 0-10-16,0 0-9 0,9-6 9 0,-9 6-13 16,0 0-4-16,0 0-1 0,0 0 0 0,0 0 0 15,0 0-3-15,0 0-1 0,0 0 0 0,3 6 0 16,6 2 22-16,-6 0 8 0,-6 2 0 0,3 3 0 16,0 3 4-16,3 3 0 0,0 2 0 0,-3 0 0 15,0 3 9-15,0 2 3 0,0 4 0 0,3 1 0 16,0 1-24-16,-3 2 0 0,0-2 0 0,3-3-12 15,0 0 20-15,-3-2 3 0,-3-3 1 0,3-6 0 16,0 1-12-16,0-6-11 0,-3 0 3 0,3 0 0 16,3-2 8-16,-3-3 11 0,-3 0-3 0,0 0 0 0,3-3-8 15,0-5 12-15,0 5-12 0,0-5 12 0,0 0 14 0,-3 6 3 16,3-6 1-16,0 5 0 0,-6-2-3 0,6-3-1 16,0 0 0-16,0 0 0 0,0 0-8 0,0 0-2 15,0 0 0-15,0 0 0 0,0 0-5 0,0 0-2 16,0 0 0-16,0 0 0 0,6-3-9 0,3 0 0 15,0 1 0-15,0 2 8 0,0-3 7 0,2 0 1 16,4 1 0-16,-3-1 0 0,3 0-8 0,0 1-8 16,6-1 11-16,-3 3-11 0,3-5 15 0,-1 2-4 15,1 1-1-15,3-1 0 0,0 0-26 0,-3 1-6 16,2-1-1-16,4 0 0 16,-3 3-12-16,0-2-2 0,-3-1-1 0,0 0 0 15,-1 1-103-15,1-1-21 0,0 0-4 0,0-2-774 0</inkml:trace>
  <inkml:trace contextRef="#ctx0" brushRef="#br0" timeOffset="157070.4229">2651 9223 1094 0,'0'0'97'0,"0"0"-77"15,0 0-20-15,0 0 0 0,0 0 169 0,0 0 31 16,0 0 5-16,0 0 2 0,0 0-159 0,0 0-32 15,0 0-7-15,3-5-1 0,-3 5-8 0,0-5 0 0,6 2 0 16,-6 3 0-16,0 0 0 0,0 0 0 0,0 0-10 16,0 0 10-16,0 0 0 0,0 0-9 0,0 0 9 0,0 0 0 15,9 5 8-15,-9 3 8 0,3 0 0 0,0 3 1 16,0 2 1-16,3 0 0 0,-3 1 0 0,9 4 0 16,-9 1-5-16,6 2-1 0,-1 5 0 0,-2 1 0 15,6 4 1-15,0 7 0 0,3-1 0 0,0 0 0 16,3-3-3-16,-3 0-1 0,3 1 0 0,-4-1 0 15,1-2 5-15,-3-3 1 0,3-3 0 0,-3-2 0 16,-3 0-7-16,-3-8 0 0,3 0-8 0,-3-6 12 16,0-2-12-16,0 0 8 0,-6-8-8 0,0 0 0 15,0 0 0-15,0 0 0 0,0 0 0 0,0 0 0 16,0 0 0-16,0-5 0 0,3 0 0 0,0-6 0 16,-3-2 0-16,0 0 9 0,-3-1-1 0,3-1 0 15,0-1 12-15,-3-3 1 0,3-2 1 0,0 0 0 0,0 0-4 16,0-3-1-16,0-3 0 0,0 4 0 0,3-1-17 15,0-3 0-15,-3 4 8 0,3 1-8 0,3 6 0 0,0 1-17 16,0 1 3-16,-1 1 1 0,-5 3 4 0,3 2 1 16,3 2 0-16,-3 4 0 0,-3 2 8 0,6 0-13 15,0 0 5-15,0 5 8 0,3 3-10 0,3 0 10 16,-6 0 0-16,3 5-9 0,0 6 9 0,0 2 0 16,3 0 0-16,0 0 8 0,-3 3-8 0,5 0-12 15,-2-1 4-15,3 1 0 0,-6-3 8 0,3 1 0 16,0-1 0-16,0-3 0 0,-3 1 0 0,3-6 8 15,-3 0-8-15,-3 1 0 0,0-4 0 0,-3-2 0 16,-1-3 0-16,-2-5 8 0,0 0 4 0,0 0 0 16,0 0 1-16,0 0 0 0,9 0-13 0,-9 0 11 0,6-5-11 15,0-3 10-15,0 0 6 0,0-2 2 0,0-4 0 0,-3 1 0 16,3-3 13-16,-3 0 2 0,3 1 1 0,-3-4 0 16,3 0-10-16,0-2-1 0,-3-3-1 0,6 3 0 15,-3 3-10-15,-3-3-1 0,3-1-1 0,-3 1 0 16,3 0-10-16,-3 3-9 0,0-4 9 0,3-1-13 31,-3 1-35-31,2-1-6 0,1 1-2 0,-3 4-1033 0</inkml:trace>
  <inkml:trace contextRef="#ctx0" brushRef="#br0" timeOffset="158068.3909">3654 8930 1566 0,'0'0'69'0,"0"0"15"0,0 0-68 0,0 0-16 0,-3-6 0 0,-3 4 0 15,0-1 56-15,6 3 8 0,-3-5 2 0,3 5 0 16,0 0-3-16,0 0-1 0,0 0 0 0,0 0 0 0,0 0-37 16,0 0-7-16,0 0-2 0,0 0 0 0,0 0-16 0,6 5 0 15,3 3 0-15,-6 0-9 0,3 0 9 0,0 0 0 16,0 2 0-16,0 4 0 0,0 2 0 0,0 5 0 16,0 0 0-16,0 5 0 0,0 6 12 0,0-3-3 15,0 6 0-15,0-4 0 0,-3 1 7 0,2 2 2 16,1 1 0-16,0 2 0 0,-3-3 4 0,0 1 1 15,3 2 0-15,-3-3 0 0,3-2-23 0,-3-3 8 16,0-5-8-16,-3 0 0 0,3-3 0 0,0-3 0 16,0 1 0-16,-3-6-12 0,0-2 1 0,0-1 0 15,0-2 0-15,0-3 0 0,0-5 11 0,0 0 0 16,0 0-9-16,0 0 9 0,-3 6 0 0,3-6 12 16,0 0-2-16,0 0 0 0,0 0 10 0,0 0 1 0,0 0 1 15,0 0 0-15,0 0-14 0,0 0-8 0,0 0 10 16,0 0-10-16,0 0 0 0,6-6 0 0,0 4 0 15,0-1 0-15,0-2 0 0,-3-3 0 0,0 0-9 0,0 0 9 16,0 0 0-16,0-2 0 0,3 4 0 0,-3-4 0 16,0-4 0-16,0 1-9 0,0 3 9 0,0-4 0 15,0 1 0-15,3 0 0 0,-6 0 0 0,3 2 0 16,3 3 0-16,-1-2 9 0,-2-1-9 0,0 0 10 16,0 1-10-16,3 2 0 0,0-5 0 0,0 5 0 15,-3 0 0-15,3 0 0 0,-3 0 0 0,0 0 0 16,3 3 0-16,-3-1-9 0,6 4 9 0,-6-4 0 15,0 1 0-15,3 0 0 0,3 2 0 0,-3 1 0 16,0-4 0-16,0 6 0 0,-3-2 0 0,3 2 0 16,0 0 0-16,-6 0 0 0,6 2 0 0,-4 6 0 15,4-2 0-15,0 1 12 0,-3 7-1 0,0-4-1 0,0 4 2 16,0-1 1-16,0 0 0 0,0 3 0 0,0-3-1 16,0 3-1-16,0 0 0 0,0 0 0 0,-3-6-11 0,3 4 0 15,0-1 9-15,0 0-9 0,0 0 0 0,-3-2-13 16,0 2 1-16,0-5 1 15,3 3-24-15,0-6-5 0,-3-5 0 0,3 5-648 16,-3-5-130-16</inkml:trace>
  <inkml:trace contextRef="#ctx0" brushRef="#br0" timeOffset="158521.4033">4392 9406 172 0,'0'0'16'16,"0"0"-16"-16,0 0 0 0,0 0 0 0,0 0 168 15,0 0 32-15,0 0 5 0,0-5 2 0,0-1-101 16,0 6-20-16,0 0-4 0,0 0-1 16,0 0 31-16,0 0 5 0,0-5 2 0,0 5 0 0,0 0-12 0,0 0-3 15,0 0 0-15,0 0 0 0,0 0-32 0,0 0-6 16,0 0-2-16,0 0 0 0,0 0-20 0,3 8-4 15,0 5 0-15,0-2-1 0,3 2-13 0,-3 0-2 16,0 1-1-16,0 1 0 0,3 1-9 0,0 0-2 16,-3-3 0-16,6-2 0 0,-3 2-12 0,0-2 0 15,3-1 0-15,-3-2 0 16,-3-2-29-16,-3-6-12 0,0 0-3 0,0 0 0 16,0 0-133-16,0 0-27 0,0 0-6 0,3-6-1 0</inkml:trace>
  <inkml:trace contextRef="#ctx0" brushRef="#br0" timeOffset="158662.5843">4514 8998 2613 0,'0'0'116'0,"0"0"24"0,0 0-112 0,0 0-28 0,0 0 0 0,0 0 0 15,0 0 28-15,0 0 0 0,0 0 0 0,0 0-820 16,0 0-163-16</inkml:trace>
  <inkml:trace contextRef="#ctx0" brushRef="#br0" timeOffset="159561.3436">4717 9472 2336 0,'3'11'52'0,"3"-3"10"0,-3 2 2 0,3-2 1 0,0 0-52 0,2-5-13 0,1-6 0 16,0 0 0-16,0-2 0 0,3 0 0 0,0-3 0 15,0 3 0-15,0-9 0 0,0 1 14 0,6 0-2 0,0-3-1 16,-1 0-11-16,1 0 8 0,-3-2-8 0,6-1 8 16,3-2 11-16,-3 3 1 0,-1-6 1 0,1 0 0 15,3 3 6-15,-3-3 1 0,-6 0 0 0,3-2 0 16,-6-3-28-16,-1-1 0 0,4 4 0 0,-3 0 0 16,-3-4 0-16,-6 4 0 0,3-3-14 0,-3 5 5 15,0-2 9-15,-3 2 0 0,0 0 0 0,0-2 0 16,-3-1 0-16,0 3 11 0,-3 0-3 0,0-2 0 15,0 0-8-15,-3-4-11 0,0 4 3 0,0 0 0 16,-2 4-4-16,2 1 0 0,0 0 0 0,-3 5 0 31,3 0-18-31,-3 3-4 0,0 2-1 0,3 4 0 0,-3 4 35 0,0 0 0 0,0 3 0 0,3 3 0 16,1 0 0-16,-1 4 0 0,0 1 0 0,3 0 0 16,0-2 0-16,-3 4 0 0,6-2 0 0,-3 3 0 15,0-1 0-15,0 4 0 0,3-7 8 0,0 7-8 0,0 4 0 16,3 1 0-16,0-1 0 0,0 3-10 0,0-2 10 15,3 5 0-15,3 2 0 0,0 1 0 0,0 2 8 0,0 5 0 16,-6-2 0-16,6 2 0 0,3 1-8 0,3-1 9 16,-6-2-9-16,6 2 10 0,-1 1 14 0,4-4 4 15,-3-1 0-15,3-4 0 0,0 0-20 0,-3 1-8 16,0-9 8-16,-3 4-8 0,3-1 12 0,-3-3-4 16,-1-2 0-16,1-3 0 0,0-2-8 0,0 0-14 15,0-4 3-15,0-1 1 0,3-4 10 0,0-2 0 16,-3 0 0-16,6 0-8 0,-3-2 8 0,3 2-12 15,-1-6 12-15,1 6-12 0,0-5 12 0,0 0 14 0,0-3-3 16,3 3-1-16,-3-3-10 0,0 0 8 0,-1-3-8 16,-2 1 8-16,-3-1-8 0,3 0 0 15,3 1 0-15,-3-3-11 0,-6 2 11 0,0 0 0 0,3-2 0 16,-3 0 0-16,-3-3 0 0,0 3 0 0,-3-6 0 0,-3 1 0 16,0 2 0-16,0-3 8 0,-3 6-8 0,3 0 11 15,-3 0-11-15,3 5 0 0,-6 3 0 0,3-1 0 16,0 4 0-16,0 4 0 0,0 4 8 0,0-4-8 15,-3 1 0-15,0 0 0 0,0 4 8 0,1 1-8 16,-1 0 0-16,3 3 0 0,-3-1 0 0,3 6 8 16,0 0-8-16,0 5 0 0,0-2 0 0,0 2-11 15,3 3 11-15,0-3 0 0,3 0 0 0,0 0 0 16,3 1 0-16,0-1 0 16,3-3 0-16,3 3 0 0,3-2 0 0,0-1 0 0,6-2 0 0,-4-2 0 15,4-1 0-15,3-3 0 0,3 1 0 16,0-3 0-1,-3-5-33-15,-1-1-8 0,1-4-2 0,0-1-690 0,0 0-139 0</inkml:trace>
  <inkml:trace contextRef="#ctx0" brushRef="#br0" timeOffset="161634.5193">2597 10247 1854 0,'0'0'82'0,"0"0"17"0,0 0-79 0,9 6-20 0,3-6 0 0,0 2 0 16,0 1 0-16,3 0 0 0,0-3 0 0,6-3 0 15,0 0 8-15,-1 1-8 0,4-4 12 0,0 4-12 0,0-4 24 0,3 1-1 16,-4 2-1-16,4-4 0 0,3 1-2 16,-3 1 0-16,5-3 0 0,-5 3 0 0,3 2 5 0,3 0 1 0,2-2 0 0,1 0 0 15,0 2 15-15,-3 1 3 0,2-1 1 0,1-2 0 16,-3 2-23-16,0-2-5 0,-1-1-1 0,1 4 0 15,0-1-6-15,3 0-2 0,-10 1 0 0,7-4 0 16,0 4-8-16,3-3 0 0,-1-1 0 0,1 4 0 16,0-4 0-16,-1 1 0 0,1 0 12 0,0-3-4 0,3 0 4 15,-4 0 1-15,7 0 0 0,-3 0 0 0,2 5 6 16,1 1 1-16,-3-1 0 0,-4-2 0 0,4 2-11 16,-3 1-1-16,0-1-8 0,-1 0 12 0,-2-2 4 0,3 0 1 15,-1-1 0-15,1 1 0 0,-3-3-17 0,0 3 8 16,-1 0-8-16,-2-3 0 0,0-3 32 0,0 3 0 15,-1 0 0-15,-2-2 0 0,0-1-32 0,0 0 0 16,3 1 0-16,-1-1 0 0,1 1-9 0,0-1-9 16,-3-2-2-16,2 2 0 0,4 1 20 0,-6 2 0 15,0 0-8-15,0-3 8 0,-1 3 0 0,-2 0 0 0,0-2 0 16,0 2 0-16,-3 3 19 0,2-1 1 0,-2 1 0 16,-3 2 0-16,0-2-20 0,0 2 0 0,-3 3 0 15,0-2 0-15,-1-1 0 0,4 3 0 0,0 0-11 0,-3 0 11 16,3-3 0-16,3 3 0 0,-3 0 8 0,2-2-8 15,-5-1 0-15,0 0 0 0,0 1 0 0,0-3 0 32,-3 2-20-32,0 3-8 0,0-3 0 0,3 1-1 0,-4 2 8 0,4-3 1 0,0 0 1 0,-3 1 0 15,0 2 11-15,-3-6 8 0,3 4-12 0,-3-1 12 32,0-2-102-32,-3 2-14 0,0 1-2 0,-3-4-557 0,3 1-111 0</inkml:trace>
  <inkml:trace contextRef="#ctx0" brushRef="#br0" timeOffset="163759.0203">7259 8853 403 0,'15'0'36'0,"-15"0"-36"0,0 0 0 0,0 0 0 0,-3-3 223 0,3 3 37 16,0 0 8-16,-3-2 2 0,-9-1-159 0,3 3-32 16,9 0-7-16,0 0 0 0,-9-3-16 0,3 1-4 15,-3 2 0-15,3-3 0 0,3 0-20 0,-6 1-5 16,-3-1-1-16,3 1 0 0,3 2-5 0,-3-3-1 16,-2 3 0-16,-1 0 0 0,0-3-12 0,0 3-8 15,-3 3 10-15,3-3-10 0,-3 0 0 0,-3 3-15 16,6-1 2-16,-6 1 0 15,1 2-13-15,-1 3-2 0,0-3-1 0,0 6 0 0,-3-3 13 0,0 5 2 0,1 0 1 16,2 3 0-16,0 0 24 0,6 0 5 0,-3 2 0 0,3 1 1 16,3 2 22-16,0 0 4 0,3 3 1 0,0 3 0 15,0-4-12-15,3 4-3 0,0-1 0 0,3 1 0 16,3-1-11-16,0-2-2 0,0 0-1 0,6 0 0 16,0-3-15-16,0 3 0 0,6-3 8 0,0-3-8 15,0 6 0-15,0-3 0 0,-3-2 0 0,0-3 0 16,5-6 0-16,-2 1 0 0,0-1 0 0,0-2 0 15,3-2 0-15,0-4 8 0,-3-2-8 0,2 0 12 16,-2-2 5-16,3-4 1 0,3 1 0 0,-3-3 0 16,-3 0 4-16,3-2 1 0,5-1 0 0,1-2 0 15,-6-3 11-15,-3 3 2 0,0-3 1 0,3-3 0 16,3 3-19-16,-4-2-4 0,-5-1-1 0,0-2 0 16,3-3 2-16,-6 1 0 0,-3-1 0 0,-3 0 0 15,-3-2-3-15,3-1-1 0,0-5 0 0,-3 1 0 16,-6 1-11-16,0 1 0 0,6-2 9 0,-6 2-9 0,-3-1 0 15,3 4-8-15,-3 2 0 0,3 0 0 0,0 8-9 16,0 1-2-16,-5 1 0 0,5 1 0 0,0 3 3 0,-3 2 1 16,-3 2 0-16,-3 1 0 15,0 2-39-15,0 1-8 0,0 2-2 0,-3 2 0 16,-2 4-169-16,2 2-35 0,-21 10-6 0,9-2-2 16</inkml:trace>
  <inkml:trace contextRef="#ctx0" brushRef="#br0" timeOffset="164024.5813">7038 9133 288 0,'15'11'25'0,"-12"-6"-25"0,-3-5 0 0,6 8 0 15,-6-8 449-15,3 6 85 0,3-1 17 0,-6-5 3 16,3 5-436-16,0 0-87 0,6 1-18 0,0-1-3 15,0 6-2-15,0-1 0 0,0 3 0 0,6 1 0 16,3 1 4-16,-7 7 1 0,1-1 0 0,6 0 0 16,3 0 15-16,-3 0 4 0,-9 3 0 0,0 0 0 15,3-8-11-15,0-3-1 0,-3-2-1 0,-1-1 0 16,-2 1-35-16,3-3-8 0,0-3 0 0,0-2-1 16,-9-3-169-16,6-6-34 0,6-4-6 0</inkml:trace>
  <inkml:trace contextRef="#ctx0" brushRef="#br0" timeOffset="164399.4929">7958 9009 1958 0,'-9'21'87'0,"9"-13"17"0,0-8-83 0,-3 5-21 0,0 3 0 0,0-2 0 16,-3-1 118-16,6-5 19 0,0 0 4 0,0 0 1 31,-6 5-142-31,6-5-26 0,0 0-6 0,0 0-2 0,0 0 19 0,6-2 4 0,0-4 1 0,6 4 0 16,6-4-9-16,-3 4-1 0,-3-1-1 0,3 3 0 15,9-3 21-15,-1 1 18 0,-8 2-3 0,3 0-1 16,-3-3 0-16,3 1 0 0,6-1 0 0,-6 0 0 16,-7 1-24-16,7-4-5 0,0 4-1 0,-3-4 0 15,0 4-24 1,-3-4-4-16,0 4-2 0,0-1 0 0,0-2-25 16,-3 2-5-16,-1 1 0 0,1-1-1 0,-3 0-133 0,-6 3-26 15,0 0-6-15,0 0-1 0</inkml:trace>
  <inkml:trace contextRef="#ctx0" brushRef="#br0" timeOffset="164687.5283">7985 9200 2170 0,'21'8'96'0,"-21"-8"20"0,0 0-92 0,9 2-24 0,3 1 0 0,6-3 0 16,-7 0 39-16,4 0 3 0,3-3 1 0,6-2 0 16,0 2-31-16,-3-2-12 0,-4 0 8 0,4-1-8 15,0 1 0-15,0 0-19 0,-3-1 3 0,0 1 1 16,-3 3-53-16,2-4-10 0,4-2-2 0,-6 3-1 15,0 0-123-15,-3-1-25 0,15-9-5 0,-9-4-1 0</inkml:trace>
  <inkml:trace contextRef="#ctx0" brushRef="#br0" timeOffset="164999.9418">8241 8649 1818 0,'12'3'80'0,"-12"-3"17"0,0 0-77 0,0 0-20 0,0 0 0 0,0 0 0 16,0 0 16-16,-6 8 0 0,0 0 0 0,3 2 0 16,3 4-8-16,-3 1-8 0,-9 4 12 0,6 2-12 15,6 3 10-15,-6 5-10 0,0 3 8 0,-3 5-8 16,0 0 0-16,3 5 0 0,3 1 0 0,-8 4 0 15,-7 1 40-15,3-3 2 0,3 0 1 0,0-6 0 16,-6 1-2-16,3-3 0 0,3-5 0 0,3 0 0 16,1-6-41-16,-1 1-22 0,-6-4 2 0,3-1 1 31,6-4-36-31,3-2-7 0,-6 0-2 0,3-8 0 0,3-3-71 16,3-5-14-16,0 0-3 0,0 0-1 0</inkml:trace>
  <inkml:trace contextRef="#ctx0" brushRef="#br0" timeOffset="165531.5438">9289 8641 1728 0,'0'0'153'0,"0"0"-122"0,0 8-31 0,-3-2 0 15,-3-4 72-15,0 3 9 0,-3-2 2 0,0 0 0 16,-3-1-83-16,0 1 0 0,-3 0-17 0,-3 2 2 16,1 3 3-16,-1 3 1 0,-3-4 0 0,3 4 0 15,3 2-10-15,-3 3-3 0,3 0 0 0,-2 0 0 16,-1 2 24-16,3 6-11 0,0 0 11 0,0 0-8 15,3 2 24-15,0 3 4 0,3 1 2 0,0-4 0 16,3 0-9-16,0 1-1 0,6-1-1 0,0-2 0 16,0-3 7-16,6 0 2 0,0-2 0 0,0-3 0 15,3 0-20-15,0-3 0 0,0 0 0 0,9 0 0 16,0-5 0-16,0 3 0 0,-3-3 0 0,2-3 0 16,1 0 42-16,3-2 5 0,0-3 1 0,0-3 0 15,-3-2-20-15,2 0-4 0,1-3-1 0,-3-3 0 16,3 1-15-16,0-3-8 0,0-3 10 0,2 2-10 0,-2-4 22 15,3 2-2-15,0-2 0 0,0 4 0 0,-3-2 33 0,-4 3 7 16,-2-3 0-16,3 3 1 0,-3 0-21 0,-3 0-4 16,-3-3 0-16,-3 0-1 0,0 5-13 0,-3 1-2 15,3-3-1-15,-6 2 0 0,-3-2-11 0,0-1-8 16,-3 1 9-16,-3 3-9 16,-3-1-40-16,0-2-15 0,0 5-2 0,-3-3-1 15,0 6-17-15,-2 0-3 0,-1-1-1 0,-3 1-642 16,0-3-129-16</inkml:trace>
  <inkml:trace contextRef="#ctx0" brushRef="#br0" timeOffset="165921.6013">9345 8424 1566 0,'0'0'69'0,"0"0"15"0,0 0-68 0,0 0-16 0,0 0 0 0,0 0 0 16,0 0 29-16,0 0 3 0,0 0 0 0,0 0 0 15,0 0 6-15,0 0 2 0,0 0 0 0,0 0 0 16,-3 6-15-16,-3-1-2 0,0 3-1 0,3 2 0 0,-3 4 10 15,3-1 1-15,-2 5 1 0,2 1 0 0,0 2-12 0,-3 6-2 16,3-1-1-16,0 6 0 0,-3 2 20 0,3 3 4 16,-3 0 1-16,0 3 0 0,-3 5-28 0,3 0-6 15,-6 3-1-15,3-3 0 0,-3 2 3 0,-3-2 0 16,0-3 0-16,1 1 0 0,-1-4-12 0,0-1-11 16,0-7 3-16,0 1 0 15,0 0-27-15,3-6-5 0,3 1 0 0,-3-4-1 16,-2-1-83-16,-1-4-17 0,6 1-3 0,-3-6-1 0</inkml:trace>
  <inkml:trace contextRef="#ctx0" brushRef="#br0" timeOffset="168702.1935">7381 10435 1267 0,'0'0'112'0,"6"5"-89"0,-3 1-23 0,-3-6 0 16,0 0 136-16,0 0 22 0,0 0 5 0,0 0 1 16,0 0-142-16,0-8-22 0,6 0-16 0,-6 0 2 15,0 3 14-15,0-3 0 0,0 2 0 0,0 1-9 16,6 0 9-16,-3 0 0 0,-9-1 0 0,6 1 0 16,0 0 19-16,0 5-1 0,-3-8 0 0,-3 2 0 15,3 4 8-15,0-3 2 0,-3-1 0 0,-3 4 0 16,-6-4-20-16,3 1-8 0,3 2 0 0,-3-2 8 15,0 2-8-15,0 1 0 0,1 2-10 0,2-3 10 16,0 3 0-16,-3-3 16 0,-3 3-1 0,3 3-1 16,3 0-26-16,0-3-4 0,-3 2-2 0,0 1 0 15,0 0 29-15,0 2 5 0,-2 3 2 0,-1 0 0 16,3 0-18-16,0 5 0 0,3 0 0 0,-3 6 0 0,3-1 12 16,0 1-12-16,0-1 12 0,0 1-12 0,3 2 29 15,0-2-1-15,3 2 0 0,0-3 0 0,0 1-12 16,3-1-4-16,0 3 0 0,0-5 0 0,3 3-12 15,3-3-8-15,-3 0 8 0,3-1-13 0,-3 1 4 0,3 0 1 16,3-3 0-16,0 1 0 0,-6-4 8 0,6 1 0 16,3-1 0-16,0 1 8 0,-3-6 18 0,0 1 4 15,0-1 1-15,3-2 0 0,2-3-17 0,-2 0-3 16,0-3-1-16,6-2 0 0,3-1-10 0,-6-2 0 16,-6-2 0-16,0 2 8 0,6-5-8 0,-4-3 8 15,-2 0-8-15,-3-3 8 0,3-2-8 0,0 3 8 16,3-6-8-16,-6-3 8 0,-6-2 0 0,6 0-8 15,3-5 12-15,-3-1-4 0,0-4-8 0,-6-4 0 0,3 4 0 16,3-1 0-16,-3 0 0 0,0 6 0 0,-6-3 0 16,6 5 0-16,3 6-13 0,-3-1 1 0,-6 6 1 0,3 3 0 15,0-1 11-15,3 6 0 0,-3 0 0 0,0-1 0 16,-6 6 0-16,6 0 8 0,0 8-8 0,0 0 11 16,-3-5-11-16,3 5 0 0,0 0 9 0,0 0-9 15,0 0 8-15,0 0-8 0,-3 3 8 0,3-3-8 16,0 0 0-16,0 0 0 0,-6 0 0 0,6 0-12 15,0 0 0-15,0 0-1 0,-6 5 0 0,3-5 0 16,3 0 2-16,0 0 1 0,0 0 0 0,0 0 0 16,-9 3 10-16,9-3 0 0,0 0 10 0,0 0-10 15,0 0 19-15,0 0-3 0,0 0 0 0,0 0 0 16,6 5 3-16,-6-5 0 0,0 0 0 0,3 8 0 0,3 0-7 16,0-3 0-16,-6-5-1 0,0 0 0 0,0 0-11 0,0 0 0 15,0 0 0-15,0 0 8 0,-6 8-8 0,6-8 0 16,6 8 0-16,-6-8 0 0,-3 3-11 0,3-3 11 15,0 0-8-15,3 8 8 0,-3 0 0 0,0 0 0 16,0 2 0-16,0 1-8 0,6-1 8 0,-6 3 0 16,-6 3 0-16,6 3 0 0,0-1 16 0,0 6 3 15,-6-3 0-15,3 6 0 0,-3-1-19 0,3 1 0 16,6 5-8-16,-6-3 8 0,-6 0 0 0,6 2 12 16,6-1-1-16,0-4 0 0,-6 0-11 0,3 1 0 15,6-1 0-15,0-2 0 0,3 0 0 0,-3-3-9 0,-3 0 0 0,3-2 0 16,6-1-3-16,-3-4-1 0,-6-1 0 15,0-5 0 1,5-3-20-16,-2 0-4 0,0-5-1 0,-6 0-660 0,0 0-132 0</inkml:trace>
  <inkml:trace contextRef="#ctx0" brushRef="#br0" timeOffset="169373.9201">7833 10435 1638 0,'0'0'72'0,"0"0"16"0,0 0-71 0,0 0-17 16,0 0 0-16,0 0 0 0,0-2 24 0,0-4 0 15,6-2 1-15,-3-2 0 0,0-1-25 0,-3 3 0 16,0-2 0-16,3-1 0 0,0 0 15 0,-3-2 4 16,-3 3 1-16,0-1 0 0,9 3-32 0,-6 0-7 15,-3 3-1-15,0 0 0 0,0-1 20 0,3 6 9 16,-3-2-1-16,-3-1 0 0,-6 0 11 0,6 3 1 15,6 0 1-15,0 0 0 0,-12 3-2 0,3 2-1 16,7 1 0-16,-1 2 0 0,0-1 5 0,-3 4 1 0,-3 0 0 16,6-1 0-16,3 3 4 0,-3 1 2 0,0-4 0 15,-3 3 0-15,0 1-18 0,0 2-3 0,0-1-1 0,0 1 0 16,0 0-8-16,3 0 0 0,0 3 0 16,0-1 0-16,-3-2 9 0,6 3 0 0,6-1 0 0,-3-2 0 15,0 0 5-15,0 0 1 0,3 0 0 0,3-3 0 16,3 0 7-16,0 0 2 0,-6-2 0 0,6-1 0 15,2 1-5-15,1-3-1 0,-6-3 0 0,0 1 0 16,3-1-18-16,0-3 0 0,0-2 8 0,-3 0-8 16,0 0 0-16,3-2 0 0,3 2 0 0,-6-3 0 15,-4-2 0-15,4 2 0 0,3-2 0 0,0 0 0 16,-3-1 0-16,0 1 0 0,0 0 0 0,3-3 0 16,0 3 30-16,-3-6 6 0,-9 3 0 0,6-3 1 15,3-2-29-15,-6 0-8 0,-3 0 0 0,-3-3 0 16,-3 3 0-16,3-3 0 0,-3-3 0 0,-3 3 0 0,-3-2 8 15,3-3 0-15,3-3 0 0,-6-3 0 0,-3 4-8 0,3 1-12 16,0 1 4-16,3 3 0 0,1 5-10 0,-4-1-2 16,-6 6 0-16,9 3 0 15,0 0-12-15,-3-1-4 0,-6 4 0 0,3 2 0 16,0-3-102-16,1 1-21 0,-7 2-4 0,-3 0-1 0</inkml:trace>
  <inkml:trace contextRef="#ctx0" brushRef="#br0" timeOffset="169973.9705">6961 10972 1256 0,'0'11'56'0,"0"-11"11"0,-3 8-54 0,0-3-13 15,0 0 0-15,3-5 0 0,0 6 92 0,0-6 16 16,-3 5 4-16,3-5 0 0,0 0-55 0,0 0-10 0,-3 5-3 15,3-5 0-15,0 0-16 0,0 0-3 0,0 0-1 0,0 0 0 16,0 0-24-16,0 0 0 0,0 0 0 0,0 0 0 16,0 0 0-16,0 0 0 0,0 0 0 0,6 0 0 15,3-2 9-15,-3 2 3 0,3-3 1 0,0 3 0 16,0 0 1-16,0 0 0 0,0-3 0 0,3 3 0 16,-1 0 15-16,1 0 3 0,0 0 1 0,0 0 0 15,3 0 11-15,3 0 3 0,0 0 0 0,0 0 0 16,0 0-15-16,5 3-4 0,4-3 0 0,3 0 0 15,-6 0 5-15,2 0 1 0,10-3 0 0,-3 1 0 16,-3-4-26-16,-1 4-8 0,1-1 0 0,6 0 0 16,0 1 8-16,-4 2-8 0,1 0 12 0,-3 0-12 15,6 0 0-15,-4 0 0 0,-5 2 0 0,-3 1-12 16,6 0 12-16,-3 2 0 0,-1-2 0 0,-2-1 0 16,-6 1 0-16,6-3 0 0,-3 0 0 0,2 0 0 0,-8-3 0 15,3 1 0-15,3-1 0 0,0-5 0 0,-3 3 0 16,-3 0-9-16,-3-3 1 0,2 0 0 15,7 2-27-15,-6-2-5 16,-9 0 0-16,0 3-1 0,3-3 13 0,-6 3 2 0,0 0 1 0,-3 5 0 16,-6-6-53-16,-3-2-10 0,6 3-3 0,-6-3-818 15</inkml:trace>
  <inkml:trace contextRef="#ctx0" brushRef="#br0" timeOffset="172520.2367">10024 10239 1522 0,'0'0'68'0,"0"0"13"0,0 0-65 0,0 0-16 16,0 0 0-16,0 0 0 0,0 0 23 0,0 0 1 15,0 0 0-15,0 0 0 0,0 0-24 0,0 0 0 0,0 0 0 0,0 0-8 16,0 0 31-16,3-5 6 0,0 0 2 16,-3-3 0-16,3 0 4 0,3 3 1 0,-3-3 0 0,3-3 0 15,-3 3-3-15,3-2 0 0,0 2 0 0,0-3 0 16,0 0-20-16,2-2-4 0,-2 3-1 0,0 2 0 15,3-3-24-15,-3 3-4 0,0 0-2 0,-3 0 0 16,3 0 10-16,0 6 3 0,-6 2 0 0,0 0 0 16,0 0 9-16,0 0 0 0,0 0 10 0,6 2-10 15,-6-2 12-15,0 0-4 0,6 6-8 0,3 2 12 16,-6 2-3-16,0-4-1 0,0 4 0 0,0 1 0 16,-6-1-8-16,3 3 0 0,-3 1-12 0,0-1 12 15,0 5-22-15,-3 1 3 0,0 0 1 0,0 2 0 16,0 0 10-16,0 5 8 0,0-5-12 0,-3 6 12 15,3-1 0-15,-3-2 20 0,3 0-2 0,3 0-1 16,-2-3 8-16,2 0 2 0,0-5 0 0,0 0 0 16,0 0-9-16,3-6-2 0,3-2 0 0,0 3 0 15,0-3-3-15,2-3-1 0,1 3 0 0,0-5 0 0,3 2 0 16,-3-5 0-16,3 0 0 0,0 0 0 0,0 0 4 16,3-3 1-16,-3 1 0 0,3-4 0 0,0 1 3 0,0 0 0 15,-3-3 0-15,2-3 0 0,1 3-4 0,-3-2-1 16,3-6 0-16,0 0 0 0,0-2-15 0,-3-1 9 15,3-5-9-15,0 3 8 0,0-3 4 0,-3-2 1 16,-3-1 0-16,5 1 0 0,-2-1 10 0,-3 4 1 16,3-7 1-16,0 4 0 0,0-3-25 0,0 0-20 15,0 2 3-15,0 1 1 0,-3 2 7 0,-3 6 9 16,6-1-13-16,-6 6 5 0,3 2 8 0,-3 1 0 0,-3 4-9 16,0 6 9-16,0 0 0 0,0 0 0 0,6 6 10 0,-3 4-10 15,-3 1 14-15,0 5-4 0,3-3-1 0,-6 3 0 16,3 2-9-16,-6 3 10 0,3-2-10 0,3 2 10 15,0 0-10-15,-3 0 0 0,3 1 0 0,0 1 0 16,3-1 14-16,0-1-2 0,3 3-1 0,3-3 0 16,-1 0 6-16,-2 0 2 0,6-5 0 0,0 2 0 15,0-4-19-15,0-1 8 0,0 0-8 0,3-2 0 32,-3-6-20-32,3 0-12 0,-3 1-1 0,2-6-1 0,4 0-119 0,0-6-24 15,0 4-5-15</inkml:trace>
  <inkml:trace contextRef="#ctx0" brushRef="#br0" timeOffset="173207.5765">11503 9887 1209 0,'0'0'108'0,"0"0"-87"0,0 0-21 0,6 3 0 15,0 2 144-15,0-5 24 0,-6 0 4 0,0 0 2 16,3 3-106-16,-3-3-22 0,0 0-4 0,0 0-1 15,0 0-17-15,0 0-4 0,0 0-1 0,0 0 0 16,0 0-19-16,0 5 0 0,-3 6-13 0,-3-6 5 0,-3 3-10 16,-3-3-2-16,0 3 0 0,-2 3 0 0,-1 0 20 15,-6 2 0-15,0 3 0 0,3-3 0 0,0 3 10 0,-3 2 9 16,1-2 1-16,-4 0 1 0,6 0-10 0,-3 0-3 16,3 0 0-16,0-3 0 0,4-3-8 0,-1 4 8 15,3-6-8-15,0 2 8 0,0-2 0 0,3 0-8 16,3-3 12-16,-3 1-4 0,6-4 3 0,3-2 0 15,0 0 0-15,0 0 0 0,0 0 16 0,0 0 3 16,0 0 1-16,0 0 0 0,0 0-3 0,3 6 0 16,0-1 0-16,6 3 0 0,-3-3 7 0,6 0 1 15,-3 3 0-15,3 0 0 0,0 0-28 0,5 3-8 16,1-1 0-16,0-2 0 0,0 6 12 0,0-4-2 16,0 3 0-16,3 1 0 0,-1-1-10 0,1-3 0 15,0 1 0-15,0 2 0 0,0 0-16 0,-3-2 0 0,2-3 1 16,-2-3 0-1,0-2-23-15,0 0-5 0,-3-3-1 0,0-3 0 16,0-2-48-16,-3-1-9 0,0-2-3 0,-1 0-514 0,-2-2-103 0</inkml:trace>
  <inkml:trace contextRef="#ctx0" brushRef="#br0" timeOffset="173754.3212">11179 10181 2041 0,'0'0'44'0,"0"0"10"0,0 0 2 0,0 0 2 0,0 0-46 0,9 0-12 16,-9 0 0-16,6 0 0 0,3 0 18 0,-3-2 2 16,3 2 0-16,-1 0 0 0,1 2 6 0,0-2 2 15,3 0 0-15,0 0 0 0,0 3-12 0,0-1-3 16,3 1 0-16,-3 0 0 0,-3-1 11 0,3 1 1 16,2 0 1-16,1-3 0 0,3 2-5 0,0-2-1 15,0 0 0-15,0-2 0 0,0 2-20 0,2-3 9 16,1 0-9-16,0 1 0 0,3-6 18 0,0 3-3 0,0-3-1 15,2 0 0-15,1 0-5 0,3 0-1 0,0 0 0 16,2 0 0-16,-2 3 3 0,3-3 0 0,0 2 0 0,2 4 0 16,-2-4 1-16,0 4 1 0,0-3 0 0,-1-1 0 15,1 4 15-15,0-1 4 0,3 0 0 0,-1 3 0 16,-2-2-20-16,3-1-3 0,2 6-1 0,1-3 0 16,-3 2-8-16,0-2-14 0,-1 0 3 0,1 3 1 15,-3-3 10-15,0 3 0 0,-1-3 0 0,1-3 0 16,0 3-24-1,-3-3-8-15,-4 1-3 0,4-1 0 0,-3 3 11 0,-3-3 1 0,-4-2 1 0,-5 2 0 16,-3 1-23-16,0-1-5 16,-3 3-1-16,-9 0 0 0,0 0-17 0,0 0-3 0,0 0-1 0,0 0 0 15,-6-5-28-15,-3 5-7 0,0-5-1 0,0 5-704 16</inkml:trace>
  <inkml:trace contextRef="#ctx0" brushRef="#br0" timeOffset="175885.9135">13402 9655 748 0,'0'0'33'0,"0"0"7"0,0 0-32 0,0 0-8 16,0 0 0-16,0 0 0 0,0 0 110 0,3-6 20 15,-3 6 4-15,3-5 1 0,-3-6-118 0,3 4-17 16,0 1-16-16,-3 1 4 0,3-3 12 0,0 3 16 16,0-3-3-16,-3 3-1 0,0-1 23 0,0 1 4 15,0 5 1-15,0 0 0 0,0 0 16 0,0 0 3 16,0 0 1-16,3-3 0 0,3-2-28 0,-6 5-4 15,0 0-2-15,0 0 0 0,0 0 2 0,0 0 1 0,0 0 0 16,0 0 0-16,3-5-12 0,-3 5-2 0,0 0-1 0,0 0 0 16,0 0 35-16,6 2 7 0,0 6 2 0,0 3 0 15,0-1-8-15,-3 6-2 0,0 3 0 0,-3 2 0 16,3 0-12-16,0 6-4 0,0-4 0 0,0 4 0 16,-3 5-8-16,3-6-3 0,0 1 0 0,0 2 0 15,0 5-21-15,-3-2 0 0,3 0 0 0,-3-1 0 16,0-2-9-16,0-2-7 0,0-3 0 0,-3 0-1 15,0 2-10 1,0-8-1-16,0 1-1 0,0-3 0 0,0-3-7 0,-3-2-2 16,3-1 0-16,0 1 0 0,0-6-18 0,3 0-3 15,-3 1-1-15,3-6 0 0,-6 2-46 0,6-2-10 0,-3 3-1 16,3-3-375-16,-9-3-74 0</inkml:trace>
  <inkml:trace contextRef="#ctx0" brushRef="#br0" timeOffset="176276.4158">13292 9784 1699 0,'0'0'37'0,"0"0"8"0,0 0 2 0,6 0 1 0,-6 0-39 0,6-2-9 0,3-4 0 0,-3 6 0 16,0-2 43-16,3-1 6 0,-3 0 2 0,0 1 0 16,3-1-12-16,0-2-3 0,-3 2 0 0,0 1 0 15,2-1-22-15,1 3-5 0,-3-5-1 0,3 2 0 16,0 3-8-16,3-3 8 0,0 1-8 0,3 2 8 16,-3-3 0-16,3 0 0 0,0 1 0 0,-1-4 0 15,4 4 9-15,-3-1 2 0,3-2 0 0,3 2 0 16,0 1-5-16,3-4-1 0,-1 1 0 0,1 0 0 15,3-3 2-15,-3 0 0 0,-3 0 0 0,2 0 0 16,-2 0-15-16,-3 0 0 0,-3 3 8 0,3-1-8 16,-6-1-16-16,3 4-7 0,-3-2-1 0,-1 2 0 15,-2 0-4 1,0-2 0-16,0 2-1 0,-3 1 0 0,0-1-31 0,0 0-7 0,-6 3-1 16,0 0-504-16,0 0-102 0</inkml:trace>
  <inkml:trace contextRef="#ctx0" brushRef="#br0" timeOffset="176573.216">13477 9932 979 0,'0'0'87'0,"9"0"-70"0,0 0-17 0,-3 0 0 15,0 0 236-15,5 0 44 0,1 3 9 0,0-6 2 16,3 3-227-16,-3-2-46 0,3-1-9 0,0 1-1 16,6-1-8-16,-4 0 0 0,7-2 0 0,-3 0 0 15,0 2 0-15,0-2 0 0,3 5 0 0,-4-6 0 16,1 1 0-16,0 0-20 0,-6 2 4 0,3 1 1 15,-6-4-20 1,0 6-4-16,0-5-1 0,-3 2-528 0,-1-5-107 0</inkml:trace>
  <inkml:trace contextRef="#ctx0" brushRef="#br0" timeOffset="176885.772">13420 10152 2012 0,'0'0'44'0,"9"3"10"0,-9-3 2 0,6 2 0 0,-6-2-45 0,9 6-11 15,0-4 0-15,-3 1 0 0,3 0 45 0,0-1 7 0,3 1 2 0,0-3 0 16,2 0-16-16,1 0-3 0,3-3-1 0,0 3 0 16,3-2-34-16,0-1 0 0,0 0 0 0,2-2 0 31,1 0-18-31,0-1-10 0,-3-2-3 0,0 3 0 16,0-3-69-16,-1 3-13 0,-2 0-3 0,0-3-471 0,-3 0-93 0</inkml:trace>
  <inkml:trace contextRef="#ctx0" brushRef="#br0" timeOffset="177448.0308">14108 9835 1252 0,'0'0'56'0,"0"0"11"0,0 0-54 0,0 0-13 15,0 0 0-15,0 0 0 0,6-6 80 0,-3 1 14 0,3-3 2 0,-3 0 1 16,0 3-52-16,3-3-10 0,-3-3-3 0,3 1 0 16,-6-1 4-16,2 3 1 0,4-2 0 0,-3-4 0 15,0 4 6-15,0-1 1 0,3 1 0 0,0-1 0 16,-3-2 0-16,3 2 1 0,0 1 0 0,0 2 0 16,0-3-13-16,3 1-4 0,-3 4 0 0,0-2 0 15,3 3-16-15,0 0-3 0,-3-1-1 0,3 4 0 16,-3-1 2-16,3 1 0 0,-4 2 0 0,1 0 0 15,3 5-1-15,0-3 0 0,0 4 0 0,0 2 0 16,0 0 10-16,0 2 1 0,0 3 1 0,3 3 0 16,0 0-10-16,-3 3-3 0,3 7 0 0,2-2 0 15,1 2-8-15,3 4 8 0,0 1-8 0,3 1 8 16,-3 2 4-16,3-2 0 0,-1 0 0 0,1-3 0 16,3-3-12-16,-3 1 0 0,-3-6 9 0,0-2-9 15,-3-3 0-15,-1-3 0 0,1-3 0 0,0-2 0 16,-6-2-44-16,3-4-3 0,0-2-1 0,-3-2 0 15,0-4-112-15,-3 1-22 0,0-3-5 0,0 0-673 16</inkml:trace>
  <inkml:trace contextRef="#ctx0" brushRef="#br0" timeOffset="177729.2002">14593 9678 1904 0,'0'0'84'0,"0"0"18"0,0 0-82 0,0 0-20 16,0 0 0-16,0 0 0 0,0 0 50 0,0 0 6 0,0 0 0 0,0 0 1 16,0 0-45-16,0 0-12 0,0 0 0 0,0 0 0 15,0 0-11-15,0 0-4 0,-9 6-1 0,3 2 0 16,-3 0 0-16,0 5 0 0,-3 0 0 0,0 6 0 16,-2-1 27-16,-1 3 5 0,-3 0 0 0,0 6 1 15,0-1 7-15,3 3 2 0,-6 3 0 0,3-3 0 16,1 0-14-16,2-2-2 0,-3-3-1 0,6-3 0 15,-3 0-9-15,3-5-11 0,3-3 3 0,3 0 0 32,0-2-22-32,0-3-4 0,3-3-1 0,0 0 0 15,3-5-151-15,0 0-30 0,0 0-7 0,0 0-1 0</inkml:trace>
  <inkml:trace contextRef="#ctx0" brushRef="#br0" timeOffset="178057.2755">14804 9581 2149 0,'0'0'95'0,"0"8"20"0,3-1-92 0,-3-7-23 16,0 6 0-16,0-6 0 0,3 8 80 0,-3-8 11 16,0 0 2-16,0 0 1 0,6 5-66 0,3-2-12 0,0-1-4 0,0-2 0 15,6 0 7-15,3-2 1 0,3-1 0 0,-1-2 0 16,1-1-10-16,6 4-2 0,0-6 0 0,3 3 0 16,-4-3-19-16,1-3-4 0,-3 3-1 0,0-5 0 31,-3 0-42-31,-4-1-9 0,1-4-1 0,0 5-1 15,0-1-197-15,-3 4-39 0</inkml:trace>
  <inkml:trace contextRef="#ctx0" brushRef="#br0" timeOffset="178416.5576">15057 9112 1555 0,'0'0'68'0,"3"3"16"0,6 0-68 0,-3-3-16 16,-6 0 0-16,6 0 0 0,3 5 144 0,-3 0 26 15,-3 0 5-15,3 3 1 0,-3 3-139 0,0 5-27 16,0 2-10-16,0 1 0 0,-3 5 0 0,0 2 0 16,3 3 0-16,-3 6 0 0,0 2 0 0,0 5 0 15,3 0 0-15,0 6-9 0,-3 0 9 0,3-1 9 0,-3-2-1 16,0 0-8-16,3 0 12 0,-3-3-4 0,3 1 0 16,-3-6-8-1,-3-3-30-15,0 1-13 0,0-4-2 0,0-4-589 0,-3-3-118 0</inkml:trace>
  <inkml:trace contextRef="#ctx0" brushRef="#br0" timeOffset="178807.2609">15343 9676 2026 0,'0'0'44'0,"0"0"10"0,3 8 2 0,0 0 1 0,0 0-45 0,0 2-12 16,0 1 0-16,3 2 0 0,0 0 8 0,-3 0 0 15,3 1 0-15,-3-1 0 0,0-2 8 0,0-1 2 16,0 3 0-16,0-5 0 0,3 3-18 0,-3-3 0 16,-3 2-8-16,0-2 8 0,0-8 0 0,0 0 15 15,0 6-2-15,0-6 0 0,0 0 5 0,0 0 1 16,0 0 0-16,0 0 0 0,0 0-9 0,0 0-2 15,0 0 0-15,0 0 0 0,0 0 2 0,0 0 0 16,0 0 0-16,0 0 0 0,3-8 22 0,0 0 4 16,0 0 0-16,-1 0 1 0,4 3-4 0,-3-1-1 15,3-2 0-15,0 3 0 0,0-6-17 0,0 1-4 16,0-1-1-16,3-2 0 0,-3-3-10 0,6-2-9 0,0-3 9 16,0-1-13-1,-3 1-25-15,3 0-5 0,0-5-1 0,-4 4 0 16,4-1-136-16,0 4-28 0,0-2-6 0,0 2-1 0</inkml:trace>
  <inkml:trace contextRef="#ctx0" brushRef="#br0" timeOffset="179322.5782">16063 9626 1864 0,'0'0'83'0,"0"0"17"0,0 0-80 0,0 0-20 16,0 0 0-16,0 0 0 0,0 0 58 0,0 0 8 15,0 0 2-15,0 0 0 0,0 0-68 0,-3-6 0 16,0 1-16-16,0-3 4 0,3 3 12 0,0 5-9 15,-3-6 9-15,1 1-8 0,2 0-7 0,0 5-1 16,0 0 0-16,-6-3 0 0,3-2 8 0,3 5 8 16,-6-3-13-16,0 3 5 0,-3 0 8 0,0 3-10 15,0 0 10-15,0 2-10 0,0 3 10 0,0 0-8 16,0 2 8-16,0-2-8 0,3 3 8 0,0-1 0 0,-6 1 0 16,6 2 0-16,6-5 0 0,-3 0 0 0,3-8 8 15,-2 8-8-15,2-8 0 0,0 0 0 0,0 0 0 16,0 0-8-16,0 0 8 0,0 0 0 0,5 0 0 0,1 3 0 15,-6-3 0-15,9-3 0 0,0 0 0 0,0-2 0 16,3 0 0-16,-3 0 8 0,0-6-8 0,0 3 0 16,0 3 14-16,0-3-2 0,0 2 0 0,0-1 0 15,3 1 15-15,-4 1 2 0,-2 5 1 0,3-3 0 16,-3 3 20-16,0 3 4 0,0 2 1 0,0 3 0 16,0 0-10-16,0 3-1 0,0-1-1 0,0 4 0 15,0-7-43-15,0 4 0 0,-3-3 0 0,0 0 0 16,3 0-35-16,-3-3-9 15,-3-5-1-15,0 0-653 0,0 0-130 0</inkml:trace>
  <inkml:trace contextRef="#ctx0" brushRef="#br0" timeOffset="179703.1207">16614 9382 2084 0,'0'0'46'0,"0"0"10"0,0 0 1 0,0 0 1 0,0 0-46 0,-3 5-12 0,0 3 0 15,0-5 0-15,-3 2 28 0,0-2 3 0,0 2 1 16,-3-2 0-16,0 0-24 0,0-1-8 0,-2 1 0 0,2-1 0 15,-3 1 0-15,0 0-8 0,0 2-1 0,3-2 0 16,0-3-9-16,-3 2-2 0,0 6 0 0,3-5 0 16,0 2 20-16,0 3 8 0,1-3-8 0,-1 6 12 15,0 2 12-15,3 0 3 0,-3 3 0 0,0 0 0 16,3 3-5-16,-3-1-1 0,3-2 0 0,0-3 0 31,3 3-5-31,0-3 0 0,3 1-1 0,0-4 0 16,0-2-15-16,3 3 0 0,0-3 0 0,3 0 0 15,0 0 0-15,3-3-20 0,0 0 4 0,3-2 0 16,0-3-24-16,3-3-5 0,-1 1-1 0,1-4-608 16,0 4-122-16</inkml:trace>
  <inkml:trace contextRef="#ctx0" brushRef="#br0" timeOffset="179968.2704">16724 9311 115 0,'0'0'0'0,"0"0"10"0,3 5-10 0,-3-5 0 0,0 0 0 0,0 0 0 16,0 0 496-16,9 5 98 0,3-2 19 0,-3 0 4 15,-9-3-487-15,12 0-98 0,0-3-19 0,3 0-4 16,2-2-1-16,1-3 0 0,3 3 0 0,6-3 0 15,0 0-26-15,0 0-6 0,-4 3 0 0,-2-6-1 16,3-2-31-16,0 2-7 16,-3 1-1-16,-6-4 0 0,-1 1-168 0,1 0-33 0,18-19-7 15,-18 6-2-15</inkml:trace>
  <inkml:trace contextRef="#ctx0" brushRef="#br0" timeOffset="180265.1908">16971 8816 1324 0,'0'0'59'0,"0"0"12"0,0 0-57 0,0 0-14 15,0 0 0-15,0 0 0 0,0 0 173 0,0 0 32 16,3 5 7-16,3 6 0 0,-3-1-144 0,-3 4-28 15,0 1-7-15,3 9-1 0,3 3-4 0,-6 7-2 0,-6 6 0 0,3 2 0 16,3 1-6-16,0 1-2 0,0 7 0 0,0-4 0 16,0 4 8-16,0-1 2 0,6 3 0 0,-3-3 0 15,-3-2-4-15,3-6 0 0,6-2 0 0,-3-3 0 16,-3-3-24-16,0-5 0 0,-3-8-9 0,3 1 9 31,0-4-128-31,-9-5-20 0,-3-5-3 0,3 0-821 0</inkml:trace>
  <inkml:trace contextRef="#ctx0" brushRef="#br0" timeOffset="181826.2237">17269 9448 403 0,'18'3'36'0,"-18"-3"-36"15,0 0 0-15,0 0 0 0,0 0 217 0,0 0 37 16,9 0 7-16,-9 0 2 0,0 0-105 0,0 0-21 16,9 0-4-16,3 0-1 0,-7 0-49 0,4 0-11 0,-3 0-1 0,6 0-1 15,0-3-18-15,3 1-4 0,-6-1-1 0,6-2 0 16,0 5-47-16,0-3 0 0,-3 0-12 0,2 3 2 15,-2 3 10-15,3-3 0 0,0 0 0 0,-6 0 8 32,0 0-81-32,3-3-16 0,0 3-3 0,0-2-804 0</inkml:trace>
  <inkml:trace contextRef="#ctx0" brushRef="#br0" timeOffset="184945.036">18805 8861 2358 0,'15'13'104'0,"-9"-10"22"0,0 2-101 0,-6-5-25 16,0 0 0-16,0 0 0 15,0 0-123-15,0 0-29 0,0 0-7 0,-15-13-1 0</inkml:trace>
  <inkml:trace contextRef="#ctx0" brushRef="#br0" timeOffset="188116.1636">20528 8467 1209 0,'9'0'108'0,"0"0"-87"16,3-3-21-16,-3 0 0 16,0 1 192-16,-3-1 33 0,0 0 7 0,0-2 2 15,0-3-183-15,-3 3-37 0,-3-3-14 0,0 0 11 0,-3 0-19 16,0 0-4-16,0 0-1 0,-3 0 0 15,-3 0-23-15,0 0-4 0,-3 3 0 0,-3 0-1 16,0 0 5-16,3 5 0 0,-3 0 1 0,-2 0 0 0,-1 2 35 0,-3 3 0 16,0 3 0-16,3 3 0 0,-3 2 28 0,1 3 0 15,-1 3 0-15,0 4 0 0,0 9 4 0,0 3 1 16,3 4 0-16,-3 4 0 0,4 2-1 0,-1-3-1 16,0 3 0-16,3 0 0 0,3-5-6 0,3 2-1 15,3 0 0-15,3 3 0 0,3 0 16 0,0 0 4 16,0-2 0-16,3 1 0 0,6 1-4 0,0-2-1 15,3-4 0-15,3 4 0 0,0-3-13 0,6-1-2 16,-1 1-1-16,7-3 0 0,0-3-23 0,0 1 0 16,3-9 0-16,-4-5 8 0,1-2-19 0,0-3-3 0,3-8-1 15,-6-3 0 1,5-5-156-16,1-3-31 0</inkml:trace>
  <inkml:trace contextRef="#ctx0" brushRef="#br0" timeOffset="188897.2313">21022 8403 576 0,'-3'13'51'0,"3"-13"-41"0,0 0-10 0,0 0 0 16,-6 3 203-16,-3-3 38 0,1 3 8 0,-4-1 2 15,-3 1-191-15,3-3-39 0,0 3-7 0,-3-1-2 16,-3-2 0-16,3 3 0 0,0 2 0 0,-2 1 0 15,2-1-12-15,0 3 0 0,-3 0 0 0,3 5 0 16,3 0 27-16,-3 6 2 0,0-1 1 0,1 6 0 16,-1 2 18-16,3 4 4 0,-3-1 1 0,3 5 0 15,-3 0-26-15,3 6-6 0,0-3-1 0,3 0 0 16,-3 0-12-16,3 0-8 0,1-2 8 0,2-1-8 16,3-2 8-16,0 0-8 0,6 2 10 0,0-2-10 15,3-1 26-15,2 1-1 0,1-5 0 0,3-1 0 16,3 1 2-16,-3-4 0 0,6-1 0 0,-3-1 0 0,0-8-2 15,3 0 0-15,-1-2 0 0,4 2 0 0,0-8-8 16,-3 3-1-16,6-2-1 0,0-4 0 0,-4-2-15 16,4-2 0-16,0-1 8 0,0 0-8 0,0 1 8 0,-3-4-8 15,-1 1 11-15,4 0-11 0,-3-3 27 0,0 0-2 16,0 0 0-16,0-3 0 0,-4-2 12 0,1-3 3 16,0 0 0-16,-3-2 0 0,0-3-14 0,-3-6-2 15,3 3-1-15,0-5 0 0,-10 0-23 0,4-5 8 16,-3-1-8-16,0-2 0 0,-3-2 0 0,-3-4 0 15,-3 4 0-15,3-4-12 0,0 4-2 0,-6-1-1 16,0 3 0-16,0 3 0 0,3-4-1 0,-5 9-1 16,2 3 0-16,-3 2 0 15,0 6-15-15,0-1-2 0,-3 6-1 0,0 0 0 16,-3 5-25-16,0-3-4 0,0 6-2 0,-3-1 0 16,-2 6-85-16,2 0-17 0,-3 3-3 0,3 2-1 0</inkml:trace>
  <inkml:trace contextRef="#ctx0" brushRef="#br0" timeOffset="189147.5351">20841 9046 288 0,'9'11'25'0,"3"-1"-25"16,-3 1 0-16,2-1 0 0,1 1 473 0,-3-6 90 15,0 6 17-15,-3-3 4 0,0 0-448 0,-3 0-89 16,0 0-19-16,3 0-3 16,0 0-46-16,0 2-10 0,0-2-1 0,3 0-1 0,0 3 19 0,0-1 4 15,-3 1 1-15,3-3 0 0,-1 0-11 0,4 0-3 16,-3-1 0-16,3-1 0 0,0-4 0 0,-3 1 0 16,3 0 0-16,0-1 0 15,3-2-116-15,-3-2-23 0,0-4-5 0</inkml:trace>
  <inkml:trace contextRef="#ctx0" brushRef="#br0" timeOffset="189693.964">21552 8205 172 0,'12'0'8'0,"-12"0"1"0,6 0-9 0,3 0 0 15,0-3 0-15,0 0 0 0,0 1 331 0,3 2 64 16,-3-3 13-16,2 1 2 0,1-1-258 0,0 0-51 15,0 3-10-15,3 0-3 0,0 0-12 0,0 0-2 16,0 6-1-16,0-1 0 0,5 3-22 0,-2 0-5 16,0 5-1-16,3 5 0 0,-3 4-15 0,0 4-3 0,0 3-1 15,-1 6 0-15,1 4-26 0,-3 6 0 0,0 5 0 0,0 6 0 16,-6 0 0-16,3 7 16 0,-3-2-2 0,-3 5-1 16,0 6 4-16,0-1 1 0,-3 3 0 15,0-5 0-15,0-6-1 0,-6-2 0 0,0-3 0 0,0-2 0 16,0-6-17-16,-6-5 0 0,-6-2 0 0,-3-4-9 31,-6-7-113-31,-6-3-22 0,-8-5-5 0</inkml:trace>
  <inkml:trace contextRef="#ctx0" brushRef="#br0" timeOffset="192657.2097">9545 11218 115 0,'0'0'10'16,"0"0"-10"-16,0 0 0 0,0 0 0 15,0 0 289-15,0 0 56 0,0 0 11 0,0 0 3 16,0 0-247-16,3 6-50 0,-3-6-10 0,0 0-1 0,0 0-20 16,9 2-4-16,0-2-1 0,-1 0 0 0,1 0 11 0,0 0 3 15,0-2 0-15,0-4 0 0,0 4 7 0,0-1 1 16,0 0 1-16,3-2 0 0,-3 0-14 0,0 0-3 15,0-1-1-15,0-2 0 0,-3 3-31 0,2-3 0 16,1 0 0-16,-3 0 0 0,0-2-23 0,0-1 3 16,0 0 0-16,0 4 0 0,-3-4 0 0,3-2 0 15,-3 2 0-15,0 1 0 0,0-1 32 0,0 3 6 16,-3-5 2-16,3 2 0 0,0 3-20 0,-3-2 0 16,0-1 0-16,0 1 0 0,-3-1 13 0,0 0-1 15,0-2 0-15,-3 3 0 0,3 2-4 0,-3 0 0 16,3 0-8-16,-3 0 12 0,0 2-12 0,0 1 0 0,0 3 0 0,0-1 0 15,0 0 0-15,1 3 0 0,-1 0 0 0,0 0 0 16,-3 0-12-16,-3 3 4 0,3 0 8 0,0-1-13 16,0-2 13-16,0 3 0 0,0-1-10 0,3 4 10 15,-3-4 0-15,0 4 0 0,3-4-9 0,3 4 9 16,3-6 0-16,-3 8 16 0,3 0-4 0,0-1 0 16,0 1 7-16,3 3 1 0,3 0 0 0,-3-1 0 15,3-2 10-15,-3 5 2 0,3-2 1 0,0 5 0 16,0-3-19-16,0 6-4 0,3-1-1 0,0 6 0 15,3 2-9-15,0 3 12 0,0 8-12 0,0 3 12 16,-4 0-12-16,4 2 0 0,-3-5 9 0,3 3-9 16,-6-6 0-16,0-2 8 0,-3 0-8 0,3-6 0 15,-6 6 0-15,0-6 0 0,0 1 0 0,-3-6 0 16,0 0-12-16,0-5 0 0,-3 0 0 0,3-5 0 16,-3-1-22-16,0-2-5 15,0-3-1-15,3-2 0 0,-3 0-31 0,-3-3-6 16,4-3-2-16,-4 0-511 0,-3-2-102 0</inkml:trace>
  <inkml:trace contextRef="#ctx0" brushRef="#br0" timeOffset="192938.3892">9518 11401 2502 0,'0'0'55'0,"0"0"11"0,0 0 2 0,0 0 3 0,9 5-57 0,0-2-14 0,0-3 0 0,6 0 0 16,2 0 12-16,1-3 0 0,3 1 0 0,3-4 0 16,-3 1-12-16,3 0 0 0,-1-1 0 0,-2-2-10 31,0 3-18-31,0-3-3 0,-3 3-1 0,0 2 0 15,-3-2-44-15,2 0-8 0,1-1-3 0,3 1-577 0,-6 0-115 0</inkml:trace>
  <inkml:trace contextRef="#ctx0" brushRef="#br0" timeOffset="193500.8369">10366 11189 288 0,'0'0'25'0,"0"0"-25"15,6 3 0-15,-6-3 0 0,0 0 391 0,0 0 73 16,0 0 14-16,0 0 3 0,0 0-336 0,0 0-67 15,0 0-14-15,0 0-2 0,0 0-40 0,0 0-8 0,0 0-2 0,0 0 0 16,0 0-12-16,0 0-10 0,-6 0 2 0,-3 0 0 31,0 0-23-31,0 3-4 0,1-1-1 0,-1 1 0 0,0 2 20 0,0 3 3 0,-3-3 1 0,0 3 0 16,0 0 12-16,3 0 16 0,0 3-3 0,0 2-1 16,0-2 10-16,0 2 2 0,0 0 0 0,3 0 0 15,1 0-7-15,-1-2-1 0,3 0 0 0,3-1 0 16,0 1-6-16,0-3-2 0,0 2 0 0,3 1 0 15,0-3-8-15,3 2 0 0,-4-2 0 0,4-2-11 16,0-1 11-16,3 0 0 0,0 1 0 0,0-1 0 16,-3-3 0-16,3 1 0 0,3-3 0 0,-3-3 0 15,0 1 0-15,3-1 0 0,-3-2 0 0,3 0 8 16,-3-1-8-16,2-2 8 0,-2 3-8 0,0-3 8 16,3-2 0-16,-3 2 0 0,-3-6 0 0,0 4 0 15,0-1-8-15,0-2 12 0,-6 5-4 0,3-3 0 0,0 4 19 16,-3-4 4-16,3 6 1 0,-3-3 0 0,3 0-21 0,-3 2-11 15,0 1 12-15,0 0-12 0,-3 0 8 0,-3-3-8 16,0 2 0-16,-3-2 0 0,0 3 0 0,0-3 0 16,-3 3-10-16,0-3 10 15,0 0-46-15,1 0-2 0,-1 0 0 0,0 0 0 16,0 0-149-16,0 0-31 0</inkml:trace>
  <inkml:trace contextRef="#ctx0" brushRef="#br0" timeOffset="193969.3973">10780 10996 2354 0,'9'8'104'0,"-6"-3"22"0,-3-5-101 0,3 6-25 0,3 2 0 0,-3-1 0 16,0 1 52-16,0 0 6 0,0-2 1 0,3 2 0 16,0 0-47-16,0 2-12 0,0 1 0 0,-1 2 0 15,1 0-11-15,3 3-4 0,-3 0-1 0,0 2 0 16,0 4 6-16,3-1 1 0,-3 0 0 0,-3 0 0 16,3 0 1-16,-3-2 0 0,0-3 0 0,0-3 0 15,-3 3 21-15,3-6 5 0,-6 1 1 0,3 0 0 16,-3-4-19-16,3-1 0 0,0-6-13 0,0 0 5 15,0 0 8-15,-3 5 0 0,0 0 8 0,3-5-8 0,0 0 13 16,0 0-1-16,0 0-1 0,0 0 0 0,-9-2 13 0,3 2 4 16,6 0 0-16,0 0 0 0,0 0 8 0,0 0 3 15,-3-6 0-15,0-2 0 0,0 3 3 0,0-3 1 16,3-2 0-16,0 2 0 0,3-6-27 0,0 4-6 16,-3-1-1-16,6 1 0 0,-3-6-9 0,3-3-12 15,6 6 2-15,3-5 1 16,0-1-18-16,3 3-3 0,-1 0-1 0,1 0 0 0,0-2 10 15,0 2 1-15,3 0 1 0,0 3 0 16,0-3-39-16,-1 3-8 0,1 0-2 0,6-1 0 16,-3 1-106-16,0 3-22 0,-4 2-4 0</inkml:trace>
  <inkml:trace contextRef="#ctx0" brushRef="#br0" timeOffset="195129.8984">9554 11848 1324 0,'0'0'118'0,"0"0"-94"16,0 0-24-16,6 0 0 0,-6 0 172 0,9 0 29 15,-1 0 7-15,1 0 0 0,3-3-122 0,-3 3-25 16,0-2-5-16,3-1 0 0,0 0-27 0,0 1-5 15,0-1 0-15,0 1-1 0,3-1-13 0,-1 0-2 16,1 3-8-16,3-2 12 0,0 2 5 0,6-3 1 16,0 3 0-16,2-3 0 0,4 1 9 0,0-1 1 15,0 3 1-15,0 0 0 0,-1-3-4 0,1 1-1 16,0-1 0-16,0-2 0 0,-1-1-1 0,4 1-1 16,0 0 0-16,-3 0 0 0,2-1-9 0,1 1-1 15,6 0-1-15,-3-1 0 0,-1 1-3 0,1-3 0 16,3 3 0-16,-4-3 0 0,4 0-8 0,0 3 0 0,-7-1 0 15,4 1 0-15,-3 0 0 0,0 0 0 0,-1-1 0 16,-5 1 0-16,3 2-12 0,-3-2 3 0,-3 2 0 0,-1-2 0 31,1 0-34-31,-3 2-6 0,0-2-2 0,0 0 0 16,-3-1-13-16,-1 1-4 0,1 0 0 0,3-3 0 16,-3 3-101-16,-3-3-21 0,3 0-4 0</inkml:trace>
  <inkml:trace contextRef="#ctx0" brushRef="#br0" timeOffset="196988.8337">12230 11142 806 0,'14'5'36'0,"-14"-5"7"0,0 0-35 0,0 0-8 0,0 0 0 0,6 0 0 16,3 3 207-16,0-1 39 0,3-4 8 0,-3 2 2 15,3 0-158-15,3-3-31 0,-6 0-7 0,6 1 0 16,-3-4-14-16,0 1-2 0,2 0-1 0,1-1 0 15,-3 1-15-15,3-3-4 0,0 0 0 0,-3 0 0 16,3 0-2-16,-3 0-1 0,0 1 0 0,2 1 0 16,-2-4-21-16,0 2 0 0,0-3 0 0,0 1 0 15,-3 2 0-15,0-3 0 0,-3 0 0 0,0 1 0 16,0-1-19-16,-3 1 2 0,3-1 0 0,-6-2 0 16,3 2 17-16,-6 1 0 0,0-1 0 0,0 3 0 15,-3 0 0-15,3 3-8 0,-3 0 8 0,0-1 0 16,0 4 0-16,0-1 11 0,-3 0 0 0,3 3 0 0,0 3 6 15,-3 0 2-15,0 2 0 0,0-2 0 0,-3 2 1 0,1 3 1 16,-1 2 0-16,-3-2 0 0,0 3-11 0,-3 0-2 16,0-3-8-16,0 5 12 0,-3 0-12 0,4 3 0 15,-1 0 0-15,3 0 0 0,0 2 0 0,3 1 0 16,6-1 11-16,-3 1-11 0,3-1 18 0,0 3-3 16,3-2-1-16,0-1 0 0,3-2-2 0,0 3-1 15,-3-3 0-15,3 0 0 0,6-1-11 0,0-1 0 16,3-1 0-16,0-3 0 0,3 4 0 0,3-4 0 15,0 1 0-15,0-3 0 0,0-3 0 0,-1 0-17 16,1 1 4-16,0-4 1 16,0-2-40-16,3-2-7 0,0-4-1 0,3-2-1 15,-6-5-175-15,5 0-34 0,19-21-7 0,-6 10-2 0</inkml:trace>
  <inkml:trace contextRef="#ctx0" brushRef="#br0" timeOffset="197426.2315">12950 11073 1054 0,'12'-5'47'0,"-6"5"9"0,-3-3-44 0,6 0-12 0,-3 1 0 0,0-1 0 16,0-2 70-16,-1 2 12 0,1 0 2 0,-6 3 1 15,3-2 0-15,-3 2 0 0,6 0 0 0,-6 0 0 16,0 0-11-16,0 0-2 0,0 0-1 0,0 0 0 16,0 0-25-16,0 0-5 0,0 0-1 0,0 0 0 15,0 0-12-15,0 0-4 0,0 0 0 0,0 0 0 0,0 0-5 0,0 0-2 16,-3-6 0-16,0 4 0 0,-3-4-9 0,3 4-8 15,-2 2 12-15,-1-3-12 0,3 3 15 0,3 0-4 16,-6-2-1-16,0 2 0 0,0 0-10 0,0 2 0 16,6-2 0-16,-6 3 8 0,-3 2 5 0,3-2 1 15,0 5 0-15,0-3 0 0,0 0 1 0,-3 3 0 16,3 3 0-16,-3-3 0 0,0 2-15 0,3 1 0 16,-3 2 0-16,4-2 0 0,-1-1 0 0,0 1-13 15,3 2 2-15,-3-5 1 0,3 3-2 0,0-3-1 16,0-3 0-16,0 0 0 0,3-5-2 0,0 0 0 15,0 0 0-15,0 0 0 0,0 0 1 0,0 0 0 16,9-5 0-16,0 2 0 0,0-2 2 0,-3-3 1 16,2 0 0-16,4 0 0 0,-3-2 11 0,0 2 0 0,3-3 0 15,-3 0 0-15,0 4 0 0,0-1 16 0,0 0-4 0,0 2-1 16,0 4 23-16,0-1 5 0,0 0 1 0,-1 6 0 16,1 0-2-16,0 2 0 0,0 0 0 0,0 3 0 15,-3 0-22-15,3 3-4 0,-3-1 0 0,3 1-1 31,0-3-62-31,-3 2-12 0,3-2-2 0,0-2-641 0,-3-1-128 0</inkml:trace>
  <inkml:trace contextRef="#ctx0" brushRef="#br0" timeOffset="197816.8092">13602 10890 748 0,'0'0'33'0,"0"0"7"0,0 8-32 0,0-8-8 16,-3 5 0-16,-3 1 0 0,3-1 254 0,-3 0 49 16,6-5 9-16,-6 6 3 0,-3-4-196 0,0 4-39 15,3-4-8-15,0 1-2 0,6-3-18 0,-9 3-3 16,0 2-1-16,3-3 0 0,-3 1-21 0,1 0-5 15,2-1-1-15,-3 1 0 0,-3 0-21 0,3-1 9 16,0 1-9-16,-3 0 0 0,0 2 0 0,0-2 0 16,3 2 0-16,-3-2 0 0,-3 2 0 0,1 0 0 15,2 0 0-15,3 3-9 0,-3-2 9 0,3 2 0 16,0 2 0-16,0 1-8 0,0 2 30 0,0 0 6 0,3 0 2 16,0 3 0-16,3-2-19 0,3 1-11 0,0-1 12 15,0-4-12-15,3 3 11 0,3-2-11 0,0 0 10 0,3-3-10 16,3-1-14-16,3-1-9 0,0-4-1 0,3 1-1 31,-3-3-91-31,2-3-17 0,7-2-4 0,-3-3-803 0</inkml:trace>
  <inkml:trace contextRef="#ctx0" brushRef="#br0" timeOffset="198238.5377">13876 10528 2138 0,'0'0'95'0,"0"0"19"0,0 0-91 0,0 0-23 15,0 0 0-15,0 0 0 0,0 0 82 0,0 0 12 16,0 0 2-16,0 0 1 0,0 0-71 0,-3 5-14 16,3 6-4-16,-3-1 0 0,3 3-8 0,0 6 8 15,0 0-8-15,0 2 8 0,0 5-8 0,0 3 0 16,3 6 0-16,0-1-11 0,0 3 11 0,0 3 0 15,0-3 0-15,0-3 0 0,-1-2 0 0,1-3 0 16,0 0 0-16,0-5 0 0,-3-3 0 0,3-5 0 16,-6 3 0-16,3-6 0 0,0-3-8 0,-3 1 0 0,3-3 0 0,0-3 0 15,0-5 8-15,0 0 11 0,0 0-3 0,0 0 0 16,0 0 4-16,0 0 0 0,0 0 0 0,0 0 0 16,0 0-1-16,6-5 0 0,0-3 0 0,0 0 0 15,3 3 24-15,0-3 5 0,0 0 0 0,3 0 1 16,-3 3-20-16,3-1-4 0,-3 4-1 0,3-1 0 15,0 3-6-15,-1 3-2 0,-2-1 0 0,6 6 0 16,-3 0-16-16,3 3-4 0,-3-1-1 0,0 4 0 31,-3-4-37-31,0 3-7 0,3-2-2 0,-3-3-731 0,3 0-146 0</inkml:trace>
  <inkml:trace contextRef="#ctx0" brushRef="#br0" timeOffset="199004.0263">15236 10882 2001 0,'0'0'88'0,"0"0"20"0,6 6-87 0,-6-6-21 0,0 0 0 0,0 0 0 16,6 2 88-16,-3-2 12 0,6 0 4 0,-6 0 0 16,3-5-68-16,0 2-12 0,3-5-4 0,-1 0 0 15,1 1-8-15,-3-7-1 0,3 1-1 0,0 0 0 16,0-6-10-16,0 1-16 0,3-3 4 0,3 2 1 15,-3-5-6-15,3 3-2 0,0 0 0 0,-1 2 0 16,1 1 3-16,-3 2 0 0,0 3 0 0,-3 2 0 16,0 3 4-16,0 3 0 0,0 5 1 0,0 0 0 15,-9 0 19-15,6 5 4 0,3 6 1 0,-6 2 0 0,0 3-4 16,-3 2-1-16,0 4 0 0,0 1 0 0,0 1-8 0,0 3-9 16,-6-1 9-16,6 1-13 0,0-1-1 0,0 3 0 15,0-2 0-15,0-4 0 0,0 1 3 0,3 0 1 16,0-5 0-16,-3-1 0 0,3-2 10 0,-3 0 0 15,3-6 10-15,0 4-10 0,-1-6 16 0,-2 2-2 16,0-4-1-16,3 1 0 0,-3-7-4 0,3 6-1 16,0-1 0-16,-3-5 0 0,3 5 4 0,3-2 1 15,-6-3 0-15,6 3 0 0,3-1 11 0,-3-2 1 16,0 3 1-16,3-3 0 0,-3 0 11 0,3 0 3 0,-3-3 0 16,3 1 0-16,3-1-4 0,-3-2-1 0,3 2 0 15,2-2 0-15,1-3-15 0,0 0-4 0,-3 0 0 0,3-3 0 16,3-2-6-16,-3 0-2 0,0-3 0 15,2-2 0-15,-2-1-8 0,0-5 0 0,0 0 0 0,3-5 0 16,-6-2 0-16,3-1-12 0,0-3 4 0,-3 4 8 31,2-4-33-31,-2 3 1 0,3 1 0 0,-3-1 0 16,-3 6-37-16,0-1-7 0,0 3-2 0,0 3-672 0,-3 3-134 0</inkml:trace>
  <inkml:trace contextRef="#ctx0" brushRef="#br0" timeOffset="201042.0418">16995 10504 403 0,'0'0'36'0,"0"0"-36"0,9 0 0 0,-9 0 0 15,0 0 188-15,0 0 30 0,6 0 6 0,-6 0 2 16,0 0-105-16,0 0-21 0,9-3-4 0,-3-2 0 16,0 2-21-16,-6 3-4 0,6-2-1 0,0-1 0 15,0-2-5-15,0 2-1 0,-6 3 0 0,3-5 0 16,3 0-21-16,-4-1-5 0,-2 6-1 0,0 0 0 16,0 0-26-16,0-5-11 0,0 0 8 0,-2-1-8 15,-4 1 0-15,3 0 0 0,3 5-12 0,0 0 12 16,-9-3-17-16,3 3 4 0,0 0 1 0,0 0 0 15,0 3 12-15,-3-1 0 0,0 1 0 0,0 0 0 16,3 2 9-16,-3 0 5 0,-6 1 1 0,0 2 0 16,3 0-1-16,-2-1 0 0,-1 1 0 0,-3 0 0 0,-3-2 0 0,3 2 0 15,6 2 0-15,-6 1 0 0,-2-3-14 0,2 2 0 16,3-2 0-16,-3 3 0 0,3-1 0 0,0 4 0 16,0-4 0-16,0 3 0 0,7 3 0 0,-4 0 12 15,3 0 0-15,0 0 0 0,3 2 8 0,0-2 2 16,0 3 0-16,3-3 0 0,3 0 0 0,0-1 0 15,3-1 0-15,0 2 0 0,-3-3-10 0,6 0-3 16,3 0 0-16,3 0 0 0,0-2-9 0,-1 0 8 16,7-3-8-16,0 2 8 0,6-2-8 0,3 0-12 15,-3 0 2-15,5-5 1 0,4 2-11 0,-3-5-3 16,-3 0 0-16,-1 0 0 16,1-3-18-16,0-2-4 0,-3-3-1 0,-3-3 0 15,0 1-140-15,-1-3-28 0,1-3-6 0,-3-3 0 0</inkml:trace>
  <inkml:trace contextRef="#ctx0" brushRef="#br0" timeOffset="201307.8283">16831 10692 1587 0,'0'0'70'0,"0"0"15"16,-3 2-68-16,3-2-17 0,0 0 0 0,0 0 0 16,0 0 69-16,0 0 11 0,0 0 1 0,0 0 1 0,0 0-22 0,3 6-5 15,-3-6-1-15,9 5 0 0,6-2-20 0,-6-1-4 16,-9-2-1-16,0 0 0 0,15 3-29 0,-3-3 0 16,0 0 0-16,0-3 0 0,-3 3-13 0,5-2-9 15,1-1-2-15,0 0 0 16,-3-2-38-16,0 2-8 0,6-2-2 0,0-3-505 15,-3 0-102-15</inkml:trace>
  <inkml:trace contextRef="#ctx0" brushRef="#br0" timeOffset="202291.7372">17921 10398 403 0,'0'0'36'0,"0"0"-36"16,0 0 0-16,0 0 0 0,0 0 137 0,0 0 21 16,0 0 4-16,0 0 1 0,0 0-86 0,0-3-17 15,0 3-3-15,0 0-1 0,0 0 5 0,0 0 1 16,0 0 0-16,0 0 0 0,6-5-6 0,-6 5-2 0,0 0 0 16,0 0 0-16,0 0 5 0,0 0 1 15,0 0 0-15,0 0 0 0,0 0 0 0,0 0 1 0,3-2 0 0,-3 2 0 16,0 0-15-16,0 0-3 0,0 0-1 0,0 0 0 15,0 0-15-15,0 0-3 0,3 5-1 0,0 3 0 16,0 5 4-16,0 3 1 0,-6 0 0 0,3 2 0 16,0 3-10-16,-3 6-2 0,-6-1 0 0,3 3 0 15,0 1-8-15,-3 4-8 0,6 0 12 0,-6-2-12 16,0 3 12-16,0-4-12 0,6 1 12 0,-6-3-12 16,0-2 8-16,3-4-8 0,0-1 0 0,3-4 0 15,0-2 0-15,0-5 0 0,-5-1 0 0,5-2 0 16,6-3 0-16,-3-5-9 0,-3 6 1 0,0-1 0 15,3-5 8-15,0 0 0 0,0 0 0 0,0 0 0 16,0 0 0-16,0 0 9 0,0 0-9 0,0 0 10 16,-3-5-10-16,6-3 12 0,3-3-12 0,-1-2 12 0,-2 0-12 15,0-6 0-15,3-2 0 0,0 0 0 0,3-3 0 0,0-2 0 16,0-4 0-16,0 1 0 0,3-2 0 16,3-1 0-16,-6-3 0 0,0 4 0 0,0-6-10 0,0 0 10 15,2 0-13-15,-2-3 5 0,0 0 0 0,3 3 0 16,0 3 0-16,0 2 0 0,-3 0 8 0,3 6-10 15,-3-1 10-15,0 6-10 0,0 0 10 0,3 2 0 16,-4 1-9-16,4 5 9 0,-3-1 0 0,3 4 0 16,-3-1 0-16,0 6 0 0,0 0 16 0,3-1 0 15,-6 4 1-15,3 2 0 0,-9 0-17 0,6-3 0 16,3 3 8-16,-9 0-8 0,6 3 8 0,3 2-8 16,0-2 12-16,-1 2-12 0,1 0 0 0,3 1 0 15,-6-1 0-15,3 3 0 0,-3 2 0 0,0 1 0 16,0 2 0-16,3 3-9 0,-6 0 9 0,6 5 0 0,-3 0 8 15,0 8-8-15,0 3 13 0,0 5-1 0,3 3-1 16,-3 5 0-16,2 0 5 0,1-3 0 0,-3 1 1 0,3-1 0 16,-3 0-5-16,3-2-2 0,0 0 0 0,0-3 0 15,-3-3-10-15,3-2-9 0,-3-6 9 0,3 1-13 32,-3-9-22-32,0 1-4 0,-3-6-1 0,0-2 0 15,0-1-16-15,-3-10-3 0,0 0-1 0,0 0 0 16,0 0-116-16,0-8-23 0,0-2-5 0</inkml:trace>
  <inkml:trace contextRef="#ctx0" brushRef="#br0" timeOffset="202572.9229">17971 10628 2455 0,'9'11'108'0,"-9"-11"24"0,0 0-106 0,0 0-26 15,6 3 0-15,3-1 0 0,-9-2 45 0,6 3 4 16,0-3 1-16,3 0 0 0,3-3-40 0,-3 1-10 16,0-4 0-16,3 1 0 0,0 0 0 0,2-1-12 15,-2 1 2-15,3 0 1 16,0 0-19-16,3-1-4 0,-3-2-1 0,3 3 0 15,-3-3-99-15,2 0-19 0,-2 0-4 0,0 0-793 0</inkml:trace>
  <inkml:trace contextRef="#ctx0" brushRef="#br0" timeOffset="203322.7468">18846 10485 806 0,'0'0'72'0,"9"0"-58"16,-3-2-14-16,3-1 0 16,-3 1 240-16,3-1 44 0,-3 0 10 0,3 1 2 0,-3-1-171 0,3-2-33 15,-3-1-8-15,3 1 0 0,0 0-9 0,-3-1-2 16,0 1 0-16,0 0 0 0,-3 0-36 15,0-1-7-15,3 4-2 0,-6 2 0 0,2-6-28 0,-2 6 0 16,0-5 0-16,0 5 0 0,0-5 0 0,0-1 0 16,-5 4 0-16,-1-3 0 0,0-1 0 0,0 4-10 15,-6-1 2-15,3-2 0 0,-6-1-2 0,0 4 0 16,-3-4 0-16,-3 4 0 0,1-1-6 0,-1 1 0 16,0 2-1-16,0 0 0 0,3 2-2 0,0 3 0 15,0 1 0-15,4 2 0 0,-1-3 19 0,6 6 0 16,0-1 11-16,3 3-11 0,-6 1 32 0,3 1-1 15,3 1 0-15,0-2 0 0,0 4-11 0,3 1-3 0,0-1 0 16,3 3 0-16,3 0-17 0,3-2 0 0,-6 2 0 16,3-2 0-16,3-1 0 0,0-2 0 0,3 0 0 15,3-3-9-15,3-2 9 0,-3-3-10 0,3 0 10 16,-1-3-10-16,1-2 10 0,3-1-10 0,0-4 10 0,0-1-10 16,0-2 10-16,-3-1-12 0,2-2 12 0,1-2-12 15,-3 2 3-15,0-5 0 0,0-1 0 0,3 1 0 16,-3-5 21-16,3-1 4 0,-4-2 0 0,1-3 1 15,0-5-7-15,-3 0-2 0,3-5 0 0,-3-3 0 16,0-3 0-16,0 0-8 0,0 0 12 0,0 1-4 16,-1-4-8-16,1 1 0 0,-3 2 0 0,-3 3 0 15,0 3 0-15,0 0 0 0,0 7 0 0,3 6 0 16,-3 2 8-16,-3 6-8 0,0 0 0 0,-3 2 8 16,3 1-8-16,0 2 12 0,-6 0-12 0,3 0 12 15,0 3-12-15,-3-1 0 0,0-2 0 0,-3 3 0 0,0 3-15 16,3-1-1-16,-3 0-1 0,0 1 0 0,3-1 8 15,3 3 9-15,0 0-13 0,-6 5 5 0,3 1 8 16,0 1 11-16,0 1-3 0,0 6 0 0,3-1 0 16,0 3-8-16,0 5 12 0,3 0-4 0,-3 0 1 0,0 6 0 15,3 2 0-15,0 5 0 0,0 3-9 0,0 3 10 16,0 2-10-16,3 1 10 0,-3 2-10 0,0-3-9 16,3 0 9-16,-3-2-13 15,0-6-19-15,0 1-4 0,0-6-1 0,-3-5 0 16,3-3-29-16,-3-3-6 0,0-2 0 0,0-3-1 15,0-2-95-15,0-3-20 0,0-8-3 0</inkml:trace>
  <inkml:trace contextRef="#ctx0" brushRef="#br0" timeOffset="203931.982">19463 10470 230 0,'9'5'20'0,"-6"0"-20"0,0-2 0 0,-1-1 0 0,-2-2 352 0,0 0 65 16,6 3 14-16,-6-3 2 0,0 0-272 0,3 0-54 15,3 0-11-15,-3-3-3 0,6 3-17 0,-3-5-3 16,3 3-1-16,0-6 0 0,0 0-23 0,0 0-5 0,-3-3 0 0,3 1-1 16,3-4-27-16,-3-2-4 0,3 3-2 0,-4-3 0 15,4 0-10-15,-3 1 0 0,3-1 0 0,-3 2 0 16,0-1 0-16,0 1-14 0,-3 4 5 0,0 2 1 16,3 0-1-16,-6 3 0 0,3-1 0 0,-6 6 0 15,0 0 9-15,0 0 0 0,6 3 10 0,3 0-10 16,0 2 21-16,-3 3-1 0,0 2-1 0,-1 1 0 15,4 5-7-15,-3 0-2 0,0 2 0 0,-3 3 0 16,3 3-10-16,-3 3 0 0,0-1 0 0,3 1 0 16,-3 2 0-16,0 0 0 0,0 0 0 0,-3 0 0 15,3 3 8-15,-3-3-8 0,-3 0 0 0,3-3 8 16,0 1-8-16,-3-3 0 0,0-3 0 0,0-3 0 16,-3-2 0-16,0-2-9 0,-3-4 0 0,0-2 0 15,0-5-27-15,-2-1-4 16,-4-2-2-16,-3-5 0 0,-3-3-85 0,3-2-17 15,-3-6-3-15,-3 2-496 0,-2-4-99 0</inkml:trace>
  <inkml:trace contextRef="#ctx0" brushRef="#br0" timeOffset="204135.0509">19736 9927 2646 0,'0'0'58'0,"12"5"12"0,-3 1 2 0,0-4 3 0,-3 1-60 0,-6-3-15 0,0 0 0 15,0 0 0 1,0 0-118-16,6-3-26 0,-6-2-6 0,0 0-875 0</inkml:trace>
  <inkml:trace contextRef="#ctx0" brushRef="#br0" timeOffset="206435.685">20490 10017 1465 0,'0'0'64'0,"8"0"15"0,-8 0-63 0,6 3-16 16,0-3 0-16,-6 0 0 0,9 0 74 0,-3 0 12 15,3 0 2-15,-3-3 1 0,-6 3-62 0,0 0-13 0,6 0-2 0,0-3-1 16,0 1-24-16,-6 2-5 0,0 0-1 0,0 0 0 31,9 0-13-31,-9 0-2 0,0 0-1 0,0 0 0 0,0 0 19 0,0 0 3 0,0 0 1 0,0 0 0 16,0 0 12-16,0 0 0 0,0 0 0 0,0 0 10 15,0 0 8-15,0 0 2 0,0 0 0 0,-9 0 0 16,0 0 9-16,0 0 3 0,0 2 0 0,0 1 0 16,-3-3-9-16,-3 3-2 0,-2-1 0 0,-4 1 0 15,3-3-13-15,-3 0-8 0,3 0 10 0,3-3-10 16,-3 3 0-16,1-2 0 0,5 2 0 0,0 0 0 15,-3 0 0-15,3 0 0 0,3 0 0 0,0 0-10 16,0 2 10-16,3-2 0 0,-3-2 0 0,9 2-8 16,-6 2 8-16,6-2 0 0,-6 0 0 0,6 0 0 15,0 0 0-15,0 0 0 0,0 0 0 0,-5 0 0 16,5 0 0-16,-3 6 8 0,0-1-8 0,-3 3 0 16,6 3 8-16,-3-1-8 0,3 1 10 0,-3 5-10 0,3-3 15 15,0 5-3-15,0-2-1 0,3 3 0 0,-3 2 1 16,3-3 1-16,3-2 0 0,-3 3 0 0,2-1 12 0,-2-2 3 15,0 3 0-15,3-1 0 0,-3 1-5 0,0 2-1 16,0 3 0-16,0-3 0 0,0 0 0 0,3 3 0 16,-3-3 0-16,0 0 0 0,0 0 5 0,0 1 1 15,3-7 0-15,-3 4 0 0,0-1-14 0,0-2-2 16,3 0-1-16,-3 3 0 0,3-1-11 0,-3 1 0 16,0-3 0-16,3 0 8 0,0-1 0 0,0 1-8 15,0 0 12-15,-3 0-4 0,3-3 14 0,-3 0 2 16,3 1 1-16,-4-4 0 0,4-2 6 0,0 3 1 0,0-3 0 15,-3 0 0-15,3-3-4 0,-3 3 0 16,-3-8 0-16,9 3 0 0,-6 2-28 0,-3-5 8 0,9 3-8 0,0-3 0 16,-3 2 8-16,3 1 0 0,-3-1-8 0,3 1 12 15,3-3-12-15,-3 3 0 0,0-1 0 0,2 4 0 16,1-4 0-16,3 4 0 0,3-4 0 0,0 1 0 16,3-3-15-16,0 3-5 0,2-6-2 0,4 0 0 31,-3-2-37-31,3-3-7 0,0-3-2 0,2 1 0 0,1-3-188 15,-3-1-39-15,30-17-7 0,-16 2-2 0</inkml:trace>
  <inkml:trace contextRef="#ctx0" brushRef="#br0" timeOffset="207169.6869">20876 10279 979 0,'0'0'43'0,"9"3"9"0,3 2-41 0,0-2-11 0,-12-3 0 0,9 2 0 16,3-2 241-16,0-2 47 0,-3-1 8 0,3-2 3 16,-3-1-231-16,6 1-47 0,-3-3-9 0,2 0-1 15,-5-5-11-15,3 2 0 0,3-2 9 0,0-3-9 32,-3 0-16-32,0-2-8 0,3-1-2 0,0-2 0 15,-1 0-7-15,1 0-2 0,-3 0 0 0,0 2 0 0,3 6 26 0,-3 2 9 0,-3 3 0 0,0 1-9 16,-3 4 25-16,0 0 6 0,-6 3 1 0,3 8 0 15,-3 3 9-15,0 5 1 0,0 2 1 0,-3 3 0 16,-3 3-19-16,-3 5-4 0,-3 0-1 0,3 3 0 16,-3 0-10-16,0 0 0 0,0-1 0 0,0 1 0 15,3 0-13-15,-2-3 5 0,2-3 8 0,0-4-13 16,3-4 5-16,3-2 8 0,0-3-13 0,-3-2 5 16,3-3 8-16,3 0 0 0,0-8-9 0,0 0 9 15,0 0 0-15,0 0 0 0,0 0 0 0,6 2 0 0,3 1 0 16,-3-3 0-16,3-3-9 0,3 3 9 0,-4-5 0 15,4 2 0-15,3-2 11 0,0-3-11 0,0 3 0 0,3-3 0 16,3 0 0-16,-3-3 0 0,2 1 0 0,1-3 16 16,0-3-1-16,0 2-1 0,0-4 6 0,0 2 2 15,-1-2 0-15,4-4 0 0,-6 1 2 0,0 0 0 16,-3-3 0-16,0 0 0 0,0 1-32 0,-1-1-7 16,-2 3-1-16,-3-1 0 0,3 4 16 0,-3-3 0 15,0 5 0-15,0 0 0 0,-3 3 0 0,0 5 0 16,0 0 0-16,-3 5 0 0,0-2 0 0,-3 5 16 15,0 0-3-15,0 0-1 0,0 0 5 0,0 0 1 16,0 0 0-16,3 8 0 0,0 0-18 0,-3 2 0 0,-3 1 0 16,3 2 0-16,-3-2 0 0,3 2 0 0,-3 0 0 15,3 3 0-15,0 3 0 0,0 2 0 0,0 3 0 0,3 2 0 16,0 3 0-16,3 0 0 0,-3 3 0 0,3 0 0 16,0 0 0-16,3-3 0 0,-1 0 0 0,1-5 0 15,-3-3 0-15,3-3-16 0,0-4 2 0,-3-1-662 16,3-8-133-16</inkml:trace>
  <inkml:trace contextRef="#ctx0" brushRef="#br0" timeOffset="207872.6422">22028 9951 1094 0,'12'13'97'0,"-6"-10"-77"0,0 0-20 0,0-1 0 16,0-2 141-16,0 3 25 0,-3-6 5 0,6 1 1 15,-3-4-113-15,0 1-23 0,3 0-4 0,0-1 0 16,3 1-1-16,0-3 0 0,-1 0 0 0,4 0 0 16,-3 3-5-16,3-3-1 0,-3 3 0 0,3 2 0 15,0-2-5-15,0-1-2 0,0 4 0 0,-4-1 0 16,-2 3-2-16,0-2-1 0,0 2 0 0,0 0 0 15,-3 0-15-15,3 0 0 0,-3 0 8 0,3 2-8 16,-9-2 0-16,6 0-16 0,3 3 3 0,-3-1 1 16,3 4 12-16,-3-1-11 0,-6-5 11 0,0 5-10 15,12 3 10-15,-6 0 8 0,-3 0-8 0,0 3 11 16,5 2 4-16,-2-5 1 0,-3 3 0 0,0-1 0 16,3 1-3-16,-6 2 0 0,9 3 0 0,-6 0 0 15,0-3 3-15,0 3 1 0,0 2 0 0,0 3 0 16,-3 3-6-16,0 0-2 0,3 3 0 0,-3 2 0 0,3 0-9 15,-3 5 8-15,0 1-8 0,3 2 8 0,0 0-8 16,3 0 0-16,-3 0 9 0,3-3-9 0,3-2 27 0,-3 0 1 16,3-6 0-16,0 3 0 0,0 0 6 15,0 0 2-15,5-2 0 0,-2-1 0 0,0 3-12 0,0-2-1 16,3-3-1-16,0 2 0 0,-3-5-2 0,-3 0 0 16,9 1 0-16,-7-4 0 0,1 1-9 0,-3-6-3 15,3 3 0-15,-3-3 0 0,0-2 0 0,-3-3-8 16,0-3 12-16,-3 3-4 0,0-3 0 0,0 0-8 15,-3-5 12-15,0 0-4 0,0 0 2 0,0 6 0 16,0-6 0-16,0 0 0 0,-6 2-10 0,0 4 0 16,-3-1 0-16,-6-3 0 0,-3-2 0 0,-5-2-14 15,-4-6 5-15,-9-3 1 16,-3-2-30-16,-2-3-6 0,-10-8 0 0,-6 1-759 0,-5-4-151 16</inkml:trace>
  <inkml:trace contextRef="#ctx0" brushRef="#br0" timeOffset="212905.5033">11625 12398 1094 0,'0'0'48'0,"0"0"11"16,0 0-47-16,0 0-12 0,0 0 0 0,0 0 0 15,0 0 164-15,0 0 32 0,0 0 5 0,0 0 2 16,0 0-147-16,0 0-28 0,0 0-7 0,0 0-1 0,0 0-9 16,0 0-3-16,0 0 0 0,0 0 0 0,0 0 23 15,6-2 4-15,-6 2 1 0,3-3 0 0,-3 3-12 0,0 0-1 16,3-5-1-16,-3 5 0 0,0-5-9 0,0 5-1 15,0-3-1-15,0 3 0 0,-3-5-11 0,3 5 0 16,0-8 0-16,-3 2 8 0,0 1-8 0,0 2 0 16,0-2 0-16,-3 2 0 0,3 1 0 0,-3-1 0 15,1 1 0-15,5 2 0 0,-6-3 0 0,0 3 0 16,0-3 0-16,0 3 0 0,0-2 19 0,-3 2 1 16,3 0 1-16,-3 2 0 0,0-2-21 0,0 3-18 15,0-3 3-15,0 5 1 0,0-2 14 0,-3 2 0 16,3 0 0-16,1 1 0 0,2 2 11 0,-3 0-11 0,3 0 10 15,-3 2-10-15,3 1 16 0,0-1-4 0,-3 3 0 0,3 1 0 16,0 2-3-16,3-1-1 0,-3 1 0 0,3 0 0 16,0 0-8-16,0 0 0 0,0 2 0 0,0-2 0 15,3 0 0-15,0-3 0 0,3 1 0 0,-3-4 0 16,0 1 0-16,0-1 0 0,3-2 0 0,-3 0 0 16,3-2 0-16,3-1 0 0,0 0 0 0,0-2 0 15,0 2 0-15,3 0 12 0,0-2-2 0,3 2 0 16,-3-2 6-16,3 0 0 0,-1-1 1 0,1 1 0 15,0-3-5-15,0 0-2 0,-3 0 0 0,3-3 0 16,-3 1 4-16,0-4 1 0,-3 1 0 0,3 2 0 16,3-5-32-16,-3 1-7 0,0-1 0 0,-4-3-1 15,4-5 15-15,0 0 10 0,-3 0-12 0,3-2 12 16,-3-6-13-16,3 3 4 0,0-6 1 0,-3 1 0 16,0-6 8-16,3 0 0 0,0-2-9 0,0-6 9 0,-3 1 0 15,3-4 0-15,3 1 0 0,-1 0 0 0,-2 5 0 0,0 0 0 16,0 5 10-16,-3 0-10 0,3 3 11 0,-6 5-11 15,3-2 10-15,0 2-10 0,0 0 13 16,0 6-3-16,0-1-1 0,0 1 0 0,0 2 1 0,-3 0 0 16,3 3 0-16,-3-1 0 0,0 4-10 0,-3-1 0 15,3 3 0-15,-3 3 0 0,0 0 0 0,0 5-9 16,0 0 9-16,0 0 0 0,0-6-9 0,0 6 9 16,0 0 0-16,0 0-9 0,0 0-3 0,0 0 0 15,0 0 0-15,0 0 0 0,-6 6 20 0,0 2 4 16,0 2 1-16,0 1 0 0,3 2-5 0,-3 6 0 15,3-4-8-15,-3 4 12 0,3 5 0 0,3 0-1 16,-3 2 0-16,3 3 0 0,0 0 0 0,-3 3 0 0,3 2 0 16,0 3 0-16,-3 0-2 0,3 3 0 0,0-3 0 0,3 0 0 15,3-2-9-15,0-4 0 0,0 1 9 0,0-3-9 16,0-2 0-16,0-4-10 0,0 1 1 0,0-5 0 31,0-1-32-31,0-2-7 0,-3-3 0 0,2 1-1 16,1-9-172-16,0 3-35 0,12-3-6 0,-3-10-2 0</inkml:trace>
  <inkml:trace contextRef="#ctx0" brushRef="#br0" timeOffset="213436.6011">12319 12158 2278 0,'0'0'50'0,"0"0"10"0,0 0 3 0,0 0 1 0,0 8-51 0,0-8-13 16,0 0 0-16,-6 5 0 0,3 3 22 0,-3-6 2 15,3 1 0-15,-3 2 0 0,6-5-16 0,-3 8-8 16,-3-5 10-16,0 2-10 0,0 3 0 0,0 0 8 15,3 0-8-15,0 0 0 0,3 3 9 0,-3-1-1 0,-3 1 0 16,3 2 0-16,-6 0 7 0,7 0 1 0,-1 3 0 0,0 0 0 16,-3 0-4-16,3 3-1 0,6-4 0 0,-3 1 0 15,3 3-11-15,-3-1 12 0,6 4-12 0,-1-4 12 16,4 3 2-16,0-2 1 0,3-1 0 0,3-2 0 16,0 0-3-16,3 0-1 0,-3-6 0 0,3 1 0 15,-4 0-11-15,4-6 0 0,-3-2 0 0,3-3 0 16,-3 0 0-16,0-3-9 0,3-2 9 0,-3-1-13 15,-1 1 4-15,4-3 1 0,-3-2 0 0,3-1 0 16,-3 0 8-16,0-2 0 0,-3 3 0 0,0-4 0 16,3-2 0-16,-7 3 9 0,1 0-1 0,-3 0-8 15,0 0 17-15,-3-1-3 0,-3 1-1 0,0-3 0 16,-3 3 11-16,0-3 3 0,-3 3 0 0,-3 0 0 16,1-3-13-16,-4 0-2 0,3 0-1 0,-9 0 0 15,3-2-11-15,-6-1 0 0,0-5 0 0,-3 6 0 16,-2-3-33-16,-4 2-6 0,0 6-1 15,0 0 0-15,4 5-116 0,-7 0-23 0,0 0-5 0,-3 5-802 16</inkml:trace>
  <inkml:trace contextRef="#ctx0" brushRef="#br0" timeOffset="213936.4639">11241 12851 403 0,'0'0'36'0,"3"5"-36"0,-3-5 0 0,0 8 0 16,0 0 275-16,0-3 48 0,0-5 9 0,0 8 3 16,0-2-227-16,0-6-46 0,0 7-9 0,0-7-1 15,0 0-19-15,0 0-3 0,0 0-1 0,3 6 0 16,-3-6-1-16,6 5 0 0,0 0 0 0,0 3 0 16,3-2 3-16,0-1 0 0,0-3 0 0,0 4 0 15,0-1 17-15,0-2 4 0,3 2 1 0,6 0 0 16,-1-5-1-16,4 0 0 0,0 0 0 0,3-2 0 15,3-4-32-15,2 4-6 0,1-4-2 0,3 1 0 0,0 0-1 16,5-3-1-16,4 0 0 0,0 0 0 0,2 0-10 16,1-2 0-16,3 2 0 0,2-3 8 0,-2 0-8 0,5 1 0 15,-2 2 0-15,0-3 0 0,-1 3 0 0,1 0 0 16,-4 0 0-16,4-2 0 0,-3 2-16 0,-4-3 5 16,1 3 1-16,0-2 0 0,-4-1-1 0,4-2 0 15,-3 2 0-15,-1-2 0 16,-2 0-45-16,-3 2-8 0,-1-2-3 0,-2 0 0 15,-3 0-99-15,-3 2-20 0,-3 1-4 0,-1 2-618 0</inkml:trace>
  <inkml:trace contextRef="#ctx0" brushRef="#br0" timeOffset="217368.6225">13792 12285 403 0,'0'0'36'0,"0"0"-36"16,0 0 0-16,0 0 0 0,0 0 128 0,0 0 18 16,-9 0 4-16,6-3 1 0,3 3-67 0,0 0-12 15,-6 0-4-15,6 0 0 0,-3-3 4 0,3 3 0 0,-3-2 0 16,3 2 0-16,0 0-13 0,0 0-3 0,0 0 0 0,0 0 0 15,-5-3-6-15,5 3-2 0,0-5 0 0,0 5 0 16,0-6-28-16,0 1-5 0,0-3-2 0,0 3 0 16,0-3-22-16,0 3-5 0,0-1-1 0,2 1 0 15,1 0 7-15,0 0 8 0,-3 5-13 0,0 0 5 16,0 0 8-16,0 0 0 0,6 0 0 0,-6 0 0 16,6 7 27-16,0 4 7 0,0 0 2 0,0 2 0 15,0 3 27-15,0 2 5 0,-3 1 2 0,3-1 0 16,-3 1-24-16,3-1-5 0,-3 1-1 0,0-1 0 15,0-2-29-15,0-3-11 0,0 1 0 0,0-1 9 16,0-2-33 0,0-1-6-16,-3-2-2 0,3 0 0 0,0-3-118 0,3-2-24 15,-6-3-5-15,6-3-625 0</inkml:trace>
  <inkml:trace contextRef="#ctx0" brushRef="#br0" timeOffset="217524.8343">14135 11806 2304 0,'0'0'204'0,"0"0"-163"16,0 0-33-16,0 0-8 0,0 0 38 0,0 0 6 16,0 0 0-16,0 0-753 15,0 0-151-15</inkml:trace>
  <inkml:trace contextRef="#ctx0" brushRef="#br0" timeOffset="218040.3376">14605 12068 2016 0,'0'0'179'0,"3"2"-143"0,-3-2-36 0,0 0 0 16,0 0 74-16,6-2 8 0,0-6 2 0,-3 0 0 0,0-5-84 16,0-6 0-16,0 1-20 0,0-1 4 0,-3 0-1 0,0-2-1 15,0-5 0-15,0 2 0 0,0 0 18 0,0-2-12 16,0-1 12-16,0 1-10 0,0-3 10 0,0 2 0 15,0 3-9-15,-3 1 9 0,3 1 0 0,0-1 0 16,-3 4 12-16,3 3-4 0,0 0 2 0,0 3 0 16,0 3 0-16,0 2 0 0,-3 0-10 0,3 2-9 15,-3 4 9-15,3 2-13 0,0 0 13 0,0 0 0 16,0 0 0-16,0 0-9 0,0 0 9 0,0 0 0 16,-3 5 8-16,3 0-8 0,0 3 15 0,0 0-2 15,-3 3 0-15,0-1 0 0,6 4 7 0,-3-4 2 16,0 3 0-16,0 3 0 0,0 0-2 0,3 3-1 15,0-1 0-15,0 3 0 0,0 6-2 0,3-1 0 0,-3 3 0 16,3 1 0-16,0 1-4 0,-1 4-1 0,4-1 0 16,0 3 0-16,3 8-2 0,-3 3-1 0,0 7 0 0,0 1 0 15,0-1-9-15,0-2 10 0,-3 0-10 0,0-5 10 16,0-3-10-16,-3-3 0 0,0-2 9 0,-3-3-9 16,-3-5 0-16,0-6-15 0,-3 1 3 0,0-9 0 31,0-2-176-31,-3-5-34 0</inkml:trace>
  <inkml:trace contextRef="#ctx0" brushRef="#br0" timeOffset="218259.0406">14382 12086 2746 0,'0'0'60'0,"9"3"13"0,-1-1 3 0,7 1 1 0,0-3-61 0,9 0-16 16,6 0 0-16,3-5 0 0,5 2 0 0,4-2-13 16,0-3 2-16,2 0 1 15,-2 3-17-15,3-1-3 0,-1-2-1 0,-2 3 0 16,-3 0-200-16,-1 0-40 0</inkml:trace>
  <inkml:trace contextRef="#ctx0" brushRef="#br0" timeOffset="222277.953">15962 12118 691 0,'0'0'61'0,"0"0"-49"0,0 0-12 0,0 0 0 16,0 0 300-16,0 0 56 0,0 0 12 0,0 0 3 15,9 5-259-15,-9-5-51 0,6 3-10 0,-6-3-3 16,6 0-20-16,3 0-4 0,-9 0 0 0,6 0-1 16,0 0-23-16,-6 0 0 0,6-3 0 0,-6 3-12 15,0 0 12-15,0 0-12 0,0 0 12 0,0 0-12 16,0 0 4-16,0 0 0 0,6-2 0 0,-6 2 0 16,6 0 8-16,-6 0 0 0,0 0 10 0,0 0-10 15,0 0 17-15,0 0-2 0,0 0-1 0,0 0 0 0,9 0 1 0,-9 0 0 16,0 0 0-16,0 0 0 0,0 0-15 0,0 0 11 15,0 0-11-15,0 0 10 0,0 0-10 0,3-3-11 16,3-2 3-16,0-1 0 0,-6 6 8 0,3-5-10 16,-1-3 10-16,4 3-10 0,-3 0 10 0,3-3 0 15,-3 2-9-15,0 1 9 0,3-3 0 0,-3 0 0 16,3 0 0-16,-3 0 0 0,3 3 0 0,0-6 0 16,-3 3 0-16,3 1 8 0,0-1 2 0,0-3 0 15,0 3 0-15,0 0 0 0,3-2 0 0,-3 2 0 16,3-3 0-16,3 0 0 0,-4 1-10 0,4-3 0 15,0 2 0-15,0 0 0 0,0 1 0 0,0 2-9 16,0 0 9-16,0 3-13 0,0-3 13 0,-3 2 0 0,0 4 0 0,0 2 0 16,-1 0 0-16,1 2 8 0,-3-2 0 0,0 3-8 15,-6-3 12-15,6 5-4 0,0 1 0 0,0 2-8 16,0-3 0-16,-3 3 0 0,3-3 0 0,-6 3 0 16,0 0-12-16,0 3 0 0,3-3 0 0,-3 2 0 15,0 1 3-15,0-1 1 0,-3-2 0 0,-3 3 0 16,6 2 8-16,-3 3-8 0,0 0 8 0,-3 2-8 15,0 3 8-15,0 1 0 0,0 1 0 0,0 1 0 16,-3 3 0-16,3-3 0 0,6-3 10 0,-3 0-10 16,1-3 0-16,-1 1 0 0,0-3 0 0,3 0 0 15,0-3 0-15,0 0 0 0,-3 0 0 0,3 1 0 16,0-4 8-16,0 1-8 0,0-3 0 0,0 2 0 16,0-2 8-16,0 0-8 0,0 3 0 0,0-1 9 15,0-4-9-15,0 2 0 0,0-1 0 0,0 1 8 16,0-2-8-16,3-1 0 0,-3 0-10 0,0-5 10 15,3 8-12-15,-3-8 3 0,0 0 1 0,0 0 0 0,0 0 8 16,0 6-10-16,0-6 10 0,0 0-10 0,0 0 10 0,0 0 8 16,0 0-8-16,5 2 11 0,1 1 7 0,0-3 2 15,0 2 0-15,3-2 0 0,-9 0 5 0,6 0 2 16,0-2 0-16,3 2 0 0,-9 0 3 0,6 0 1 16,3-3 0-16,0 3 0 0,-9 0-11 0,6 0-3 15,3 0 0-15,-3-2 0 0,3-1-9 0,0 0-8 16,0 3 9-16,-3-2-9 0,2 2 14 0,-2-3-3 15,3 0-1-15,0-2 0 0,-9 5-18 0,9-3-4 16,-3-2-1-16,3 0 0 0,0-1 22 0,-6 4 5 0,-3 2 1 16,9-5 0-16,-6 2-15 0,3-2 0 0,0-1 0 15,0-2 0-15,-3 3 11 0,3-3 2 0,-3 3 1 16,3 0 0-16,0-3 2 0,-1 2 0 0,1-2 0 0,0 0 0 16,0 1-16-16,0-1 9 0,0 0-9 0,0-3 8 15,0 0-8-15,3 1 0 0,-3-1 0 0,3 1 0 16,0-3 12-16,0 2 0 0,0 0 0 0,0-2 0 15,0 0 6-15,0-3 2 0,2 3 0 0,1-3 0 16,-6 3-20-16,6-3 0 0,6 0 0 0,-3 0 0 16,0-2 8-16,-3 2-8 0,3-3 12 0,0 3-12 15,2-2 0-15,-2-1-16 0,-3 3 2 0,0-2 0 16,6 2-19 0,-3 0-4-16,-3-2-1 0,-6 2 0 0,3-3-70 0,0 1-15 15,-1-4-2-15,-5 1-624 0,-6-3-125 0</inkml:trace>
  <inkml:trace contextRef="#ctx0" brushRef="#br0" timeOffset="222996.5317">17769 11795 2383 0,'0'0'105'0,"6"3"23"0,3-1-103 0,-9-2-25 16,0 0 0-16,0 0 0 0,0 0 31 0,0 0 1 15,0 0 0-15,0 0 0 16,-12-5-56-16,3 0-10 0,3 2-2 0,0-5-1 0,-9 3 9 0,3 0 3 15,0 2 0-15,0-2 0 0,4 5 0 0,-7-3 0 16,-3 3 0-16,0 0 0 0,6 3 15 0,-6 2 10 0,-6-2-12 0,4 2 12 16,2 3 0-16,0 0 16 15,0 0-2-15,0 0 0 0,0 5 10 0,3-2 1 16,3 4 1-16,-2-1 0 0,-4 2-1 0,6-1 0 0,0 4 0 16,3-1 0-16,0-2-7 0,3 3-2 0,-3-1 0 0,6 4 0 15,6-4-4-15,-3 3-2 0,-3 3 0 0,6-3 0 16,6 3-2-16,0 0 0 0,0 0 0 0,0-1 0 15,3-1 6-15,6-1 1 0,-3-3 0 0,-1 1 0 16,1-3 2-16,3-3 1 0,3-3 0 0,0 1 0 16,0-6-18-16,0 1-16 0,5-1 4 0,1-5 0 31,3-3-17-31,-3-2-3 0,-7 0-1 0,7-3 0 0,3-5-195 0,-3-3-40 0</inkml:trace>
  <inkml:trace contextRef="#ctx0" brushRef="#br0" timeOffset="223262.1032">17424 12068 1094 0,'-12'2'48'0,"12"-2"11"15,0 0-47-15,0 0-12 0,0 0 0 0,-3 6 0 0,0-1 237 0,3-5 46 16,0 0 9-16,0 0 1 0,0 0-228 0,6 3-45 16,3-1-10-16,0-2-2 0,3 0 8 0,-4 0 0 15,7-2 1-15,3-1 0 0,3 0-17 0,0-2-17 16,-3 0 3-16,9-3 1 16,5 2-42-16,-5 4-8 0,-3-4-1 0,0-1-848 0</inkml:trace>
  <inkml:trace contextRef="#ctx0" brushRef="#br0" timeOffset="223949.4335">18870 11621 979 0,'0'0'87'0,"0"0"-70"16,0 0-17-16,0 0 0 0,-3-3 155 0,-3 0 27 16,0 1 6-16,0 2 0 0,-2-3-100 0,2 3-21 15,-6 0-4-15,3 0-1 0,-6 3-19 0,3-1-4 16,0 1-1-16,-6 0 0 0,0-1-27 0,3 3-11 0,-2 1 8 0,-1-1-8 16,3 3 0-16,3 0 0 0,-6 0-9 0,6 2 9 15,-3-2 0-15,3 6 0 0,0-1 12 0,4 0-3 16,-1 6 12-16,3-1 3 0,0 1 0 0,3 2 0 15,0 3-2-15,0 2 0 0,3-2 0 0,0 2 0 16,3-2-2-16,0 3 0 0,0-4 0 0,3 1 0 16,0-3-5-16,3 3-2 0,2-5 0 0,-2 2 0 15,0-3-1-15,0 1-1 0,6-1 0 0,3-2 0 16,3 3-2-16,0-3 0 0,-1 0 0 0,4-1 0 16,0 1 1-16,0-2 0 0,0-1 0 0,0-5 0 15,2 0 2-15,-2 0 1 0,3-3 0 0,3 0 0 16,2-5 1-16,-2 0 0 0,-3 3 0 0,3-6 0 15,-3 1-2-15,2-4 0 0,-5 1 0 0,3-3 0 16,-3 0 8-16,0-2 0 0,-1-4 1 0,-2 1 0 16,0-5 1-16,-3-1 0 0,0-2 0 0,-3-3 0 15,-3-2-1-15,-1-1 0 0,1-2 0 0,-3 0 0 16,-3-3-6-16,-3 3-2 0,3-3 0 0,-6-2 0 0,0-3-13 16,-6 2 8-16,0-2-8 0,-3 3 0 0,-3 0 0 15,1 2 0-15,-4 0-13 0,-3 0 4 0,0 6-13 0,0 5-2 16,-3 2-1-16,0 3 0 15,-2 0-12-15,2 9-3 0,-6-4 0 0,-3 6 0 16,0-1-20-16,-5 4-4 0,2-1 0 0,-3 0-668 16,1 3-132-16</inkml:trace>
  <inkml:trace contextRef="#ctx0" brushRef="#br0" timeOffset="224262.0039">18906 11988 1440 0,'0'0'128'0,"6"6"-103"0,0-1-25 0,-6-5 0 16,3 5 213-16,3 0 38 0,3 1 7 0,-3-1 2 15,0 0-132-15,3 1-27 0,3-1-5 0,-1 3 0 16,4 0-26-16,0 0-5 0,3 2-1 0,0 4 0 16,3 1-34-16,0 4-7 0,2-1-2 0,4 4 0 15,0-1-13-15,0 3-8 0,-3 2 8 0,2 1-8 0,1-4-14 0,0-2-7 16,3 3-2-16,-4-5 0 16,4-3-73-16,0-3-16 0,0-2-2 0,3-4-693 15,-7-4-138-15</inkml:trace>
  <inkml:trace contextRef="#ctx0" brushRef="#br0" timeOffset="226597.9064">20960 11848 806 0,'0'0'72'0,"0"0"-58"0,0 0-14 0,0 0 0 15,0 0 124-15,0 0 23 0,0 0 4 16,0 0 1-16,0 0-120 0,0 0-24 0,0-5-8 0,3-3 0 16,-3 0 9-16,0 0-9 0,0 0 12 0,0 0-12 15,0 0 36-15,3 0 1 0,-3 0 0 0,0 0 0 16,3 3 32-16,-3 0 7 0,0-3 0 0,0 3 1 15,0-1-11-15,0 1-2 0,0 0-1 0,0-1 0 16,-3 1-43-16,3-3-9 0,-3 3-2 0,-3 0 0 16,3-3-9-16,-3 0-9 0,-3 0 9 0,3 0-13 15,-3 0-6-15,0 3-1 0,-3-1 0 0,0 1 0 16,-3 0 20-16,4-1-8 0,-4 4 8 0,0-4 0 16,0 4 0-16,0 2 19 0,0 0-3 0,3 0 0 15,-3 0 12-15,0 0 3 0,1 2 0 0,2-2 0 16,0 6-3-16,3-4 0 0,-3 4 0 0,0-1 0 15,0 3-17-15,0 0-11 0,0 5 12 0,0 0-12 16,4 1 13-16,-4 1-4 0,3 1-1 0,0 3 0 0,0-1-8 16,3 3 0-16,0-2 0 0,0 0 0 0,3 2 0 0,3-3 0 15,0 1-12-15,0-1 12 0,3-2-12 0,0 0 12 16,3 0-10-16,0-3 10 0,0-2 0 0,0-1 0 16,0-2 0-16,3-2 0 0,0-1-9 0,-1 0-3 15,-2-5 0-15,3 0 0 0,0 0-4 0,3-3 0 16,-3-2-1-16,3 3 0 0,-3-4-3 0,3-2-1 15,0 3 0-15,0-3 0 0,0 0 7 0,-1 0 2 16,1 0 0-16,3-2 0 0,-3-1 12 0,3 0 0 16,0 1 9-16,0-3-9 0,3-1 25 0,-3-1-1 15,-4-1 0-15,4 0 0 0,-3 0 12 0,0 0 1 16,0 0 1-16,0 3 0 0,0 0-13 0,0 2-2 16,-3 1-1-16,0 2 0 0,-3 0-9 0,-3 5-1 0,-3 3-1 15,0 0 0-15,6-3 10 0,-6 3 3 0,3 6 0 0,2 2 0 16,-2 2-24-16,-3 3 0 0,-3 6-10 0,1-1 10 31,-1 1-28-31,3 2 0 0,-3 0 1 0,0-2 0 16,3-1-21-16,-3-2-4 0,0-3 0 0,0 1-608 0,3-6-122 0</inkml:trace>
  <inkml:trace contextRef="#ctx0" brushRef="#br0" timeOffset="227050.9325">21275 11628 1324 0,'0'0'118'0,"9"3"-94"15,-3 2-24-15,3-2 0 0,-9-3 170 0,3 5 30 16,-3-5 5-16,6 6 2 0,-6-6-113 0,6 8-22 15,-3 2-5-15,3 1-1 0,0 2-39 0,-3 3-8 16,3 2-2-16,-3 6 0 0,3 0-17 0,0 2 0 16,-6 4 0-16,3-4 0 0,0 0 0 0,0-4-9 15,3-1 1-15,-6-3 0 0,0-4-3 0,3-1 0 16,-3 0 0-16,3-5 0 16,-6-3-19-16,3-5-4 0,0 0-1 0,0 0 0 15,0 0-1-15,0 0-1 0,0 0 0 0,6-5 0 0,0 0 25 0,-4-6 12 0,4 0-12 0,0 1 12 16,-3-3 0-16,3 2 15 0,-3-2-1 0,3-3 0 15,0 0 14-15,3 0 2 0,0-2 1 16,-3-1 0-16,6-5 4 0,0 3 1 0,0 0 0 0,0-3 0 16,3 6-10-16,-1-1-2 0,-2 3 0 0,3 6 0 15,-3-1 1-15,0 6 0 0,0 5 0 0,0 0 0 16,3 5-13-16,-6 6-4 0,3-1 0 0,-1 6 0 16,-2 5-8-16,3 1 0 0,-3-1 0 0,0 2 0 15,0-1-24 1,0-1-8-16,0-3 0 0,0 1-1 0,-3-1-23 15,3-4-5-15,-3-1-1 0,3-3-611 0,0-2-123 0</inkml:trace>
  <inkml:trace contextRef="#ctx0" brushRef="#br0" timeOffset="227816.3702">22261 11734 1785 0,'17'8'159'0,"-11"-5"-127"0,-6 2-32 0,0-5 0 15,0 0 126-15,0 0 19 0,0 0 4 0,0 0 1 16,0 0-102-16,0 0-20 0,0 0-4 0,0 0 0 15,0 0-24-15,0-8 0 0,3 0-10 0,-3 0 10 16,-3-2-13-16,-3 2 4 0,-2-5 1 0,2 2 0 16,-3 0 0-16,0 1 0 0,-3 2 0 0,3 0 0 15,0 3 8-15,0-1-12 0,0 1 12 0,0 0-12 16,0 2 12-16,0 1 0 0,-3 2 0 0,3 2 0 16,1-2 0-16,-4 5-10 0,3-2 10 0,0 5-10 15,0 0 10-15,-3 0-13 0,0 2 5 0,3 1 8 16,-3 5-15-16,3 0 5 0,-3 0 1 0,3 2 0 15,0 1-3-15,1-1 0 0,-1 1 0 0,3-3 0 16,0 2 3-16,3-2 0 0,-3 0 0 0,3 0 0 16,3-3 9-16,3 3 0 0,-3-6 0 0,6 1 0 15,-3 2 0-15,3-5 0 0,0-2 8 0,0-1-8 0,3 0 0 0,-1-2 0 16,-2-3 0-16,3 0 8 0,0 0-8 0,0-3 0 16,0-2 0-16,0 0 0 0,0-1 0 0,0 1-8 15,0-6 8-15,0 3-8 0,0-2 8 0,0-3 0 16,3-1 0-16,-4 1 0 0,4-3 0 0,-3 0 0 15,0-2 0-15,0-3 0 0,3 0 0 0,0-3 0 16,3 0 0-16,-3-3 0 0,0-2 19 0,-3 3 5 16,0-1 2-16,2 4 0 0,1-4-18 0,0 1-8 15,0-1 8-15,0 1-8 0,3 2 22 0,-3 0-1 16,0 0 0-16,-6-2 0 0,9 2-2 0,-6 3-1 16,-1 0 0-16,1 0 0 0,0 2-18 0,-3 1 10 15,0 4-10-15,0 1 8 0,0 0-8 0,-3 5 0 16,0 3 0-16,0-1-11 0,-3 6 11 0,0 0-10 0,0 0 10 0,0 0-10 15,0 0 10-15,0 0 0 0,0 0 0 0,0 0 0 16,0 0 0-16,3 8 11 0,3 0-3 0,-3 5 0 16,0 3 6-16,0 3 1 0,-3 2 0 0,9 5 0 15,-6 1 2-15,3 2 1 0,-3 3 0 0,0 2 0 16,3 1 0-16,3 4 0 0,-3-2 0 0,0 3 0 16,8 0-6-16,-2 5-2 0,0 0 0 0,0-3 0 15,6 0-26-15,-3-2-6 0,3 0-1 0,-6-3 0 31,2 0-44-31,-2-5-9 0,0-1-1 0,3-4-979 0</inkml:trace>
  <inkml:trace contextRef="#ctx0" brushRef="#br0" timeOffset="239044.0139">14024 13039 633 0,'0'0'56'0,"0"0"-44"15,0 0-12-15,0 0 0 0,0 0 124 0,0 0 24 16,0 0 4-16,0 0 0 0,0 0-104 0,0 0-20 15,0 0-5-15,0 0-1 0,6 0 3 0,-6 0 1 16,0 0 0-16,0 0 0 0,0 0-11 0,0 0-3 0,0 0 0 16,6 0 0-16,3 0 12 0,-9 0 1 0,0 0 1 0,0 0 0 15,0 0 2-15,0 0 0 0,0 0 0 0,0 0 0 16,0 0-12-16,0 0-1 0,6 0-1 0,-6 0 0 16,0 0 10-16,0 0 3 0,0 0 0 0,6 0 0 15,-6 0-1-15,0 0 0 0,0 0 0 0,6-3 0 16,3 0-1-16,-9 3 0 0,0 0 0 0,0 0 0 15,0 0 3-15,0 0 0 0,6 0 0 0,-6 0 0 16,0 0-20-16,0 0-8 0,0 0 8 0,0 0-8 16,0 0 17-16,0 0-1 0,0 0-1 0,0 0 0 15,0 0-15-15,0 0 11 0,6-2-11 0,-6 2 10 16,3-6-10-16,-3 6 0 0,0 0 0 0,0 0 0 16,9 0 0-16,-9 0 0 0,0 0 0 0,0 0 0 15,0 0 11-15,0 0 0 0,0 0 0 0,0 0 0 0,0 0 5 16,0 0 0-16,0 0 1 0,0 0 0 0,0 0-5 0,0 0 0 15,0 0-1-15,6 0 0 0,-6 0-11 0,3 8 0 16,-3-8 9-16,6 6-9 0,0 2 8 0,-3 0-8 16,-3-3 8-16,3 5-8 0,0 1 15 0,0 0-2 15,-3 2 0-15,0-3 0 0,-3 4 3 0,3-1 0 16,0 0 0-16,0 0 0 0,0 3-2 0,0-3 0 16,0-2 0-16,3 2 0 0,0-2-6 0,0-1-8 15,-3-2 11-15,3 3-11 0,3-3 8 0,-4 0-8 16,-2 0 0-16,3 0 0 0,3 0 0 0,-3-3 0 15,0 3 0-15,0-3 0 0,3 3 0 0,0 0 0 16,0-3 0-16,-3 1 0 0,3-1 0 0,-3 0 0 0,3 0 0 16,-6-5 0-16,0 0 0 0,6 0 0 0,3 0-11 0,-9 0 11 15,6 3-19-15,-6-3 3 0,6 0 1 0,0-3 0 16,3 1 0-16,-3-1 0 0,0-2 0 0,0 2 0 16,0-2 15-16,-1 0-11 0,-2-1 11 0,3 4-10 15,-3-6 10-15,0 2 14 0,0-1-3 0,3-1-1 16,-3 0 1-16,0-3 0 0,0 1 0 0,0-1 0 15,-3-2-11-15,3-1 10 0,3 1-10 0,-6-3 10 16,3 0 10-16,0 3 3 0,0-5 0 0,0 2 0 16,-3 0-23-16,3 0 0 0,-3 3 0 0,3-3 0 15,0 3 0-15,0 2 0 0,-3 1 0 0,3 2 0 16,0 2 0-16,-3 1 0 0,0 5 0 0,0 0 0 16,0 0 9-16,0 0-9 0,0 0 12 0,6 3-12 15,-6-3 8-15,6 5-8 0,0 0 0 0,0 6 0 16,0-3 0-16,-3 2-9 0,0 4-1 0,3-6 0 0,-3 5 10 15,3-3 12-15,-1 4-2 0,-2-1-1 0,3 0-9 16,-3 0-11-16,3 1 3 0,0-1 0 0,0 0 8 0,0 0 0 16,0-2 0-16,3 2 0 0,-3-2 0 0,3-1-13 15,0 1 5-15,0-1 8 0,0 1-10 0,0-3 10 16,-3 0 0-16,3 0-9 0,-1-3 9 0,4 0 0 16,-6 1-9-16,0-4 9 0,3 1 0 0,0 0 0 15,-3-1 10-15,0-2-10 0,0-2 23 0,-6 2-3 16,6 0 0-16,-6 0 0 0,6-6 4 0,0 4 1 15,0-1 0-15,0-2 0 0,0-1-5 0,0 1 0 16,-3-3-1-16,3 0 0 0,0-2 0 0,0 2 0 16,-4-3 0-16,4 1 0 0,-3-1-5 0,3 0-1 15,-3 1 0-15,0-1 0 0,0 3-13 0,0 0 0 0,0-2 8 16,0 4-8-16,-3-4-8 0,3 2-5 0,0 0-1 16,-3 0 0-1,0 0-30-15,0 0-5 0,0 0-2 0,3 0 0 16,-3 0-91-16,0-2-18 0,0-1-4 0,0 1-817 0</inkml:trace>
  <inkml:trace contextRef="#ctx0" brushRef="#br0" timeOffset="239981.0605">15307 12803 1911 0,'0'0'42'0,"3"5"9"0,-3-5 1 0,0 0 2 0,0 0-43 0,0 0-11 15,0 0 0-15,0 0 0 0,0 0 24 0,0 0 4 16,0 0 0-16,0 0 0 0,0 0-15 0,0 0-2 16,3 8-1-16,-3-8 0 0,0 0 6 0,0 0 2 15,0 0 0-15,0 0 0 0,0 0-2 0,0 0 0 16,0 0 0-16,0 0 0 0,0 0 12 0,0 0 3 15,0 0 0-15,0 0 0 0,0 0-13 0,0 0-2 16,0 0-1-16,0 0 0 0,0 0-4 0,0 0-1 16,0 0 0-16,0 0 0 0,0 0 24 0,-6 3 5 15,0 0 1-15,0-1 0 0,6-2-29 0,-6 6-11 16,6-6 8-16,-5 0-8 0,5 0 0 0,-3 2 0 0,-3 1 0 16,0 0 0-16,0-1 0 0,6-2 0 0,0 0 0 15,-3 6 0-15,-3-1 0 0,3-3 0 0,3-2 0 0,-6 6 0 16,3-4 0-16,-3 6 0 0,0-2 8 0,0-1-8 15,3 3 11-15,-3 0 0 0,0-3 0 0,0 6 0 16,0-1 1-16,0 1 1 0,0 2 0 0,0 0 0 16,0 3 11-16,0 0 3 0,3 3 0 0,0-1 0 15,1 3-27-15,-4 0 0 0,6-2 0 0,0-1 0 16,0 1 0-16,-3-3 15 0,3 2-1 0,3-2 0 16,-3 0-1-16,3 0 0 0,0 0 0 0,-1 0 0 15,4 0-1-15,0 0 0 0,3-1 0 0,0 4 0 16,0-3-12-16,3 2 0 0,0 1 0 0,0-1 0 15,0 1 0-15,3-3 0 0,3 0 0 0,-1-1 9 16,4-1-28-16,-6-4-5 16,3 1-2-16,0-3 0 0,0-3-34 0,-3-2-6 0,2-1-2 15,1-2 0-15,3-2-133 0,0-4-27 0,-3 1-6 0</inkml:trace>
  <inkml:trace contextRef="#ctx0" brushRef="#br0" timeOffset="241235.6958">15641 13134 1771 0,'0'0'78'0,"0"5"17"0,0-5-76 0,0 0-19 16,0 0 0-16,-3 3 0 0,3-3 35 0,0 0 3 15,-6 0 1-15,6 0 0 0,-3-5-28 0,3 5-11 16,0 0 8-16,-3-6-8 0,3-2 28 0,3 3 0 16,0-3 0-16,0-2 0 0,0-1-13 0,3 0-3 15,3-2 0-15,-3 3 0 0,0-4-12 0,2 1 0 16,-2 3 0-16,0-1 0 0,3 0 0 0,0 3 0 16,-3 0 8-16,0 1-8 0,3 1 0 0,-3 1 9 15,3 0-9-15,-3 2 8 0,-3-2 8 0,3 2 2 0,0 0 0 16,0 1 0-16,-6 2-10 0,3 0-8 0,3 0 9 0,0-3-9 15,-6 3 0-15,0 0 0 0,0 0-11 0,9 0 11 32,-9 0-35-32,5 3 1 0,-5-3 0 0,3 5 0 0,-3-5 21 0,6 5 4 0,-6-5 1 15,3 8 0-15,-3 0 8 0,3 0 0 0,3 0 0 0,-3 3 0 16,0-1 8-16,0 1 3 0,0 2 1 0,3 3 0 16,-3-3-4-16,0 0 0 0,0 1 0 0,3 2 0 15,-3-3-8-15,0 0 0 0,3 0 0 0,-3-2 0 16,3 2 0-16,0-2-11 0,-3-3 3 0,3 2 0 15,-3 1 8-15,0-1 0 0,3-2 0 0,-3 3-8 16,0-1 8-16,3-2 0 0,3-2 10 0,-1-1-10 16,1 0 17-16,0-2-2 0,-3 0-1 0,3-1 0 15,3-2-4-15,-3-2-1 0,-3-1 0 0,3 3 0 16,3-3-1-16,-3-2 0 0,0 0 0 0,0-1 0 16,0-2-8-16,-1 0 10 0,1 1-10 0,0-1 10 0,0-3-1 15,-3 0 0-15,3-2 0 0,0 0 0 0,-3-3 8 16,0 3 2-16,3-6 0 0,-3 1 0 0,0 2 3 0,0-3 1 15,-3 1 0-15,3-1 0 0,0 4-1 0,-3-4 0 16,0 3 0-16,0 0 0 0,3 3-2 0,-3 2 0 16,-1 3 0-16,1 1 0 0,-3 1-5 0,0 6-2 15,3-8 0-15,-3 8 0 0,0 0 3 0,0 0 0 16,0 0 0-16,0 0 0 0,3 8-4 0,3 0 0 16,-3 3 0-16,3 2 0 0,0 0 3 0,0 6 0 15,0-3 0-15,0 2 0 0,0-2-15 0,0 0 0 0,0 2 0 16,0 1 0-16,3-3 8 0,-3-3 4 0,3 3 2 15,0-3 0-15,0-2-14 0,-3-1 0 0,2-2 0 16,1 0-10 0,0 3-25-16,0-3-5 0,-3-3 0 0,0 0-1 15,0-2-95-15,-6-3-18 0,0 0-4 0</inkml:trace>
  <inkml:trace contextRef="#ctx0" brushRef="#br0" timeOffset="241516.9428">16644 13039 2113 0,'12'16'93'0,"-6"-6"20"0,0-2-90 0,-3 5-23 15,3 1 0-15,-3-1 0 0,0 0 110 0,-1 3 18 16,1 2 3-16,-3 1 1 0,3-1-77 0,-3 1-15 16,-3-1-4-16,0 1 0 0,1 0-36 0,2-4 0 15,-3 1 0-15,0 0 0 16,-3-3-31-16,3 1-1 0,0-4 0 0,0-2 0 16,-3 0-41-16,0-3-9 0,0-2-2 0,0 0-632 15,0-3-128-15</inkml:trace>
  <inkml:trace contextRef="#ctx0" brushRef="#br0" timeOffset="242094.8709">17028 13028 2444 0,'15'16'108'0,"-12"-8"23"16,-3-8-105-16,0 0-26 0,6 5 0 0,-6-5 0 16,0 0 66-16,0 0 8 0,6-2 2 0,2-1 0 15,7-2-103-15,-3-3-20 0,-6-3-4 0,6 3-1 0,3-2 32 0,-3-1 7 16,-3 3 1-16,0-3 0 15,3 4-20-15,-3-1-3 0,0 2-1 0,-1 1 0 0,-2 2 11 0,0 1 1 16,3 2 1-16,0 5 0 0,-9-5 23 0,3 5 0 16,9 6 0-16,-3-1 0 0,-6 4 8 0,0-1-8 15,-3 0 0-15,3 3 8 0,6 0-8 0,-6 0 0 16,-6 2 0-16,0 1 0 0,9-3 0 0,-3 0-14 16,-9-1 5-16,3 1 1 0,0 0 8 0,3 3-10 15,0-3 10-15,-3-1-10 0,-3-4 10 0,6 2 0 16,6-2 0-16,-3-1 0 0,-6-2 8 0,3-2 0 15,6-1 0-15,0-2 0 0,0 2-8 0,-6-5 0 16,0 0 0-16,6-3 0 0,3 1 0 0,0 2 0 16,-9 0 0-16,6-6 8 0,0 4 4 0,2-4 2 0,-2 1 0 15,3 2 0-15,-6-2 13 0,6 0 2 0,6 0 1 16,-6-3 0-16,-3 0-2 0,6 0-1 0,0 2 0 0,0-1 0 16,3-1-1-16,-3-3 0 0,-4 0 0 0,4 1 0 15,0-3-3-15,-3-1-1 0,0-4 0 0,0-3 0 16,3 0-10-16,-3-3-3 0,-3-3 0 0,0 1 0 31,0-1-41-31,0 1-8 0,0-1-1 0,-3 4-1 16,-3-1-16-16,6 0-3 0,0 5-1 0,-3 4-670 0,-3-1-133 0</inkml:trace>
  <inkml:trace contextRef="#ctx0" brushRef="#br0" timeOffset="242470.0292">17915 12719 2818 0,'9'10'62'0,"0"1"13"0,3 2 2 0,-1 0 3 0,1-2-64 0,0 2-16 0,0 0 0 0,3 0 0 16,-3-2 32-16,3 0 3 0,-3 2 1 0,0 0 0 16,3 6-45-16,-4-4-9 0,1 7-2 0,0 1 0 31,0 7-4-31,-3-1-2 0,-3 2 0 0,-3 4 0 0,-3 2 10 0,0-3 1 0,-3 1 1 0,-3-4 0 15,-6 1 14-15,3-3-9 0,-3-5 9 0,0 0-8 16,-2-3-75 0,-4-5-14-16,0-6-3 0,-3-2-1008 0</inkml:trace>
  <inkml:trace contextRef="#ctx0" brushRef="#br0" timeOffset="244672.3929">19019 12626 288 0,'0'0'25'0,"9"5"-25"0,-3 1 0 0,3-1 0 0,-3-3 304 0,3 4 55 16,-3-1 11-16,3-2 2 0,-3-1-210 0,3-2-42 15,-9 0-9-15,3 6-2 0,3-4-65 0,-1 1-14 16,1 0-2-16,-6-3-1 0,6 0-16 0,-6 0-3 16,0 0-8-16,6 0 12 0,-6 0-12 0,6 0-8 15,-6 0 8-15,6-3-13 0,-6 3 13 0,6 0 0 16,-6 0 0-16,6 0 0 0,-6 0 26 0,0 0 8 15,0 0 2-15,0 0 0 0,0 0-28 0,0 0-8 16,0 0 0-16,0 0 0 0,0 0 0 0,0 0 0 16,0 0 0-16,0 0 0 0,0 0 0 0,-3 5 0 15,-6 0 0-15,3 1 0 0,-3 2 0 0,0 0 0 16,0 0 0-16,1 2 0 0,-4 1 12 0,0-1 4 16,-3 4 2-16,0-1 0 0,0 0-2 0,0 3-1 0,0-3 0 15,0 0 0-15,-2 1 14 0,5-4 3 0,-6 1 1 0,0-1 0 16,3 4-33-16,0-1 0 0,0-3-12 0,0-2 3 15,1 3-6-15,-1-1-1 0,0 1 0 0,3-3 0 32,0-3-8-32,-3 3-3 0,3-2 0 0,0-1 0 0,0 0 12 0,3 0 3 0,1 1 0 0,-1-4 0 31,0 1-19-31,3-3-3 0,0 5-1 0,0-2 0 0,6-3 55 0,0 0 12 0,0 0 1 0,0 0 1 16,0 0-14-16,0 0-4 0,0 0 0 0,0 0 0 15,0 0-3-15,0 0-1 0,0 0 0 0,0 0 0 16,0 8-12-16,0-8 0 0,0 0 0 0,0 5 0 15,0-5 0-15,3 8 0 0,-3-8 0 0,0 5 0 0,0-5 0 0,3 8 0 16,-3-8 8-16,0 0-8 0,3 6 0 0,-3-6 8 16,0 0-8-16,0 0 0 0,0 0 8 0,0 0 0 15,0 0-8-15,9 2 12 0,-3 1 0 0,3 2 0 16,-4-5 0-16,1 3 0 0,3-1 3 0,-3 1 0 16,0-3 0-16,3 0 0 0,0 0 7 0,3 5 2 15,-3-2 0-15,3 2 0 0,0 1 1 0,0-1 1 16,3 0 0-16,-1 3 0 0,1-3-1 0,0 3 0 15,3 0 0-15,0 0 0 0,3-2-4 0,-3 2-1 16,2-3 0-16,1 0 0 0,-3 3-20 0,3 0 0 16,-3-3 0-16,0 1 0 0,3-4 8 0,-4 3-8 15,-2-2 10-15,3 0-10 0,-3 2-12 0,0-2-9 16,-3 2-2-16,0 0 0 16,-3 1-13-16,3 2-2 0,2-3-1 0,-2 3 0 15,0 0-22-15,3-3-5 0,0 3-1 0,-3-5 0 16,3-1-109-16,-3 1-23 0,3-3-4 0</inkml:trace>
  <inkml:trace contextRef="#ctx0" brushRef="#br0" timeOffset="246128.7671">19677 12782 518 0,'3'13'46'0,"3"-5"-37"15,-3-3-9-15,0 1 0 0,3 2 277 0,-3-3 54 16,-3-5 10-16,3 5 3 0,3-2-225 0,0 0-45 16,-6-3-9-16,3 0-1 0,6 0-42 0,-4 0-8 15,4-3-2-15,0 0 0 0,0-2-12 0,0 0 0 16,0-1 0-16,0 1 0 0,0-3 0 0,3-2 0 15,-3 2 0-15,0 0 0 0,3-3 0 0,-3 3 12 16,3-5-1-16,-1 0-1 0,1 2 8 0,0-2 2 0,3 0 0 16,-3-3 0-16,0 3 5 0,0-3 2 0,-3 0 0 0,3-3 0 15,3 1-19-15,-7 2-8 0,-5-3 0 0,0 1 8 16,3 2-8-16,-3-2 10 0,3 2-10 0,-3 0 10 16,-3 3-10-16,3-1-16 0,-6 1 4 0,3 2 1 15,0 1 19-15,0 2 3 0,-3 0 1 0,3 0 0 16,-6 3-23-16,0 2-4 0,3-2-1 0,0 0 0 15,3 5 24-15,-6-3 4 0,1 0 0 0,-4 1 1 16,9 2-13-16,-6 0 0 0,-3 0 0 0,3 0 0 16,0-3 0-16,0 3 0 0,-3 3 0 0,3-3 0 15,-3 0 0-15,3 0 8 0,6 0-8 0,-6 2 0 16,0-2 0-16,0 0 0 0,6 0 0 0,-6 0 0 16,0 0 0-16,0 0 0 0,0 0 0 0,0 0 0 15,6 0 0-15,-8-2-13 0,2 2 1 0,0 0 0 16,6 0 12-16,-9-3-11 0,9 3 11 0,-6-3-10 0,0 3 10 15,6 0-13-15,0 0 5 0,-6-2 8 0,0 2-13 0,6 0 5 16,0 0 8-16,0 0-13 0,-6 2 13 0,6-2-11 16,-3 6 11-16,3-6-10 0,-6 5 10 0,3 0-8 15,0 1 8-15,3-1-8 0,-3 0 8 0,0 3-10 0,0-3 10 0,0 3-10 16,0 3 10-16,3-1 0 0,-3 1 0 0,3 2 0 16,-3 6 0-16,3-1 16 0,0 1-4 0,3 2-1 15,-3 0 13-15,3 3 2 0,-3 2 1 0,6 1 0 16,-3-1 13-16,3 1 2 0,0-3 1 0,0-1 0 15,0 1-3-15,0 0 0 0,3 0 0 0,-3 0 0 16,3-1-16-16,-3 1-3 0,3 0-1 0,0 3 0 16,-1-6 10-16,1 3 2 0,0-3 0 0,-3 0 0 15,0 0-20-15,0-2-3 0,-3-4-1 0,0-1 0 16,0 2 4-16,0-6 0 0,0 1 0 0,0-1 0 16,0-4-12-16,-3-1 0 0,0-5 0 0,0 0 0 15,0 0 0-15,0 5-12 0,-3 0 2 0,3-5 1 0,0 0 9 16,0 0 0-16,-3 3-9 0,3-3 9 0,-3 3 0 0,3-3 0 15,0 0 0-15,0 0 0 0,-3 5 0 0,3-5 0 16,0 0 0-16,0 0 0 0,0 0-11 0,0 0 3 16,0 0 0-16,0 0 0 0,-3-8 8 0,3 3 0 15,-3-3 0-15,0 3-8 16,3-6-18-16,0 3-3 0,-3 0-1 0,3-2 0 16,0-1 14-16,0-2 2 0,0-1 1 0,0 1 0 0,0 0 13 0,3-3 0 15,0 3 0-15,0 0 0 0,-3-6 0 0,3 3 0 16,0-2 0-16,0 2-9 0,0 0 9 0,0-2 0 15,0 2 0-15,0 2 0 0,6-1 0 0,-6 1 0 16,0 1 0-16,3 0 0 0,0 5 0 0,0-3-10 16,0 6 10-16,0 0-10 0,-3-1 10 0,3 6 0 0,2 0 0 15,1 0 0-15,-3 0 0 0,3 3 0 0,0 0 8 0,6-1-8 16,0 1 0-16,0 0-10 0,0-3 1 16,0 2 0-16,-1 1-10 0,1-3-1 0,0 0-1 0,0 0 0 15,0 3 7-15,-3-1 2 0,0 1 0 0,-3 0 0 16,-3-1 12-16,-6-2 16 0,9 3-3 0,-9-3-1 15,0 0 3-15,0 0 0 0,0 0 0 0,0 8 0 16,-3 0-15-16,0 0 11 0,0-3-11 0,-3 3 10 16,-3 0-10-16,-3 0 0 0,0 0 0 0,-3 0 0 15,3 0 0-15,-3-3 0 0,-3 0 0 0,4 0 0 16,-1 1-10-16,0-1 10 0,3-2-13 0,0-1 5 16,0 1 0-16,3-3 0 0,0 0 0 0,3 0 0 15,-6 0 8-15,6 0 16 0,6 0-4 0,-6 0-1 16,1 0-11-16,-1-3 0 0,6 3 0 0,0 0 0 15,-3-5-17-15,3 5-3 0,-3-5 0 0,6-1 0 16,0 4 4-16,-3 2 0 0,0-5 0 0,0 5 0 0,0 0 0 16,0 0 0-16,0 0 0 0,0 0 0 0,0 0 16 0,0 0-12 15,0 0 12-15,0 0-10 0,0 0 10 0,-6 5 0 16,6-5 0-16,-3 5 0 0,-3 0 0 0,6-5 9 16,0 0-9-16,0 0 10 0,0 6-2 0,0-6 0 15,0 8 0-15,3-3 0 0,9-2 12 0,-3 4 3 16,-4-1 0-16,1-1 0 0,3 0 3 0,0 1 1 15,3-1 0-15,3 0 0 0,-3 3 4 0,3 3 1 16,0-3 0-16,0 5 0 0,2 0-12 0,1 0-1 16,-3 3-1-16,3 0 0 0,-3 0-18 0,0-3 0 15,-3-2 0-15,0-1 0 16,0-2-26-16,-1-2-9 0,-5-1-1 0,3-2-1 16,-3-6-170-16,0-2-33 0</inkml:trace>
  <inkml:trace contextRef="#ctx0" brushRef="#br0" timeOffset="248721.6322">20757 12451 115 0,'0'0'10'0,"0"0"-10"16,0 0 0-16,0 0 0 0,6-5 120 0,0 2 23 16,0 1 4-16,0-4 1 0,0 4-73 0,0-4-15 15,3 4-2-15,-3-1-1 0,3 1-22 0,0-4-5 16,0 4-1-16,0-1 0 0,-3 0 0 0,3 3 0 0,0-2 0 16,-1-1 0-16,-8 3-10 0,9-3-3 0,0-2 0 0,0 2 0 15,-9 3 9-15,0 0 2 0,0 0 0 0,6-2 0 16,0-1-3-16,0 3-1 0,-6 0 0 0,0 0 0 15,0 0-23-15,0 0 0 0,0 0 0 0,0 0 0 16,3-5-20-16,-3 5-3 0,0 0 0 0,0 0 0 16,3-5 23-16,-3 5 0 0,6-3 0 0,-6 3 0 15,0 0 28-15,0 0 4 0,0 0 1 0,0 0 0 16,0 0-1-16,3-3 0 0,-3 3 0 0,9-2 0 16,-6 2 23-16,-3 0 4 0,0 0 1 0,0 0 0 15,0 0-28-15,0 0-6 0,0 0-1 0,0 0 0 16,6 0-13-16,-6 0-4 0,0 0 0 0,0 0 0 15,0 0-8-15,0 0 0 0,0 0 0 0,0 0 8 16,0 0-8-16,0 0 0 0,0 0 0 0,-3 8 0 16,0-3 9-16,-3-2 0 0,3 2 0 0,-3 0 0 0,0 0 21 0,0-2 4 15,-6 2 1-15,0 1 0 0,-3-1 1 0,1 0 1 16,-1 0 0-16,0 1 0 0,-6-4-13 0,0 1-4 16,0 0 0-16,0 2 0 0,1-5-20 0,2 0 8 15,-3 3-8-15,3-1 0 0,0 1 0 0,3-3 0 16,0 3 0-16,4-3 0 0,2 2 0 0,0 1 0 15,0 0 0-15,3-3 0 0,6 0 17 0,0 0 9 16,-6 2 2-16,0 3 0 0,6-5-4 0,0 0-1 16,-3 3 0-16,3-3 0 0,-3 3-15 0,3-3-8 15,0 0 10-15,0 8-10 0,-6-3 0 0,6-5-18 16,0 5 2-16,0 3 1 0,3-2-5 0,-3-6 0 0,3 7-1 0,0 1 0 16,0 0 21-16,3 3 0 0,-3-3 10 0,3 2-10 15,0 1 18-15,0 0-3 0,-3-1-1 0,3 3 0 16,-3 1 8-16,3-1 2 0,-3 0 0 0,-1 0 0 15,1 1-4-15,0-4 0 0,0 1 0 0,-3-1 0 16,0 4-11-16,3-4-9 0,-3 3 12 0,3-2-12 16,-3 2 0-16,3 0 0 0,0 1 0 0,0-4 0 15,0 3 9-15,0 1-9 0,0-4 0 0,0 3 9 16,0-2 5-16,3 2 1 0,-3 1 0 0,0-1 0 16,3-3-3-16,-3 4-1 0,0-4 0 0,0 1 0 15,0-1-3-15,0-2 0 0,0-2 0 0,0 1 0 16,0-1 2-16,0-1 0 0,0 0 0 0,0 1 0 15,0-1-10-15,0 0 0 0,-3 3 0 0,3-3 0 16,-3 3 0-16,0-8 0 0,0 6 0 0,0 2 0 16,0-3 0-16,3 3 0 0,-3-8 0 0,0 8 0 0,0 0 0 15,0-8 0-15,0 5 0 0,-3 0 0 0,3-5 8 16,0 6-8-16,0-1 8 0,0-5-8 0,0 0 8 0,0 0-8 16,0 5 0-16,0-5 8 0,0 0-8 0,0 0 0 15,6 3 0-15,0-1 0 0,3-4 0 0,-1 2 0 16,7 0 0-16,3 0 0 0,3 0-12 0,3 0-2 15,6 0 0-15,-4 2 0 16,1-2-14-16,3 3-2 0,0-3-1 0,0-3 0 16,-1 1-75-16,-2-3-15 0,3-3-3 0</inkml:trace>
  <inkml:trace contextRef="#ctx0" brushRef="#br0" timeOffset="263275.3608">21311 12764 1123 0,'0'0'49'0,"0"0"11"0,0 0-48 0,0 0-12 0,0 0 0 0,0 0 0 15,0 0 15-15,0 0 0 0,0 0 0 0,0 0 0 16,0 0 15-16,0 0 3 0,0 0 1 0,0 0 0 16,0 0 16-16,0 0 3 0,0 0 1 0,0 0 0 15,3-6-21-15,-3 6-4 0,6-2-1 0,0-1 0 16,0 0-28-16,0 1 0 0,0-1 0 0,0 3 0 16,0-5 0-16,0 5 0 0,-6 0 8 0,9-3-8 15,-3-2 19-15,0 2-3 0,-1 0 0 0,1 1 0 16,0-1 24-16,3 1 5 0,-3-4 1 0,0 4 0 0,3-4-12 15,-3 1-2-15,3 2-1 0,-3-2 0 0,3-3-11 16,0 0-1-16,0 6-1 0,0-4 0 0,0-2-9 16,0 3-1-16,-4-3-8 0,4 3 12 0,0-6-12 0,0 6 0 15,-3 0 0-15,3-1 0 0,-3 4 0 0,0-4 0 16,3 1 0-16,-6 2 0 0,3 1 10 0,0-1-1 16,-3 1 0-16,-3 2 0 0,6-3-9 0,-3 0 0 15,-3 3 9-15,3-2-9 0,-3 2 0 0,0 0 0 16,0 0 0-16,0 0 0 0,0 0-8 0,0 0 8 15,6 2-8-15,-6-2 8 0,0 0 0 0,0 0-10 16,6 8 10-16,-3 0 0 0,-3-8-9 0,3 8 9 16,-3 3 0-16,0 2-9 0,0 0 9 0,0 0 0 15,0 1 0-15,-3-1 0 0,6 3-20 0,-6 0 0 0,0-3 1 16,3 3 0-16,-3 0 9 0,0-1 2 0,0-1 0 16,0 1 0-16,0-4-3 0,0 2 0 0,0-2 0 0,3 2 0 15,0-5 11-15,0 0-10 0,0 0 10 0,0 0-10 16,0-3 19-16,0 0 4 0,0 3 1 0,0-2 0 15,0 2 14-15,0-8 2 0,0 5 1 0,0-5 0 16,3 5-31-16,-3-5 0 0,0 0 0 0,0 0-10 16,0 0 10-16,6 5 0 0,0-2 0 0,-6-3 0 15,0 0 0-15,6 3 0 0,-6-3 0 0,6 2-8 16,-6-2 8-16,0 0 9 0,0 0-1 0,3 6-8 16,3-4 0-16,-6-2 0 0,0 0 0 0,3 6 0 15,2-1 0-15,-5-5 0 0,0 0-15 0,3 5 5 16,-3-5 10-16,6 3 0 0,-6-3-9 0,0 0 9 0,0 0 0 15,6 5 0-15,0 0 12 0,-6-5-4 0,0 0 23 16,0 0 4-16,9 0 1 0,-9 0 0 16,0 0 3-16,6 0 1 0,3 0 0 0,-3 0 0 0,0 0-16 0,-6 0-2 15,0 0-1-15,0 0 0 0,9 0-21 0,-3-2 9 16,-6 2-9-16,6-5 0 0,-3 2 0 0,3 0 0 16,3-2 0-16,-3 0 0 0,0-1 0 0,0 1 0 15,3 0 0-15,-1-3 0 0,1-3 8 0,0 1-8 16,0-1 12-16,3 1-12 0,3-1 17 0,-3-2-3 15,0 2-1-15,0-2 0 0,0 0 8 0,0-1 2 16,-1 1 0-16,1-3 0 0,0 0-15 0,0 1-8 16,-3-7 8-16,6 4-8 0,-3-3 8 0,3-3-8 15,-6 0 8-15,3 3-8 0,-3 0 0 0,2 0-8 0,-2 2 0 16,0 3 0 0,-3 3-23-16,0 0-4 0,-3 5-1 0,0 0 0 15,0 3-103-15,-3 5-21 0,0-6-4 0</inkml:trace>
  <inkml:trace contextRef="#ctx0" brushRef="#br0" timeOffset="264290.5026">22264 12451 1036 0,'0'0'92'0,"0"0"-73"0,0 0-19 0,0 0 0 0,0 0 167 0,0 0 29 15,0 0 7-15,0 0 1 0,8 0-118 0,4 0-23 16,-12 0-5-16,6-2-1 0,3-4-34 0,-3 1-7 16,3 2-2-16,-3-2 0 0,-3 0-14 0,9 2-8 15,-3 1 8-15,0-4-13 0,0 4 13 0,-3-1 0 16,0 0 0-16,6 1 0 0,-3-4 0 0,2 6 10 15,-2-2 0-15,0-1 0 0,0-2 0 0,0 2 0 16,0 1 0-16,-3-1 0 0,3 3-10 0,0-3 0 16,-3 3 0-16,0-2 0 0,-6 2 0 0,6 0-14 15,-6 0 3-15,0 0 1 0,0 0 10 0,6 0 0 16,-6 0 0-16,0 0-8 0,6 0 8 0,-6 0 11 0,0 0-3 16,0 0 0-16,9 5 0 0,-6 0 0 0,3 0 0 15,-3 3 0-15,-3 0 9 0,8 3 2 0,-5-1 0 16,3 1 0-16,0 5-11 0,0-3-8 0,3 3 9 0,0 0-9 15,-6 2 25-15,9 1-1 0,-6 2 0 0,0 3 0 16,0-3-12-16,3 3-4 0,-3-3 0 0,0 3 0 16,3 0 9-16,0 0 2 0,-6-3 0 0,2 0 0 15,1 3-4-15,0-3-1 0,-3 0 0 0,0 0 0 16,0-5-14-16,0 3 8 0,-3-1-8 0,6 1 0 16,-3-1 0-16,-3-2 0 0,3 0 0 0,0 0 0 15,0-3 20-15,0 0-3 0,3 0 0 0,-3 3 0 16,-6-2-17-16,3-1 0 0,3 0 0 0,0-2 0 15,0 2 20-15,0-3-2 0,-3-2-1 0,3 0 0 16,0 3 0-16,-3-3 0 0,-3 0 0 0,0-3 0 0,3 3 17 16,-6 0 3-16,3-3 1 0,-6 0 0 0,0 1 0 15,-3 2 0-15,-6-3 0 0,4 3 0 0,-7-3-9 16,0 1-1-16,-6-1-1 0,6 0 0 0,-8 0-27 0,2 1 0 16,-3-4 0-16,-3 1 0 15,-3-3-152-15,1 0-36 0</inkml:trace>
  <inkml:trace contextRef="#ctx0" brushRef="#br0" timeOffset="273704.5457">13637 12745 712 0,'0'0'32'0,"0"0"6"0,0 0-30 0,0 0-8 0,0 0 0 0,0 0 0 16,0 0 10-16,0 0 1 0,0 0 0 0,0 0 0 15,0 0-11-15,0 0 12 0,0 0-12 0,0 0 12 16,0 0 8-16,0 0 3 0,0 0 0 0,0 0 0 0,0 0 11 0,0 0 2 16,0 0 1-16,0 0 0 0,0 0 12 0,0 0 3 15,0 0 0-15,0 0 0 0,0 0-8 0,0 0 0 16,0 0-1-16,0 0 0 0,0 0-11 0,0 0-3 16,0 0 0-16,0 0 0 0,0 0 4 0,6 0 1 15,-6 0 0-15,6 0 0 0,-6 0-10 0,6 3-1 16,0-1-1-16,0-2 0 0,0 0 15 0,0 0 3 15,0 0 1-15,0 0 0 0,-6 0-21 0,12 0-5 16,-6 0-1-16,3 0 0 0,0 0 4 0,0-2 1 16,0 2 0-16,-3-3 0 0,3 3-19 0,-1 0 8 15,4 0-8-15,-3 0 0 0,0-3 0 0,0 3 0 16,0-2 0-16,0 2 0 0,0-3 0 0,0 0 0 16,0 1 0-16,3-1 0 0,-6 3 0 0,3-3 0 15,0 3 0-15,-4 0 0 0,4-2 12 0,0 2-12 0,0 0 12 16,-3 2-12-16,3-2 14 0,-3 3-4 0,3 0-1 0,-3-3 0 15,0 0-9-15,0 2 10 0,0 4-10 0,-3-6 10 16,-3 0-10-16,6 0 0 0,-6 0 0 0,9 0 8 16,-3 0-8-16,0 2 0 0,0 1 0 0,0-3 8 15,2 0 4-15,-8 0 0 0,0 0 0 0,6 3 0 16,0-3 2-16,3 0 1 0,-3 0 0 0,0-3 0 16,3 3-15-16,0 0 0 0,-9 0 0 0,9 0 0 15,3 0 0-15,-3-3 9 0,0 1-9 0,0 2 8 16,0 0-8-16,3-3 8 0,-4 3-8 0,1 0 8 15,0-3-8-15,0 3 0 0,0-2 9 0,-3 2-9 16,3 0 8-16,-3-3-8 0,3 3 8 0,-3 0-8 16,-6 0 0-16,6 3 0 0,3-3 0 0,-3 2 8 15,0-2-8-15,0 0 0 0,0 0 0 0,0 0 8 0,2 0-8 16,-2 0 0-16,0 0 0 0,0-2 0 0,0-1 0 0,3 3 0 16,-3-3 0-16,0 3-8 0,0-2 8 0,3-1-10 15,0 1 10-15,-3-1-10 0,0 0 10 0,0 1 0 16,3-1 0-16,-3 0 0 0,0 3 0 0,0 0 0 15,0 0 0-15,-1 0 0 0,-5 0 0 0,9 3 12 16,-3 0-4-16,0-1 0 0,-6-2-8 0,0 0 11 16,0 0-11-16,6 0 12 0,3 3-12 0,-9-3 8 15,0 0-8-15,6 0 8 0,0 0-8 0,3 0 0 16,-9 0 0-16,6 3 8 0,-6-3-8 0,6-3 0 16,0 3 9-16,-6 0-9 0,0 0 11 0,0 0-3 15,6-3 0-15,3 3 0 0,0-2-8 0,0 2 0 0,-9 0-12 16,0 0 12-16,9-3 0 0,-3 3 18 0,-6 0-2 0,0 0 0 15,0 0-16-15,5-3 10 0,-5 3-10 0,0 0 8 16,0 0-8-16,9 3 0 0,0 0 0 0,-3-3 0 16,0-3 0-16,-6 3 0 0,0 0-9 0,9-3 9 15,0 3-12-15,-3 0 12 0,-6 0-12 0,0 0 12 16,9 0-19-16,-9 0 3 0,0 0 1 0,6 0 0 16,0 0 23-16,-6 0 4 0,9 0 0 0,-9 0 1 15,0 0-3-15,6 0-1 0,3 0 0 0,-9 0 0 16,0 0-9-16,0 0 10 0,0 0-10 0,6 0 10 15,3 0-10-15,-9 0 0 0,0 0 0 0,0 0 0 16,6 3 0-16,-1 0 0 0,-5-3 0 0,0 0 0 16,9-3 0-16,-9 3 10 0,0 0-10 0,0 0 10 0,6 0 0 0,-6 0 0 15,0 0 0-15,6 0 0 0,-6 0-1 16,6 0 0-16,3 0 0 0,-3 0 0 16,-6 0-9-16,6-3 0 0,3 3 9 0,-3-2-9 0,-6 2 0 15,6 0 0-15,-6 0 0 0,3-3 0 0,-3 3 0 0,6 0 0 16,-6 0 0-16,0 0-8 0,0 0-7 0,0 0-1 15,0 0 0-15,0 0 0 16,0 0-107-16,0 0-21 0,0 0-5 0</inkml:trace>
  <inkml:trace contextRef="#ctx0" brushRef="#br0" timeOffset="274564.0225">14587 11676 633 0,'0'0'56'0,"0"0"-44"0,0 0-12 0,6 0 0 16,3 0 157-16,-3 0 30 0,3 0 5 0,-3 0 2 15,3-3-95-15,0 1-19 0,0-1-4 0,-4 3-1 16,4-5-14-16,0 2-2 0,0 1-1 0,0-4 0 16,0 1-23-16,0 0-5 0,3-1-1 0,-3-2 0 15,0 1-4-15,3-1-1 0,0 0 0 0,0 0 0 16,-1 0 2-16,-2-3 0 0,0 3 0 0,3 3 0 15,-3-3-12-15,0 0-2 0,-3 0-1 0,3-2 0 16,-3 2 5-16,0 0 2 0,0 0 0 0,0-3 0 16,0 3 2-16,0 0 0 0,0-2 0 0,0-1 0 15,-3 3-11-15,3-2-1 0,-4-1-8 0,1 0 12 16,-3 1-12-16,0 2 0 0,3 3 0 0,-3-3 0 16,-6 2 0-16,6-2 0 0,0 3 0 0,-2 0 0 15,-4 0 0-15,3-1 0 0,0 1 0 0,-3 0 0 0,0-1-22 16,0 4 2-16,-3-4 1 0,0 4 0 0,3-1-5 0,-3 1 0 15,3-4-1-15,0 6 0 16,0-2-1-16,-3 2 0 0,6 0 0 0,-3 0 0 0,0 0 26 16,6 0-8-16,0 0 8 0,0 0 0 0,-6 2 0 0,6-2 12 15,-3 6 0-15,-3-1-1 0,3 3-11 0,-2 0 10 16,-1 2-10-16,0 4 10 0,-3-1-10 0,3 5 0 16,-6 1 0-16,0 2 8 0,-3 3-8 0,0 5 0 15,0 0 0-15,-6 0-11 16,1 3-28-16,2 2-5 0,0 1-2 0,3-4 0 15,-3 1-134-15,6 0-28 0,-12 23-4 0,7-12-2 0</inkml:trace>
  <inkml:trace contextRef="#ctx0" brushRef="#br0" timeOffset="279831.9251">15063 14131 864 0,'0'0'76'0,"0"0"-60"0,0 0-16 0,0 0 0 16,-6 3 98-16,6-3 17 0,0 0 3 0,0 0 1 15,-6-3-102-15,6 3-17 0,-6-2-9 0,6 2 1 16,-3-6 8-16,3 6 0 0,-3-2 0 0,3 2 0 16,0 0 20-16,0-5 7 0,0-3 1 0,3 2 0 15,0 4 0-15,-3 2 0 0,0 0 0 0,0 0 0 16,6-6 9-16,-6 6 3 0,6-5 0 0,-3 2 0 15,-3 3-9-15,6-2-2 0,3-1 0 0,0 0 0 16,-3 1 2-16,3 2 0 0,3-3 0 0,3 1 0 0,0-1-7 16,0 0-2-16,2 3 0 0,4-2 0 0,0 2 22 15,3-3 5-15,0 0 1 0,2 3 0 0,-2-2-3 0,3-1-1 16,0 0 0-16,-3 3 0 0,2-2-20 0,1-1-4 16,0-2-1-16,0 0 0 0,-3-1-21 0,-1 1 0 15,1 0 0-15,0-1-12 16,-3 1-18-16,-3 0-4 0,0-1-1 0,-3 1 0 15,-1 0-31-15,1-3-6 0,-3 5-2 0,-3 1 0 16,0-4-18-16,0 4-4 0,-3-1-1 0,3 0-412 16,-3 3-83-16</inkml:trace>
  <inkml:trace contextRef="#ctx0" brushRef="#br0" timeOffset="280284.9416">15447 13724 1792 0,'0'0'40'0,"0"0"8"0,0 0 1 0,0 0 1 0,0 0-40 0,0 0-10 0,0 0 0 0,0 0 0 0,0 0 12 0,0 0 0 16,0 0 0-16,-3-3 0 0,3 3 16 0,0 0 3 16,0 0 1-16,0 0 0 0,0 0-1 0,0 0 0 15,0 0 0-15,0 0 0 0,0 0-3 0,0 0 0 16,6 8 0-16,-3 0 0 0,3 0 6 0,-3 3 1 16,0-3 0-16,0 5 0 0,0 0-2 0,0 3 0 15,-3 2 0-15,0 6 0 0,0 0-5 0,0 5-2 16,0 6 0-16,-3 2 0 0,0 0-7 0,0 2-2 15,0 1 0-15,3 2 0 0,-6-2 5 0,3 2 1 16,0 3 0-16,-3 0 0 0,3-5-23 0,0 2 0 16,-3 1 0-16,3-6 0 0,3-3 0 0,0-2 0 15,-6-3 0-15,6-3 0 0,3-2-11 0,0-3 11 0,-6-2-13 16,3-3 5 0,0-3-16-16,0-2-4 0,-3-6 0 0,3 3 0 15,-3-5-84-15,3-3-18 0,0 0-3 0,0 0-848 0</inkml:trace>
  <inkml:trace contextRef="#ctx0" brushRef="#br0" timeOffset="281634.9862">15793 13605 864 0,'0'0'76'0,"0"0"-60"0,0 0-16 0,0 0 0 15,0 0 178-15,0 0 33 0,0 0 6 0,0 0 2 16,0 0-144-16,5-3-29 0,1 1-6 0,-6 2 0 0,3-6-40 0,3 1 0 15,-3 2 0-15,-3 3 0 0,3-5 16 0,3 0 1 16,-6 5 1-16,3-3 0 0,-3 3 31 0,9-3 7 16,-3 1 0-16,-6 2 1 0,0 0-1 0,6 0-1 15,-6 0 0-15,6 2 0 0,-6-2-27 0,0 0-6 16,0 0-1-16,3 8 0 0,6 0-11 0,-6 0-2 16,3 3-8-16,-3 2 12 0,-3 3-12 0,3 3 9 15,3 7-9-15,0 3 8 0,-3 8-8 0,0 5 8 16,0 6-8-16,3 5 8 0,3 0 15 0,-4 2 2 15,1-2 1-15,3 0 0 0,0-5 1 0,-3 0 0 16,0-3 0-16,-3-3 0 0,3-2-15 0,-6-3-4 16,0-3 0-16,0-2 0 0,0-3-22 0,-3-3-5 15,0-2-1-15,0-3 0 16,-3-2-14-16,3-3-3 0,0 0-1 0,0-6 0 0,0-2 18 0,0 0 3 16,3-8 1-16,0 0 0 0,0 0 16 0,0 0 0 0,0 0 0 0,0 0 0 15,0 0 0-15,-3-8 0 0,-3-3-8 16,3-4 8-16,3-4 0 0,-3 1 0 0,3-6 0 0,0 0 0 15,3 0 0-15,0-2 0 0,6-1 0 0,0 1 0 16,-3 7 0-16,0-2 8 0,3 5-8 0,0 3 0 16,0 0 14-16,0 2-3 0,0 6-1 0,-3-3 0 15,3 3-2-15,-3-1-8 0,0 6 12 0,0 0-4 16,0 0-8-16,0 3 0 0,-1 2 0 0,4 1 0 16,-3-1-20-16,3 5 3 0,-3 1 1 0,3 0 0 15,0 2-7-15,0-3-1 0,3 1 0 0,0 0 0 16,3-1 1-16,0 1 0 0,2-3 0 0,1 2 0 15,3-2 23-15,3 0-11 0,-3 0 11 0,0-3-8 0,2 1 28 16,1-1 7-16,0 0 1 0,3-2 0 0,-3 2-8 16,2-2 0-16,-5-3-1 0,3 0 0 0,-6-3-6 0,3 1-1 15,-3-4 0-15,2-2 0 0,-2-2-12 0,-3-1 0 16,0 1 0-16,-3-4-10 0,0-2 10 0,-3 3 0 16,3 0 0-16,-6-3-8 0,-3 0 8 0,0 0 11 15,3 3-3-15,-6-3 0 0,-3 0 18 0,0 1 3 16,-3-1 1-16,0 0 0 0,-3 0-30 0,-3 0 8 15,3 0-8-15,-3 0 0 0,0 3 0 0,0 2 0 16,0 4 0-16,0-1 0 16,1 2-20-16,2 1-6 0,-3 2-2 0,0 3 0 0,0 0 28 15,0 6 0-15,3 2 0 0,-3 2-8 0,0 1 8 0,6 5 0 16,-3 2 0-16,3 3 0 0,3 0-8 0,0 3 0 0,1 0 0 16,4 3 0-16,1-1 8 0,6 3-8 0,-3-2 8 15,0-1-8-15,6-5 8 0,-3 3 0 0,0-3 10 0,0-2-10 16,3-6 16-16,-3 0-2 0,3 0-1 0,0-5 0 15,-3-2 8-15,2-1 2 0,4-2 0 0,-3-3 0 16,0 0-12-16,0 0-3 0,3-3 0 0,0-2 0 16,0-1-8-16,0-2 8 0,-1 0-8 0,4-2 8 15,3-3 4-15,-3 2 0 0,-3-2 0 0,3-3 0 16,3 3 6-16,-4-3 2 0,4 0 0 0,-6 3 0 16,0 2 0-16,0 1 0 0,0 2 0 0,0 2 0 15,-3 1-7-15,-3 5-1 0,2 0 0 0,-2 3 0 16,0 2-12-16,-3 6 0 0,3-1 0 0,0 3 0 15,0 3 0-15,0 0-16 0,-3 3 3 0,3-1 1 16,3-2-16-16,-6 0-4 16,3 0 0-16,-3-6 0 0,3 4 15 0,-3-6 2 0,-1 0 1 0,-2-3 0 0,-3-5-3 15,6 5-1-15,3 3 0 0,-9-8 0 0,0 0 18 0,0 0 0 16,6-5 0-16,0 2 0 0,0 0 0 0,-3-2 12 16,3-3-1-16,-3 0-1 0,3 0 10 0,-3 0 1 15,0-5 1-15,3 3 0 0,3-1 14 0,-3 0 4 16,-3 3 0-16,0-2 0 0,-3 2-20 0,3 3-3 15,6-1-1-15,-9 6 0 0,0 0-6 0,9 0-2 16,3 0 0-16,-1 3 0 0,-2 2-8 0,0 1 0 16,6 2 0-16,3 2 0 0,0 3 0 0,0 1-14 15,-6 1 3-15,6 1 1 16,-1 0-33-16,-2-3-6 0,-3 3-2 0,0-2-747 16,3-4-150-16</inkml:trace>
  <inkml:trace contextRef="#ctx0" brushRef="#br0" timeOffset="282400.4264">15176 15105 2300 0,'0'0'51'0,"3"5"10"0,-3-5 3 0,0 0 0 0,3 6-52 0,-3-6-12 0,0 0 0 0,0 0 0 16,0 0 0-16,0 0 11 0,6 5-11 0,-3-2 10 16,-3-3-10-16,6 0 0 0,0 0-12 0,0 0 12 15,-6 0 0-15,6 0 0 0,0-3 0 0,3 3 0 16,-6 0-12-16,3-3 1 0,3 3 1 0,-3-2 0 16,3-1 10-16,0 3 0 0,0-3 0 0,2 3 8 15,4-2-8-15,0 2 11 0,3-3-11 0,0 0 12 16,3 1 8-16,0-1 1 0,-4 0 1 0,4 3 0 15,3-2 6-15,3-1 2 0,0 1 0 0,2-1 0 16,4 0-7-16,3 3-2 0,0-2 0 0,5-1 0 16,4 0-7-16,-3 1-2 0,2-1 0 0,1 3 0 0,0-3 16 15,-1 1 4-15,1-1 0 0,0 3 0 0,2-5-32 0,1 2 0 16,5 1 0-16,1-4 0 0,0 1 0 0,-4 0 0 16,4-1 0-16,-1 1 0 0,1-3 0 0,-1 3 0 15,1-6 0-15,0 1 0 0,2-1-12 0,-5 3-8 16,-13-2-1-16,1 2-1 0,0 2 10 0,-6 1 1 15,-4 2 1-15,-2 1 0 0,-9-1 10 0,3 3 0 16,0 0 0-16,-6 3 0 0,-7-1 0 0,4 4 0 16,3-1 0-16,-3-2 0 0,-3 2-10 0,0 0 10 15,0 0-12-15,0-2 12 16,3 2-42-16,-3-5-2 0,-9 0 0 0,0 0 0 16,9 6-95-16,0-4-19 0,-9-2-4 0,6 0-457 0,2-2-91 15</inkml:trace>
  <inkml:trace contextRef="#ctx0" brushRef="#br0" timeOffset="284118.7708">18221 14031 691 0,'0'0'61'0,"0"0"-49"16,0 0-12-16,0 0 0 0,0 0 275 0,0 0 52 15,-3 3 10-15,3-3 3 0,0 0-206 0,0 0-41 16,0 0-8-16,0 0-1 0,0 0-53 0,0 0-11 0,0 0-1 15,0 0-1-15,0 0-10 0,0 0-8 0,0 0 9 0,0 0-9 16,0 0 17-16,0 0-2 0,6 2-1 0,0 3 0 16,3 3 8-16,-3 3 2 0,3 2 0 0,-3 3 0 15,3 3-2-15,-3 2 0 0,3 5 0 0,-3 1 0 16,3 4-2-16,0 1-1 0,3 5 0 0,-3-2 0 16,-1 2-3-16,-2-3 0 0,3 0 0 0,-3 1 0 15,0-3-16-15,0-1 0 0,-3-2 0 0,0-2 0 16,0-3 0-16,0-3-12 0,0 0 1 0,0-5 1 15,-3 0-7-15,3-3-2 0,0-2 0 0,0-1 0 16,-3-2-13 0,3-3-2-16,-3-5-1 0,0 0 0 0,0 0-81 15,0 0-17-15,0 0-3 0,0 0-496 0,-3-5-98 0</inkml:trace>
  <inkml:trace contextRef="#ctx0" brushRef="#br0" timeOffset="284509.312">18034 14086 1566 0,'0'0'34'0,"0"0"7"0,0 0 2 0,0-5 1 0,0-3-35 0,0 0-9 0,3 0 0 0,0 3 0 16,6-3 18-16,-3 3 2 0,0-3 0 0,6 3 0 16,2-1 16-16,1 4 3 0,3-4 1 0,6 4 0 15,0 2 64-15,6-3 12 0,-4 0 4 0,4 3 0 16,0-5-120-16,3 2-15 0,-1 1-7 0,1-3-2 15,6-1 48-15,-3-2 10 0,-1 3 2 0,-2-3 0 16,-3 0-36-16,0 3 0 0,-4 0 0 0,-2-1 0 16,-3 1-27-16,0 2-5 15,-6 3-2-15,0-2 0 0,-4-1-6 0,-2 0-2 16,0 1 0-16,0 2 0 0,-9 0-29 0,6 0-5 16,-6 0-2-16,0 0-461 0,0 0-92 0</inkml:trace>
  <inkml:trace contextRef="#ctx0" brushRef="#br0" timeOffset="284759.2445">18570 14026 1681 0,'3'5'36'0,"0"0"8"0,-3-5 2 0,3 5 2 0,0 1-38 0,3-1-10 16,-1 3 0-16,1-3 0 0,0 3 37 0,-3 0 6 15,6 0 1-15,-3 3 0 0,3 2 30 0,0 0 6 16,0 0 2-16,3 6 0 0,-3-1-2 0,3 6-1 15,0 0 0-15,0 2 0 0,-1 4-33 0,4 7-6 16,-3 2-2-16,-3 1 0 0,3 5-26 0,0-3-12 16,-3-2 10-16,-3-3-10 0,3-3 0 0,-3-2-15 15,0-5 2-15,-3-4 0 16,0-4-101-16,-3-1-20 0,3-2-4 0,-3-2-527 0,-3-6-106 16</inkml:trace>
  <inkml:trace contextRef="#ctx0" brushRef="#br0" timeOffset="285524.7508">19457 13822 1267 0,'0'0'112'0,"0"0"-89"0,0 0-23 0,-3 8 0 15,0-3 167-15,0 0 29 0,-3 1 5 0,0-4 2 32,-6 4-203-32,0-4-30 0,-6 4-11 0,0-1-3 15,0-3 4-15,1 4 0 0,-4 2 0 0,0-3 0 0,3 0 24 0,0 1 4 0,0-4 2 0,3 4 0 16,4-4 10-16,-1 1 16 0,0 2-4 0,0-2-1 15,0-1 28-15,3 1 5 0,3 0 2 0,0-1 0 16,6-2-1-16,-6 3 0 0,0-3 0 0,6 0 0 16,0 0-29-16,0 0-5 0,0 0-2 0,0 0 0 15,0 0-17-15,0 0-4 0,0 0-1 0,0 0 0 16,0 0 13-16,0 0-11 0,0 0 11 0,6 5-10 16,0 3 10-16,0 0 9 0,0 3-1 0,0-1-8 15,0 1 28-15,0 2-2 0,-3 3 0 0,3 0 0 16,-3 0-2-16,0 2 0 0,0 1 0 0,0-1 0 15,3 3-24-15,-3-2 0 0,3 2 0 0,0 0 0 0,-4 0 0 16,4 3 0-16,0 0-14 0,0 3 5 0,0-4 9 16,0 6 0-16,0 3 10 0,0-3-10 0,0 3 35 15,-3-3 1-15,3 3 0 0,3-3 0 0,-3-2 11 16,0-1 2-16,-3-2 1 0,3 0 0 0,-3-3-19 0,0 0-4 16,3-3-1-16,-3 4 0 0,-3-4-16 0,0 1-10 15,0-3 12-15,0-3-12 0,0 0 9 0,0 0-9 16,0-5 0-16,3 0 9 0,-3 0-9 0,3 0 8 15,-3-8-8-15,3 8 8 0,-3-8-8 0,3 5 0 16,-3-5 0-16,0 0 0 0,3 3 0 0,-3-3 0 16,6 2 0-16,-1 4 0 0,1-6 0 0,3 0-12 15,0 0 4-15,3-3 8 16,3-2-28-16,3 0 1 0,3-1 1 0,0-2 0 16,2-2-30-16,1-3-7 0,3-3-1 0,3 0-990 0</inkml:trace>
  <inkml:trace contextRef="#ctx0" brushRef="#br0" timeOffset="286123.6196">19751 14158 979 0,'0'0'43'0,"0"0"9"0,0 0-41 0,0 0-11 0,0 0 0 0,0 0 0 15,6-3 248-15,-3-5 47 0,3-2 9 0,0-1 3 32,0-2-282-32,0 0-56 0,3-1-11 0,0-1-2 0,0 1 28 0,3 1 5 0,3-3 2 0,-3 0 0 15,2 3-2-15,-2 3 0 0,3-1 0 0,-3 3 0 16,6 3 11-16,-6 2-13 0,-3 6 5 0,0-1 8 16,3 6 9-16,-3 3 10 0,-3 2 1 0,0 3 1 15,-6 5 11-15,2 3 3 0,1 5 0 0,-3 0 0 16,3 3-19-16,0 0-4 0,-3-1-1 0,0 4 0 15,-3-3 3-15,0-3 1 0,3 2 0 0,-3-4 0 16,3-3-4-16,-2-3-1 0,2-3 0 0,2-2 0 16,4-3-10-16,-3 1 0 0,-3-6 0 0,0 0 8 15,0-3-8-15,0-5 0 0,3 5 9 0,-3-5-9 0,0 0 20 16,9 3-1-16,-3-1 0 0,3-2 0 0,3-2 12 16,-3-1 2-16,3 1 1 0,0-6 0 0,0 0-9 0,3-3-1 15,-3-2-1-15,2-3 0 0,1 0-7 0,3 0 0 16,-3-2-1-16,3-3 0 0,0-1 4 0,-3 1 1 15,3-3 0-15,-1 3 0 0,-2 0-10 0,0 0-2 16,-3-3 0-16,0 0 0 0,0 0-8 0,-3 1 0 16,3-1 0-16,-3 0 0 0,-3 0 0 0,0 3 0 15,-1 0 0-15,-2-3 0 16,0 3-28-16,-3 2-2 0,0 1 0 0,-3-1-721 16,0 1-144-16</inkml:trace>
  <inkml:trace contextRef="#ctx0" brushRef="#br0" timeOffset="286746.3576">20504 13880 1209 0,'6'13'108'0,"-6"-13"-87"16,0 0-21-16,6 6 0 0,0-1 244 0,-6-5 44 15,6 5 8-15,-6-5 3 0,9 3-230 0,-3-3-45 16,3 0-10-16,-3-3-2 0,3 1-12 0,-3-4-10 15,3 1 2-15,3 0 0 0,-3-6 8 0,6 3 0 16,-4-2 0-16,1-1 0 0,3-2-9 0,0 2 9 16,-3 1-10-16,3-1 10 0,3 3 0 0,0 3 0 15,-6-1-8-15,2 1 8 0,1 3 0 0,0-1 8 16,0 0 0-16,-3 1-8 0,-3-1 26 0,0 3-2 16,3 3 0-16,-3-3 0 0,0 2 4 0,-3 1 0 15,2 0 0-15,-2-1 0 0,-6-2-28 0,6 3 0 16,0 2 0-16,-3 3 0 0,0-3 0 0,-3 6 0 15,3-1-14-15,0 6 5 0,-3 3 9 0,3 2 11 16,0 6-3-16,0 2 0 0,3 5 2 0,-3 0 0 0,3 6 0 16,-3 0 0-16,0-1 13 0,0 4 2 0,3-4 1 15,0 4 0-15,0-3-11 0,0 2-3 0,0-5 0 0,0 0 0 16,0-5-12-16,0-1 8 0,0-4-8 16,0-1 0-16,2-4 16 0,-2-1-2 0,0 0-1 15,0-3 0-15,3-2-13 0,-3-3 0 0,0 1 0 0,0-1 0 16,-3 0 11-16,3-2-1 0,-3-1 0 0,0 1 0 15,0-3 8-15,0 0 2 0,-3 0 0 0,3-3 0 16,-3-2 10-16,-3 2 2 0,0 0 1 0,3-5 0 16,-6 3-33-16,0-3 0 0,-3 3 0 0,-3-3 0 15,-3 0-12-15,-3-3-10 0,-5-2-2 0,-1-3 0 16,-3 0-88 0,-3-6-19-16,-2-4-3 0,-1-1-1002 0</inkml:trace>
  <inkml:trace contextRef="#ctx0" brushRef="#br0" timeOffset="288074.1632">21978 13872 1792 0,'0'0'80'0,"0"0"16"0,0 0-77 0,0 0-19 0,6 3 0 0,-6-3 0 0,6 5 92 0,-6-5 14 0,3 5 3 0,-3-5 1 31,0 0-51-31,6 6-11 0,-6-6-1 0,3 2-1 0,-3-2-21 0,0 0-4 0,0 0-1 0,0 0 0 31,0 0-20-31,0 0-13 0,0 0 1 0,0 0 1 16,-3 8-4-16,0 0-1 0,-3 3 0 0,-3 2 0 15,-3 3 16-15,0 2-11 0,-3 4 11 0,-3-1-10 16,0 3 10-16,-2-1 0 0,2-2 0 0,-3 3 0 16,0-3 9-16,3-2-9 0,0 0 12 0,3-1-12 0,4 1 21 0,-1-6-2 0,0 0-1 0,3-2 0 15,3-1 3-15,-3 1 1 0,0-6 0 0,3 0 0 16,6-5-22-16,0 0 0 0,0 0 0 0,-6 6 8 15,6-6-8-15,0 0 0 0,0 0 0 0,0 0-8 16,0 0 8-16,0 0 0 0,0 0 0 0,0 0 8 0,0 0-8 16,0 0 0-16,0 0 0 0,3 2 0 0,3 1 8 15,0 0 0-15,3-1 0 0,0-2 0 0,3 0-8 0,0 3-15 32,2-3 4-32,4 0 1 0,-6 0 10 0,12 3 0 15,-6-1 0-15,3-2 0 16,-3 3-24-16,-1-1-7 0,-2 1-1 0,3 2 0 0,0-2 1 0,-3 2 0 0,-3-5 0 0,3 3 0 15,-3-6-146-15,0 3-30 0,2 0-5 0,-2-2-577 0</inkml:trace>
  <inkml:trace contextRef="#ctx0" brushRef="#br0" timeOffset="288527.1781">21823 14142 1544 0,'0'0'68'0,"0"0"15"16,0 0-67-16,0 0-16 0,0 0 0 0,0 0 0 0,3 8 76 0,-3-8 12 15,0 0 3-15,3 5 0 0,-3-5-55 0,9 6-12 16,-9-6-1-16,9 0-1 0,0 2-22 0,0-2-8 31,0-2 0-31,3 2 0 0,-4-3 8 0,1 0 0 16,3-2-9-16,0 2 9 0,0 1 0 0,0-1 0 0,3 0 0 0,0 1 0 0,6-1 34 0,-4 3 2 31,4 0 0-31,0-3 0 0,6 1 13 0,-3-1 3 0,3 0 1 0,-1 1 0 0,1-1-11 0,0 1-2 31,-3 2-1-31,5 0 0 0,-2-3-10 0,3 3-1 16,-3-3-1-16,3 3 0 0,-4-2-7 0,1 2-2 16,0 2 0-16,0-2 0 0,-3 0-18 0,5 0 0 0,-2 0 0 0,-3-2 0 0,3 2-16 0,-3-3 2 15,-4 0 1-15,1 3 0 32,0 0-32-32,-3 0-7 0,3 0 0 0,0 0-1 15,-4 0-91-15,1-2-19 0,-3 2-3 0,-6-3-688 0</inkml:trace>
  <inkml:trace contextRef="#ctx0" brushRef="#br0" timeOffset="289542.5706">23192 13856 403 0,'0'0'36'0,"0"0"-36"0,0 0 0 0,0 0 0 15,6 3 376-15,-6-3 69 0,6 0 14 0,6-3 2 16,-3 1-322-16,0-4-65 0,0-2-13 0,3 0-2 0,3-2-46 0,-3 2-13 16,2 0 0-16,-5-3 8 0,9 3-8 0,-6 1 0 15,0-1 0-15,-3 0 0 0,6 2 0 0,-3 4 0 16,0-4 0-16,-3 4 0 0,2-1 0 0,-2 3 0 16,-6 0 0-16,6 0 0 0,0 0 16 0,-3 3 4 15,-6-3 2-15,6 2 0 0,-6-2-22 0,0 0 9 16,9 6-9-16,-6 2 0 0,-3 2 0 0,0 1 0 15,0 2-10-15,-3 3 10 0,-6 2-11 0,6 4 11 16,-3 4-8-16,-6 3 8 0,3 3 0 0,3 0 0 31,-2-3 0-31,-1 0-8 0,3 0 8 0,-6 0 0 0,3-2 0 0,6-4 0 0,-3 1 0 0,0 0 12 16,0 0-4-16,0-3 0 0,3 0-8 0,3-5 0 16,-3 0 0-16,3 0 0 0,0-3 0 0,3 0 0 15,0 0 0-15,0-2-12 0,0-3 4 0,6 0 0 0,-3-3 0 16,0 0 0-16,3 1 8 0,0-4 0 0,0-2-9 0,2-2 9 15,1 2 0-15,-3-6 0 0,6 1 12 0,0-3-4 16,-3-2-8-16,6-4 0 0,0 1 9 16,-3-3-9-16,5 0 0 0,-2-2 8 0,3-1-8 0,-3-4 0 15,0-1 16-15,-3-5 0 0,6 0-1 0,-4-1 0 16,1 1-2-16,-3 0 0 0,-3-2 0 0,-3 1 0 16,0 4 4-16,3-1 1 0,-3 4 0 0,0 4 0 15,-3 3 8-15,0 0 2 0,0 6 0 0,-3-3 0 31,5 5-4-31,-5-3 0 0,-3 3 0 0,0 3 0 0,0 0-15 0,0 5-9 0,9-6 10 0,-9 6-10 16,0 0 0-16,0 0 8 0,0 0-8 0,0 0 0 16,0 0 0-16,6 8 8 0,0 0-8 0,0 5 0 15,-3 6 9-15,6 5-9 0,0 5 8 0,-6 5-8 0,6 3 9 16,0 3-9-16,-6 0 10 0,3 2-10 0,-3 0 0 16,6 1 0-16,-3-1 0 0,-3 3 0 15,-3-5-76-15,0-1-20 16,0-2-5-16,0-2-656 0,0-4-131 0</inkml:trace>
  <inkml:trace contextRef="#ctx0" brushRef="#br0" timeOffset="293015.7202">17897 15595 1119 0,'0'0'49'0,"0"0"11"0,0 0-48 0,0 0-12 15,6-3 0-15,3-2 0 0,-3-1 16 0,3 1 0 16,3 0 0-16,0-1 0 0,-1 1 57 0,4 0 12 16,0 0 3-16,0-3 0 0,0-3 12 0,0 8 4 15,3-5 0-15,-3 1 0 0,-1-1-34 0,1 0-6 16,0 0-2-16,0-3 0 0,0 1-11 0,3-1-3 15,-3 0 0-15,3-2 0 0,-1 0-26 0,-2-3-6 16,0 0 0-16,0-2-1 0,0-4-25 0,-3 4-5 16,-3-3-1-16,0 0 0 0,0-1-4 0,-6 1-2 15,3 0 0-15,-3 0 0 0,0 0 22 0,0 0-9 16,-3 2 9-16,0 1 0 0,-3-1 0 0,0 3 17 0,0 0-1 16,-3 0-1-16,3 1 3 0,0 1 1 0,-3 4 0 0,3-1 0 15,-6 1 1-15,3 2 0 0,0-3 0 0,0 3 0 16,-3 3-12-16,3 0-8 0,0 2 12 0,0-2-12 15,0 5 0-15,0-3-14 0,0 0 1 0,3 3 0 16,-3 3 1-16,6-3 0 0,-6 3 0 0,3 2 0 16,-2 3 12-16,2-3 0 0,0 0 0 0,0 3-9 15,0-2 9-15,0 2 8 0,0 2-8 0,3-2 11 16,-3 0 3-16,0 3 1 0,0-1 0 0,3 1 0 16,-3 2-1-16,0 0 0 0,3 0 0 0,0 6 0 15,0-3 4-15,0 5 1 0,0 3 0 0,0 2 0 16,-3 3-19-16,6 3 0 0,3 3 0 0,0 2 0 15,0 2-12-15,3 4 0 0,2-4 0 0,-2 1 0 16,0 2 20-16,0 1 4 0,-3-1 0 0,3 0 1 16,-3-2-13-16,0-3 0 0,-3 0 0 0,-3-2-10 0,0-9 22 15,0 3 5-15,-3-5 1 0,3-6 0 0,-3 1-18 16,3-6 8-16,-3 0-8 0,3-5 0 0,-3 3 0 0,0-6-11 16,3-5 0-16,0 0 0 0,0 0-1 0,0 0 0 15,-3 5 0-15,3-5 0 0,0 0 12 0,0 0 0 16,-6 3 0-16,6-3 8 0,0 0 2 0,0 0 1 15,0 0 0-15,0 0 0 0,0 0-11 0,0 0 0 16,0 0 0-16,0 0 0 0,0 0 0 0,0-8 0 16,0 0-12-16,0 0 12 0,0-5-21 0,0 5 3 15,0-2 1-15,0-4 0 0,0 1 9 0,0-5 8 16,-3 2-12-16,3-3 12 0,0-2-8 0,0 0 8 0,0-3 0 16,0 3 0-16,0-3 0 0,0-2 0 0,0-1 0 15,3 3 0-15,3 1 0 0,-3 1 0 0,3-1 0 16,0 1 9-16,3 1-9 0,-3 0 0 0,3 5 0 0,-3 0 0 15,3 3 0-15,0 0 0 0,0 5 0 0,-3 0 0 16,5 3-16-16,-5-1 4 0,3 4 0 0,-3 2 1 16,3 0 11-16,-3 0-13 0,-6 0 5 0,9 2 8 15,-3 4-11-15,0-1 11 0,0 0-8 0,0 1 8 16,0-1-11-16,0 0 11 0,0 0-13 0,0 1 5 16,-3-1 8-16,0 0-13 0,-3-5 5 0,6 8 8 15,-6-8-14-15,0 0 5 0,0 0 1 0,3 6 0 16,-3-6 8-16,0 7 0 0,0-1 0 0,0-6 8 15,0 5-8-15,-3 3 0 0,-3-3 0 0,0 3 0 16,0 3 9-16,0-3 1 0,0 0 0 0,-3 2 0 0,0-2-2 16,0 0-8-16,3 0 12 0,-3-3-4 0,3 1-8 15,0-1 10-15,-3 0-10 0,3-2 10 0,0 0-10 16,1-1 0-16,2 3 0 0,3-5 0 0,-6 0 0 16,6 0-9-16,-6 0 9 0,6 0 0 0,0 0-8 0,0 0 8 15,0 0 0-15,0 0 0 0,0 0 0 0,0 0 9 16,0 0 1-16,0 0 0 0,3-5 3 0,3 0 1 15,0-3 0-15,2 8 0 0,-2 0 2 0,3 0 0 16,-3 0 0-16,3 0 0 0,3 5 0 0,-3-2 1 16,0 2 0-16,3 6 0 0,3-3-17 0,-3 0 0 15,3 5 0-15,-4 0 0 16,4 6-25-16,0-6-6 0,0 0-1 0,-3 0 0 16,-3 3-115-16,3-3-23 0,0-5-5 0</inkml:trace>
  <inkml:trace contextRef="#ctx0" brushRef="#br0" timeOffset="293656.1845">18739 15483 864 0,'0'0'76'0,"0"0"-60"16,0 0-16-16,0 8 0 0,3 0 248 0,0-2 48 16,-3-6 8-16,0 0 3 0,9 5-216 0,-9-5-43 15,9 3-9-15,-3-3-2 0,3 0-37 0,0-3 0 16,0 3 0-16,3-3-8 0,-3 1 8 0,3-4 0 0,-3 4 0 0,2-4 0 16,-2 1 0-16,3 0 0 0,-3-1 0 0,3-1 8 15,0-1-8-15,0 0 9 0,0 2-9 0,-3-7 10 16,0 8-10-16,-3-6 0 0,3 1 0 0,0-1 0 15,-7 1-9-15,4-1 9 0,-3 3 0 0,3 0 0 16,-6-3 0-16,0 4 0 0,0-1 0 0,0-3 0 16,-3 3 0-16,0-2 9 0,0 2-1 0,-3 0 0 15,4 0 2-15,-4 0 0 0,0 0 0 0,0 0 0 16,-3 0-10-16,3 0 0 0,-3 3 9 0,3-1-9 16,-3 1 0-16,0 2 0 0,3 1 0 0,0 2 0 15,0 0 20-15,0 2 4 0,0 4 0 0,0-1 0 16,3 0-13-16,-3 6-3 0,-3-3 0 0,6 5 0 15,-2 0 16-15,-1 6 2 0,3-1 1 0,-3 4 0 16,0-1 6-16,3 3 2 0,0-3 0 0,-3 3 0 16,3-3-16-16,3 2-3 0,0-1-1 0,0-4 0 15,3 3-15-15,3 1 0 0,0-4-9 0,3-2 9 0,0 2-19 16,2-4 3-16,4 2 0 0,0-3 0 16,3-5-48-16,3 0-8 0,-3-3-3 0,0-5 0 15,-1-5-136-15,4-3-27 0</inkml:trace>
  <inkml:trace contextRef="#ctx0" brushRef="#br0" timeOffset="294218.5492">19275 15288 2372 0,'0'0'105'0,"0"0"22"0,0 8-102 15,3 0-25-15,-3-8 0 0,0 0 0 0,0 0 31 0,0 7 1 0,0 1 0 0,0-2 0 16,3-1-42-16,-3 0-8 0,0 8-2 0,3 1 0 16,-3 2 7-16,3-1 1 0,0-1 0 0,0 4 0 15,3 1-1-15,0-3 0 0,0-1 0 0,-3 1 0 16,6-2-6-16,-3-4-1 0,3 1 0 0,0-6 0 16,-1 3 20-16,1-3 0 0,0-5 0 0,0 0 0 15,3 0 0-15,-3-5-8 0,0-3 8 0,0 5 0 16,0-5 0-16,0 1 11 0,0-7-2 0,3 4 0 15,-3-4 23-15,0 1 4 0,2-3 0 0,1 3 1 16,-3 0-9-16,0 0-1 0,-3-1-1 0,3-1 0 16,3 1-14-16,-3 4-4 0,0-1 0 0,-3 3 0 15,3 3-8-15,0 0 10 0,0-1-10 0,-1 4 10 16,-2 2-10-16,3 0 0 0,-3 2-12 0,3 4 12 0,-3 2-12 16,3 0 12-16,0 2-12 0,0 1 12 0,0 5-19 15,0-3 4-15,0 3 1 0,0 2 0 0,0 1 14 0,-3 2 10 16,-3 5-2-16,3-2 0 0,-3 5-24 0,-1-2-4 15,-2 4-2-15,0 1 0 0,0 3 22 0,-2-1 0 16,-1 0 0-16,-3-2 0 0,3-3 18 0,-6-2 2 16,3-1 0-16,-6-5 0 0,0-2-20 0,0-3 0 15,0-3 0-15,-3 0 0 0,0-2-12 0,3-1-5 16,-2-2-2-16,2-2 0 0,3 2 34 0,-3-6 6 16,6 1 2-16,0-3 0 0,6 0 3 0,0 0 1 15,-6 0 0-15,0 0 0 0,3-3 5 0,0-2 0 16,0 0 1-16,3-1 0 0,0-7-25 0,3 5-8 15,3-2 0-15,6-6 0 0,3-3 0 0,0-5 0 0,5 1 0 16,1-7 0 0,3 1-40-16,0-8-9 0,0 6-2 0,3-6-1106 0</inkml:trace>
  <inkml:trace contextRef="#ctx0" brushRef="#br0" timeOffset="296550.0398">20332 15081 345 0,'0'0'31'0,"0"0"-31"15,0 0 0-15,0 0 0 0,0 0 200 0,0 0 33 16,0 0 7-16,0 0 2 0,0 0-132 0,0 0-26 15,0 0-6-15,6 8-1 0,-6-8 6 0,0 0 1 16,3 5 0-16,-3-5 0 0,0 0-16 0,0 0-4 16,0 0 0-16,0 0 0 0,6 3-51 0,-6-3-13 15,0 0 0-15,3 3 0 0,-3-3 0 0,0 0 0 16,0 0 0-16,0 0 0 0,0 0 0 0,0 0 0 0,0 0 0 16,0 0 0-16,0 0 0 0,0 0 0 0,0 0 0 0,-3 8-10 15,0-3 18-15,-3-2 3 0,0 2 1 0,0-2 0 16,-6-1-12-16,0 1-14 0,3-3 3 0,-3 3 1 15,0-1 10-15,0 1 0 0,3-1 0 0,1-2-8 16,-1 3 8-16,0-3 0 0,0 3 0 0,0-3 0 16,0 0 8-16,3 0-8 0,-3 0 8 0,0 0-8 15,3-3 0-15,0 3 0 0,0-3 0 0,0 3 0 16,0 0 0-16,0 0-13 0,0 3 5 0,0-3 8 16,3 0-15-16,-3 0 5 0,4 3 1 0,2-3 0 15,0 0 9-15,-6 2 0 0,6-2 0 0,0 0 0 16,0 0 20-16,0 0 5 0,-3 6 2 0,3-6 0 15,0 0 1-15,0 0 1 0,0 5 0 0,3 3 0 16,-3-8-5-16,0 0 0 0,0 0-1 0,6 5 0 16,-4 3-13-16,1-3-2 0,3 1-8 0,-3-1 12 0,3 0-12 15,-3 3 0-15,3 0 0 0,-3 0 0 0,3 5 0 16,0-2 0-16,0 5 0 0,-3 0 0 0,6 0 0 0,-3 5 12 16,0-3-1-16,0 3-1 0,0 3 1 0,3-3 0 15,0 1 0-15,0 1 0 0,0-1-11 0,-3 1 12 16,2 1-12-16,1 0 12 0,-3-3-4 0,0 3 0 15,0 0 0-15,-3-3 0 0,3 3 12 0,-3-3 3 16,0 0 0-16,0 0 0 0,0 0-23 0,-3-5 8 16,3 3-8-16,-3-1 0 0,3-2-16 0,-3-3-7 15,0 1-1-15,0-1-1 0,0-3 25 0,0 1 0 16,0-3 0-16,0 0 0 0,0-8 0 0,0 8 0 0,0 0 0 16,0-8 0-16,-3 5 8 0,3-5 0 0,3 5 0 15,-3-5 0-15,0 0 4 0,0 0 0 0,3 11 1 16,-3-11 0-16,3 3-24 0,-3-3-5 0,0 0 0 0,0 0-1 15,0 0 17-15,0 0 0 0,6 5 0 0,-6-5 0 16,0 0 0-16,0 0 0 0,0 0 0 0,0 0 9 16,0 0 3-16,0 0 0 0,0 0 0 0,0 0 0 15,0 0-12-15,0 0 8 0,0 0-8 0,6 5 8 16,0-2-8-16,0-3 0 0,-6 0 0 0,9 0 0 16,3 0 0-16,0 5 0 0,-1-5 0 0,4 3 0 15,0-1 0-15,0 1-14 0,3-3 5 0,3 0 1 16,3 0-41-1,-1 0-8-15,4-3-2 0,0-2-975 0</inkml:trace>
  <inkml:trace contextRef="#ctx0" brushRef="#br0" timeOffset="297472.0513">20692 15507 1036 0,'3'16'46'0,"-3"-8"10"0,6-3-45 0,-6 3-11 15,0-2 0-15,0-1 0 0,3 0 205 0,-3-5 39 16,0 0 8-16,0 0 2 0,0 0-198 0,0 0-39 16,0 0-8-16,0 0-1 0,0 0-8 0,6-8 0 0,3-2 0 0,-3-1 0 15,3-5 0-15,0 0 0 0,-4-5 0 16,7-3 0-16,0 1 12 0,-3-1 2 0,3 0 0 0,3-3 0 15,0 4-2-15,0-1 0 0,0 5 0 0,-3 1 0 16,-3-1 12-16,2 3 1 0,-2 6 1 0,0-1 0 16,3 3 1-16,-3 3 0 0,-3 0 0 0,3 5 0 15,0 0-11-15,0 2-3 0,0 4 0 0,0-1 0 16,0 3-22-16,-3 5-5 0,-3-2-1 0,3 7 0 31,-3 1-21-31,-1 2-5 0,-2 3-1 0,0-1 0 0,0 4 7 16,0-3 2-16,0 0 0 0,0-1 0 0,0 1 33 0,-2-3 12 0,-1 1 0 0,3-4 0 15,-3 3 16-15,3-5 2 0,-3-5 1 0,3-1 0 16,0-2-6-16,-3 0-1 0,3-8 0 0,0 0 0 16,0 0-24-16,0 0 0 0,0 0 0 0,0 0 0 15,9 3 0-15,-4-3 0 0,-5 0 0 0,9-3 0 0,-3 0 28 16,3-2 0-16,0 0 0 0,0-3 0 0,0 0 13 16,3 0 3-16,0-2 1 0,0-4 0 0,0 6-17 15,0-8-3-15,2 1-1 0,-2-4 0 0,3 1-7 16,-3-4-1-16,-3-1-1 0,3-1 0 0,3-3-15 0,-3 1-8 15,-3-1 8-15,3 1-13 16,-3-1-15-16,2 4-4 0,-5-1 0 0,0 3 0 16,3 0-169-16,-6-1-35 0</inkml:trace>
  <inkml:trace contextRef="#ctx0" brushRef="#br0" timeOffset="298127.7931">21469 15047 1324 0,'9'5'59'0,"-9"-5"12"0,6 3-57 0,3-3-14 15,0 0 0-15,-1-3 0 0,4-2 173 0,0 0 32 16,0-3 7-16,3-3 0 0,-3 3-165 0,3-2-34 16,-3-1-13-16,3 0 11 0,-3 3 5 0,2-2 2 15,-2 2 0-15,0-3 0 0,0 1 3 0,-3 2 1 16,3 3 0-16,-3-3 0 0,3 2-30 0,-3 1-7 16,6 2-1-16,-6 3 0 0,-3 0-5 0,2 3-2 15,1 0 0-15,0 5 0 0,0 2 9 0,-6 1 2 16,6 5 0-16,-3 2 0 0,0 1 24 0,0 2 4 15,0 0 2-15,3 3 0 0,-3 0 13 0,-3-1 2 0,3 1 1 16,0 5 0-16,3 0-14 0,0 1-2 0,-3 1-1 16,2 4 0-16,-2-1-2 0,3 0-1 0,0 1 0 0,0-3 0 15,-3-1 2-15,3 1 0 0,-3-5 0 0,0-1 0 16,0 1 3-16,3-1 1 0,-3-5 0 0,0 3 0 16,3 0-1-16,0 0 0 0,-3 2 0 0,3-2 0 15,-3 2-7-15,-1 1-2 0,4-6 0 0,-3 0 0 16,0-5 24-16,0 5 5 0,-3-8 1 0,3 1 0 15,-6-1-13-15,3-3-3 0,-3 1 0 0,0-3 0 16,0 0 6-16,0 0 1 0,-3-3 0 0,0 3 0 16,0-3-31-16,-3 1 8 0,-3-4-8 0,0 1 0 15,-2 0-23 1,-4-6-7-16,-6-2-2 0,-6-1 0 0,-6-7-101 16,-2 0-21-16,-7 0-4 0</inkml:trace>
  <inkml:trace contextRef="#ctx0" brushRef="#br0" timeOffset="300424.1607">22779 15174 460 0,'5'5'41'16,"1"0"-33"-16,0-2-8 0,-3 2 0 15,3-2 254-15,-6-3 49 0,0 0 9 0,6 3 3 0,0 2-195 0,0-2-40 16,-6-3-7-16,6 5-1 0,-6 3-12 0,6-3-3 16,-6-5 0-16,0 0 0 0,0 0-46 0,3 5-11 15,-3-5 0-15,0 0 0 16,0 0-31-16,0 0-5 0,-9 6-2 0,9-1 0 0,-6-2 10 0,0 2 3 16,-3 0 0-16,0 1 0 0,3 1 25 0,-8 4 0 15,5-3 0-15,-3 3 11 0,0 2 38 0,0 0 8 16,-3 0 2-16,-3 8 0 0,0 1-16 0,0-1-3 15,1 3-1-15,-4-1 0 0,9-4-19 0,-6 2-3 16,3-2-1-16,0-1 0 0,3-2-16 0,0-3 0 16,3 0 8-16,-2-2-8 0,2 0 0 0,0-1 0 15,3-5 0-15,0 1 0 0,-3-1 0 0,0-2 0 16,6-1 0-16,3-2-9 0,0 0 9 0,0 0 0 0,0 0 0 16,-3 3 0-16,3-3 0 0,0 0-8 0,0 0 8 0,0 0 0 15,0 0 0-15,0 0 0 0,0 0 0 0,0 0 0 16,0 0 0-16,0 0 0 0,0 0 0 0,0 0-8 15,0 0 8-15,6 0 0 0,3 3 0 0,-3-1-8 16,3-2 8-16,0 0 0 0,0 0-9 0,0 0 9 16,-1 0 0-16,1 3 0 0,3-3 0 0,0 0 0 15,-3 5 0-15,9-2 12 0,-3 2-2 0,3-5 0 32,6 8-32-32,-4-3-6 0,4-2-2 0,0 2 0 0,3-2-25 15,0 2-5-15,-4-2 0 0,1 2-1 0,-3-2-31 16,0-3-5-16,-3 3-2 0,0-6-657 0</inkml:trace>
  <inkml:trace contextRef="#ctx0" brushRef="#br0" timeOffset="301028.7069">22546 15412 633 0,'0'0'28'0,"0"0"6"0,0 0-34 0,0 0 0 0,0 0 0 0,0 8 0 15,0-8 188-15,3 5 32 0,0 3 5 0,0-3 2 16,0-2-140-16,-3-3-28 0,6 5-6 0,-3-5-1 15,3 6-32-15,-6-6-6 0,0 0-2 0,3 0 0 16,6-6-27-16,-3 6-5 0,0-5-2 0,3 2 0 16,-3-2 22-16,0 5 0 0,3-2-9 0,3-1 9 15,-3-2 0-15,2 2 0 0,1-2 0 0,0 2 0 16,3 0 9-16,0 1 6 0,0-4 1 0,6 6 0 16,3-2 25-16,-1 4 6 0,1-2 1 0,0 0 0 15,3 0 15-15,0 0 3 0,-1 0 1 0,7 0 0 16,0 0-20-16,3 0-4 0,2-2-1 0,1-1 0 15,0 0-13-15,-4-2-2 0,7-3-1 0,-6 3 0 16,5-6-26-16,-5 3 8 0,3 0-8 0,-3 1 0 16,8-4 0-16,-8 3 0 0,6 3-14 0,-1-1 5 0,-2 4 9 15,0-3 0-15,-7 2 0 0,-5-2 0 0,-3 2 0 16,-3 0-10-16,3-2 10 0,-4 2-10 16,-5 1-22-16,0-1-4 0,-3 0 0 0,0 1-1 15,-3 2-114-15,-6-3-22 0,-3 3-5 16,0 0-594-16</inkml:trace>
  <inkml:trace contextRef="#ctx0" brushRef="#br0" timeOffset="303053.3756">19373 16523 633 0,'0'0'28'0,"0"0"6"0,0 0-34 0,0 0 0 0,0 6 0 0,0-6 0 15,0 0 228-15,0 0 40 0,0 0 7 0,0 0 1 16,0 0-149-16,0 0-31 0,0 0-5 0,0 0-2 16,0 0-26-16,0 0-6 0,0 0-1 0,0 0 0 15,0 0-26-15,0 0-6 0,0 0 0 0,0 0-1 16,0 0 1-16,3 7 1 0,3 1 0 0,-3-2 0 16,0 2 3-16,0 2 0 0,0-2 0 0,0 3 0 15,3 2-4-15,-3 0 0 0,-3 0 0 0,3 1 0 0,0 7-24 16,0-3 0-16,0 6 0 0,0-3 0 0,0 0-21 0,-3 6-3 15,3-3-1-15,3-3 0 0,-3 5 15 0,0-2 10 16,6-3-12-16,-3 6 12 0,0-9 0 0,0 1 0 16,3-3 0-16,-1 2 0 0,-2-5 0 0,3-2 0 15,0-8 0-15,-3 2 0 16,-6-5-24-16,9 0-8 0,3-5-2 0,-3 2 0 16,0-8-1-16,-3 6 0 0,3-3 0 0,0-5 0 0,0 5 22 0,-3-5 4 15,3 2 1-15,-4-5 0 0,-2 1 8 0,6-1 9 16,-3 2-1-16,0-4-8 0,3-1 25 0,-3 4-1 15,0-4-1-15,0 0 0 0,0 1 2 0,0-3 1 16,-3 0 0-16,3 2 0 0,0 1-12 0,-3 4-2 0,0-4-1 16,0 10 0-16,-3 0-3 0,0 8-8 0,0 0 12 15,0 0-4-15,0 0 13 0,0 0 3 0,0 11 0 16,0-1 0-16,0 3-8 0,0 1-2 0,-3 9 0 16,3-7 0-16,3 8-23 0,0-5-5 0,0-4-1 0,3 4 0 15,0-3-1-15,0 0 0 0,-3-6 0 0,3 1 0 16,0-1 16-16,2-2 0 0,1 0 0 0,0-2 0 15,0-1 0-15,-3-2 0 0,6-3 0 0,-3 5 10 16,3-5 2-16,0 0 1 0,0 0 0 0,-3-5 0 16,3 5 3-16,-3-3 1 0,-1 0 0 0,4 1 0 15,-3-4-17-15,0 4 10 0,0-4-10 0,0 1 8 16,3-3 0-16,-3-2-8 0,-3-4 12 0,0 1-4 16,3-3-8-16,-3-8-9 0,3 3 9 0,-3-5-13 15,-3-6-6-15,0-2-1 0,-1-1 0 0,1 1 0 16,-3-3-165-1,0 0-34-15,0 0-6 0</inkml:trace>
  <inkml:trace contextRef="#ctx0" brushRef="#br0" timeOffset="303600.1164">20653 16264 1566 0,'0'0'69'0,"-3"8"15"15,3-8-68-15,-3 5-16 0,3-5 0 0,-6 5 0 16,0 1 74-16,0-6 11 0,0 5 3 0,1 0 0 15,-4 3-20-15,0-2-3 0,0-4-1 0,0 9 0 0,-3-3-3 16,3 0-1-16,-3 5 0 0,0-3 0 0,3 1-12 0,0 0-4 16,0 7 0-16,0-5 0 0,1 6 0 0,2-3 0 15,-3 10 0-15,3-2 0 0,3 5-8 0,-3 0-3 16,-3 3 0-16,6 2 0 0,3 1 1 0,3 2 0 16,0-3 0-16,3 3 0 0,0-2-12 0,3 2-2 15,3-3-1-15,-4 6 0 0,4-3-8 0,0-3-2 16,3 11 0-16,0-10 0 0,0-4-9 0,-3 1 12 15,6-5-12-15,-3-4 12 0,2-1-12 0,-2-9-14 16,3-5 3-16,0 0 1 16,3-11-106-16,-3-2-22 0,0-8-4 0,2-3-653 15,1-8-130-15</inkml:trace>
  <inkml:trace contextRef="#ctx0" brushRef="#br0" timeOffset="305021.6566">20731 16711 1450 0,'0'0'64'0,"0"0"14"15,0 0-62-15,-3 8-16 0,3 0 0 0,0-8 0 16,0 0 131-16,0 0 23 0,0 0 5 0,0 0 1 0,0 0-110 0,0 0-22 16,6-3-4-16,3-2 0 0,-6-8-24 0,5 5-13 15,1-11 1-15,0 1 1 0,3 5 11 0,0-1 0 16,0-2 0-16,0 1 0 0,0-1 0 0,3 0 0 16,0 5 0-16,-1 1 0 0,1-4 19 0,-3 1-1 15,3 8 0-15,0-3 0 0,-3 5-4 0,0-2-1 16,-3 0 0-16,0 5 0 0,0 0 0 0,0 0 0 15,-9 0 0-15,6 5 0 0,-1 0 13 0,4 3 2 16,-6 0 1-16,0 3 0 0,0-1-13 0,-3 4-4 16,3-1 0-16,-3 5 0 0,0 1-12 0,0 5-8 15,0 0 8-15,0-1-13 0,0 4 13 0,0-1-11 16,3 1 11-16,-3-3-10 0,3-3 10 0,3 5 0 0,-6-7 0 0,6 2 0 16,-3-3 0-16,0-4 0 0,3-1 8 0,-3-3-8 15,0-2 8-15,0-2-8 0,-3-6 8 0,0 0-8 16,6 0 0-16,0-3-13 0,3 0 1 0,0-5 1 15,0-2-8-15,3-3-1 0,-3-1-1 0,-1 1 0 16,4 0 13-16,-3-6 8 0,3 4-10 0,0-4 10 16,0 0 0-16,6-2 0 0,-6-3 0 0,3-2 0 15,0 0 0-15,-1 2 0 0,1-5 0 0,0 2 0 16,0 1 0-16,0 2 0 0,-6-3 0 0,0 6-9 16,3 3 9-16,-3 5 0 0,0 5 0 0,-3 0 0 15,0 2 13-15,-4 1 2 0,-2 5 0 0,0 0 0 16,0 0 12-16,0 0 2 0,0 0 1 0,0 0 0 15,-2 11-15-15,-1 2-3 0,-3 3-1 0,0 2 0 16,0 3-11-16,3 3 0 0,0 3 0 0,3-1 0 16,-3-5 11-16,0 6 0 0,3-3 0 0,3-3 0 0,0-3-11 15,0 1 0-15,0-3 9 0,3-3-9 16,0-2-16-16,3-4-8 16,-4-1-2-16,4-4 0 0,0 1-107 0,3-6-22 0,0-5-4 15,0 6-745-15</inkml:trace>
  <inkml:trace contextRef="#ctx0" brushRef="#br0" timeOffset="305334.0863">21862 16571 1695 0,'12'18'75'0,"-6"-12"16"0,0 7-73 0,-3 0-18 0,5-2 0 0,-2 2 0 15,0-2 142-15,-3 4 25 0,3 1 5 0,-3 3 0 16,0-6-76-16,-3 11-16 0,0-3-4 0,0 5 0 16,-3 1-27-16,0-1-5 0,-6 3-2 0,0 1 0 15,-2-4-28-15,-4 1-6 0,-3-4 0 0,0-2-8 16,0-2-19-16,3 0-10 0,-3-6-3 0,0 0 0 15,1-5-40-15,-1-3-9 0,3 1-2 0,0-4 0 16,-3-7-137-16,6-3-28 0,-15-11-6 0,10 4-1 0</inkml:trace>
  <inkml:trace contextRef="#ctx0" brushRef="#br0" timeOffset="305908.0473">22109 16515 1324 0,'0'0'118'0,"3"8"-94"0,3-2-24 0,-6-6 0 16,0 0 160-16,6 2 28 0,3-2 6 0,0-2 1 15,2-4-130-15,1 4-25 0,0-9-6 0,3 3-1 16,0-5-24-16,-3 2-9 0,0 1 0 0,3 2 9 15,0 0-9-15,-4 3-11 0,7 2 3 0,-6-2 0 16,3 10-2-16,0-2 0 0,-3 2 0 0,0 3 0 16,-3 2 10-16,0 4 14 0,0-1-3 0,0 5-1 15,-3 3-2-15,-1 6 0 0,-2-1 0 0,-3 6 0 16,0 0-8-16,0 2 0 0,0-2-10 0,0 2 10 0,0-4 0 16,-3-1 0-16,0-6-8 0,1-1 8 0,2-4 0 15,0-5 0-15,-3 1 12 0,3-1-12 0,0-5 14 0,0-8-4 16,0 0-1-16,0 0 0 0,0 0-1 0,0 0-8 15,0 0 12-15,0 0-4 0,5 0 12 0,1-3 3 16,3-2 0-16,0 0 0 0,0-3 1 0,3-6 1 16,-3 1 0-16,3 0 0 0,-3-6 3 0,9 1 0 15,-6-6 0-15,3-5 0 0,-4-3-28 0,4-2 0 16,3-6 0-16,0 0 0 0,3 3 0 0,0-2 0 16,-3 4 0-16,-1-2 0 15,-2 3-59 1,0 2-17-16,3 3-3 0,-6 0-609 0,-3-3-123 0</inkml:trace>
  <inkml:trace contextRef="#ctx0" brushRef="#br0" timeOffset="306850.8467">21388 16632 115 0,'0'0'10'0,"0"0"-10"0,0 0 0 0,0 0 0 15,0 0 156-15,-3 2 28 0,3-2 7 0,0 0 1 16,0 0-146-16,0 0-29 0,0 0-5 0,0 0-2 15,0 0 21-15,0 0 4 0,0 0 1 0,0 0 0 16,0 0 28-16,0 0 7 0,6-2 1 0,0-1 0 16,0 0 0-16,-6 3 1 0,6 0 0 0,3 0 0 15,-3 0 0-15,0 3 0 0,-3 2 0 0,-3-5 0 16,0 0-8-16,6 0-1 0,0 6-1 0,-3 2 0 16,3-3-22-16,-3 0-4 0,-3-2-1 0,0 5 0 15,0-8-12-15,0 8-2 0,-3 0-1 0,3-3 0 16,0 3-6-16,0 0-2 0,-3-3 0 0,6 3 0 15,-3 0-13-15,0-3 0 0,3 6 0 0,-3-3 0 16,3-3-32 0,0-2-10-16,0 2-2 0,3 0-592 0,0-2-118 0</inkml:trace>
  <inkml:trace contextRef="#ctx0" brushRef="#br0" timeOffset="307741.2564">22898 16187 1882 0,'0'13'84'0,"0"-5"16"0,3 0-80 0,-3 3-20 0,0-11 0 0,0 0 0 15,0 0 61-15,0 0 8 0,0 0 2 0,0 0 0 16,0 8-51-16,8-3-11 0,-2 3-1 0,0-3-8 16,0 3 20-16,-3 0-2 0,9-2-1 0,-6 1 0 15,3-1 5-15,-3 4 1 0,3-7 0 0,-3 10 0 16,3-5-1-16,0-3 0 0,-3 6 0 0,3-3 0 15,0 0 11-15,0 5 3 0,-6-5 0 0,8 3 0 16,-2-3-11-16,0 2-1 0,0-2-1 0,-3-3 0 16,0 3-10-16,6-2-1 0,-6-1-1 0,3-2 0 15,-3 2-11-15,0 3 0 0,0-3 9 0,0 3-9 16,6 0 0-16,-6 0 9 0,-3 2-9 0,5 4 0 16,-2 2 20-16,0-1-4 0,-6 7 0 0,3 1 0 0,0 4-4 15,0 5-2-15,-3-1 0 0,0 4 0 0,0 2 0 16,0-3 0-16,-3 3 0 0,0-2 0 0,-3-1 0 0,0 3 0 15,3-5 0-15,-5 2 0 0,2-7-10 0,-3-6 12 16,0-3-12-16,3 1 12 0,-3-1-23 0,-3-10-4 16,6 3-1-16,-9-8 0 15,6-3-32-15,-6-3-6 0,0-2-2 0,-2-6 0 16,2 3-119-16,-3-5-24 0,3-6-5 0</inkml:trace>
  <inkml:trace contextRef="#ctx0" brushRef="#br0" timeOffset="308272.5245">23674 16968 1612 0,'15'71'144'0,"-9"-34"-116"0,-6 11-28 0,3-3 0 15,-3 0 289-15,-3-11 52 0,-3-2 11 0,6-8 1 32,-9-8-309-32,6-11-63 0,3-5-12 0,-6-13-2 15,-5-11-170-15,5-11-33 0,-3-9-8 0</inkml:trace>
  <inkml:trace contextRef="#ctx0" brushRef="#br0" timeOffset="449317.5616">7824 4527 1177 0,'0'0'25'0,"0"0"6"0,0 0 1 0,0 0 2 0,0 0-34 0,0 0 0 16,0 0 0-16,0 0 0 0,0 0 23 0,0 0-3 16,3-3 0-16,0-2 0 0,0 2-12 0,-3 3-8 15,0 0 8-15,0 0-8 0,3-5 0 0,3 0 0 0,-9 0 0 0,3 5 0 16,6-3 0-16,-6 3 0 0,0-5 0 0,0 5 0 16,0 0 0-16,0 0 0 0,0 0 0 0,0 0 0 15,-3-6 0-15,3 6 0 0,0 0 0 0,0 0-8 16,0 0 8-16,0 0 0 0,0 0 0 0,0 0 0 15,0 0 18-15,0 0 6 0,0 0 0 0,0 0 1 16,9-5 13-16,-6 0 2 0,-3 5 1 0,0-6 0 16,0 1-20-16,3 0-4 0,0 0-1 0,0-1 0 15,-3 1-8-15,3 0-8 0,6-1 12 0,0 1-12 0,-9-3 8 16,6 3-8-16,0 0 0 0,6 2 0 0,-6-5 8 16,2 3-8-16,-5 2 0 0,6-2 0 15,3 0 12-15,-3-1-12 0,-3 1 12 0,0 0-12 0,6-1 21 0,-3 1-2 16,-3-3-1-16,-3 3 0 0,3-3 12 0,-3 0 2 15,6 0 1-15,-6 0 0 0,0-3-9 0,0 1-1 16,6 2-1-16,-6-3 0 0,3 3-5 0,0-2-1 16,2-1 0-16,1 1 0 0,3-1 11 0,-3 3 1 15,-12-2 1-15,9-1 0 0,6 0-17 0,-3 3-3 16,-9-2-1-16,3 2 0 0,3-3-8 0,0 3 0 16,-3 1 0-16,0-1 0 0,-6-3 0 0,3 3 0 15,6 0 0-15,-3-2 0 0,-9 2 0 0,6-3 0 0,6 0 0 16,3 1 0-16,-6-3 0 0,6-1-12 0,-3 4 4 0,3-1 8 15,2 1-16-15,-5-4 4 0,-6 4 0 0,3-1 1 16,3-2-5-16,0 5-2 0,-6 0 0 0,0 0 0 16,-3 0 2-16,3 3 0 0,-3-3 0 0,0 3 0 15,-3-1 6-15,0 1 2 0,3 0 0 0,-3 0 0 16,1-1 8-16,-4 4 0 0,3-4-9 0,0 1 9 16,6-3-9-16,-6 3 9 0,-6 2-12 0,6-2 12 15,6 0-8-15,0-1 8 0,-9 1 0 0,3 0 0 16,6 5 0-16,-3-6 0 0,0 1 8 0,0 0-8 15,-3 0 10-15,3 2-10 0,3 3 10 0,-3-8-10 16,-3 3 11-16,0 2-11 0,6 3 12 0,0 0-12 16,0-8 8-16,0 8-8 0,0 0 0 0,0-3 0 15,6-2 0-15,-6 5 0 0,-9-5 0 0,9 5 0 16,0 0 0-16,0 0 0 0,-6-5 0 0,6 5 0 0,-3-3 0 16,3 3 0-16,0 0 0 0,-6-5 0 0,0 2 0 15,6 3-9-15,0 0 9 0,0 0 0 0,-5-3 0 0,5 3-10 16,0 0 10-16,0 0 0 0,0 0-8 0,0 0 8 15,-6-2 0-15,6 2 0 0,0 0-10 0,0 0 10 16,-6 5-8-16,0 0 8 0,6-5 9 0,0 0 7 16,-6 0 2-16,-3 3 0 0,3 0-1 0,0-1 0 15,6-2 0-15,0 0 0 0,-6 6 5 0,3-4 1 16,3-2 0-16,0 0 0 0,0 0-23 0,0 5-12 16,0 3 2-16,0-8 0 0,6 6 10 0,-6 2 0 15,-3 0 10-15,0-1-10 0,6 1 12 0,-3 3-4 16,-3-6-8-16,-3 6 12 0,3-3-12 0,0 2 9 15,-3-2-9-15,3 0 8 0,-6 3-8 0,3-3 0 0,6-8 0 16,-3 8 0-16,-3-3 0 0,3 3 8 0,3-8-8 0,0 5 0 16,0 3 9-16,0 0-9 0,-6 0 10 0,6 0-10 15,3 0 13-15,-3 0-3 0,-6 0-1 0,3 0 0 16,6 2-9-16,-6 1 0 0,0 0 9 0,-3 2-9 16,1 3 0-16,2-3 0 0,3 3 0 0,-3 0 0 15,-3 2 8-15,0-2-8 0,6 3 8 0,-3-1-8 16,0-5 15-16,0 3-2 0,-3 0 0 0,6-3 0 15,3 0-3-15,-3 1-1 0,-3-1 0 0,3-2 0 16,3-1-9-16,0 1 10 0,-3 2-10 0,0-3 10 16,0 4-2-16,0-4 0 0,3 4 0 0,0 1 0 15,-6 1 4-15,3-2 1 0,6 1 0 0,-6 1 0 16,0 0-1-16,-3 0-1 0,6 0 0 0,-3 2 0 0,0-2-11 16,0 0 10-16,-6 0-10 0,3 3 10 0,6-4-10 15,-3 1 0-15,-3 0 0 0,0 0 8 0,3 0-8 0,0 0 0 16,-3 0 0-16,0 0 0 0,3-3 12 0,-3 3-4 15,3-3 0-15,0 0 0 0,-6 0 0 0,3-2 0 16,3 2 0-16,0-2 0 0,-3-1-8 0,0-2 10 16,3 3-10-16,0-1 10 0,0 1-10 0,-3 0 0 15,0-3 0-15,0 2 0 0,3-2 0 0,0 3 0 16,-6-1 0-16,3-2 0 0,0 3 0 0,3-1 0 16,-3-2 0-16,0 0 0 0,-3 0 0 0,3-3 0 15,3-5 0-15,0 6 0 0,-3-1 0 0,3-5 8 0,0 0-8 0,0 0 0 16,0 0 8-16,0 0-8 0,0 0 0 0,0 0 8 15,6 5 1-15,-6-5 0 0,0 0 0 0,0 0 0 16,0 0-1-16,0 0-8 0,0 0 12 0,0 0-4 16,-6-2-8-16,6 2 0 0,0-6 0 0,-3-2 8 15,-3 6-8-15,3-4 0 0,0 1 0 0,3-3 0 16,0 0 0-16,0 0-9 0,0 0 9 0,3 1 0 16,3-4-10-16,-3 0 10 0,-6 1-8 0,6-3 8 15,6-1-10-15,-6 1 10 0,0-3-12 0,0 0 12 16,0 0-14-16,3 1 4 0,-3-7 1 0,0 7 0 15,-6-4-2-15,6 3 0 0,0 0 0 0,0 0 0 16,-6 1 11-16,3-1-10 0,6-3 10 0,-3 1-10 16,0 2 10-16,0 0 0 0,-3-3 0 0,6 6 0 15,3 0 0-15,-3 0-8 0,-6 2 8 0,3 0 0 16,3 1 0-16,0 2-8 0,-3 3 8 0,-3-3 0 16,3 2 0-16,-3 4 0 0,5-4 0 0,-5 6-8 0,0 0 8 15,0-5 0-15,6 0-9 0,-3 2 9 0,0-2-8 16,-3 5 8-16,6-5-10 0,0 2 10 0,3-2 0 0,-3-1 0 15,-6 6 0-15,6-5 0 0,6 0 0 0,-6 0 0 16,-3-1 0-16,3 1 0 0,3-3 0 0,-3 3 0 16,3-3 0-16,-3 3 0 0,-3-3 0 0,3 2 0 15,6 1 0-15,-4 2 0 0,-5-2 0 0,0 0 0 16,6 2 0-16,0-2 0 0,3 5-8 0,-3-5 8 16,-3 2 0-16,0 0-9 0,9 3 9 0,-3-2 0 15,-12 2 0-15,6 0 0 0,3 0 0 0,0 0 0 16,-9 0 0-16,0 0 0 0,6 0 0 0,2 0 9 15,1 0-9-15,-9 0 10 0,0 0-2 0,0 0 0 16,6 0 0-16,-6 0 0 0,0 0-8 0,9 2 10 16,0-2-10-16,3 3 10 0,-3-3-10 0,0 0 0 0,-9 0 0 15,9 0 0-15,0 0 0 0,-3 0 8 0,-6 0-8 0,0 0 0 16,9 5 0-16,-9-5 0 0,0 0 0 0,3 8 0 16,0 0 0-16,0-3 0 0,-3 3 0 0,0-2 0 15,0 2 0-15,-3-1 0 0,3 1 0 0,0 0 0 16,0 0 0-16,0 3 0 0,-3-3 8 0,3 0-8 15,3-3 0-15,-3 6 10 0,-6-3-10 0,6-1 10 16,0 1-1-16,-3 0 0 0,0 3 0 0,0-3 0 16,0 2 4-16,0-2 1 0,-3 3 0 0,3-3 0 15,-6 3-14-15,0-1 0 0,6-2 0 0,-6 3 0 16,-3-3 8-16,3 2-8 0,0-2 11 0,0 3-11 16,4-3 0-16,-7 2 0 0,0-2 0 0,3 0 0 15,6 0 0-15,0-3 0 0,-12 1 0 0,6-4 0 16,6 6 9-16,0-3-9 0,-3-5 0 0,-6 6 9 0,0-6-9 15,3 2 0-15,9-2 0 0,-9 0 0 0,-2 0 8 16,-1 0-8-16,12 0 0 0,-6-2 8 0,-3 2-8 0,0 0 0 16,3 0 0-16,6 0 0 0,0 0 0 0,-9-3 0 15,-3 0 0-15,3 1 0 0,9 2-12 0,-3-3 12 16,-6 1-12-16,0-4 12 0,3 1-13 0,3 0 5 16,0 2 8-16,-3-2-13 0,-3-1 13 0,6 1 0 15,3 5-10-15,-2-5 10 0,-1 0 0 0,0 2 0 16,3 3-9-16,0 0 9 0,0-5 0 0,0-1 0 15,-3 1 0-15,3 5 0 0,3-3 0 0,-3 3 0 0,0-5 0 16,0 5 0-16,3-5-9 0,2 2 9 0,-5 3 0 16,0 0-9-16,0 0 9 0,0 0 0 0,0 0 0 15,0 0 0-15,-2-5 0 0,2 5 0 0,0 0 0 0,0 0 0 16,2-3 0-16,-2 3 0 0,0 0 8 0,9 0-8 16,0 0 8-16,0 3-8 0,-9-3 10 0,0 0-10 15,6 0 11-15,0 5-11 0,0 0 12 0,0 1-12 16,3 2 16-16,0-3-3 0,0 0-1 0,0 3 0 15,-9-8 7-15,9 5 1 0,6 1 0 0,-3-4 0 16,-4 4-5-16,-2-1-1 0,9 0 0 0,0 1 0 16,0 2-1-16,0-1 0 0,0-1 0 0,0 2 0 15,3 0 3-15,-4 2 0 0,-5 1 0 0,6-3 0 16,0 0-16-16,0 2 0 0,-3-2 0 0,0 0 0 16,0 3 0-16,-3-3 0 0,3 0 8 0,-3 0-8 15,-4-1 0-15,1 1 0 0,0 0 0 0,-3 3 0 0,3-3 0 16,-3 0-10-16,3 0 2 0,0 2 0 15,0-2-23-15,0-2-4 0,3 1-1 0,3-1 0 16,3-1-123-16,0-2-25 0,0-3-4 0</inkml:trace>
  <inkml:trace contextRef="#ctx0" brushRef="#br0" timeOffset="451332.6947">8631 4551 403 0,'0'0'17'0,"0"0"5"0,0 0-22 0,0 0 0 15,0 0 0-15,0 0 0 0,0 0 73 0,0 0 11 16,0 0 1-16,0 0 1 0,0 0-36 0,0 0-7 16,0 0-2-16,0 0 0 0,3-5-23 0,-3 5-5 0,0 0-1 15,0 0 0-15,3-8 0 0,-3 8 0 0,6-6 0 16,-6 6 0-16,3-5-12 0,-3 5 0 0,3-5 8 0,-3 5-8 16,0 0 0-16,0 0 0 0,0 0 0 0,3-6 0 15,-3 6 10-15,0 0-1 0,0 0 0 0,0 0 0 16,0 0 11-16,0 0 3 0,0 0 0 0,0 0 0 15,0 0-3-15,0 0-1 0,0 0 0 0,6-2 0 16,0 2 6-16,0 0 2 0,-6 0 0 0,6 0 0 16,2 2 3-16,-2-2 1 0,3 0 0 0,-3 3 0 15,-6-3-7-15,9-3 0 0,0 3-1 0,-3 0 0 16,3-2-23-16,-3-1 8 0,0 3-8 0,0-5 0 16,0 2 0-16,0 1 8 0,0 2-8 0,0-3 0 15,0-2 8-15,-6 5-8 0,0 0 8 0,3-3-8 16,3-2 20-16,-6 5 0 0,0 0 0 0,3-6 0 15,3 1-1-15,-3 2-1 0,2-2 0 0,-5 5 0 16,0-5-8-16,0 5-2 0,0-5 0 0,0 5 0 16,0-6-8-16,0 6 12 0,0 0-12 0,0-5 12 15,0-3-2-15,0 3 0 0,0 5 0 0,-2-6 0 0,-1 1-10 16,3 0 0-16,0 5 0 0,0-5 0 0,-3-1 0 16,3 6 0-16,0 0 0 0,-3-5 0 0,0 0 0 0,3-1 0 15,-3 1 0-15,3 5 0 0,0-5 0 0,0 5 0 16,-6-3-9-16,3-2 9 0,3 5 0 0,-6-3-10 15,3 1 10-15,-3-1-8 0,6 3 8 0,-3 0 0 16,-3-3 0-16,3 1 0 0,-3-1 0 0,3 3 0 16,-3 0 0-16,0-3 0 0,0 3 0 0,3-2 0 15,-3 2 0-15,3-3 0 0,-3 3 0 0,3-3 0 16,-3 1 0-16,3 2 0 0,3 0 0 0,-6 0 8 16,3 0-8-16,3 0 0 0,-6 0 11 0,6 0-3 15,-3 0 0-15,3 0 0 0,0 0-8 0,-5 2 0 0,-4 1 0 16,3 0 0-16,0-1 0 0,0 1 0 0,6-3 9 15,-6 0-9-15,0 3 0 0,0-1 8 0,0 1-8 16,6-3 0-16,-6 3 0 0,6-3 0 0,0 0 0 0,0 0 0 16,-6 2 16-16,6-2 4 0,-6 3 2 0,0 2 0 15,6-5-22-15,-3 6 9 0,-6-4-9 0,3 3 0 16,3 1 24-16,3-6-3 0,0 0 0 0,-3 5 0 16,-3 0-5-16,6-5-2 0,0 0 0 0,3 8 0 15,-3 3 12-15,-3-3 2 0,0 0 1 0,3 0 0 16,-3 5-17-16,0-5-4 0,0 2-8 0,3 1 12 15,-3-3 11-15,6 3 1 0,-3-1 1 0,0-2 0 16,3 3 6-16,-3-3 1 0,0 2 0 0,3-2 0 0,-3 3-10 16,3-3-2-16,-3-8 0 0,6 8 0 0,3 2 0 15,-3-2-1-15,3 3 0 0,3-1 0 0,-3 1 3 0,0-1 1 16,0 1 0-16,3-3 0 0,-3 2-10 0,3 1-1 16,-3-3-1-16,2 0 0 0,-2 0-3 0,3-3-8 15,-3 3 12-15,0-3-4 0,-3 3-8 0,3-5 10 16,-3 2-10-16,3-2 10 0,3 0-10 15,0-1 0-15,0 1 0 0,5-3 0 16,1-3-24-16,3 1-6 16,3-6-2-16</inkml:trace>
  <inkml:trace contextRef="#ctx0" brushRef="#br0" timeOffset="456056.4299">9253 4686 507 0,'0'0'22'0,"0"0"6"0,0 0-28 0,0 0 0 16,0 0 0-16,0 0 0 0,0 0 55 0,0 0 5 15,0 0 2-15,6-3 0 0,-6 3-14 0,0 0-4 16,0 0 0-16,6-3 0 0,-6 3 0 0,0 0-1 16,0 0 0-16,0 0 0 0,0 0-8 0,0 0-2 15,0 0 0-15,0 0 0 0,0 0-7 0,0 0-2 0,0 0 0 16,0 0 0-16,0 0 3 0,0 0 0 0,0 0 0 16,9 0 0-16,-9 0-10 0,0 0-1 0,0 0-1 15,9 6 0-15,-9-6-1 0,6 2 0 0,-6-2 0 0,0 0 0 16,0 0-14-16,6 6 0 0,-6-6 0 0,6 8 0 15,-6-8 0-15,0 0 16 0,0 0-4 0,3 5 0 16,-3 3 0-16,0-8 0 0,0 0 0 0,6 8 0 16,-6-8 4-16,0 5 0 0,0-5 0 0,0 8 0 15,0 0 0-15,0-3 0 0,0-5 0 0,0 8 0 16,-3 0-5-16,0 0-1 0,3 0 0 0,-3-3 0 16,0 1-10-16,0 2 10 0,0-3-10 0,0 3 10 15,0-3 3-15,0 3 1 0,0-3 0 0,-3 3 0 16,0 3-1-16,0-1 0 0,-3 1 0 0,3-3 0 15,0 3-2-15,0 2-1 0,0-3 0 0,0 1 0 16,-3-3-2-16,3 0-8 0,-3 0 12 0,3 0-4 0,1 0-8 16,-4 0 8-16,3-1-8 0,-3 1 8 0,-3 3-8 15,3 0 0-15,-3 2 0 0,3-3 0 0,-3 4 8 0,3-4-8 16,0-2 8-16,3 0-8 0,-3 0 8 0,3-3-8 16,0 1 8-16,1-4-8 0,-1 4 32 0,0-4 2 15,0 1 0-15,6-3 0 0,0 0-34 0,0 0 0 16,-6 2 0-16,0 1 0 0,3-3 0 0,3 0 0 15,0 0 0-15,0 0 0 0,-6-3 0 0,6 3 0 16,-3-2 0-16,3 2 0 0,-6-8 0 0,6 3 0 16,0-3 0-16,0 2 0 0,3 1-9 0,0-3-9 15,-3 0-2-15,3 0 0 0,0 0 20 0,0 0 0 0,0-2 0 16,0 2 0-16,0 0-16 0,-3 0 4 16,3 0 1-16,0 0 0 0,-3 0-3 0,3 3-1 0,0-3 0 15,0 3 0-15,-3-3 5 0,3 2 1 0,0-2 0 0,0 1 0 16,0-1 9-16,2 0 0 0,-2 0 0 0,3 2 0 15,-3-1 0-15,3-1 0 0,-3 0 0 0,0 2-8 16,3-2 8-16,-3 3-12 0,-3 0 12 0,3 0-12 16,0-1 12-16,0-2 11 0,0 3-3 0,3 0 0 15,-3-3-8-15,3 2 0 0,3 1 0 0,-3-3 0 16,3 0 0-16,0 3 0 0,0-3 0 0,0 0 0 16,0 0 0-16,-1 0 0 0,1-2 0 0,3-1 0 15,0 1 0-15,0 2-11 0,3 0 3 0,3-3 0 16,0-2-44-16,3 0-8 15,-1-3-1-15</inkml:trace>
  <inkml:trace contextRef="#ctx0" brushRef="#br0" timeOffset="459358.9646">9929 4815 259 0,'0'0'11'0,"0"0"3"0,0 0-14 0,0 0 0 0,0 0 0 0,0 0 0 15,6 0 0-15,0-2 0 0</inkml:trace>
  <inkml:trace contextRef="#ctx0" brushRef="#br0" timeOffset="461311.5809">9994 4792 115 0,'0'0'10'0,"6"0"-10"15,0 0 0-15,0 2 0 0,0-2 72 0,0 0 12 16,0-2 2-16,0 2 1 0,0 0-31 0,3 0-5 15,-9 0-2-15,6 0 0 0,3 0 3 0,-3 0 0 16,-6 0 0-16,8 0 0 0,-8 0-9 0,6 0-2 16,3 0 0-16,0 0 0 0,0 0-21 0,-3-3-5 15,-6 3-1-15,9-3 0 0,-3 3 14 0,3-2 4 16,-9 2 0-16,6-3 0 0,-6 3-32 0,9 0 0 16,-3 0 0-16,-6 0 0 0,9-3 25 0,-9 3-1 15,0 0 0-15,6 0 0 0,-6 0 18 0,0 0 3 16,0 0 1-16,0 0 0 0,6-2-16 0,-6 2-3 15,0 0-1-15,0 0 0 0,0 0 5 0,0 0 1 16,0 0 0-16,0 0 0 0,0 0-32 0,0 0 0 16,0 0 0-16,0 0 0 0,0 0 0 0,0 0 0 0,0 0 0 15,0 0 0-15,0 0 12 0,0 0-3 0,0 0-1 0,0 0 0 16,0 0 7-16,0 0 1 0,0 0 0 0,0 0 0 16,0 0-1-16,-3 0 0 0,-3 0 0 0,0 0 0 15,0 2 1-15,0-2 0 0,6 0 0 0,-3 0 0 16,-3 0-16-16,0 0 11 0,6 0-11 0,-3 0 10 15,3 0-10-15,-6 0 8 0,0 0-8 0,3-2 8 16,-3 2-8-16,0 0 0 0,3 0 0 0,3 0 0 16,-6 0 0-16,3-3 0 0,0 3 0 0,3 0 0 15,-3-3 0-15,-3 1 0 0,6 2 0 0,0 0 8 16,-3-3-8-16,3 3 8 0,-3-2-8 0,3 2 8 16,-5-3-8-16,2-2 0 0,0-1 0 0,3 6 0 15,-3-2 0-15,3 2 0 0,-3-3 0 0,3 3 0 16,0 0 0-16,0 0 0 0,-6-3 0 0,6 3 8 0,-3-2-8 15,3 2 0-15,-6-3-12 0,6 3 12 0,0 0 0 16,-6-3 0-16,3 3 0 0,3 0 12 0,0 0-12 0,0 0 0 16,-9 0-12-16,6-2 12 0,3 2 0 0,0 0 0 15,-9 0 0-15,3 0 0 0,6 0 0 0,0 0 0 16,0 0 0-16,-6-3 0 0,0 3 0 0,0 0 0 16,6 0 0-16,0 0 0 0,0 0 0 0,-6-3 8 15,6 3-8-15,0 0 0 0,-3 0 0 0,3 0-11 16,0 0 1-16,0 0 0 0,0 0 10 0,0 0 0 15,0 0 0-15,0 0 0 16,0 0-22-16,0 0-6 0,0 0 0 0,0 0-1 0,0 0 18 0,0 0 11 0,6 0-12 16,3 0 12-16,-3 0 0 0,-6 0 0 0,6 0 0 0,-6 0 0 15,6 3 0-15,0-3 0 0,-6 0 0 0,6 0 0 16,-6 0 21-16,9 0 11 0,-9 0 3 0,6 0 0 16,-6 0-23-16,0 0-4 0,6 0 0 0,3 3-8 15,-9-3 17-15,0 0-3 0,0 0-1 0,9-3 0 16,-3 3-3-16,-6 0-1 0,0 0 0 0,8 0 0 15,-8 0-9-15,0 0 12 0,6 0-12 0,-6 0 12 16,0 0-12-16,0 0 10 0,0 0-10 0,0 0 10 16,0 0 12-16,0 0 2 0,0 0 1 0,0 0 0 15,0 0-13-15,0 0-4 0,0 0 0 0,0 0 0 16,0 0 2-16,0 0 0 0,-6 3 0 0,3-3 0 16,3 0 6-16,-5 2 0 0,-1-2 1 0,0 0 0 15,-3 0-9-15,3 0-8 0,0 0 12 0,0 0-12 16,0 0 8-16,0 0-8 0,0 0 0 0,0 0 0 15,0 0 0-15,-3 0 0 0,3 0 0 0,0 0 0 0,0 0 0 0,0 0 0 16,0 0 0-16,6 0 0 0,0 0-11 0,0 0 1 16,-6 0 0-16,0 3 0 0,1-3 10 0,-1 3-12 15,6-3 12-15,-3 2-12 0,-3-2 12 0,0 0-10 16,6 0 10-16,0 0-10 0,-3 0 10 0,3 0 0 16,0 0 0-16,0 0 8 0,0 0-8 0,0 0 0 15,0 0 0-15,0 0 0 0,0 0 0 0,0 0 9 16,0 0-9-16,0 0 0 0,0 0 8 0,0 0-8 15,0 0 0-15,0 0 0 0,-3-8 8 0,3 8-8 16,0 0 0-16,0 0 0 0,0 0 8 0,0 0-8 16,0 0 0-16,0 0 0 0,0 0 8 0,0-2-8 15,0 2 0-15,0-6 0 0,0 6 0 0,0 0 0 0,0-5 0 16,0 0 0-16,0 5 0 0,0 0 0 0,0 0 0 0,-3-5 0 16,3-1 8-16,0 1-8 0,0 5 9 15,0-5-9-15,0-1 11 0,0 1-11 0,0-3 12 16,0 3-12-16,-3 2 12 0,3-2-12 0,-3-3 12 0,3 0-12 15,-3 3 8-15,3-3-8 0,0 3 0 0,0-1 0 16,0 6 16-16,-3-5-3 0,0-6-1 0,0 3 0 16,3 3-12-16,0-3 0 0,0 3 0 0,-3-3 0 15,0 0-13-15,3 0 1 0,0 0 0 0,0 0 0 16,0 0 12-16,0 0 16 0,0 0-3 0,0 1-1 16,-3-1-12-16,3 0 0 0,-3 0 8 0,3 0-8 15,0 0 0-15,3 0-16 0,-3 0 3 0,0 0 1 16,3 0 12-16,-3 0 13 0,0 0-2 0,0 0-1 15,0 3-10-15,0 2 0 0,0-2 0 0,0 0 0 16,0-1 0-16,0 6 0 0,0-2 0 0,0 2 0 0,-3-5-9 16,0-1-4-16,3 6-1 0,0 0 0 0,0-5 14 0,-3 0 0 15,3 2 0-15,0 3 0 0,0-5-9 16,-3 2 9-16,3-2-8 0,-3-1 8 0,3 6-11 16,-3-2 11-16,0-3-13 0,3 5 5 0,-6-3 0 0,3 0 0 15,0-2 0-15,0 2 0 0,0-2 8 0,3 5-8 16,0 0 8-16,0-5-8 0,-3 2 8 0,3 3 0 15,0 0 0-15,0 0 0 0,0-8 0 0,0 8 0 16,0 0 0-16,0 0 0 0,0-5 0 0,0 5 0 16,0 0 0-16,0 0 0 0,0 0 0 0,0 0 0 15,0 0 0-15,0-3-8 0,0-2 8 0,0 0-12 16,0 5 12-16,0 0-12 0,0-6 12 0,0 6-8 0,3-5 8 16,-3 5-8-16,-3-5 8 0,3 2 0 0,0 3-9 15,0-5 9-15,3 0 0 0,-3-1-11 0,0 6 11 0,0-5-8 16,0 0 8-16,0-3 0 0,0 2-9 0,0 6 9 15,0-8 0-15,0 8 0 0,0 0 0 0,0-5 0 16,0-3 0-16,3 3 0 0,0 0 0 0,-3 5 0 16,0 0 0-16,0 0 0 0,3-6 0 0,0 1 0 15,3 2 0-15,-3-2 0 0,3 0 0 0,-6 5 0 16,0 0 0-16,0 0 8 0,0 0-8 0,0 0 8 16,3-3-8-16,-3 3 0 0,0 0 0 0,0 0 0 15,0 0 0-15,6-2 0 0,0 2 0 0,-6 0 0 16,0 0 0-16,0 0 0 0,9-3 0 0,-9 3 0 15,0 0 0-15,0 0 0 0,0 0 0 0,3-3 0 16,3 3 0-16,-6 0-11 0,0 0 3 0,0 0 0 16,0 0 8-16,0 0 0 0,0 0 8 0,9 3-8 0,-3-3 0 15,0 3 0-15,-6-3 0 0,6 0-8 0,5 0 8 16,-5 0 0-16,0-3 8 0,0 0-8 0,0 3 8 0,3 0-8 16,-3 3 8-16,0-3-8 0,0 0 0 0,0 0-8 15,0 0 0-15,3 0 0 0,-3-3 8 0,0 1 11 16,0-1-3-16,0 0 0 0,0 1-8 0,-6 2 0 15,0 0 0-15,0 0 0 0,0 0 0 0,0 0 0 16,0 0 0-16,0 0 0 0,0 0 0 0,3-3 0 16,-3 3 0-16,0 0 0 0,0 0 0 0,0 0 0 15,0 0 0-15,0 0 0 0,0 0 0 0,0 0 0 0,0 0 0 0,0 0 0 16,0 0 0-16,0 0 0 0,0 0 0 0,0 0 0 16,0 0 0-16,0 0 8 0,0 0-8 0,0 0 8 15,0 0-8-15,0 0 0 0,0 0 0 0,0 0-11 16,0 0 11-16,0 0 0 0,0 0 0 0,0 0 0 15,0 0 0-15,-6 0 0 0,0 0 0 0,-3 0 0 16,6 0 0-16,-3 0 0 0,-3 0 8 0,0 3-8 16,3-1 11-16,-3 1-3 0,0-6 0 0,3 3 0 15,0 3 0-15,0-3 0 0,-3 0 0 0,3 0 0 16,6 0-8-16,0 0 8 0,-5 3-8 0,-4-1 8 16,3-2-8-16,-3 3 0 0,0-3 0 0,0 3 0 15,0-1 0-15,0-2 0 0,3 3 0 0,0-1 0 16,6-2 0-16,-3 3-17 0,-3 0 2 0,6-3 1 15,0 0-134-15,0 0-26 16</inkml:trace>
  <inkml:trace contextRef="#ctx0" brushRef="#br0" timeOffset="471303.1645">18034 9049 576 0,'0'0'25'0,"0"0"6"0,0 0-31 0,0 0 0 15,0 0 0-15,3-3 0 0,6-2 63 0,-6 0 6 16,3-1 2-16,-3 1 0 0,0 0-43 0,3-1-8 0,-3 1-1 16,-3 5-1-16,0 0-6 0,0-3-2 0,0 3 0 0,3-5 0 15,0-3-10-15,-3 8 0 0,0 0 0 0,0 0 8 16,-3-5-8-16,3 5 0 0,-3-5 0 0,3 5 8 15,0 0 5-15,0 0 1 0,0 0 0 0,0 0 0 16,0 0 22-16,0 0 5 0,0 0 1 0,0-6 0 16,0 6-5-16,0 0-1 0,0 0 0 0,0 0 0 15,-3-5 13-15,3 5 3 0,0-5 0 0,0 5 0 16,0 0-15-16,0 0-2 0,0 0-1 0,0 0 0 16,0 0-8-16,0 0-2 0,0 0 0 0,0 0 0 15,0 0-14-15,0 0-10 0,0 0 12 0,0 0-12 16,0 0 9-16,0 0-9 0,0 0 0 0,0 0 9 15,0 0 4-15,3 5 1 0,0 0 0 0,0 1 0 16,-3 2-2-16,0-1-1 0,0 4 0 0,0 0 0 16,0-1 1-16,-3 1 1 0,3-3 0 0,-3 2 0 15,3 4-4-15,0-1-1 0,-3 0 0 0,3 0 0 0,0 0-8 16,0-2 0-16,0 2 0 0,0 1 0 0,-3 1 10 16,3 1-10-16,3-2 12 0,0-1-12 0,-3 3 14 15,3-1-4-15,-3 1-1 0,3-2 0 0,-3 1 0 0,0-1 0 16,0-1 0-16,0 0 0 0,-3-2 7 0,3-1 2 15,-3 4 0-15,0-1 0 0,3-5-18 0,-3 0-19 16,3-3 4-16,0 3 1 0,0-8 22 0,0 0 4 16,0 5 0-16,0-5 1 0,0 0-1 0,0 0 0 15,0 0 0-15,0 0 0 0,0 0-12 0,0 0 11 16,0 0-11-16,0 0 10 0,0 0-10 0,0 0 0 16,0 0 0-16,0 0 0 0,0 0 0 0,0 0 0 15,-3 8 0-15,3-3 0 0,-3 1 0 0,3-6 8 16,0 0-8-16,0 0 8 0,0 0-8 0,-3 5 0 0,3-5 9 0,0 0-9 15,0 8 10-15,0-8-2 0,0 0-8 0,0 0 12 16,0 0-12-16,0 0 0 0,0 0 0 0,0 0 0 16,0 0 0-16,0 0 0 0,0 0 9 0,0 0-9 15,0-8 8-15,0 0-8 0,0 3 0 0,0-1 8 16,-3 1-8-16,0-3 0 0,3 0 0 0,-3 3 0 16,3 5 0-16,0-5 0 0,0-6 0 0,0 1 0 15,0 2 0-15,0-3 8 0,3-2-8 0,-3 0 12 16,3 2-12-16,0 0 0 0,0-2 0 0,3 3 8 15,-3-4-8-15,3 1-9 0,-3 0 9 0,0-3-13 16,2 0 13-16,-2 0-12 0,0 0 12 0,0 1-12 16,0 1 12-16,3 1 0 0,0 2 0 0,0-2 0 15,-3 0 0-15,0-3 0 0,-3 3 0 0,3 0 0 16,0 2 0-16,0 1 0 0,0-1 0 0,0 0 0 16,3 1 0-16,0-1 0 0,-3 3 0 0,3 0-9 0,0-2 9 15,0 2 0-15,3-3 0 0,0 3 0 0,3 0 0 0,-3 0 0 16,-4 0 0-16,4 3-8 0,-3 0 8 0,0 0 0 15,-6 5 0-15,0 0-8 0,0 0 8 0,0 0 0 16,0 0 8-16,0 0-8 0,0 0 14 0,6 5-2 16,-3 0 0-16,-3-5 0 0,0 0-4 0,6 8 0 15,-3 3-8-15,0 2 12 0,-3-5-12 0,0 5 0 16,3 0 0-16,0 3 0 0,0 5 16 0,3-2 1 16,-3-1 0-16,0 1 0 0,0 2-27 0,0 0-6 15,-3 3 0-15,3-3-1 0,0 3 17 0,-3-3 0 16,0 0 0-16,0 3 0 0,0-3 10 0,0 3 6 15,0-3 0-15,3 1 1 0,-3-7-27 0,0 1-6 0,3-3 0 16,0-2-1-16,3 2 17 0,-3-2-10 0,0-1 10 0,0-4-8 16,-3-6 8-16,0 0-10 0,0 0 10 0,0 0-10 15,0 0 10-15,0 0 0 0,0 0-9 0,6-6 9 16,0 1 0-16,-3-3 0 0,0 3 8 0,0-6-8 16,0-2 0-16,-1-3 0 0,-2 0 8 0,3-2-8 15,-3-3 0-15,3 2 0 0,0-2 0 0,0 0 0 16,-3 0-12-16,3 0 12 0,0-1-12 0,0 4 12 15,-3-1 0-15,3 1 0 0,-3 2 14 0,3 0-4 16,-3 0-2-16,3 0-8 0,0 0 12 0,-3 6-4 16,3-1 4-16,0 1 0 0,0-4 0 0,0 6 0 15,0-5-4-15,0 3 0 0,0-4 0 0,3 7 0 16,0-1-8-16,0 0 0 0,-3-3 9 0,6 3-9 0,-3-2 0 16,0 2 0-16,0-3 0 0,0 3-12 0,3 5 12 15,-1-2 0-15,-5 0 0 0,3 2 0 0,-6 3 0 0,9 0 0 16,-6 0 0-16,-3 0 0 0,6 3 0 0,0 5 0 15,0 0 8-15,0 2-8 0,-3 1 11 0,0 2-3 16,3 3 0-16,0 0 0 0,0 5-8 0,-3 0 12 16,0 0-12-16,3-2 12 0,3-1-12 0,-3 4 0 15,0-4 0-15,0 3 0 0,0 0 10 0,0 1-10 16,-3-4 12-16,0 1-12 0,5-1 0 0,-2 1 0 16,3-1 0-16,0 1 0 0,-3-1-18 0,3-2 2 15,0-3 1-15,-3-2 0 16,0 0-149-16,0-1-31 0,0 3-5 0,-6-13-2 0</inkml:trace>
  <inkml:trace contextRef="#ctx0" brushRef="#br0" timeOffset="472396.6573">18817 9155 115 0,'0'0'10'0,"0"0"-10"0,0 0 0 0,0 0 0 0,0 0 248 0,0 0 48 15,0 0 10-15,0 0 2 16,0 0-224-16,0 0-44 0,0 0-8 0,0 0-3 0,3-6-21 0,-3 6-8 15,0 0 0-15,0 0 0 16,0 0-20-16,0 0-9 0,0 0-3 0,0 0 0 0,0-5 32 0,0 0 0 16,0 5 0-16,0 0 0 0,0 0 26 0,0 0 11 15,0 0 3-15,0 0 0 0,0 0-20 0,0 0-3 16,0 0-1-16,0 0 0 0,0 0-8 0,0 0-8 16,0 0 12-16,3-8-12 0,-3 8 34 0,0 0 0 15,0 0 0-15,0 0 0 0,0 0-21 0,0 0-4 16,0 0-1-16,0 0 0 0,0 0 10 0,0 0 2 15,3-6 0-15,-3 6 0 0,3-5 12 0,-3 5 2 16,3-8 1-16,0 0 0 0,0 3-35 0,-3 5 0 0,0 0-12 16,3-5 3-16,-1-1 21 0,-2 6 4 0,0 0 0 0,0 0 1 15,3-5-5-15,-3 5 0 0,0 0-1 0,0 0 0 16,6-2 4-16,-6 2 1 0,3-6 0 0,-3 6 0 16,6 3 10-16,-6-3 2 0,3-5 1 0,-3 5 0 15,6-3-29-15,-3 0-12 0,0 1 1 0,-3 2 0 16,0 0 11-16,0 0 0 0,0 0 0 0,0 0 0 15,0 0 13-15,0 0-1 0,0 0-1 0,0 0 0 16,0 0-1-16,0 0 0 0,0 0 0 0,0 0 0 16,0 0-10-16,0 0 12 0,0 0-12 0,0 0 12 15,0 0-12-15,0 0 0 0,0 0 0 0,0 0 0 16,3 8 0-16,-3 0 0 0,6-1 0 0,-6 1 0 16,0-8 18-16,3 8-2 0,-3 0 0 0,3 0 0 15,-3 0 0-15,3 0-1 0,-3 3 0 0,3-1 0 16,0-2 0-16,-3 3 0 0,0-1 0 0,0 1 0 0,3 2-2 15,0-5 0-15,-3 3 0 0,3-3 0 0,0 2-4 16,0 1-1-16,0-3 0 0,-3 0 0 0,0 0-8 0,3-3 0 16,-3 3 0-16,3-3 0 0,-3 3 0 0,3 0-9 15,0 0 9-15,3 3-13 0,-3-4 2 16,0 1 1-16,0 0 0 0,0-2 0 16,0-1-132-16,-3-5-26 0,0 0-6 0</inkml:trace>
  <inkml:trace contextRef="#ctx0" brushRef="#br0" timeOffset="473248.369">19192 8975 982 0,'0'0'44'0,"0"0"8"0,0 0-41 0,0 0-11 0,0 0 0 0,0 0 0 15,0 0 84-15,3-3 14 0,3-2 3 0,-3 2 1 0,3-2-27 16,-6 5-6-16,6-3-1 0,0 1 0 0,-1 2-35 0,-5 0-7 16,0 0-2-16,6 0 0 0,0 0 4 0,3 0 1 15,-9 0 0-15,6 2 0 0,0 1 2 0,0-1 0 16,-3 4 0-16,0 2 0 0,0 5 5 0,0 0 2 15,0 6 0-15,-3-1 0 0,0 3-10 0,0 1-1 16,3-1-1-16,-3 2 0 0,0-1 5 0,3-1 1 16,-3-3 0-16,3 1 0 0,-3-1-17 0,0-4-3 15,0-4-1-15,0 1 0 0,0-1-11 0,0-2 0 16,0-2 0-16,0-6 8 0,0 0-8 0,0 5 0 16,0-5 0-16,0 0 0 0,0 0 0 0,0 0-9 15,0 0 9-15,0 0-13 0,0 0 13 0,0 0 0 16,0 0 0-16,0-5 0 0,3-3 9 0,-3 2-1 0,0-4-8 15,3 2 12-15,0-5-12 0,0-1 0 0,0-1 0 16,3-4 0-16,0-2 0 0,3-3 0 0,0-2-13 16,-3 2 4-16,0 0-9 0,2 0-2 0,1 3 0 0,0 2 0 15,-3 1 4-15,0 2 1 0,3 3 0 0,-3 0 0 16,3-3 15-16,-3 2-11 0,3 1 11 0,0 0-10 16,0 2 10-16,3 1 0 0,-6 2 0 0,3 0 0 15,-3 3 0-15,-1 2-8 0,-5 3 8 0,0 0-8 16,0 0 8-16,0 0 14 0,6 3-3 0,-6-3-1 15,6 5 16-15,-3 3 3 0,3 2 1 0,-3 6 0 16,-3 0-30-16,0 5 0 0,3 3 0 0,0 3 0 16,0-1 12-16,3 1-3 0,-3-4-1 0,3 4 0 15,3-1-8-15,0-2 0 0,-3-3 0 0,3 0 0 16,-3 1 0-16,0-4-9 0,0 1 0 0,0-3-1000 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07:54.7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2389 1011 1796 0,'0'0'80'0,"0"0"16"0,0 0-77 0,0 0-19 0,-3-8 0 0,-3 2 0 16,3-1 18-16,0 1 0 0,-3 1 0 0,3-3 0 15,-3 0 15-15,0 3 3 0,3 0 1 0,-3-3 0 16,6-6-23-16,-9 9-5 0,7-3-1 0,-1-2 0 16,-3 2-8-16,0 0 0 0,-3 2 0 0,0-2 0 15,3 8-12-15,-9-5-7 0,3 5-1 0,-3-5-1 16,6 2 8-16,-12 3 1 0,1 0 1 0,-4 0 0 16,0 8 11-16,0-3-12 0,-6 3 12 0,7-2-12 0,-4 2 12 15,0 0 0-15,0 5 0 0,0 0 0 0,-2 6 17 0,2-6-1 16,-3 11 0-16,6-3 0 0,-9-3 4 0,7 9 0 15,-1-6 0-15,3 5 0 0,0-2-5 0,6 3-1 16,-2-1 0-16,2 1 0 0,6-1 2 0,-6-2 1 16,6 2 0-16,0 1 0 0,3-1 4 0,0 1 1 15,6-1 0-15,-3-5 0 0,3 6 5 0,-3-3 1 16,6 2 0-16,0 0 0 0,0-4 6 0,6 1 2 16,3 4 0-16,-6-1 0 0,9-7-8 0,0 7-2 15,3-7 0-15,0 2 0 0,6 0-6 0,-3 3 0 16,2-6-1-16,1 4 0 0,6-4-7 0,-6-2-2 15,3 0 0-15,2-3 0 0,-2 8-10 0,3-7 0 0,-3-1 0 16,3-5 0 0,2 2-42-16,-5-7-1 0,3-3 0 0,3-3 0 15,-6 3-136-15,2-5-27 0,4-3-6 0</inkml:trace>
  <inkml:trace contextRef="#ctx0" brushRef="#br0" timeOffset="507.3206">2568 1349 1674 0,'0'0'74'0,"0"0"15"0,0 0-71 0,0 0-18 15,-9-5 0-15,6 2 0 0,-3 3 37 0,3 0 4 16,3 0 1-16,-6 0 0 0,0 0 15 0,0 0 3 0,0 0 1 0,3 3 0 16,0 2-38-16,-3-2-8 0,3 0-2 0,-3 5 0 15,0-3-13-15,6 3 0 0,-9 0 0 0,3 2 0 16,0 4 0-16,0-1 0 0,3 5 0 0,-8 4 0 16,5-4 8-16,3 8-8 0,-3 1 11 0,0-1-11 15,3-4 16-15,3 1-4 0,0 4-1 0,3-9 0 16,0 9-11-16,6-6 0 0,-9-2 9 0,6-1-9 15,2-5 0-15,1 3 8 0,3-3-8 0,3-2 0 16,-6-3 0-16,3-3 9 0,0 3-9 0,6-8 0 16,-9 0 11-16,9-5-11 0,-1 2 10 0,-5-2-10 15,3-8 12-15,-9 2-4 0,3 0-8 0,6-2 12 0,-6-5 9 16,3 5 2-16,-6-11 0 0,3 8 0 0,-3-11-5 16,3 4-1-16,-9-4 0 0,6 1 0 0,-3-1-5 0,0 1-2 15,0-1 0-15,2-2 0 0,-5 5-10 0,-5 6-12 16,2-1 2-16,-3-2 1 0,0 8 17 0,-6 2 4 15,3 3 1-15,0 0 0 0,-12 3-13 0,0 5 0 16,-3 0 0-16,1 3 0 0,-4 7-16 0,0-2 4 16,3 6 1-16,-6 4 0 15,4-5-17-15,-4 8-3 0,-3 3-1 0,3 3-650 16,1-1-130-16</inkml:trace>
  <inkml:trace contextRef="#ctx0" brushRef="#br0" timeOffset="1195.0571">2934 1318 1969 0,'0'0'87'0,"0"0"18"0,0 0-84 0,0 0-21 0,9 0 0 0,-3 5 0 16,0-5 38-16,0 0 3 0,0 3 1 0,-1 2 0 16,1 0 2-16,0-2 1 0,0 7 0 0,3-2 0 15,0 3-33-15,6 2-12 0,-12 3 9 0,9 3-9 0,-3-1 0 0,3 3 0 16,-3 3 0-16,-3-3 0 0,3 0 0 0,0 3 0 16,-1-3 0-16,-2-2 0 0,-3 2 0 0,0-5 0 15,-3 5 0-15,0-8 0 0,-3 1 0 16,0-7 0-16,0 4 0 0,0-3 0 0,0-3 0 0,-2 3 0 15,-4-2 0-15,3-4 0 0,6-2 12 0,-3-2-4 16,-9 2 0-16,6-6 0 0,0 6 28 0,3-8 4 16,0-5 2-16,0 2 0 0,3 4-17 0,0-12-3 15,6 0-1-15,3-2 0 0,0 0-2 0,3-11-1 16,3 1 0-16,5 4 0 0,4-7-18 0,-3 7 0 16,3-2 0-16,-3 8 0 0,2-5 0 0,-2 4 0 15,3 7 0-15,-6 1-9 0,0 6 9 0,0-5 0 0,-3 8-9 16,-1 2 9-16,-2 3 0 0,0 3-9 0,3 2 9 15,0 8 0-15,-6-7-10 0,3 7 10 0,-3 3-8 0,0 2 8 16,-3 1-8-16,0 2 8 0,-6 3-8 0,3 2 8 16,0 1 0-16,-3-1-10 0,0 1 10 0,-3-4 0 15,3 4-8-15,0-6 8 0,0-8 0 0,0 6 0 16,0-6 0-16,0 0 0 0,0-5 0 0,0 3 0 16,0-9 0-16,0-2 11 0,0 0-11 0,0 0 10 15,0 0 2-15,0 0 1 0,0 0 0 0,3-7 0 16,0-7 4-16,0 1 1 0,3-8 0 0,-4 2 0 15,7-7-18-15,0-6 0 0,3 0 0 0,0-2 0 16,3 2 0-16,6 1-9 0,0 4 1 0,3 1 0 16,-4-1 0-16,-2 9 0 0,0 4 0 0,0 6 0 15,-3 3 8-15,-3-3 0 0,0 11 0 0,-3 2 0 16,2 3 0-16,-2 3-10 0,0 5 10 0,-3 7 0 16,-3-4 0-16,0 7 0 0,0 1 0 0,-3-1 0 0,3 1 0 15,-3 4 0-15,0-4 0 0,-3-1 0 0,3 1-26 0,0-1 2 16,0-7 0-16,-3 2-733 15,0 3-147-15</inkml:trace>
  <inkml:trace contextRef="#ctx0" brushRef="#br0" timeOffset="1757.3897">4214 1299 2271 0,'-9'11'100'0,"6"-3"22"0,-3 0-98 0,0 7-24 0,0 7 0 0,0 4 0 16,0 6 12-16,0-3-4 0,3 3 0 0,-3 5 0 15,-3-6 16-15,6 4 2 0,0 2 1 0,0-3 0 16,3 1-27-16,0-4 0 0,0 1-14 0,0 3 5 15,3 2 9-15,-3-8 0 0,3 0 10 0,0-3-10 16,-3 1 0-16,3-6 0 0,-3-3 0 0,3 1 0 16,-3-6 8-16,0 0-8 0,3-5 0 0,-6 0 9 15,3-2-9-15,-3-1 10 0,3-5-10 0,0 0 10 16,0 0 14-16,0 0 4 0,-6-11 0 0,3 1 0 16,-3-6-6-16,3 0-1 0,0-10 0 0,0 2 0 0,-3 3 9 15,3-6 2-15,-3-5 0 0,6 6 0 0,-2-6-24 16,2-2-8-16,-3 2 0 0,6-5 9 0,-1 3-9 15,4-6 0-15,-3 3 0 0,3 2-11 0,3-2 11 0,3 3 0 16,3 2 0-16,-3 6 0 0,6-9-12 0,0 12-8 16,0 1 0-16,2-1-1 0,1 1 9 0,0 9 3 15,3-5 0-15,0 4 0 0,0 6 9 0,-4 1-8 16,1 1 8-16,0 6-8 0,0 0 8 0,-6 6-12 16,0 1 12-16,0 1-12 0,-7 6 12 0,1 4 0 15,-6-5 0-15,-3 6 0 0,-3 7 0 0,-3-4 0 16,-5 1 0-16,-1 4 0 0,-3-1 0 0,-3 1 0 15,0 4 0-15,-3-4 8 0,-3-1-8 0,4-4 0 0,-4 1 0 16,6-7 0-16,-3 0-16 0,6-3-2 0,-3 1 0 0,0-6 0 31,4-3-38-31,-4 3-8 0,0-8-2 0,3 0 0 16,0 0-168-16,0-6-34 0,-15-9-6 0,7 1-459 0</inkml:trace>
  <inkml:trace contextRef="#ctx0" brushRef="#br0" timeOffset="2069.3895">4937 521 2340 0,'0'0'52'0,"0"0"10"0,0 0 2 0,3 6 1 0,0 7-52 0,0 5-13 15,0-4 0-15,0 7 0 0,0 5 42 0,0-5 6 16,0 8 0-16,3 11 1 0,3 0-18 0,-3 5-4 16,0-6-1-16,0 9 0 0,2 5-26 0,1-3 0 15,-3 3 0-15,-3-3 0 0,0 3 0 0,0 0 10 16,0-5 1-16,-3 2 0 0,-3 0-11 0,-3-2-12 16,0 2 2-16,-3-2 1 15,-2-3-46-15,2 0-9 0,-3-3-1 0,3-2-1 16,-3-3-134-16,0-11-28 0,0 6-4 0,3-16-585 0</inkml:trace>
  <inkml:trace contextRef="#ctx0" brushRef="#br0" timeOffset="2460.4218">5363 1662 2214 0,'0'0'98'0,"9"0"20"0,2-6-94 0,1 6-24 0,-3-8 0 0,3 3 0 16,3-3 11-16,3 3-3 0,-6-8 0 0,3-6 0 15,0 6 11-15,-3-8 1 0,5 2 1 0,-5-5 0 16,-3 3-29-16,3 0-7 0,-6 3-1 0,3-6 0 16,-3 3-5-16,-3-1-2 0,0-1 0 0,0 4 0 15,-3 3 23-15,0-2 0 0,0-1 0 0,-6 3 0 16,6 3 13-16,-3 0 11 0,-3 0 1 0,3 2 1 0,0 3 6 15,-3 3 0-15,3-3 1 0,0 3 0 0,-3 5-3 0,3-8-1 16,-3 8 0-16,0 0 0 0,-3 2-11 0,0 4-2 16,1-1-1-16,-1 3 0 0,-6 5-15 0,0-2 0 15,0 4 0-15,-3 4 0 0,6-1 0 0,-3 9-8 16,3-6 8-16,1 6-10 0,-4 4 10 0,3 1 0 16,6 0 0-16,-3 2-8 0,3-2-3 0,6-3 0 15,0 0 0-15,3-2 0 0,3-6 11 0,3 0-10 16,3 3 10-16,6-6-10 0,-1-4-9 0,4-1-1 15,6 0-1-15,0-5 0 16,3-3-107-16,-4-5-22 0,4 0-4 0</inkml:trace>
  <inkml:trace contextRef="#ctx0" brushRef="#br0" timeOffset="2756.7279">6178 1304 2512 0,'0'0'56'0,"0"0"11"0,0 0 2 0,6-5 1 0,-6 5-56 0,6-3-14 0,6-2 0 0,-3 0 0 16,-3 2 27-16,3-2 2 0,-3 0 1 0,3 2 0 15,0-2-2-15,0-1-1 0,2 4 0 0,-2 2 0 16,0-3-27-16,0 3 0 0,0 0 0 0,0 3 0 16,6 5-12-16,0-3 0 0,-3 3-1 0,0 0 0 15,3 5 22-15,-3 6 5 0,-1-1 1 0,4 1 0 16,-3 7-15-16,0 1 0 0,3-1 0 0,-3 1 0 0,3 4 0 15,-3 1 0-15,3-3 0 0,-4 3 0 0,1-6 0 0,3-5 0 16,0 3 0-16,3 3 0 16,-3-14-28-16,0 6-4 15,0-4-2-15,0-1 0 0,2-4-89 0,1-2-17 0,0 0-4 0,-3-8-1 16</inkml:trace>
  <inkml:trace contextRef="#ctx0" brushRef="#br0" timeOffset="3037.913">6928 1199 1900 0,'0'0'169'0,"-6"0"-135"0,0 0-34 0,-3 8 0 15,1-3 80-15,-1 3 10 0,-3 5 2 0,-3 0 0 16,-3 6-44-16,-6-1-9 0,0 3-2 0,1 6 0 15,-4-3-3-15,-3 10-1 0,3-2 0 0,3 8 0 16,-2-9-33-16,5 4 0 0,0-1 0 0,0-2 0 31,6-3-20-31,0-3-10 0,3 1-2 0,3-1-1 16,-2-7-7-16,5 5 0 0,0-6-1 0,0 1 0 0,0-1-103 16,3-5-20-16,0-5-4 0,0 0 0 0</inkml:trace>
  <inkml:trace contextRef="#ctx0" brushRef="#br0" timeOffset="3366.0079">7098 1376 1706 0,'0'0'76'0,"6"-5"15"0,0 5-73 0,-6 0-18 0,0 0 0 0,6-3 0 16,3 0 75-16,0 1 11 0,-9 2 2 0,6 0 1 16,0 0-19-16,0 0-4 0,-6 0-1 0,0 0 0 15,6 2-26-15,-1 4-6 0,4 4-1 0,-3-2 0 16,-6 5-32-16,0 6 0 0,9-6 0 0,-3 6 0 15,-6-4 0-15,3 4 0 0,-3-1 0 0,6-4 0 16,3-1-11-16,-3 3-2 0,-6-3-1 0,0 3 0 31,6-8-50-31,-3-3-11 0,0-2-1 0,-3-3-878 0</inkml:trace>
  <inkml:trace contextRef="#ctx0" brushRef="#br0" timeOffset="3506.5506">7521 1109 2131 0,'-6'5'189'0,"6"-5"-151"16,0 0-30-16,0 0-8 0,0 0 27 0,-3 3 4 15,0 2 1-15,3-5 0 16,0 0-127-16,0 0-25 0</inkml:trace>
  <inkml:trace contextRef="#ctx0" brushRef="#br0" timeOffset="3788.2119">7750 1005 2530 0,'12'0'56'0,"0"-2"11"0,0 2 2 0,11-6 3 0,1 6-58 0,3 0-14 0,-3-5 0 0,3 3 0 16,5-4 44-16,-2-2 7 0,-3 3 1 0,0-3 0 15,-1 3-26-15,7-6-5 0,6 3-1 0,0 0 0 16,2-2-33-16,-2 2-7 0,6 0-2 0,-4 3 0 31,1-3-27-31,3 2-6 0,-4-2-1 0,4 3 0 16,-6 0-10-16,2 2-2 0,-2-2-1 0,-3 0 0 0,-4-3-127 0,1 2-24 16,-3-2-6-16,-6-5-1 0</inkml:trace>
  <inkml:trace contextRef="#ctx0" brushRef="#br0" timeOffset="4084.5472">8268 460 1796 0,'-6'16'80'0,"3"-3"16"0,-6 11-77 0,3 3-19 16,3-1 0-16,0 6 0 0,0 2 42 0,-3 3 5 15,3-2 1-15,3 18 0 0,3-8 8 0,0 2 1 16,-6 4 1-16,6-6 0 0,3 7-14 0,0-7-2 16,-3 0-1-16,0-2 0 0,6-1-14 0,-6-2-3 0,3-1-1 0,-3-7 0 15,0 3-23-15,0-4-12 0,-3 1 2 0,0-5 0 31,-6 2-107-31,6-5-22 0,-3 2-4 0,3-8-1 0</inkml:trace>
  <inkml:trace contextRef="#ctx0" brushRef="#br0" timeOffset="4521.9366">8684 1003 864 0,'0'0'76'16,"0"0"-60"-16,6 8-16 0,-3 5 0 15,3 0 321-15,-3 6 62 0,3-6 12 0,0 5 2 16,3 4-298-16,0-1-60 0,-6-3-12 0,6 1-3 0,-6-1 4 0,3-2 1 16,0 3 0-16,-3-6 0 15,3-2-63-15,-3-1-13 0,3 1-2 0,0 2-1 16,-3-13-13-16,3 5-2 0,0 3-1 0,3-8 0 16,-1 0 30-16,1-8 7 0,0 8 1 0,0-5 0 0,3 0 28 15,3 2 13-15,-3-2-1 0,3 5 0 0,0 0 40 0,0 5 7 16,-1-2 1-16,1 7 1 0,0-2-9 0,0 5-3 15,0 9 0-15,-3 1 0 0,3 9-26 0,-6-5-6 16,0 7-1-16,0 3 0 0,-3-3-16 0,-3-2 0 16,-1 0 0-16,-2-6 0 0,-2 6 0 0,-4-5-14 15,0-1 2-15,3-5 1 0,-3 0 2 0,0-5 0 16,-3 0 0-16,0 3 0 0,0-6 9 0,0 0 0 16,0-8 0-16,3 3 0 0,0 3 28 0,-3-3 4 15,3-5 0-15,0-1 1 0,0 6 5 0,0-8 1 0,6 0 0 16,-6 0 0-16,1 0 1 0,-1-8 1 0,6 8 0 15,-3-5 0-15,-3-6-1 0,3 1-1 0,0-1 0 16,0-2 0-16,0 0-39 0,3-9-8 0,0 4-2 0,3-1 0 16,0-2-9-16,3-3-1 0,3 3-1 0,-1-5 0 31,7-1-10-31,0 1-1 0,6-6-1 0,0 6 0 16,3-6-130-16,0 6-25 0,2-1-6 0,1 1-818 0</inkml:trace>
  <inkml:trace contextRef="#ctx0" brushRef="#br0" timeOffset="4725.2936">10244 1154 2664 0,'0'0'59'0,"0"0"12"0,0 0 2 0,-3 5 1 0,3 3-59 0,0 0-15 16,-6-3 0-16,3 0 0 16,-3-5-156-16,-6 3-33 0</inkml:trace>
  <inkml:trace contextRef="#ctx0" brushRef="#br0" timeOffset="4896.8493">10146 1577 2016 0,'0'0'179'16,"0"0"-143"-16,0 0-36 0,0 0 0 0,6 3 62 0,-6-3 6 0,9 0 0 0,-9 0 1 31,3-3-80-31,-3 3-16 0,3-5-3 0,-3-1-622 0,-3 1-125 0</inkml:trace>
  <inkml:trace contextRef="#ctx0" brushRef="#br0" timeOffset="6166.6994">1368 2707 1785 0,'9'0'159'0,"0"-6"-127"0,3 6-32 0,3 6 0 16,0-6 50-16,8 0 4 0,-2 0 1 0,6 0 0 15,3 0-18-15,6 0-3 0,-4 0-1 0,7-6 0 16,6 6 7-16,-1-2 0 0,7-4 1 0,-1 1 0 16,1 3-41-16,6-1 0 0,-1-2-13 0,1-1 3 15,8-2 10-15,-2 6 11 0,-1-4-3 0,4 4 0 16,-1-4-8-16,1 6 0 0,5-7 0 0,1 1 0 16,5-2 0-16,-3 3 0 0,4-8 9 0,2 5-9 0,1-3 13 15,2 1-1-15,0-1-1 0,4 1 0 16,-4 2 11-16,3-3 2 0,-2 0 1 0,-4 6 0 0,0-5 6 15,1 2 1-15,2 2 0 0,-3 4 0 0,1-4-6 0,-1 4-1 16,-3 2 0-16,1 0 0 0,2 0 7 16,4 2 2-16,2 4 0 0,-3-6 0 0,1 5-34 15,5-2 0-15,3 2 0 0,-6-5 0 0,4 0 8 0,-1-5-8 16,3 2 0-16,-2-2 0 0,5 5 0 0,-6-8 0 16,0 2 8-16,1-1-8 0,2 1 8 0,-3 1-8 15,-5-3 9-15,-1 3-9 0,0-6 0 0,1 8 0 16,-1-4 0-16,-3 4 0 0,-2 3 14 0,-1-3 0 15,4 3 0-15,-4 0 0 0,0 0-14 0,1 0 9 16,-4 0-9-16,1 0 8 0,-1 0 0 0,0 0 0 16,-5-5 0-16,-1 2 0 0,-8 3-8 0,2-2 0 0,1-1 0 15,-7 3 0-15,-5-8 0 0,3 8 0 0,2-3 0 16,1 3 0-16,2-2 0 0,-8 2 0 0,-4 0 0 0,4-8 0 16,6 8 27-16,-4-3 3 0,-8 1 1 0,2-4 0 15,10 1-31-15,-3 2 8 0,-1-2-8 0,-2 5 0 16,-4-8 8-16,4 3-8 0,3 0 11 0,-4-1-11 15,1 4 0-15,-4-9 0 0,4 8-10 0,-6-5 10 16,-1 3-17-16,1-3 4 0,0 6 1 0,-4-1 0 16,1 3 12-16,0-5 16 0,5-1-3 0,-5 4-1 15,0 2-12-15,-1 0 0 0,-2 0 0 0,-3-6 0 16,-1 6 14-16,1 0-3 0,-3-5-1 0,0 2 0 16,2 1-10-16,1 2 0 0,0 0 0 0,-1-3 8 15,1 3-8-15,-3 0 0 0,0-5 0 0,-1 2 0 16,1 1 0-16,0-1 0 0,3 3 8 0,-4-5-8 15,4 2 0-15,0 3 0 0,0-3 0 0,2 1 0 0,1 2 0 16,0 0 0-16,-7-6 9 0,4 4-9 0,-3-1 0 16,0 0-12-16,-4 3 2 0,-5 0 0 0,0 0 2 0,-3 0 0 15,0 0 0-15,-6 0 0 16,-4 0-25-16,4 0-5 0,-6-5-1 16,0 5 0-16,-3 5 12 0,0-5 3 0,-6 0 0 0,0 0 0 15,0 0-180-15,0 0-35 0</inkml:trace>
  <inkml:trace contextRef="#ctx0" brushRef="#br0" timeOffset="11161.3781">2547 3731 403 0,'0'0'36'0,"0"0"-36"0,0 0 0 0,-6-6 0 16,3 4 188-16,0-4 32 0,3 1 5 0,-3 5 2 16,3-8-99-16,0 3-19 0,0 2-4 0,0-2-1 15,0-3-38-15,0 3-8 0,0-1-2 0,3 1 0 16,-3 0-36-16,3 0-8 0,-3-1-2 0,0-2 0 15,0 3 10-15,3 0 3 0,-3 2 0 0,6-2 0 16,-6 0-10-16,0 5-1 0,0 0-1 0,0 0 0 16,0 0-2-16,0 0 0 0,3 5 0 0,6 8 0 15,0 0 7-15,3 6 0 0,-1 7 1 0,1 3 0 16,6 3 3-16,-3 5 0 0,-3 5 0 0,9 1 0 16,-9-4 4-16,9 4 2 0,-1-1 0 0,4 3 0 0,0-5-6 15,-6 0 0-15,3-6-1 0,-3-5 0 0,-4 0-19 16,-5-5 0-16,3-6 0 0,-3-2 0 0,-3-5 0 0,-3-1 0 15,3-2 8-15,-3-2-8 0,-3-6 10 0,0 0-2 16,0 0 0-16,0 0 0 0,0 0 3 0,0 0 0 16,3-11 0-16,-6 3 0 0,3-2 6 0,-3-6 2 15,0-3 0-15,0 1 0 0,3-6-5 0,-3-3-1 16,3 1 0-16,-3-3 0 0,0 0-13 0,3 0 9 16,3-3-9-16,0 5 8 15,3-2-29-15,0 6-7 0,0-1 0 0,0 3-1 0,0 2 29 0,3 3 0 16,-3 0 0-16,0 8 0 0,-3 0 0 0,6 6 0 15,0-1 0-15,0 8 0 0,0 1 0 0,-1 4 0 0,4 4-10 16,0 4 10-16,0 1 0 0,3 4 0 0,0 1-9 0,3 5 9 16,-3 0 0-16,-3-2 0 0,2 2 0 0,-2-3 0 15,6-2-8-15,-6-3 8 0,0-2 0 0,0-3 0 16,-3-3 0-16,0-2 0 0,0-6 0 0,-6 0 0 16,-3-5 0-16,0 0 8 0,9 0-8 0,-9 0 9 15,6-5 16-15,-3-3 3 0,3-3 1 0,-1 1 0 16,1-1 4-16,0-5 1 0,0 0 0 0,-3 1 0 15,6-4 2-15,-3-2 0 0,-3 0 0 0,6 0 0 16,0-1-26-16,0 1-10 0,-3-3 8 0,3 1-8 16,0-1 0-16,0 3 0 0,3-6 0 0,-3 3 0 15,-1-2 0-15,4-1-11 0,-3 1 1 0,3 0 0 16,-3-4-33 0,0 4-6-16,3-1-2 0,-3 1 0 0,3 2-104 0,-3-2-21 15,3-1-4-15,0 3-765 0</inkml:trace>
  <inkml:trace contextRef="#ctx0" brushRef="#br0" timeOffset="11677.1367">3839 4186 864 0,'0'0'76'0,"0"0"-60"0,6-3-16 0,0 0 0 16,0-5 261-16,-1 3 50 0,4-3 9 0,0 0 3 15,0-2-247-15,3-3-50 0,3-1-10 0,0 1-1 16,3-8 9-16,0 2 1 0,-1 1 1 0,-2-3 0 31,-3 2-50-31,0 1-9 0,3-4-3 0,-3 4 0 0,0-1-6 0,0-2-2 16,-3-3 0-16,0 3 0 0,0-5 32 0,-3 2 12 0,2-2-11 0,-5-1 11 15,3 3 0-15,-6-2 0 0,0-1 0 0,-3 6 0 16,3 0 0-16,-6 3 0 0,3 2 0 0,-2 2 0 16,-4 4 0-16,0 2 8 0,0 3 1 0,-3 2 0 15,0 6 6-15,0-1 1 0,-3 6 0 0,3 3 0 0,-3 2 10 16,-3 6 2-16,4 2 1 0,-1 5 0 0,3 3 7 0,-3 8 2 15,-3 0 0-15,6 3 0 0,-3-3-5 0,6-3-1 16,0 6 0-16,3-3 0 0,1 0-6 0,5 0-2 16,3 0 0-16,-1-2 0 0,7 2 1 0,-3-3 0 15,6-5 0-15,0 0 0 0,-3-5-25 0,6 0 0 16,-3-3 0-16,6-5 0 16,0 0-34-16,2-6-12 0,-2 4-2 0,6-9-1 15,3 0-120-15,0-5-24 0,2 0-5 0,4-5-1 0</inkml:trace>
  <inkml:trace contextRef="#ctx0" brushRef="#br0" timeOffset="12192.9192">6651 3524 1785 0,'0'0'79'0,"3"-8"17"0,-3 8-77 0,3-5-19 16,-3-3 0-16,0 0 0 0,0 0 43 0,-3 3 5 15,-2-6 0-15,2 1 1 0,-3-1-15 0,-3-2-3 16,-3 0-1-16,0-3 0 0,-3-3-30 0,-3 6 0 16,0 0 0-16,0 0 0 15,-8-1-22-15,2 4-10 0,-3 5-3 0,0-3 0 0,0 2 21 0,-2 6 4 16,-1 0 1-16,3 3 0 0,0 0 9 0,-2 5 0 15,5 5 0-15,0-5 0 0,3 8 30 0,0 2 8 16,0 3 2-16,1 3 0 0,-1 3-10 0,3 2-2 0,-3 5 0 16,0 6 0-16,0 2 8 0,4 0 2 0,2 3 0 0,0-2 0 15,0 2-20-15,6-3-4 0,6-5-1 0,3 3 0 16,0-6-13-16,3 1 11 0,0-4-11 0,3-2 10 16,6 3-21-16,0-3-4 0,0-2-1 0,2-3 0 31,4-3-99-31,3-5-20 0,-3-9-4 0</inkml:trace>
  <inkml:trace contextRef="#ctx0" brushRef="#br0" timeOffset="12645.4013">7047 3834 1796 0,'0'0'40'0,"0"0"8"0,0 0 1 0,0 0 1 0,-9 0-40 0,1 0-10 16,2-3 0-16,0 1 0 0,-3-1 33 0,0 0 5 16,0 1 1-16,-3-1 0 0,0 0-11 0,0 1-3 15,0-1 0-15,0 3 0 0,0-5-25 0,0 5 0 16,1-3 0-16,-1 3 0 0,0 3-12 0,0 2-7 16,3-5-1-16,-3 3-1 0,0 2 21 0,-3 0 0 15,3 1 0-15,0 1 0 0,1 1 0 0,-1 0 0 16,-3 3 0-16,3 2 0 0,3 3 0 0,-3 3 0 15,3-1 8-15,0 3-8 0,0 3 18 0,3 0-2 16,3-3 0-16,0 0 0 0,0-2-16 0,3-1 0 16,0-2-8-16,3-3 8 0,-3-2-12 0,3 0 12 15,0-6-13-15,0 3 5 16,-3-8-16-16,9 0-4 0,-9 0 0 0,9-3 0 16,0-7-8-16,6-1-3 0,0-2 0 0,0-3 0 15,0-5-1-15,-1-1-1 0,4 1 0 0,0-2 0 0,0-1 33 0,0-3 8 16,0 3 0-16,-3 3 0 0,-1 0 0 0,-2 5 0 0,3 3 0 0,-6 5 0 15,0 0 48-15,-9 8 11 0,9 3 2 16,-3 2 1-16,-3 6 3 0,0 2 1 0,0 3 0 0,0 5 0 16,-3 3-34-16,0-3-8 0,-3 3 0 0,3 2-1 15,0 1-37-15,-3-1-7 0,3 1-2 0,-3-4-905 16</inkml:trace>
  <inkml:trace contextRef="#ctx0" brushRef="#br0" timeOffset="13004.7438">7530 3858 2397 0,'23'8'52'0,"-17"0"12"0,-6-3 1 0,3 8 3 0,3 0-54 0,0 3-14 16,-3 0 0-16,0 0 0 0,-9 0 0 0,6 0 11 15,3-6-11-15,-6 1 10 0,-6-1 7 0,3 1 2 16,0-6 0-16,3 1 0 16,-3-1-66-16,1 0-13 0,-4-5-2 0,9 0-1 15,0 0-19-15,-3-5-4 0,-3 0-1 0,3-3 0 0,3-3 87 0,3-2 13 16,-3-3 5-16,6 3 1 0,-3-6 18 0,6 1 4 16,5-4 1-16,-2 1 0 0,0-2 9 0,3 1 1 0,6 1 1 15,0 3 0-15,-9 2-5 0,3 3 0 0,-1 5-1 16,4 2 0-16,6 6 4 0,-6 6 1 0,-9-1 0 15,9 5 0-15,0 4-24 0,-4 2-5 0,-5-1-1 0,0 1 0 16,3 6-22-16,-3-4 0 0,0-2 0 0,-3 2 0 16,0 1-12-16,0-3-6 0,0 0-2 0,0 0 0 31,-3-3-128-31,0-3-25 0,3 1-6 0,0-3-849 0</inkml:trace>
  <inkml:trace contextRef="#ctx0" brushRef="#br0" timeOffset="13629.5523">9953 3495 806 0,'0'0'36'0,"0"0"7"0,5-5-35 0,-2 0-8 15,-3 2 0-15,0 3 0 0,3-5 316 0,-3 5 62 16,0 0 12-16,0 0 2 0,0 0-277 0,0 0-56 16,0 0-11-16,0 0-3 0,0 0-17 0,0 0-4 15,3 10-1-15,0 6 0 0,-3 3-23 0,0-1 0 16,-3 6 0-16,3 0-12 0,3 2 12 0,-3 1 12 15,0-4-2-15,0 4-1 0,0-3-24 0,6 0-5 16,-3-3 0-16,0-3-1 16,6-2-16-16,-3 0-3 0,0-8-1 0,0 0 0 15,0-3-167-15,0-2-32 0,-6-3-8 0,15-13 0 0</inkml:trace>
  <inkml:trace contextRef="#ctx0" brushRef="#br0" timeOffset="13770.451">10045 3074 2520 0,'0'0'56'0,"0"0"11"0,0 0 2 0,0 0 1 0,0 0-56 0,0 0-14 0,0 0 0 0,0 0 0 16,0 0-12-16,0 0-4 0,0 0-2 0,0 0-718 16,0 0-143-16</inkml:trace>
  <inkml:trace contextRef="#ctx0" brushRef="#br0" timeOffset="14387.0795">10420 3424 2458 0,'9'0'54'0,"0"2"11"0,-3 1 3 0,3 0 1 0,2 2-55 0,-2 0-14 16,3 3 0-16,-3 0 0 0,3 0 17 0,-3 0 1 16,-3 3 0-16,3-1 0 0,0 3-5 0,0 3-1 15,-3 0 0-15,-3 0 0 0,3 0-22 0,-3 0-5 16,-3 0-1-16,0-3 0 16,3-3-8-16,-3 1-1 0,0 0-1 0,3-3 0 0,-3-8 14 0,0 0 2 0,0 0 1 15,0 0 0-15,0 0 9 0,0 0 9 0,0 0-1 0,0 0-8 16,0-6 29-16,3-2-1 0,-3-2 0 0,3-3 0 0,0-1 5 0,0 1 1 15,0-5 0-15,-1-1 0 0,1 0-8 0,3-2-2 16,3 0 0-16,0 0 0 0,0 0-24 0,0 2 0 16,3 3 0-16,0 3 0 0,-3 3 0 0,3 2 0 15,0 0 0-15,0 0 0 0,-3 5 0 0,2 3 0 16,1 3 0-16,0 5 0 0,3 0 0 0,-3 5 0 16,-3 5 0-16,3-4 0 0,-3 7-14 0,3 0 5 15,-3 3 1-15,0-3 0 0,-1 0 8 0,1-2 0 16,-3 2 0-16,0-5 0 0,0-3 0 0,-3 0 0 15,0 0 0-15,0-5 0 0,0 0 0 0,-3-8 0 16,0 0 0-16,0 0 0 0,0 0 0 0,0 0 0 16,0 0 0-16,0 0 0 0,0-8 0 0,3 0 16 15,0-2-4-15,0-1-1 0,0-2 6 0,3-6 2 16,3 4 0-16,0-7 0 0,0 1-19 0,6-5 10 0,0-1-10 16,2 1 8-16,1 2-8 0,-3 3 8 0,3 5-8 15,0 3 8-15,-6 2 3 0,0 9 0 0,0 2 0 0,3 2 0 16,-7 6 13-16,4 3 2 0,-3-1 1 0,0 9 0 15,0-1-27-15,0 1 0 0,-3 2 0 0,3 0 0 16,-6 3-11-16,3-3-7 0,0 0-2 0,0-2 0 31,-3 2-13-31,0 0-3 0,0-5-1 0,-3-3 0 16,0 1-191-16,-3-7-39 0,0 7-7 0,3-14-2 0</inkml:trace>
  <inkml:trace contextRef="#ctx0" brushRef="#br0" timeOffset="14855.7162">11423 3442 1785 0,'0'0'79'0,"0"0"17"0,0 0-77 0,9 6-19 16,-3-1 0-16,0 0 0 0,-3 3 131 0,0 0 22 15,0 3 5-15,-3-1 1 0,3 3-115 0,-3 1-22 16,-3 1-5-16,3 4-1 0,3 5 2 0,-3 0 0 15,0 5 0-15,3 0 0 0,-3-3-18 0,0 1 0 16,3 2 8-16,0-3-8 0,0-2 10 0,0 0-2 16,0-6 0-16,0 1 0 0,-1-6 11 0,1-2 1 15,0-3 1-15,0 0 0 0,-3-8-5 0,0 0 0 16,0 0-1-16,0 0 0 0,0 0 4 0,0 0 1 0,0 0 0 0,0-11 0 16,3 1-10-16,-3-6-2 0,-3-3 0 0,0-2 0 15,0-3-8-15,3-5 0 0,0-3 0 0,0-2-11 16,0-3 11-16,6 0-8 0,0-3 8 0,6 0-8 15,0 1-12-15,3-4-1 0,0 4-1 0,6-1 0 16,0 6 6-16,-1 5 2 0,1 2 0 0,3 6 0 16,3 2 14-16,-3 6 0 0,-3 3 0 0,-1 7 0 15,7 0 10-15,-3 6 5 0,3 5 1 0,-3 0 0 16,-4 2 3-16,-2 4 1 0,-3 4 0 0,0-2 0 16,-3 3-20-16,-3-1 0 0,0 1 0 0,-6-1 0 15,-3 1-12-15,-3-1-7 0,-3 1-1 0,-3-1 0 16,-6 1-6-1,-3-1-2-15,-6-2 0 0,-2 0 0 0,2 0-32 0,-6-3-6 0,0-2-2 16,0-3 0-16,4 0-36 0,-1-3-8 0,3 0-2 0,0-5-794 16</inkml:trace>
  <inkml:trace contextRef="#ctx0" brushRef="#br0" timeOffset="15136.9209">12343 2439 2361 0,'6'8'210'0,"0"3"-168"0,3 5-34 0,-1 8-8 16,4 2 71-16,-3 6 12 0,3 8 2 0,-3-1 1 15,0 4-42-15,0 7-9 0,-6-3-2 0,3 4 0 16,-3-4-9-16,0 4-1 0,0-4-1 0,-3 1 0 15,3 0-22-15,-3-1 8 0,0 1-8 0,0 2 0 16,-3-2-13-16,0-6-7 0,0 0-2 0,0-5 0 31,-3 0-116-31,-3 0-23 0,0-5-5 0</inkml:trace>
  <inkml:trace contextRef="#ctx0" brushRef="#br0" timeOffset="15485.838">12667 3606 2415 0,'21'-10'107'0,"-12"7"22"0,3 0-103 16,3-2-26-16,6 0 0 0,-4-6 0 0,1 1 19 0,0-4-2 16,0-1 0-16,0-7 0 0,0 1-1 0,-3-5-1 15,-1-3 0-15,1 2 0 16,0-7-35-16,-3 2-8 0,-3 3 0 0,-3 0-1 15,3 5-41-15,-6 3-8 0,-3 2-2 0,0 3 0 0,-3 3 51 0,0 3 9 16,0 2 3 0,-6 0 0-16,3 2 34 0,0 4 7 0,-3 2 2 0,3 0 0 15,-3 0 10-15,3 2 3 0,-3 1 0 0,1 2 0 16,2 3 3-16,-3 3 1 0,-3 2 0 0,-3 3 0 16,3 0-15-16,0 2-4 0,-3 1 0 0,3 5 0 15,0 2-10-15,0 1-2 0,3-1-1 0,4 3 0 16,-1 3-11-16,3 2 0 0,6 1 0 0,0-1 0 15,3-2 0-15,-1 5 0 0,1-8 8 0,6 3-8 16,0-6-12-16,0-2-5 0,0-3-1 0,0-5 0 16,0-3-130-1,0-2-27-15,0-6-5 0</inkml:trace>
  <inkml:trace contextRef="#ctx0" brushRef="#br0" timeOffset="16016.9649">13486 3125 2530 0,'0'0'56'0,"9"8"11"0,-3 5 2 0,5 3 3 0,1 2-58 0,-3 3-14 15,3 1 0-15,0 1 0 0,-6 1 10 0,0 3-1 16,0-3 0-16,-6-1 0 0,3 1-9 0,-3-3 0 16,0 3 0-16,-3-5 0 0,0-3-13 0,0-1-8 0,0-1-2 15,-3-4 0 1,3 1-24-16,-3-6-5 0,6-5 0 0,0 0-1 0,0 0 41 0,0 0 12 0,0 0 0 0,0 0 0 15,-3-5 12-15,0 0 9 0,3-3 3 0,0-3 0 16,0 0 25-16,3-2 6 0,0-3 1 0,3 0 0 16,0-5-8-16,0 0-2 0,6 0 0 0,-3 0 0 15,3-3-31-15,3 0-7 0,-3 3 0 0,5 0-8 16,-2 2 10-16,0 3-10 0,3-2 8 0,0 2-8 16,-3 5 0-16,0 3 0 0,3 3 0 0,-4 3 0 15,1 2 0-15,0 0 0 0,0 5 0 0,-3 0 0 16,3 6-8-16,-3 5 8 0,0 2 0 0,0 6 0 15,-1 2 0-15,1 3-11 0,-3 1 11 0,3-1-8 16,-3-3 8-16,0 1 0 0,0-4 8 0,-3 1-8 16,0-5 0-16,0-3 0 0,0 0 0 0,0-6-8 15,-3 3 0-15,-3-10 0 0,0-3 0 0,0 0 0 16,0 0-33-16,0 0-7 16,0 0 0-16,0 0-1 0,3-8 35 0,0 0 14 0,0-5-11 0,3-3 11 0,0 0 36 0,0-2 12 15,2-1 4-15,-2 3 0 0,3-5-21 0,3 5-4 16,-3-2-1-16,3 4 0 0,-3 4 16 0,0 5 3 15,3-1 1-15,-3 4 0 0,0 4-30 0,3 4-7 16,0-1-1-16,-1 3 0 0,1 0-8 0,-3 2 0 16,3 1 0-16,0-1-11 15,-3 1-14-15,3 2-3 0,-3-5-1 0,-3 5 0 16,3-10-100-16,-3 2-20 0,0 1-4 0,-6-6-973 0</inkml:trace>
  <inkml:trace contextRef="#ctx0" brushRef="#br0" timeOffset="16423.1141">14691 3418 2329 0,'0'0'51'0,"0"0"10"0,9 3 3 0,3-3 2 0,-3 0-53 0,3-3-13 0,0 3 0 0,0-5 0 15,0 0 22-15,-3 2 2 0,2-7 0 0,1 4 0 16,0-2-4-16,-3-2 0 0,0-1 0 0,0-2 0 16,0 2-57-16,0-2-12 0,-3-3-3 0,3 3 0 0,-6-3 29 0,6-2 6 15,-6-1 1-15,3 3 0 0,-3 0 16 0,-3 3 12 16,3-3-1-16,0 3-1 0,-3 2 11 0,0 4 3 16,0-1 0-16,0 0 0 0,0 8 8 0,-6-3 1 15,6 3 1-15,-3-3 0 0,-6 3-19 0,3 0-4 16,-6 3-1-16,3 0 0 0,0 2-1 0,0 0 0 15,-3 3 0-15,3 3 0 0,0-3-9 0,0 2 0 16,-3 6 9-16,1-3-9 0,-1 1 0 0,3 2 0 16,0 5 0-16,3 0 0 0,0 5 0 0,3-5 0 15,3 6 0-15,0-1 0 0,0-2 0 0,3 0 0 16,0-3 0-16,3-2 0 0,-3-1-11 0,3-2 11 16,-3-3-13-16,3-2 5 15,-3-3-113-15,3-3-23 0,-6-5-4 0,0 0-828 0</inkml:trace>
  <inkml:trace contextRef="#ctx0" brushRef="#br0" timeOffset="16735.5469">15036 3186 2358 0,'12'0'104'0,"-6"2"22"0,3 6-101 0,0-3-25 0,0 3 0 0,6-2 0 16,-3 7 56-16,-3-5 7 0,3 2 1 0,0 1 0 15,-3 0-27-15,-3 2-5 0,-1 0 0 0,1 0-1 16,0 3-31-16,-3-3 0 0,3 3 0 0,-3 0 0 15,0 0-33-15,-3 0-3 16,3 2-1-16,-3-10 0 0,-3 0-9 0,3 0-2 0,0-8 0 0,0 0 0 16,0 0 20-16,0 0 3 0,0 0 1 0,0 0 0 15,6-2 24-15,0-4 17 0,-3 1-2 0,3-6-1 16,3 1 20-16,-6-3 4 0,6-1 1 0,-3-1 0 0,0-4 1 0,3-2 1 16,3 2 0-16,-3 1 0 0,0 2-14 15,-1 0-3-15,1 5-1 0,0 4 0 0,-3 4-9 0,3-2-2 16,-3 5 0-16,6 5 0 0,-3 5-4 0,-3 4-8 15,0-1 11-15,0 8-11 0,0-5 0 0,0 8 0 16,-3-11-12-16,3 3 3 16,-3-3-79-16,0 0-15 15,0-5-3-15,0 3-646 0,0-6-128 0</inkml:trace>
  <inkml:trace contextRef="#ctx0" brushRef="#br0" timeOffset="16985.4892">15706 3074 1555 0,'15'-2'138'0,"3"-1"-110"0,6 3-28 0,3-2 0 16,2-1 292-16,4 0 54 0,3 1 10 0,-1-1 3 15,4 0-257-15,0-2-51 0,0 0-11 0,-1-3-1 16,1 0-15-16,3-3-2 0,5 1-1 0,-2-4 0 31,0 7-48-31,-1-4-9 0,1 3-3 0,-3 0 0 0,-1-3-44 16,1 6-9-16,0-5-1 0,-4-1-1 0,-2-2-126 15,3 0-24-15,2 7-6 0</inkml:trace>
  <inkml:trace contextRef="#ctx0" brushRef="#br0" timeOffset="17376.0189">16319 2439 1152 0,'9'6'102'0,"-3"2"-82"0,3-6-20 0,0 12 0 16,-6 1 199-16,3 7 35 0,3-1 7 0,-6 5 2 16,0 1-159-16,3 4-31 0,-6-1-6 0,0 7-2 15,-3 5 10-15,-3 8 1 0,0 3 1 0,3 0 0 16,-6 5-15-16,3 0-3 0,-3 1-1 0,3 2 0 15,-3-6-14-15,6 3-4 0,-3-2 0 0,3-3 0 16,0-6 10-16,0 1 2 0,3-6 0 0,0-2 0 31,0-6-52-31,0 1-9 0,0-9-3 0,3-2 0 0,-3-5-141 16,3-6-29-16,0 8-6 0,-3-21 0 0</inkml:trace>
  <inkml:trace contextRef="#ctx0" brushRef="#br0" timeOffset="18094.5989">18912 2289 1209 0,'6'-11'108'0,"-6"6"-87"0,0-3-21 0,3 0 0 16,-6-3 38-16,3 3 3 0,-6 0 1 0,3 1 0 15,-6-4-42-15,0 3-11 0,-6 0-1 0,3 3 0 16,-6-1 12-16,4-1 0 0,-4 1 0 0,-3 6 0 16,3 0 23-16,0 3 0 0,-3 0 0 0,3 4 0 15,4 4 36-15,-7 5 7 0,0 5 2 0,-6 6 0 16,6 2-8-16,-5 2 0 0,-1 9-1 0,0 2 0 15,3 3-20-15,-3 6-4 0,6-4-1 0,1 6 0 0,-1 3 2 16,3 5 1-16,0 2 0 0,3 3 0 0,0-2 0 16,3-3 0-16,6-1 0 0,1-1 0 0,-1-6-11 0,6-3-2 15,0-2-1-15,3-4 0 0,5-6 1 0,1-1 1 16,3-6 0-16,0 1 0 0,6-5-1 0,3-6-1 16,0 0 0-16,6-5 0 0,-1-3 0 0,7-2 0 15,3-1 0-15,2-5 0 0,4-2 9 0,0 0 3 16,5-3 0-16,-2-6 0 0,0 4-12 0,2-6-3 15,4-3 0-15,0-2 0 0,-1-5 1 0,1-1 0 16,-7-5 0-16,1-5 0 0,-3-5-9 0,-4-3-3 16,-2-6 0-16,-3-4 0 0,0-4-9 0,-4-2 0 0,-2-5 0 15,-3 0 0-15,0-5 0 0,-6 2-9 16,0-5 9-16,-7 2-10 0,-2 3-2 0,-3 0 0 0,-3-2 0 16,-3 5 0-16,-3 5-8 0,0 8-1 0,-3 5-1 0,0 3 0 15,-2 5 6-15,-4 6 2 0,0 5 0 0,-3 5 0 16,-3 0-4-16,-3 3-1 0,-6-1 0 0,-2 7 0 31,-4 1-20-31,-9 1-4 0,0 2-1 0,-2 6 0 16,-7 2-168-16,1-5-35 0</inkml:trace>
  <inkml:trace contextRef="#ctx0" brushRef="#br0" timeOffset="18344.5367">18707 2992 1789 0,'11'14'79'0,"-5"-6"17"0,0 0-77 0,0 2-19 16,3 3 0-16,0-2 0 0,0 2 68 0,3-2 9 15,-3-1 3-15,3-2 0 0,0 6-3 0,-3-7 0 16,3 4 0-16,-3 0 0 0,2 4-41 0,1 1-8 16,0 3-1-16,0 2-1 0,0 3-4 0,3 0-1 15,0 2 0-15,0 1 0 0,3-4 3 0,2 4 1 16,-2-6 0-16,3 0 0 0,0-2-25 0,-3-3 0 15,3-6 0-15,-1-2-11 16,1-3-85-16,3-2-18 0,0-6-3 0,3-2-919 0</inkml:trace>
  <inkml:trace contextRef="#ctx0" brushRef="#br0" timeOffset="18922.5367">20987 2559 345 0,'0'0'31'0,"0"0"-31"15,0 0 0-15,0 0 0 0,3 7 226 0,-3 1 39 16,0 0 8-16,-3 6 2 0,0-1-169 0,-3 3-34 16,-3 7-6-16,0 1-2 0,-3 3-28 0,0 7-5 0,3-5-2 0,-6 3 0 15,0 0 19-15,0 0 3 0,7-9 1 16,-4 4 0-16,0-3-24 0,3-3-5 16,3-3-1-16,0-2 0 0,0-3 2 0,3 1 1 0,0-9 0 0,3 3 0 15,3 0-10-15,0-3-3 0,-3-5 0 0,3 5 0 16,-3-5 2-16,9 3 0 0,-3 0 0 0,0-3 0 15,0 0-14-15,3-3 11 0,-3 3-11 0,2-3 10 16,-8 3-10-16,6 0-16 0,0-5 4 0,-6 5 1 16,0 0-4-16,0 0-1 0,0 0 0 0,0 0 0 15,6 0 3-15,-6 0 0 0,0 0 0 0,0 0 0 16,0 0-8-16,0 0-2 0,0 0 0 0,0 0 0 16,0 0-1-16,0 0 0 0,3-8 0 0,0 3 0 15,-6-3-83-15,0 3-17 16,0-22-3-16,-3 11-1 0</inkml:trace>
  <inkml:trace contextRef="#ctx0" brushRef="#br0" timeOffset="20137.1908">21481 2648 576 0,'0'0'51'0,"0"0"-41"0,0 0-10 0,0 0 0 15,9 0 168-15,-9 0 32 0,0 0 7 0,0 0 1 16,0 0-110-16,0 0-22 0,3-7-4 0,-3 7 0 16,3-6-19-16,-6 1-3 0,0 0-1 0,0 2 0 15,-3-8-35-15,-3 4-14 0,-3 1 11 0,3 4-11 16,-3-9 0-16,-3 6 0 0,0-1 0 0,-3 1 0 16,7 0 8-16,-4 0-8 0,0 2 11 0,-3-2-11 0,0 5 0 0,-3-6 0 15,3 4 0-15,0-4 0 0,1 6 0 16,-4 0-12-16,3-8 3 0,-3 8 1 0,0-2 8 15,0-1 0-15,1 3 0 0,-1 0 0 0,3 0 0 0,-3 0 0 16,6 3 0-16,-3-1-8 0,0 6 23 0,4-2 5 16,-4 2 0-16,0 0 1 0,3 2 28 0,0 1 6 15,0-1 1-15,-3 4 0 0,3 4-39 0,-2-5-7 16,-1 3-2-16,3 3 0 0,0 4-8 0,-3-1 0 16,3 4 9-16,3-2-9 0,-3 8 10 0,4-6-2 15,2 9-8-15,0-9 12 0,3 0-12 0,3 1 8 16,3-6-8-16,0 0 0 0,3 0 18 0,0-2-2 15,6-6-1-15,0 0 0 0,-3-2-1 0,8-3 0 16,1 0 0-16,6-6 0 0,0 1-14 0,0-6 11 0,0 1-11 16,-1-1 10-16,4-5-10 0,-3 0 0 0,0 0-10 0,3-2 10 15,0-6 0-15,-4 3 0 0,1-3 11 0,0-3-3 16,-3 1 2-16,3-6 1 0,0-8 0 16,-1 0 0-16,-2 3-3 0,3-2 0 0,3-4 0 0,0 3 0 15,0 1-8-15,2 2 0 0,1-1 0 0,-3 4 0 16,-6 0 0-16,3-1 0 0,-3 9-11 0,-1-4 11 15,1 9 0-15,-6 0-10 0,0 2 10 0,-6 6 0 16,3 2 0-16,-3-2 0 0,-6 5 0 0,0 0 9 16,0 0-9-16,0 8 0 0,-3 3 0 0,-3-6 0 15,0 8-8-15,-3 0 8 0,0 9-10 0,-3-7 10 16,-3 4 0-16,3 5 0 0,-2-6 0 0,2 3 0 16,0 6 0-16,0-1 0 0,-3 6-8 0,3-5 8 15,3-1 0-15,0 6 0 0,3-6 0 0,0 3 0 16,3 0 0-16,0-7 0 0,0-1 10 0,3 0-10 0,-3-2 0 15,3-1 0-15,0-5 8 0,3-2-8 0,0-3 0 16,0 0 8-16,0-3-8 0,3-2 8 0,3-1-8 0,3 1 0 16,-3-6 9-16,0 1-9 0,6-4 8 15,-3 1-8-15,0-3 10 0,0 3-10 0,2-8 12 16,4-1-3-16,3-7-1 0,0 3 0 0,3-1 0 0,3-7 0 16,-1-9 0-16,4 6 0 0,0 0-8 0,0-3 0 15,5 1 0-15,1-1 0 0,3 3 0 0,2 2 0 16,-2-4 0-16,0 4 0 0,-3 1 0 0,-1 2-9 15,-2 0 9-15,0 3-13 0,-3 2 3 0,2 3 1 16,-2 6 0-16,0 2 0 0,0-3-2 0,-1 9 0 16,1 4 0-16,-3 1 0 0,-6 5 11 0,0 3 0 15,-1 2 0-15,-2 0 0 0,0 3 0 0,-3 2 0 16,0 4 0-16,-3-1-8 0,-3 8 8 0,-6 0 0 0,6-3 0 0,-6 6 0 16,-3-3 22-16,-3 6 3 0,-6-4 1 15,3-4 0-15,-6-1 4 0,0-5 1 0,-3 3 0 0,0-5 0 16,-3-3-20-16,-6-3-11 0,4-3 12 0,-7-2-12 15,0-2 10-15,-6-6-10 0,1-6 8 0,-4-2-8 16,-6-2 0-16,-2-6 0 0,-7-8 0 0,-9-2-11 31,-2-1-33-31,-4-7-6 0,-2-1-2 0,-9-2-659 0,-4-5-132 0</inkml:trace>
  <inkml:trace contextRef="#ctx0" brushRef="#br0" timeOffset="22773.8242">3205 5771 1440 0,'0'0'128'0,"0"0"-103"0,0 0-25 0,-3-6 0 16,-3 1 105-16,3 0 16 0,-6 2 3 0,3-5 1 15,3 0-97-15,-6-2-19 0,0 2-9 0,-3-3 8 16,0 0-8-16,-3-2 0 0,0 3 0 0,1-1 0 31,-1 1-29-31,-3-1-2 0,0 3 0 0,3 3 0 16,-9-3-13-16,0 2-2 0,1 4-1 0,-1 2 0 0,-3 2 4 16,-3 4 1-16,-2 7 0 0,-1 0 0 0,3 0 14 0,-3 9 4 0,1-1 0 0,2 3 0 15,3 2 41-15,0 3 9 0,3 3 2 0,7 5 0 16,-1 3 22-16,3-3 5 0,3 5 1 0,3-2 0 15,3-1-20-15,6-2-3 0,0-2-1 0,6-3 0 16,3-1-16-16,0-4-4 0,9-3-1 0,-3-6 0 16,5-2-3-16,-2-5 0 0,-3-3 0 0,0-3 0 0,6-5-8 15,0-5 0-15,0-6 0 0,2-2 0 0,1-6 0 16,0-2 0-16,0-3 0 0,-3 0 0 0,-1-5 0 0,1 0 0 16,-6 0 0-16,0-5 0 0,6-1 22 0,-12 1 2 15,3-3 1-15,0 2 0 0,0 1 15 0,-4 2 2 16,4 3 1-16,-3 5 0 0,3 6-4 0,3 7-1 15,-9 3 0-15,6 8 0 0,-3 6 21 0,3 4 4 16,3 9 1-16,0 5 0 0,-4 7-48 0,4 4-16 16,0 4 9-16,0 1-9 0,3 0 18 0,0-1-2 15,0 1 0-15,0-3 0 0,2 3-27 0,1-3-5 16,-6-3-2-16,3 1-1097 0</inkml:trace>
  <inkml:trace contextRef="#ctx0" brushRef="#br0" timeOffset="23554.8934">5157 4937 1900 0,'0'0'169'0,"0"0"-135"0,0 0-34 0,0 0 0 16,9 3 77-16,0 2 9 0,0 6 2 0,3 2 0 15,-3 5-52-15,3 4-11 0,3 7-1 0,-6 5-1 16,0 6-23-16,-1 5 8 0,4 2-8 0,-3 9 0 16,0 5 0-16,0 5 9 0,0 0-9 0,0 0 0 15,0-2 13-15,-3-3-4 0,3-6-1 0,0-2 0 16,-3-5 2-16,0-3 0 0,-6-6 0 0,0-2 0 16,0-8-10-16,0 1 12 0,-6-7-12 0,0-4 12 15,-3-3-12-15,3-6 8 0,-3-2-8 0,0-2 8 16,0-4 9-16,0-2 2 0,0-5 0 0,0 0 0 15,0-3-9-15,0-5-2 0,-2-6 0 0,5 0 0 16,0-4-8-16,0-4 8 0,3-5-8 0,0 1 8 16,6-1-8-16,0-2-12 0,3-3 2 0,6-1 1 15,2 4 9-15,7 0-12 0,6 2 12 0,0 0-12 16,-3 3-13-16,5 5-3 16,7 3-1-16,-6 5 0 0,0 6 29 0,2 2 18 0,-5 0-2 0,3 8-1 0,-3 5 1 15,-3 0 1-15,2 3 0 0,-2 3 0 0,0 5-9 0,-3 0-8 16,-3 2 9-16,-3 3-9 0,-4 0 0 0,-5 1-21 15,-3 1 3-15,-6 1 1 0,-6 0 0 0,-2 0 0 16,-7 2 0-16,-3-4 0 0,-6 1 4 0,-3-2 1 16,-2 1 0-16,-1-4 0 0,-3-5 12 0,6 1 0 15,-2-1-10-15,5-5 10 0,-3 0 0 0,3-3 0 16,0-2 0-16,1 2 0 16,-1-2-23-16,0-1-6 0,3 1-2 0,0-3 0 15,4 0-144-15,2 0-29 0,-12-5-5 0,12 5-2 0</inkml:trace>
  <inkml:trace contextRef="#ctx0" brushRef="#br0" timeOffset="23820.4461">6488 5506 2487 0,'0'0'55'0,"0"13"11"0,0 3 2 0,3 3 2 0,3 2-56 0,0 3-14 16,-3-1 0-16,3 1 0 0,0-3 19 0,2 3 1 16,-2-5 0-16,3-1 0 0,0 1-5 0,0-1-1 15,-3-2 0-15,3 0 0 0,-3-3-29 0,3-5-5 16,-3-3-2-16,0-2 0 15,-6-3-138-15,6-3-27 0,0-4-5 0</inkml:trace>
  <inkml:trace contextRef="#ctx0" brushRef="#br0" timeOffset="23977.3235">6589 4948 2559 0,'0'0'113'0,"0"0"24"0,0 0-109 0,3 8-28 0,0-3 0 0,0 3 0 32,-3 0-65-32,3 2-19 0,-3-2-3 0,0 3-962 0</inkml:trace>
  <inkml:trace contextRef="#ctx0" brushRef="#br0" timeOffset="24372.6601">7056 5363 2304 0,'9'5'204'0,"0"6"-163"16,6 5-33-16,3 2-8 0,6 9 68 0,-6 2 11 16,-4 3 2-16,7 2 1 0,6 0-39 0,-9-4-8 15,-12-4-2-15,-3-5 0 0,6 0-33 0,-3 1 0 16,3-4 0-16,-3 1 0 0,-9-6-20 0,6 3 1 15,3-6 1-15,-6 4 0 0,-3-9-2 0,3 0 0 0,3 0 0 16,6 1 0-16,-4-4 20 0,-5-2 11 0,0 0-2 16,0 0 0-16,9-5 15 0,-3-3 2 0,-9-2 1 0,6-4 0 15,3 1 1-15,3-8 1 0,-3 0 0 0,-3-6 0 16,0-2-13-16,3-8-2 0,6 0-1 0,0 0 0 16,-3 5-13-16,3 6 0 0,3 2 0 0,0 5 0 15,-4 4 0-15,1 4 0 0,0 3 0 0,3 5 0 16,3 3 11-16,-6 6-11 0,0 2 12 0,3 2-12 15,6 6 24-15,-4 0-3 0,-2 0 0 0,-3 5 0 16,3-5-42 0,0 0-9-16,3 2-2 0,-9 1 0 0,-3-3 9 0,6 0 2 0,2-1 0 0,-5-7 0 15,-6 0-117-15,6 0-23 0,6 0-5 16,0-2-893-16</inkml:trace>
  <inkml:trace contextRef="#ctx0" brushRef="#br0" timeOffset="24872.5425">8598 5498 1555 0,'0'0'138'0,"0"0"-110"16,0 0-28-16,0 0 0 0,9-3 161 0,-3-2 27 0,-6 0 6 15,3 0 1-15,-3 5-139 0,0-6-27 0,0 1-5 16,0-3-2-16,3 3 20 0,-3-1 4 0,0 1 1 0,0-3 0 16,-3 3-47-16,3 0-8 0,0 5-3 0,-3-8 0 15,-3 0 11-15,0 2 8 0,0 1-8 0,0 3 11 16,0-1-11-16,-3 0-17 0,0 3 4 0,0 0 1 16,1 6 3-16,-1-1 1 0,-3-3 0 0,0 6 0 15,3 0 22-15,-3 3 5 0,-3-1 1 0,3 4 0 16,-3 2-20-16,0 2 0 0,1 3 0 0,2 0 0 15,0-2 0-15,3 2 0 0,0 0 0 0,3 0 0 16,0-2 0-16,0 0 0 0,3-1 0 0,3-2 0 16,3 0-12-16,-3-3-7 0,0-5-1 0,6-3 0 15,-3 1 7-15,-3-6 1 0,0 0 0 0,6 2 0 16,3-4 0-16,0-4 0 0,0-2 0 0,3 0 0 16,0-5 3-16,2-3 1 0,1 0 0 0,0-5 0 15,3 0 8-15,-3-3 11 0,6 3-3 0,-3-3 0 0,-1 6 29 0,-2 2 6 0,-3 5 1 0,0 3 0 0,0 8-13 16,0 3-3-16,0 2 0 0,0 3 0 0,0 5 7 0,0 3 1 15,-3 3 0-15,2 2 0 0,-2 0-36 0,0 0 0 16,-3-2 0-16,-3-1 0 31,3 1-118-31,-3-3-30 0,-3 0-7 0,0-6-1 0</inkml:trace>
  <inkml:trace contextRef="#ctx0" brushRef="#br0" timeOffset="25169.3494">9143 5247 2624 0,'6'8'58'0,"3"2"12"0,3 3 2 0,0 6 1 0,-1 5-58 0,1 0-15 0,-3 5 0 0,0-3 0 0,0 1 24 0,-3-1 1 0,-3 1 1 0,0-4 0 16,-3 1-26-16,0-3 0 0,0-2 0 0,-3-3 0 46,0 0-20-46,0-6-10 0,0-2-2 0,0-3 0 0,0 1 10 0,3-6 2 0,0 0 0 0,0 0 0 16,0 0 36-16,0 0 7 0,0-8 1 0,-3 0 1 16,3-3 21-16,3 3 4 0,0-2 1 0,0-4 0 15,3-7-4-15,0 0-1 0,3-3 0 0,0-2 0 0,0-1-33 0,0 4-13 0,3-4 11 0,0 1-11 16,-3-1-28 0,2 1-12-16,4-1-3 0,-3 1 0 0,0-1-189 0,3 4-39 15</inkml:trace>
  <inkml:trace contextRef="#ctx0" brushRef="#br0" timeOffset="25624.4516">9905 5112 2296 0,'3'26'102'0,"-3"-13"21"0,0 6-99 0,0 7-24 16,-3 4 0-16,0 4 0 0,-3-2 28 0,0-1 0 31,-3-1 0-31,6-1 0 0,-3-6 3 0,0 1 1 15,0-5 0-15,0-3 0 0,0 0-20 0,0-6-3 0,3 1-1 0,3-6 0 0,-3 0-25 0,3-5-6 0,0 0-1 0,3-5 0 16,3-3 7-16,0-5 1 0,3 0 0 0,3-3 0 16,3-3 16-16,3 1 0 15,3-3 0-15,0-1 0 0,2 4 0 0,4-1 0 0,3 1 9 0,0 5-9 16,-1 2 26-16,-2 3 0 0,0 5 0 0,-3 6 0 16,3 2 4-16,-4 6 1 0,4 2 0 0,-3 6 0 15,3 2-18-15,-3 5-3 0,-4 3-1 0,-2 6 0 31,-3 2 5-31,3 0 1 0,-3 8 0 0,-3-3 0 16,0 3-28-16,-3-3-6 0,-6 1-1 0,0-1 0 16,0 0 20-16,-6-2 0 0,0 0 0 0,-3-3 0 15,0 3 14-15,-3-1 6 0,-3-4 2 0,-6 2 0 16,0-3-1-16,-3-2 0 0,1 2 0 0,-4-5 0 16,3 3 11-16,-3-3 3 0,3 0 0 0,0-2 0 0,4-3 10 15,-1-1 3-15,3-4 0 0,0-1 0 0,0-2-12 16,3-2-3-16,3-7 0 0,0 1 0 0,3-2-17 0,-3-6-4 15,3-3-1-15,0-2 0 0,1-3-11 0,2-5 0 16,3-1 0-16,0-9 0 16,3-4-33-16,8-10 1 0,4-5 0 15,3-11 0-15,9-5-103 0,9-9-20 0,2-4-4 0,7-3-1068 0</inkml:trace>
  <inkml:trace contextRef="#ctx0" brushRef="#br0" timeOffset="26561.7357">12721 4366 2178 0,'21'16'96'0,"-13"-9"20"0,4 9-92 0,3 5-24 15,0 9 0-15,0 4 0 0,-3 8 36 0,0 3 2 16,3 11 1-16,-6-1 0 0,3 4-6 0,-6-1-1 15,-1 3 0-15,1 5 0 0,-3 3-10 0,3-1-2 0,-3-4-1 16,3-6 0-16,0-2-9 0,0-1-2 0,-3-2 0 0,0-3 0 16,0-7 14-16,0-4 2 0,0-4 1 0,0-9 0 15,0-5-13-15,-3-2-2 0,3-6-1 0,-3-5 0 16,0-8-18-16,0 0-4 0,0 0-1 0,0 0 0 16,-3-8 6-16,0-5 8 0,3-6-13 0,-3-2 5 15,0-8 8-15,0 0 0 0,0-3 8 0,0-2-8 16,3-3 0-16,0 0 8 0,3-3-8 0,0 3 0 15,3 0 0-15,3 3 0 0,0-3 0 0,3 2 0 16,-3 4 0-16,6 7 0 0,0 5 0 0,-4 9 0 16,1 2 9-16,0 5-9 0,3 3 12 0,0 8-12 15,0 5 26-15,0 3-2 0,-3 8 0 0,3 0 0 16,-1 0-24-16,-2-1 0 0,-6 1 0 0,6-3 0 16,6-2 0-16,-3-1 15 0,3-2-3 0,-3-3 0 0,0-2-12 15,5-3-13-15,-2-3 2 0,3-5 1 0,0 3-4 16,0-6-1-16,0 1 0 0,2-1 0 0,1-2 1 15,0-1 0-15,3 1 0 0,3-3 0 0,-4 0 14 0,1 0 0 16,-6 0 0-16,6 0 0 0,0-2 28 0,-1 2 0 16,-2-3-1-16,0 1 0 0,-3-1-27 15,-3 1 0-15,0-4 0 0,-4 1 0 0,-2-3 12 0,3-2 0 16,-3-3 0-16,0-1 0 0,-6 1-12 0,3 0 0 16,-3-3 0-16,0 0 0 0,-3 1 0 0,-3-4 0 15,0 3 0-15,0 3 0 0,0 0 0 0,-3 5-11 16,0 0 3-16,0 3 0 0,-3 2-8 0,0 1-2 15,0 5 0-15,0 2 0 0,-3 0 18 0,3 6 0 16,-6 2 0-16,3 6 0 0,-3-1 8 0,-2 9 0 0,-1 2-8 16,0 6 12-16,-6 2-12 0,3 2 0 0,0 4 0 15,6 2 0-15,0 2 12 0,1-1-4 0,5-1-8 16,0 0 12 0,3-3-36-16,3-2-7 0,0-3-1 0,9-3-1 0,2 1 18 0,1-3 4 0,6-3 1 15,-3-3 0 1,6-2-60-16,3-3-12 0,0-7-2 0,2-1-624 0,1-5-124 0</inkml:trace>
  <inkml:trace contextRef="#ctx0" brushRef="#br0" timeOffset="26983.5159">14795 5040 230 0,'0'0'20'0,"0"0"-20"16,0 0 0-16,0 0 0 0,0 0 415 0,0 0 78 15,0 0 16-15,0 0 3 0,0 0-356 0,0 0-71 16,0 0-14-16,0 0-3 0,0 0-24 0,0 0-4 16,-3 0 0-16,-6 0-1 0,1 0-27 0,-4 3-4 15,0-3-8-15,0 0 11 0,-3 3-23 0,0 5-4 16,0-3 0-16,3 0-1 0,-3 3 17 0,0 0-10 16,-2 0 10-16,2 3-8 0,0 2-4 0,3 5 0 15,-3 1 0-15,0-1 0 0,0 1 12 0,3-1 0 16,1 1 0-16,2-1 0 0,0-2 0 0,0-2 0 15,3-4 0-15,0-2 0 0,3 3-11 0,0-6 0 16,3-5 0-16,0 0 0 0,0 0-8 0,0 0-1 0,0 0-1 16,9-5 0-16,0-3 0 0,3-3 0 0,3-2 0 15,-1 0 0-15,7-3 21 0,0 0 0 0,-3 0 0 16,3-3 0-16,-3 4 14 0,2-1 1 0,-2 0 0 16,0 3 0-16,0 5 17 0,-3 0 4 0,0 5 1 0,-3 3 0 15,0 3 15-15,0 2 4 0,-4 3 0 0,4 3 0 16,-3-1-12-16,-3 1-1 0,3 2-1 0,-6 0 0 15,3-2-34-15,-3 2-8 0,0-2 0 0,0-1 0 32,0-2-43-32,0-3-10 0,-3-5-3 0,0 0-716 0,0 0-143 0</inkml:trace>
  <inkml:trace contextRef="#ctx0" brushRef="#br0" timeOffset="27499.0117">15218 4953 2120 0,'9'-3'94'0,"-9"3"19"0,3 0-90 0,-3 0-23 15,6 0 0-15,0 0 0 0,-6 0 55 0,6 6 6 16,0 2 2-16,0 5 0 0,0 3-9 0,-3 8-2 16,0 5 0-16,-3 5 0 0,3 3-32 0,-3 3-8 15,-3 5 0-15,6 0-1 0,0 0-11 0,-3 0 10 16,3 2-10-16,3-2 10 0,-4-2 22 0,4-1 4 15,-3-8 0-15,0-2 1 0,0-5-13 0,0-6-2 16,0-3-1-16,-3-2 0 0,0-5-11 0,0-3-2 0,0-8-8 16,0 0 12-16,0 0-12 0,0 0 0 0,0 0 0 15,-3-8 0-15,0 2 0 0,3-4 0 0,-3-3 0 16,3-1 0-16,0-4 0 0,0-3 0 0,0-1 8 16,0-7-8-16,3 0 12 0,3-2-3 0,0-4-1 0,0-2 0 15,6-3 0-15,0-2-8 0,3-3 12 0,3-3-4 16,3-2-8-16,-1 3 0 0,1 2 0 0,3 0-11 31,0 8-12-31,0 0-2 0,0 2-1 0,2 6 0 16,-2 5-4-16,0 3-1 0,0 3 0 0,-3 2 0 0,2 2 9 0,1 6 2 0,-3 1 0 0,6 1 0 15,0 4 20-15,-4-1 0 0,1 0-9 0,-3 6 9 16,-3 0 0-16,0 2 0 0,0 0 0 0,-3 0 0 16,-7 1 0-16,1-1 9 0,0 6-9 0,-3-1 8 15,-3 3-8-15,-6 1 0 0,-3 4 0 0,0 1 0 16,-3 2 23-16,-2 5 2 0,-7 3 1 0,-3 3 0 15,-3 3-12-15,-3-4-2 0,-3 1-1 0,4-3 0 16,-4 0-11-16,0-2 0 0,3-3 0 0,-2-6 0 0,-1 1 0 16,3-6-14-16,-3-3 5 0,1-4 1 15,-1-6-118-15,0 0-23 0,-3-3-5 16</inkml:trace>
  <inkml:trace contextRef="#ctx0" brushRef="#br0" timeOffset="27733.3237">17040 5035 2304 0,'12'13'204'0,"2"0"-163"0,4 3-33 0,-6-5-8 15,0 0 174-15,-3-1 33 0,3 1 6 0,-3-6 2 32,0 0-195-32,-9-5-38 0,0 0-8 0,0 0-2 15,0 0-112-15,-9-5-24 0,-6-6-4 0</inkml:trace>
  <inkml:trace contextRef="#ctx0" brushRef="#br0" timeOffset="35313.1095">2746 7739 1594 0,'0'0'71'15,"0"0"14"-15,0 0-68 0,0 0-17 0,0 0 0 0,0 0 0 0,0 0 55 0,0 0 7 16,0 0 2-16,0 0 0 0,0 0-36 0,0 0-6 16,3-5-2-16,-3 5 0 0,0 0-7 0,3-3-1 15,0-5-1-15,0 6 0 0,-3 2-11 0,0 0 0 16,0 0 0-16,3-6 0 0,-3 6 0 0,3-5 0 16,-3-3 0-16,0 8 0 0,0 0 0 0,0 0 0 15,0 0 0-15,0 0 0 0,0 0 0 0,0 0 0 16,0 0 0-16,0 0 0 0,0 0 20 0,0 0 3 15,0 0 0-15,6 8 0 0,-6 0-14 0,0 5-9 16,0 3 12-16,0 3-12 0,3 2 29 0,0 8-1 16,0 3 0-16,-3 5 0 0,0 0 8 0,0 5 2 0,-3 8 0 15,3-2 0-15,-6 2-16 0,6 0-3 0,-9 1-1 16,3-4 0-16,0-2-9 0,-3-2-1 0,3-1-8 16,0-5 12-16,3-3-12 0,-3 1 0 0,6-6 0 0,-5-3 0 15,2-2-15-15,0-3-2 0,0-5-1 0,0-3 0 31,3-2-26-31,-3-6-4 0,3-5-2 0,0 0-922 0</inkml:trace>
  <inkml:trace contextRef="#ctx0" brushRef="#br0" timeOffset="35734.581">2276 7911 921 0,'0'0'82'0,"0"-5"-66"15,0 2-16-15,0-2 0 0,-3-3 96 0,3 0 15 16,3 0 3-16,0 0 1 0,0 0-68 0,0 0-14 16,6-2-2-16,-6 2-1 0,3 0 2 0,6-3 0 15,-6 3 0-15,6 0 0 0,-1 0-24 0,4 0-8 16,0-2 0-16,6-1 0 0,0 3 14 0,-3-2-3 0,6-1-1 0,2 1 0 16,7-1 42-16,-3 3 8 0,-3-5 1 0,5 2 1 15,10 3 11-15,-6 3 3 0,-1-3 0 16,1 0 0-16,0 3-32 0,-3-3-5 0,-4 0-2 0,1 0 0 15,-3 3-37-15,0-1-18 0,0 1 2 0,-1 0 0 32,1-3-40-32,-3 3-7 0,0-1-1 0,0 1-1 15,-4 0-106-15,-2 2-21 0,-3-2-4 0,0 0 0 0</inkml:trace>
  <inkml:trace contextRef="#ctx0" brushRef="#br0" timeOffset="36234.435">2556 8583 518 0,'0'0'46'0,"0"0"-37"0,0 0-9 0,0 0 0 16,0 0 174-16,0 0 33 0,0 0 6 0,0 0 2 16,0-3-147-16,0 3-28 0,0 0-7 0,0 0-1 15,0 0-1-15,0 0-1 0,0 0 0 0,3-5 0 16,0 0-10-16,-3 5-1 0,6-3-1 0,-6 3 0 16,6-2-5-16,0 2-1 0,2 0 0 0,1 0 0 15,-9 0 0-15,9 0 0 0,-3 0 0 0,0 0 0 16,-6 0-12-16,9 2 0 0,3-2 0 0,0 0 0 15,-3-2 0-15,0 2-13 0,3-6 2 0,6 1 1 16,-3 2 2-16,2-2 0 0,1-3 0 0,3-2 0 16,3 2-127-16,-3-6-25 15</inkml:trace>
  <inkml:trace contextRef="#ctx0" brushRef="#br0" timeOffset="36765.5579">3419 7435 1450 0,'0'0'64'0,"0"0"14"0,0 0-62 0,0 0-16 0,3-5 0 0,0 2 0 15,-3 3 44-15,3-5 7 0,0-1 1 0,0 4 0 16,-3 2-40-16,3-6-12 0,0-2 0 0,0 3 0 15,-3 5 0-15,0 0 0 0,3-3 0 0,-3 3 0 16,0 0 0-16,0 0-12 0,6-2 3 0,-6 2 1 16,0 0 8-16,0 0 11 0,6 2-3 0,-6-2 0 15,6 6 29-15,-3 2 6 0,3-3 1 0,-3 3 0 16,-3 0-3-16,0 0 0 0,0-3 0 0,0 6 0 16,0-1-7-16,0 3-2 0,-3 6 0 0,3 2 0 15,-3 3 0-15,0 8-1 0,3 5 0 0,-3 5 0 0,0 3-3 0,0 0 0 16,0 3 0-16,-3-3 0 0,0 2-12 0,3 1-2 15,-3 2-1-15,0-5 0 0,0 0-13 0,0-3 0 16,3-2 8-16,-3-3-8 0,-3-2-9 0,6-4-5 16,-3-2-1-16,3-5 0 15,0-5-28-15,3-1-5 0,0-4-2 0,0-1 0 16,0-8-28-16,0-5-6 0,0 0 0 0</inkml:trace>
  <inkml:trace contextRef="#ctx0" brushRef="#br0" timeOffset="37078.0803">3154 7972 2055 0,'0'0'91'0,"0"0"19"0,-3-3-88 16,3 3-22-16,0 0 0 0,0 0 0 0,3-5 35 0,3-3 2 16,-3 5 1-16,3-2 0 0,3 0-26 0,0 2-4 15,0 1-8-15,9-4 11 0,2 1-11 0,7 2 12 16,-3 1-12-16,6 2 12 0,0 0-12 0,2 0 0 15,-2 0 0-15,3 2 0 16,0-2-101-16,-1 6-13 0,-2-1-2 0</inkml:trace>
  <inkml:trace contextRef="#ctx0" brushRef="#br0" timeOffset="37484.2012">4800 7705 1936 0,'0'0'86'0,"0"0"18"0,0 0-84 0,0 0-20 0,3 8 0 0,-3-8 0 16,6 2 51-16,3 4 5 0,-3-4 2 0,6 1 0 16,3-3-27-16,6 0-6 0,2 0-1 0,4-3 0 0,6 1-4 0,3-4 0 15,5 1-1-15,4-3 0 0,0 0-19 0,-1 0 0 16,4-2 0-16,-1 2 0 0,-5 0 12 0,6-3 3 15,-1 1 0-15,-2-1 0 0,-3 0-28 0,-1-2-6 16,-5-3-1-16,3 0 0 16,-4 3-116-16,1-3-24 0,-6-2-5 0,-3 2-682 0</inkml:trace>
  <inkml:trace contextRef="#ctx0" brushRef="#br0" timeOffset="37780.9507">5309 7009 2070 0,'0'0'92'0,"0"8"18"0,3 2-88 0,-3 6-22 0,0 5 0 0,-3 8 0 16,3 9 21-16,-3 4 0 0,0 5 0 0,0 4 0 15,0 2 3-15,-3 0 1 0,-3 0 0 0,3 5 0 16,0 0 11-16,-3 3 1 0,1 2 1 0,5 1 0 16,-3-3-10-16,0-3-1 0,0 0-1 0,6 0 0 15,0-2-6-15,0-3-2 0,6-3 0 0,0-2 0 16,3-6-18-16,-1-2 0 0,7-6 0 0,-3-5-9 16,3-5-187-1,3-6-36-15,15 9-8 0,-4-19-2 0</inkml:trace>
  <inkml:trace contextRef="#ctx0" brushRef="#br0" timeOffset="39597.6729">6187 7863 288 0,'0'0'25'0,"0"0"-25"16,0 0 0-16,0 0 0 0,0 0 340 0,0 0 62 16,0 0 13-16,0 0 2 0,0-5-315 0,-6 0-63 15,3 0-13-15,-6-1-2 0,3 4-4 0,-3-4-1 16,-2 1 0-16,2 5 0 0,-6 0-19 0,0 3 8 15,0 2-8-15,-6 3 0 0,0 0 0 0,0 5 0 16,-2 3-15-16,-1 0 5 0,0 5 26 0,3 3 4 16,6-3 2-16,0 3 0 0,-2 2 6 0,2 1 2 15,3-1 0-15,0 1 0 0,6-4-20 0,0-4-10 0,0-1 10 16,3-2-10-16,0-2 0 0,3-6 0 0,0-1 0 0,0-7 0 16,0 0 0-16,0 0-10 0,9-2 0 0,-3-3 0 15,3-6 0-15,3 0 0 0,3-2 0 0,-3-5 0 16,2 2 1-16,1-3 0 0,0 3 0 0,3 0 0 15,-3 1 9-15,0 4 14 0,0 0-3 0,0 6-1 16,2 2 34-16,-2 3 8 0,-3 3 0 0,3 2 1 16,0 3-18-16,0 0-4 0,0 6-1 0,0 1 0 15,0 4-30-15,2-3 0 0,-2 0 0 0,0-3-10 16,-3-3-12-16,3 1-2 0,0-3-1 0,0-3 0 16,0-2-48-1,2-6-10-15,-2 3-1 0,3-8-1 0,0-2 33 0,3-3 6 16,0-3 2-16,3-3 0 0,-4-5 13 0,7 1 3 15,-3-1 1-15,3-3 0 0,-3 1 51 0,2-3 9 0,1 0 3 0,0-3 0 0,3-8 23 16,-1 0 5-16,4 3 0 0,-3-5 1 0,0 0 3 16,-1-1 0-16,-2-2 0 0,0 0 0 0,-3-2-32 0,0-3-7 15,-3-1-1-15,-4 1 0 0,-2-3-18 0,3 3-10 16,-6 0 10-16,0-1-10 0,-3 4 0 0,-3-1 0 16,0 3 0-16,0 0 0 0,-3 5 0 0,-3 3 0 15,0 3-10-15,0 5 10 0,-3 5 0 0,0 3-10 16,-3 5 10-16,0 3 0 0,0 5-13 0,-6 0 4 15,0 3 1-15,0 5 0 0,0 2 8 0,-3 6-10 16,-2 3 10-16,-1 7-10 0,3 6 10 0,0 8 8 16,0 5-8-16,3 5 11 0,-3 6 18 0,3 2 4 15,-3 6 1-15,4 2 0 0,-1 5-6 0,3 1-2 0,0 2 0 16,-3 0 0-16,0 0-2 0,3 6 0 16,3-3 0-16,0 2 0 0,-3 0-7 0,0 1-1 0,3-3-1 15,-3-3 0-15,-3 0-15 0,1-3 0 0,-1-4 0 0,0-4 0 16,0-5 0-16,3-5 0 0,-3-5 0 0,3-5 0 15,3-6 0-15,0-6 0 0,0-4 0 0,0-3 0 16,0-3 0-16,3-5-15 0,-3-5 5 0,6-3 1 16,0 0 9-16,0 0 16 0,-3-6-4 0,-3-2-1 15,3-5-21-15,-2-3-4 0,-1-5-1 0,3-3 0 16,3-5 15-16,3-2 0 0,0-7-10 0,3-1 10 16,5-4-8-16,1 4 8 0,6-1-10 0,3 6 10 15,0-1 0-15,3 4-9 0,5 1 9 0,-2 1 0 16,3 6 0-16,-3-1 0 0,3 3 0 0,-4 7 0 15,1 1 0-15,-3 5-8 0,-6 0 8 0,3 3-12 0,-6 0-8 16,-4 5-3-16,1 0 0 0,-3 2 0 16,-9-2-26-16,6 6-6 15,-3-1-1-15,0 5 0 0,-6 1 14 0,-3 0 2 0,-6 2 1 0,0 3 0 16,1-3 30-16,-4 3 9 0,0 0 0 0,0 2 0 0,3 1 0 0,-3-1 17 16,0 3-1-16,3 3-1 0,-3 3 28 0,3-4 5 15,4 1 2-15,-1 3 0 0,3-3-8 0,0-3-2 16,3-3 0-16,0 1 0 0,3-3-27 0,3-3-5 15,0 0-8-15,3-8 11 0,0 1-11 0,3-1-16 0,2-5 4 0,7-3 1 32,3-2-23-32,6-3-5 0,0-2-1 0,3-4 0 15,5-7 2-15,1 0 0 0,3 0 0 0,-1-3 0 0,4 0 13 0,0 0 2 0,2-2 1 16,-2 2 0-16,-9-2 22 0,5 2-9 0,1 0 9 0,0 0 0 16,-6-2 0-16,-4-1 0 0,-2 1 0 0,3 2 0 15,0-2 0-15,-4 4 0 0,-5-1 0 0,0 1 0 16,0 1 20-16,-3 3 0 0,-9-1 1 0,-3 6 0 15,3-6-8-15,-3 4-1 0,-3-4-1 0,-6 6 0 16,-6 0-11-16,0 2 10 0,9 3-10 0,-9 0 10 0,-6 3-10 16,3 2 0-16,0 3 0 0,0 3 0 0,-3 2 0 15,-3 3-9-15,1-3 9 0,-1 9 0 0,6 1-11 0,-6 4 11 16,0 5-10-16,0 0 10 0,6 2 0 0,0 3 0 16,-2 3 0-16,2 0 0 0,3-1 0 0,0 4 0 15,6-3 0-15,0 2 0 0,-6 0 8 0,6-2-8 16,9-3 12-16,-3 0-12 0,-3-5 19 0,6 0-3 15,-3-6-1-15,6 1 0 0,-3-6-5 0,0-5-1 16,0 0 0-16,2-5 0 0,7-3 12 0,-3-3 3 16,-3-2 0-16,3-3 0 0,3-8-35 0,3 0-6 15,0-5-2-15,0 0 0 0,-1 0 19 0,1-6 0 16,6-2 0-16,-3 0 0 0,-3-3 0 0,6-2 0 16,8-1 8-16,1 4-8 0,3-4 18 0,-3 6-2 15,2-3-1-15,4 6 0 0,3-1-7 0,-4 4 0 0,-5 4-8 16,0 3 12-16,6 6-12 0,-4-1-10 0,-8 6 2 0,3 5 0 15,-3 0-2-15,-4 2 0 0,1 6 0 0,0 3 0 16,-9 2 10-16,0 3 16 0,-3 0-4 0,-3 5-1 16,-3 6-11-16,-3-1 0 0,0 1 0 0,-6-4 0 15,0 4 8-15,-3-1 0 0,-9-2 0 0,6 0 0 16,3-3 18-16,-12 0 3 0,-6-2 1 0,-3-3 0 16,7-1 2-16,-4-4 0 0,-9 0 0 0,-3-3 0 15,-2 0-21-15,5-3-11 0,-3-3 12 0,-3-4-12 16,-5-1 0-16,2 1 0 0,3-6 0 0,7-3 0 15,2-5-44 1,-3 0-4-16,6-2 0 0,4-3 0 0,8-3-126 0,0-3-26 16,-3-2-4-16</inkml:trace>
  <inkml:trace contextRef="#ctx0" brushRef="#br0" timeOffset="40610.2372">10691 7165 1267 0,'9'-3'112'0,"-3"1"-89"15,3-4-23-15,-1 4 0 0,1-4 205 0,0 4 37 16,0-1 7-16,0-5 2 0,0-2-173 0,-3 2-34 16,0-3-8-16,-3 3 0 0,3-5-12 0,-3 2-3 0,-3 1 0 0,-3-3 0 15,0-1-21-15,0 1-16 0,-3 2 2 0,0-2 1 31,-3 5-24-31,-3 0-5 0,3 0-1 0,-6 6 0 16,-2-1 3-16,-1 0 0 0,-3 3 0 0,-3 3 0 0,3 2 13 0,-3 6 3 0,-2-3 1 0,-1 3 0 16,3 2 40-16,0 0 8 0,0 0 2 0,4 3 0 15,-4 0 30-15,0 2 7 0,0 4 0 0,-3 1 1 16,4 1-28-16,-4 5-5 0,0 0-2 0,3 3 0 16,0 0-1-16,0-3 0 0,4 0 0 0,2 0 0 15,3 3-15-15,0-3-3 0,3 0-1 0,0 0 0 16,3 3 3-16,0 3 1 0,3-1 0 0,3 3 0 15,-3-3-3-15,6 3-1 0,0-2 0 0,6-1 0 16,0-2-10-16,0 0 0 0,3-6 0 0,0 1 0 16,3-6 21-16,0 0 9 0,0 0 2 0,6-2 0 15,0-4-20-15,-1 1-3 0,4-5-1 0,3 2 0 16,0-2 7-16,6-3 1 0,2 0 0 0,-2-6 0 0,6-2 16 16,0 3 4-16,2-6 1 0,1 1 0 0,-3-1-21 15,-1-2-4-15,1-3 0 0,-3-3-1 0,0-2-11 0,2 0 0 16,1-3 0-16,-3-3 0 0,3 1 0 0,-4-6 0 15,1 0 0-15,-3-5 0 0,0 0 0 0,-4-3 0 16,-5-2 0-16,0-3 0 0,0-3-12 0,-6-2 12 16,0-1-12-16,-3-4 12 15,-3-1-32-15,-1-2 0 0,1 0 1 16,-6-1 0-16,-3 4 15 0,0 2 4 0,0 8 0 0,-6-3 0 0,-6 6 0 0,1 2 0 16,-7 0 0-16,0 6 0 0,-6-1-7 0,-3 6-1 15,0 5 0-15,1 6 0 0,5-1-2 0,-3 8-1 0,-3 1 0 16,0 2 0-16,4 0 11 0,-7 5 3 15,3-2 0-15,-3 2 0 16,1 3-117-16,-1 2-23 0,0-4-5 0,6 7-1 16,3 0-29-16,4 3-7 0,-4 0-1 0</inkml:trace>
  <inkml:trace contextRef="#ctx0" brushRef="#br0" timeOffset="41162.8942">12122 6773 1209 0,'-6'3'108'0,"1"0"-87"0,-4-1-21 0,0 6 0 16,-6 0 138-16,-3 5 23 0,0 6 5 0,-6-1 1 15,3 1-91-15,-2 5-19 0,-1 5-3 0,0 3-1 16,-3-3 7-16,6 8 2 0,1 0 0 0,2 0 0 15,0 3-21-15,3 7-4 0,-3 3-1 0,3 6 0 0,0 2 8 16,3 0 0-16,0-2 1 0,7 0 0 16,2-4-17-16,6 1-4 0,2-5-1 0,7-3 0 0,6 0-23 15,0-5 0-15,6-9 0 0,3 1 0 16,5-3-29-16,1-5-4 0,3-8-1 16,0-3 0-16,2-2-62 0,1-9-12 0,0-4-2 0,-1-9-555 15,1 1-111-15</inkml:trace>
  <inkml:trace contextRef="#ctx0" brushRef="#br0" timeOffset="41647.0735">12697 6940 2296 0,'6'13'51'0,"-3"-5"10"0,-3 0 3 0,3 3 0 0,3-3-52 0,-3 2-12 0,0 3 0 0,0 3 0 16,6 3 42-16,0 5 6 0,-1 5 0 0,4 8 1 16,-3 0-19-16,6 5-4 0,-3 1-1 0,0 2 0 15,0-3-11-15,3 0-2 0,0-2-1 0,0-3 0 16,-4-3-11-16,4 1 12 0,0-6-12 0,-3 0 12 15,0-3-12-15,3-2 0 0,0-3 0 0,-3-5 0 16,3 3 0-16,-3-9 8 0,-4 1-8 0,4-3 0 0,0-3 22 16,-3 0-1-16,0 1 0 0,-3-4 0 0,0-2-9 15,3 0-1-15,-3 0-1 0,0 0 0 0,-6 0 5 0,6-2 1 16,0-1 0-16,0-2 0 0,0 2 16 0,0 0 4 16,3-4 1-16,-6 1 0 0,2 1-17 0,-2-6-4 15,3-2-1-15,3-3 0 0,-6 3-5 0,0-5-1 16,3-4 0-16,3-1 0 0,-3-7-9 0,3-1 0 15,-3-9 0-15,0-2 8 0,3-6-8 0,0-2-14 16,6-3 3-16,0 3 1 16,2-1-28-16,-5 4-6 0,3 4 0 0,0 6-1 15,-3 0-13-15,3 8-2 0,-3 3-1 0,0 5 0 16,0-1-27-16,0 4-6 0,2 2-1 0,-2 0-622 0,0 0-125 16</inkml:trace>
  <inkml:trace contextRef="#ctx0" brushRef="#br0" timeOffset="42006.3635">13995 6630 1267 0,'15'6'112'0,"2"-4"-89"15,4 4-23-15,3-4 0 0,0 6 321 0,0 0 60 16,0 0 12-16,-1 3 3 0,-2 5-290 0,0 5-58 16,0 5-11-16,-3 6-2 0,-3 8-16 0,-1 7-3 15,-2 4-1-15,-3 7 0 0,-6 0-15 0,-3 8 0 16,0 6 0-16,-6-1 0 0,-6-2 0 0,-2 0 8 15,-1-6-8-15,-3 1 9 0,-3-9-1 0,-6-2-8 16,3-8 12-16,-2-3-4 0,2-5-23 0,3-5-5 16,-6-11 0-16,3-2-1 15,0-6-90-15,1-8-17 0,-1-5-4 0,0-10-995 0</inkml:trace>
  <inkml:trace contextRef="#ctx0" brushRef="#br0" timeOffset="43069.1075">15962 6742 748 0,'0'0'67'0,"0"0"-54"0,0 0-13 0,0 0 0 15,0 0 246-15,6 2 46 0,-6-2 10 0,9 0 2 16,3 0-182-16,0-2-36 0,0-1-7 0,6 0-2 16,-3-2-21-16,5 0-5 0,1 2-1 0,6-5 0 0,0 3-18 15,8-3-4-15,4-3-1 0,3 3 0 0,3 0-11 0,-4-2-1 16,1 5-1-16,-3-3 0 0,-4-3-2 0,1 3-1 16,0 0 0-16,-7 0 0 15,-2 0-70-15,0 0-13 0,3 0-4 0,-3 0 0 16,-4 1-135-16,-2-1-27 0,-3 0-6 0,6 0 0 0</inkml:trace>
  <inkml:trace contextRef="#ctx0" brushRef="#br0" timeOffset="43412.2826">16489 6038 864 0,'9'-5'38'0,"-9"5"8"0,6-3-37 0,0 0-9 0,0 1 0 0,0 2 0 16,-6 0 262-16,6 0 50 0,-3 0 11 0,3 2 1 15,0 1-232-15,0 2-48 0,2 0-8 0,-2 3-3 16,0 6-10-16,0 1-3 0,0 7 0 0,0 1 0 15,-3 9-2-15,0 5-1 0,-3 11 0 0,-3 7 0 16,0 9-17-16,-6 2 10 0,0-2-10 0,-3 7 8 16,-2 3 2-16,-1 3 0 0,-3 0 0 0,0-6 0 15,0-5-10-15,0 0 0 0,6 0 0 0,-2-7 0 16,2-1-16-16,6-5-6 0,0 0-1 0,0-6 0 16,0-4-50-16,0-6-11 15,3-8-1-15,0-3-531 0,-3-2-107 0</inkml:trace>
  <inkml:trace contextRef="#ctx0" brushRef="#br0" timeOffset="43912.1677">17203 7080 403 0,'-6'3'36'0,"6"-3"-36"0,0 0 0 0,0 0 0 16,0 0 426-16,0 0 78 0,0 0 16 0,0 0 4 16,0 0-411-16,0 0-81 0,-8 0-17 0,2 0-3 15,6 0-12-15,-6 0 0 0,-6 0 0 0,0 5 0 16,-3-2-11-16,3 5-4 0,-6 2-1 0,3 9 0 15,-6 2 16-15,7 3-9 0,2 5 9 0,-3 3-8 16,3-1 8-16,0 1 0 0,6-3 0 0,3-2-8 16,0-6 8-16,6 0-13 0,-3 0 5 0,6-5 8 15,3-5-12-15,0-1 12 0,-3-2-10 0,3-2 10 16,0-1 0-16,3-5 12 0,-1 0-1 0,1-5 0 0,0-3-11 0,3-3 0 16,6 0 9-16,-3-2-9 0,0-5 16 0,0 2-2 15,2-3 0-15,4-2 0 0,-6 0-2 0,3 0-1 16,0 0 0-16,-3-1 0 0,-1-1-11 0,-2 1 0 15,0-1 0-15,-3 2 0 0,3 2 0 0,-6 0 0 16,-6 1 0-16,-3-1 8 0,3 6-8 0,-6 0 0 16,0 0 0-16,-6 2 0 0,-6 3-11 0,0 0 3 15,3 0 0-15,-6 3 0 16,-8 0-25-16,-1-1-5 0,0 1-1 0,0 3 0 16,-5 2-132-16,-1-3-26 0,0 0-6 0,0 3-1 0</inkml:trace>
  <inkml:trace contextRef="#ctx0" brushRef="#br0" timeOffset="44724.4745">18671 5980 2181 0,'0'0'96'0,"9"2"21"0,3 4-93 0,0-1-24 0,0 3 0 0,-1 2 0 16,4 9 49-16,0-3 6 0,-3 2 1 0,3 3 0 16,-3 3-34-16,3 0-6 0,-3 3-2 0,3 2 0 15,-4 2-14-15,1 9 9 0,-3 2-9 0,0 9 8 16,3 7 3-16,-3 0 0 0,0 0 0 0,-3 8 0 16,3 6-11-16,-3-3 0 0,3-1 0 0,-3-4 0 15,0-6 0-15,0 0 13 0,0-2-3 0,0-8-1 16,-4-6-9-16,4-5 0 0,-3-3 0 0,0-5 0 15,0-5 0-15,-3-3 0 0,-3-7 0 0,3-1 0 16,-3-3 0-16,3-2 8 0,0-8-8 0,0 0 8 16,0 0 3-16,0 0 0 0,0 0 0 0,0 0 0 15,0-13 5-15,0 0 0 0,0-8 1 0,3 0 0 16,3-6-6-16,3 1-2 0,3-3 0 0,6-3 0 16,0 0-9-16,3-2-14 0,0 2 3 0,2-2 1 15,4-4-3-15,0 7-1 0,0 2 0 0,0 2 0 16,2 1-2-16,-2 2 0 0,0 8 0 0,-3 3 0 15,2 2 7-15,-5 3 1 0,3 3 0 0,-6 5 0 0,0 0 8 16,-3 5 8-16,3 3-8 0,-4 3 11 0,-5-1-11 16,0 4 0-16,-9 4 0 0,0 1 0 0,-6-1 0 0,-3 6-11 15,-8 0 11-15,-1 0-12 0,-3-1 12 0,-3 1 11 16,-6-3-3-16,1 1 0 0,-4-4-8 0,-3 1 0 16,-3-1 0-16,1-5-11 0,-1 1 11 0,-6-1 0 15,7 0 0-15,2-2 0 0,0-6-10 0,3 0 10 16,4-2-12-16,5 0 12 15,3-1-74-15,3-2-8 0,3 3-2 0,6-3 0 16,0 0-144-16,9 0-30 0,0 0-6 0,0 0 0 0</inkml:trace>
  <inkml:trace contextRef="#ctx0" brushRef="#br0" timeOffset="45146.2631">19808 6726 1220 0,'0'0'54'0,"0"0"11"0,0 0-52 0,0 0-13 15,0 0 0-15,0 0 0 0,0 0 54 0,0 0 8 16,0 0 2-16,0 0 0 0,0 0-8 0,0 8-2 16,0 0 0-16,-3 0 0 0,3 5 6 0,0 3 0 15,0 5 1-15,0 0 0 0,3 8-30 0,0 0-7 16,3 0 0-16,0 3-1 0,0 0 14 0,3 0 3 16,0-3 1-16,3 0 0 0,-1-3 18 0,1 1 3 15,-3-6 1-15,0-3 0 0,0-4-15 0,-3-4-2 16,3-2-1-16,0-5 0 0,-6 2-35 0,-3-5-10 15,9-5 0-15,-3-3 0 0,-3 0 8 0,3-5-8 16,3-1 8-16,0 1-8 0,-3-5 30 0,2-4 2 16,1-1 0-16,-3-4 0 0,3-2-20 0,-3-3-3 15,3-2-1-15,0-6 0 16,-3-5-31-16,0-2-6 0,0-1-2 0,0 3-734 0,-6 0-147 0</inkml:trace>
  <inkml:trace contextRef="#ctx0" brushRef="#br0" timeOffset="45568.034">20490 6694 1810 0,'0'0'80'0,"5"0"17"0,1 0-77 0,0 0-20 0,3 0 0 0,-3 3 0 16,0-3 112-16,0 2 20 0,3 4 3 0,-3-1 1 15,0 3-57-15,0 5-11 0,0 6-3 0,0 4 0 16,3 1-39-16,0 5-8 0,0 3-2 0,-3 2 0 16,0 1-16-16,0-6 0 0,-3 0 0 15,5-3 0 1,-5-2-21-16,0-3-5 0,3-5-1 0,-6-5-724 0,3-1-145 0</inkml:trace>
  <inkml:trace contextRef="#ctx0" brushRef="#br0" timeOffset="45737.3881">20754 6191 2534 0,'9'0'225'16,"0"0"-180"-16,-3 3-36 0,-6-3-9 16,0 0-33-16,0 0-9 0,0 0-2 0,0 0-1038 15</inkml:trace>
  <inkml:trace contextRef="#ctx0" brushRef="#br0" timeOffset="58105.2861">20951 6165 576 0,'0'0'51'0,"0"0"-41"0,0 0-10 0,0 0 0 16,0 0 109-16,0 0 20 0,0 0 4 0,6 0 1 15,0-3-74-15,-6 3-14 0,0 0-3 0,0 0-1 0,0 0-6 0,0 0 0 16,0 0-1-16,6 0 0 0,3-2-23 0,-9 2-12 16,6-3 12-16,-6 3-12 0,0 0 28 0,9 0-2 15,-3-3 0-15,-6 3 0 0,0 0 14 0,0 0 4 16,5-2 0-16,1 2 0 0,-6 0 5 0,6 0 2 16,-6 0 0-16,9 2 0 0,0-4-30 0,-9 2-5 15,6 0-2-15,-6 0 0 0,6 5 10 0,3-2 1 16,-9-3 1-16,6 5 0 0,0 3 3 0,-3-3 1 15,3 3 0-15,-3 5 0 0,0 0-3 0,0 6-1 16,0 5 0-16,0 2 0 0,-3 3-6 0,3 6 0 16,-3 4-1-16,3 6 0 0,-3 0-3 0,0 3 0 15,-3-3 0-15,6 5 0 0,-3 3 2 0,0 0 0 16,0-3 0-16,0-2 0 0,0-3-4 0,3-5-1 0,3-6 0 16,-3 0 0-16,0-4-13 0,0-4 8 0,0-2-8 0,0-8 0 15,0 0 0-15,0-6 0 0,-3 1 0 0,0-3-10 31,0-8-20-31,0 0-4 0,0 0-1 0,0 0 0 16,0 0-157-16,2-8-32 0,-4-19-7 0,-1 1-1 0</inkml:trace>
  <inkml:trace contextRef="#ctx0" brushRef="#br0" timeOffset="58808.2306">21621 6707 864 0,'12'3'76'0,"-12"-3"-60"15,5 0-16-15,4 0 0 0,-3 0 289 0,3 0 55 16,-3-3 12-16,0 1 1 0,0-1-257 0,0-2-51 15,-3-1-10-15,0 1-3 0,-3 5-36 0,6-5 0 16,-6-1 0-16,0-1 0 0,0-1-8 0,0-3 0 16,0 0 0-16,-3 3 0 0,0 1-9 0,-3-1-2 15,3 0 0-15,-3 2 0 0,3 1 19 0,-3 0-8 16,0-3 8-16,0 3 0 0,0-1 13 0,0 4 10 16,-2-1 1-16,5 3 1 0,-6-3-25 0,6 1 0 0,-3-1 0 0,-3 3-11 15,3 0 11-15,0 0 14 0,-3 0-3 0,3 3-1 16,-3-1-10-16,0 1 0 0,0 2 0 0,0 6 8 15,0 2-8-15,0 3 0 0,3 0 9 0,-3 8-9 16,7 2 0-16,-4 3 0 0,6 3 0 0,0 0 0 16,3-1 0-16,2 1-10 0,4-3 10 0,-3 0-10 15,3-5 10-15,0-3 0 0,3 1 0 0,-3-7 0 16,3 1 0-16,-3-2 0 0,3-7 10 0,-3 1-10 16,3-2 18-16,-3-4-2 0,5 1-1 0,-2-3 0 15,0-5-15-15,0-3 0 0,3-3 0 0,-3 1 0 16,0-6 0-16,0 0-15 0,-3-5 3 0,3-3 1 15,-3 0 11-15,-1-5 0 0,-2-3 0 0,-3-7-8 16,0 1 8-16,3-7 0 0,-3 1 0 0,0-4 0 16,-6-2 0-16,3-3 0 0,3 0 0 0,-3 0-8 0,-3 0 8 0,0-3 0 15,0 3 0-15,0 3 0 0,-3-3-11 0,0 3 11 16,1 5-13-16,-1 0 5 16,0 11-22-16,3 2-4 0,-3 5-1 0,0 4 0 0,0 4 23 0,3 6 4 15,3 0 8-15,-3 5-13 0,3 5 22 0,0 3 5 16,0 0 1-16,0 0 0 0,-3 13 5 0,6 8 2 15,3 6 0-15,0 7 0 0,-3 11 10 0,3 3 1 16,3 7 1-16,0 4 0 0,-1 4 7 0,4 6 2 16,-3 2 0-16,-3 1 0 0,9-1-7 0,-3-2 0 15,-3-3-1-15,3-5 0 0,0 0-20 0,3-5-4 16,-3-4-1-16,2-4 0 0,-2-3-10 0,3-8 0 16,-3-5-12-16,-3-3 12 15,3-5-51-15,-3 0-2 0,0-6-1 0,0-5 0 16,-3-2-181-16,3-3-36 0</inkml:trace>
  <inkml:trace contextRef="#ctx0" brushRef="#br0" timeOffset="66393.388">23469 6189 230 0,'0'0'20'0,"0"0"-20"0,0 0 0 0,0 0 0 15,0 0 103-15,0 0 16 16,6 5 3-16,-6-5 1 0,0 0-80 0,0 0-16 16,0 0-3-16,0 0-1 0,0 0 5 0,0 0 0 15,0 0 1-15,3 0 0 0,-3 0-4 0,0 0-1 16,0 0 0-16,9 0 0 0,-9 0 32 0,0 0 7 16,9-5 1-16,-3 2 0 0,-6 3 1 0,3-5 1 0,0-1 0 15,-3 6 0-15,0 0-21 0,0-5-4 0,0-3-1 0,0 8 0 31,0 0-57-31,-6-2-12 0,0-1-3 0,-3 0 0 0,0 1 18 0,0-1 3 0,-3 3 1 0,3-3 0 16,-3 1 2-16,0 2 0 0,-5 2 0 0,8-2 0 16,-6 3 8-16,0-3 0 0,3 0 0 0,-9 3 0 15,9-3 8-15,-6 0 1 0,-2 2 0 0,8 1 0 16,-9 0 1-16,3-1 0 0,9 1 0 0,0 2 0 16,-6 0 2-16,-3 3 0 0,6-2 0 0,-5 4 0 15,-4-2 14-15,9 8 3 0,-6 3 1 0,-3-1 0 16,9 1 6-16,-6 4 0 0,6 1 1 0,-2 0 0 15,2-3-6-15,0 6-2 0,3-6 0 0,-3 0 0 16,6 3-21-16,0-6-8 0,0 3 0 0,0 3 9 16,0-3-9-16,3 3 0 0,0 0 0 0,3 0 0 0,3 5 0 15,0 0 0-15,-3-2 0 0,9-4 8 0,-3 4 12 16,3-3 1-16,-3-1 1 0,12 4 0 0,-6-3 29 0,3-3 5 16,5 0 2-16,-2 0 0 0,0 0-10 0,9 1-3 15,-6-4 0-15,3 3 0 0,5-2 3 0,7-1 0 16,0 1 0-16,-6-3 0 0,8 0-24 0,-5-3-5 15,3 0-1-15,-1-2 0 0,4-3 1 0,0-3 0 16,-6 0 0-16,8-2 0 0,1-1-5 0,-3-2-1 16,-4 0 0-16,1-2 0 0,-6-4-1 0,8-1 0 15,-5-1 0-15,-3-6 0 0,0 4 0 0,0-3 0 16,2-3 0-16,-5-5 0 0,-3-3-12 0,0-3 0 0,-1-7 8 0,-5-1-8 16,-3-4 0-16,3-4 0 0,-9-2 0 0,0-2 0 15,-3-3 0-15,-3-6-12 0,-9-2 1 0,-3-3 0 31,-3 0-29-31,-6 0-7 0,-12 3-1 0,7 5 0 16,-7 3-16-16,0 2-4 0,-3 3-1 0,-2 3 0 16,5 7 12-16,-3 4 2 0,0 4 1 0,-2 6 0 15,2 3-2-15,-6 4-1 0,7 9 0 0,-1-3 0 16,0 3-19-16,-3 5-3 0,-2 0-1 0,11 0-434 0,-3 5-87 0</inkml:trace>
  <inkml:trace contextRef="#ctx0" brushRef="#br0" timeOffset="66674.5615">23660 6734 2102 0,'6'8'46'0,"-3"-3"10"0,-1 3 1 0,1-3 3 0,3 3-48 0,-6-3-12 16,6 3 0-16,-3 0 0 0,-3 8 27 0,0-3 3 15,6-2 1-15,-3 5 0 0,-3 5 5 0,3 0 2 16,6 3 0-16,-3 2 0 0,0 1-2 0,3 2 0 16,0 0 0-16,3 0 0 0,-3 0-8 0,3 0-1 15,-3-2-1-15,8-1 0 0,-5 3-15 0,0-5-3 16,-3-5-8-16,0-1 12 16,3-5-34-16,-3-2-7 0,6-6-2 0,-3 1 0 15,0-1-213-15,0-5-44 0,8-5-8 0,1-14-1 0</inkml:trace>
  <inkml:trace contextRef="#ctx0" brushRef="#br0" timeOffset="67174.5869">24419 6871 1555 0,'0'0'138'0,"0"0"-110"0,12 8-28 0,-12-8 0 16,0 0 175-16,0 0 29 0,8 5 7 0,-8-5 1 31,0 0-270-31,0 0-54 0,0 0-10 0,0 0-490 0,0 0-97 0</inkml:trace>
  <inkml:trace contextRef="#ctx0" brushRef="#br0" timeOffset="88210.1766">24389 6898 115 0,'0'0'10'0,"0"0"-10"16,0 0 0-16,0 0 0 0,0 0 68 0,0 0 11 16,0 0 2-16,0 0 1 0,0 0-82 0,0 0 0 15,0-6-20-15,0 6 4 0,0 0 16 0,0 0-9 16,0-5 9-16,6 0-8 0,0 2 51 0,-6 3 10 16,0 0 3-16,3-5 0 0,3 2 17 0,-6 3 4 15,9 0 1-15,-9 0 0 0,0 0-2 0,6 0 0 16,0 3 0-16,-6-3 0 0,0 0-49 0,5 0-11 0,-2 3-1 15,-3-3-1-15,0 0-5 0,12 0-1 0,-3-3 0 0,-3 3 0 16,-6 0 28-16,3 0 4 0,-3 0 2 0,12 0 0 16,-6-3-10-16,-6 3-1 0,0 0-1 0,0 0 0 15,0 0 5-15,0 0 1 0,3 0 0 0,-3 0 0 16,0 0-7-16,0 0-1 0,0 0 0 0,0 0 0 16,0 0-28-16,0 0 0 0,0 0 0 0,0 0 0 15,0 0 0-15,0 0 0 0,0 0-13 0,0 0 4 16,0 3-4-16,-9-3-1 0,6 3 0 0,-6-1 0 31,9-2-29-31,-9 0-5 0,6 3-2 0,-6-1-606 0</inkml:trace>
  <inkml:trace contextRef="#ctx0" brushRef="#br0" timeOffset="160307.5489">2630 9927 345 0,'0'0'31'0,"0"0"-31"15,0 0 0-15,0 0 0 0,-6-2 226 0,6 2 39 16,0 0 8-16,0 0 2 0,-3-6-195 0,3 6-38 16,0 0-8-16,0 0-2 0,0 0 20 0,-3-2 3 15,3 2 1-15,0 0 0 0,0 0-30 0,0-6-6 16,-6-2 0-16,6 8-1 0,0 0 1 0,0 0 0 15,0-5 0-15,0 5 0 0,0 0-20 0,0 0 0 16,0 0 0-16,0 0 0 0,-3-5 15 0,3 5-4 16,0 0-1-16,0 0 0 0,0 0 10 0,0 0 1 0,3 5 1 15,3 3 0-15,-3 5 8 0,-3 0 2 0,0 1 0 0,0 4 0 16,0 3-7-16,0 3-1 0,0 3 0 0,0-1 0 16,-3 3-6-16,3-2-2 0,3 2 0 0,-3-3 0 15,-3-2 2-15,3 0 0 0,3 2 0 0,0-5 0 16,-6 3-5-16,0 0-1 0,3 0 0 0,0 0 0 15,0-3-12-15,0 0 8 0,-6 3-8 0,6-6 0 16,-3 4 8-16,0-1-8 0,0-3 0 0,0 1 0 16,0-1-14-16,3-2-9 0,0 3-1 0,-6-1-1 15,1 1-20 1,5-1-4-16,0-2-1 0,0 0 0 0,0 0-28 0,0 0-6 0,0-3 0 0,5 0-1 16,1 0-22-16,0-2-4 0,-3-6-1 0,9 1 0 15</inkml:trace>
  <inkml:trace contextRef="#ctx0" brushRef="#br0" timeOffset="160619.9663">2517 9887 1609 0,'0'0'71'0,"0"0"15"0,0 0-69 0,6 0-17 0,6-2 0 0,0-1 0 16,-3 1 57-16,9-4 8 0,-1-2 2 0,10 3 0 16,-3-3-6-16,3 0-1 0,3-2 0 0,-4 2 0 15,4-6-34-15,3 4-7 0,0-3-2 0,-7-1 0 16,4 1-17-16,0 3 8 0,3-4-8 0,-1 4 0 15,-2-3 0-15,3-1 0 0,6 4 0 0,-10-1 0 16,1 3-14-16,-3 0-6 0,0 3-2 0,-6 0 0 31,-4-1-66-31,1 4-12 0,-6-1-4 0,-3 0-705 0</inkml:trace>
  <inkml:trace contextRef="#ctx0" brushRef="#br0" timeOffset="160901.1636">2446 10364 1875 0,'0'0'41'0,"6"0"9"0,2-3 2 0,4 0 0 0,6 1-41 0,0-3-11 15,6-1 0-15,0-2 0 0,3 3 0 0,2-3 12 16,1 0-12-16,3 0 12 0,0 0-12 0,-4 3 8 15,4-3-8-15,-3 0 8 0,0 3-8 0,-4 2 0 16,4-2-12-16,0 0 12 0,-6-3-16 0,8 0 4 16,-2 0 0-16,6-3 1 0,0 3 11 0,-10-2-13 15,4 2 5-15,0-3 8 16,-3 1-56-16,-3-1-3 0,-1 0-1 0,-5 3-444 0,0 0-90 16</inkml:trace>
  <inkml:trace contextRef="#ctx0" brushRef="#br0" timeOffset="161135.4981">2574 10697 1875 0,'0'0'83'0,"0"0"17"16,0 0-80-16,6 5-20 0,2-5 0 0,4 3 0 15,6-6 51-15,-3 3 5 0,6-5 2 0,3 2 0 16,3-4-41-16,2-1-8 0,1 0-1 0,-3-3-8 0,3 0-13 0,-4 1-10 16,1-3-1-16,3-1-1 15,3 1-130-15,2 0-25 0,-5-6-6 0,6-2-1 0</inkml:trace>
  <inkml:trace contextRef="#ctx0" brushRef="#br0" timeOffset="161416.6528">3487 9906 1324 0,'0'0'118'0,"-3"-5"-94"0,3 5-24 0,-6-3 0 16,4 0 142-16,2 3 24 0,0 0 5 0,-6-2 1 16,6 2-99-16,-3 0-19 0,-3 2-4 0,6-2-1 15,0 6-24-15,3 2-5 0,-3-3 0 0,6 6-1 16,0 2-3-16,2 3 0 0,4 0 0 0,0 2 0 15,3 1 1-15,3-1 0 0,0 6 0 0,6-3 0 16,-1 6-1-16,1-4 0 0,3 1 0 0,-3 0 0 16,3 2-5-16,-4-4-2 0,1 1 0 0,0-1 0 15,0 1-9-15,-3-4 0 0,0-1 0 0,-4-2 0 32,1 0-28-32,0-3 1 0,-3 1 1 0,-3-1 0 0,0-3-155 15,0-4-31-15,-3 2-7 0</inkml:trace>
  <inkml:trace contextRef="#ctx0" brushRef="#br0" timeOffset="161673.1141">3806 9837 1555 0,'0'0'68'0,"0"0"16"0,-3 6-68 0,-3-1-16 16,-3 0 0-16,3 3 0 0,-3 0 100 0,0 8 16 15,0 8 3-15,0 5 1 16,-6 3-89-16,4 2-18 0,-1 3-3 0,-3 0-1 16,0 0 1-16,-3 0 0 0,3 3 0 0,-3-1 0 15,6-4-10-15,-2 2 0 0,5-3 0 0,-3-2 0 16,0-3 0-16,0-2 0 0,6-1 0 0,-6-2 0 16,3-6-10-16,3 4-1 0,-3-4 0 0,0-5 0 15,0 1-106-15,3-1-22 0,0-5-4 0</inkml:trace>
  <inkml:trace contextRef="#ctx0" brushRef="#br0" timeOffset="161907.4438">4211 9845 2318 0,'0'0'51'0,"0"0"10"0,12 3 3 0,-3-3 1 0,5 0-52 16,4 0-13-16,3 0 0 0,3 0 0 0,3-3 0 0,-3 1 0 15,2 2 8-15,4-6-8 0,3 1 0 0,-3 0-16 16,-4-3 3-16,1 0 1 16,0 0-51-16,-3 3-9 0,-3-3-3 0,-4-3-556 0,1 3-111 15</inkml:trace>
  <inkml:trace contextRef="#ctx0" brushRef="#br0" timeOffset="162157.3878">4226 9395 2516 0,'-3'8'56'0,"-3"6"11"0,6 4 2 0,-3 3 1 0,3 8-56 0,3 3-14 0,3 2 0 0,0 4 0 0,0 1 12 16,-1 4-1-16,4 2 0 0,3 5 0 0,0 5-11 16,0 1 0-16,0 2 9 0,0 0-9 0,3-2 0 15,-3-3 8-15,0 2-8 0,-3-4 0 0,-1-1 0 16,1-2-15-16,-3-1 3 0,0-5 0 16,3-2-184-16,-6 0-37 0</inkml:trace>
  <inkml:trace contextRef="#ctx0" brushRef="#br0" timeOffset="162469.84">4913 10152 2545 0,'3'8'56'0,"0"5"11"0,0 3 2 0,0 5 3 0,0 3-57 0,0 0-15 0,3 2 0 0,-3 1 0 15,0-1-10-15,0-5-5 0,3 3-1 0,-3-3 0 32,-3-2-20-32,0-1-5 0,0-4-1 0,3-1 0 15,-3-2 6-15,0-1 2 0,0-5 0 0,0-5 0 0,0 0 34 0,0 0 0 0,0 0 0 0,0 0 0 16,0 0 20-16,-3-5 12 0,0 0 1 0,0-6 1 16,0-2 11-16,0-3 3 0,-3-2 0 0,9-4 0 15,0-1-16-15,-3-6-4 0,3-1 0 0,3-1 0 16,3-1 0-16,0-2 0 0,6-1 0 0,-3 1 0 15,5 2-46 1,-2 3-10-16,0 2-1 0,0 4-1 0,0 4 5 0,-3 6 1 0,0 2 0 0,0 3-733 16,-3 8-147-16</inkml:trace>
  <inkml:trace contextRef="#ctx0" brushRef="#br0" timeOffset="162875.956">5666 10131 2404 0,'0'0'53'0,"0"0"11"0,0 0 3 0,0 0 0 0,0 0-54 0,0 0-13 0,0 0 0 0,-9-3 0 16,3-2 0-16,-3 2 0 0,1-2 0 0,2-3 0 15,-3 0 0-15,0 0 0 0,3 3 0 0,-3 0 0 16,0-1 0-16,0 1-13 0,-3 2 1 0,3 1 0 15,3-1 12-15,-3 0 0 0,-3 3 0 0,0 3 0 16,6 2 0-16,-2 3-16 0,-1 0 4 0,6 0 0 16,-3 5 2-16,3 3 1 0,0 0 0 0,3 3 0 15,-3 2-5-15,3 0-1 0,3 0 0 0,0 0 0 16,0-2 15-16,0-3 0 0,0-6 0 0,3 4 0 16,0-4-19-16,-3-2 3 0,2-3 0 0,4 1 0 15,-3-6-4-15,0 0 0 0,3-3 0 0,-3-2 0 16,3-3 20-16,-3 3-10 0,6-3 10 0,-6-3-8 15,3 3 16-15,-3 0 3 0,3 0 1 0,-3 3 0 16,0 0-2-16,-6 5 0 0,9 0 0 0,-3 0 0 16,2 5-10-16,-2 3-11 0,0 0 3 0,0 2 0 15,3 1-148-15,0 0-30 16</inkml:trace>
  <inkml:trace contextRef="#ctx0" brushRef="#br0" timeOffset="163157.1539">6205 9795 2487 0,'0'0'55'0,"0"0"11"0,0 0 2 0,0 0 2 0,0 0-56 0,-6 5-14 0,0 3 0 15,0 0 0-15,-3 3 9 0,0 2-1 0,0-3 0 0,-6 6 0 16,4 3-8-16,-4 2-11 0,0 5 3 15,3 1 0-15,-3 5 8 0,0-1 0 0,3 4 0 0,0-3 0 16,0-3 0-16,1 0 0 0,5 0 0 0,0-3 0 16,0-2-18-16,3-3-2 0,3-2 0 0,3-3 0 31,0-3-9-31,3-2-3 0,-3-6 0 0,5 0 0 16,1-2-52-16,3-6-10 0,0-2-2 0,3-6-528 0,3-2-104 0</inkml:trace>
  <inkml:trace contextRef="#ctx0" brushRef="#br0" timeOffset="163375.9012">6509 9649 2318 0,'3'16'51'0,"-3"-16"10"0,0 0 3 0,3 8 1 0,3-3-52 0,2 6-13 16,1-3 0-16,6-3 0 0,0-2 22 0,6 0 2 15,0-1 0-15,0-2 0 0,2-5-24 0,1 2 8 16,0-2-8-16,6-3 0 16,0-5-30-16,-1 0-10 0,1-3-3 0,0-3 0 15,-3-2-197-15,-3 0-40 0,26-27-8 0,-17 14-2 0</inkml:trace>
  <inkml:trace contextRef="#ctx0" brushRef="#br0" timeOffset="163610.1603">6791 8961 1267 0,'-3'14'112'0,"-3"2"-89"0,-2 7-23 0,2 4 0 16,0 10 311-16,-3 3 57 0,3 5 12 0,0 5 3 15,3 3-265-15,0 2-53 0,0 6-10 0,3 0-3 16,-3 5-16-16,3-2-3 0,-3 2-1 0,0 3 0 15,3-3-32-15,0 3 0 0,0 2 0 0,0-5 0 16,0-8-40-16,3-2-12 0,0-6-3 16,-3-2 0-16,0-6-150 15,0-2-31-15,0-6-5 0,3-5-2 0</inkml:trace>
  <inkml:trace contextRef="#ctx0" brushRef="#br0" timeOffset="170653.5683">7009 9925 1036 0,'-9'5'92'0,"6"-3"-73"0,-3 4-19 0,3-6 0 16,3 0 108-16,0 0 19 0,-3 0 3 0,3 0 1 31,0-6-89-31,0 6-18 0,0-5-3 0,0 5-1 16,0 0 11-16,6-2 1 0,0-4 1 0,-6 6 0 15,6-2 0-15,3-1 0 0,3 6 0 0,-4-3 0 16,4 0 19-16,-3 2 3 0,3 1 1 0,-3 2 0 0,0 0-36 0,0-2-8 0,0 2 0 0,3 1-1 16,6-6-11-16,-3 2 0 0,-6-2 0 0,2-2 8 15,1 2-88-15,0-6-17 0,3 1-4 16,-3-3-1-16</inkml:trace>
  <inkml:trace contextRef="#ctx0" brushRef="#br0" timeOffset="171497.5725">7726 9599 1792 0,'-21'5'80'0,"21"-5"16"0,0 0-77 0,0 0-19 0,-6 3 0 0,6-3 0 15,0 0 18-15,0 0 0 0,0 0 0 0,0 0 0 16,0 0-18-16,0 0 0 0,0 0 0 0,0 0 0 16,-6 8 16-16,3-3-3 0,6 3-1 0,3 0 0 15,-3 3 18-15,-3 2 3 0,-3 3 1 0,3 0 0 31,6 5-14-31,-3 0-4 0,-12 3 0 0,3 2 0 16,9 1 0-16,-3 2 0 0,-3 5 0 0,0-2 0 16,-3 2-3-16,3-2-1 0,3 0 0 0,-3 2 0 0,-6-2-12 0,1-5 0 0,8-4 0 0,-3-2 0 15,-6 1 0-15,3-6 0 0,0-1 0 0,3-4 0 16,3 0 8-16,-3-3-8 0,-6-1 0 0,6-4 9 0,3-3-1 16,0 0-8-16,-9-3 12 0,6 1-4 0,0-3 8 0,3-3 2 15,-6 0 0-15,0-6 0 0,0-4 7 0,3-1 2 16,6-4 0-16,0-4 0 0,-3-2-1 0,3-5 0 15,6-3 0-15,0 0 0 0,3-3-15 0,-3 0-3 16,-3 0-8-16,6 3 12 0,8 3-12 0,-5 2 0 16,-9 1 0-16,3-1 0 0,3 0 0 0,0 3 0 15,-3 5 0-15,0-2 9 0,-6-1-9 0,3 3 8 16,6 1-8-16,-6 1 8 0,-3 1-8 0,0 3 0 16,6 4-10-16,0 1 10 0,-4 0-22 0,1 5 2 15,0 0 0-15,0 5 0 0,3 1 11 0,0 4 9 16,-9-2-12-16,6 11 12 0,0 2 0 0,0 3 0 15,0 3 0-15,0 5 0 0,3 5 0 0,0 2 0 0,3 4 0 0,-6-1 0 16,-3 1 12-16,6 2-1 0,0-3 0 0,-1 0 0 16,-5 3-11-16,3-5 12 0,3 0-12 0,0-6 12 15,0 1-12-15,-6-9 0 0,0-2 0 0,0 0 0 16,6-5-16-16,-6-3 4 0,-3 0 0 0,0-8 1 16,3 2 11-16,-3-2 0 0,0 0 0 0,-3-5 0 15,3 5 0-15,0-11 8 0,3-5-8 0,-3 1 11 16,-3-4 2-16,0-2 1 0,9-3 0 0,-3-5 0 15,0 3-4-15,-3-6-1 0,3-5 0 0,6 0 0 16,0-3-9-16,0 0 0 0,-3 3 0 0,6-2 0 16,5 2-9-16,1 5 9 0,-12 3-12 0,3 5 12 15,0 3 0-15,0 2-8 0,0 3 8 0,-3 3 0 16,-3 5 0-16,3 0 0 0,0 3 0 0,-6 5 9 16,0 0-9-16,6 5 10 0,3 3-10 0,0 5 10 15,-3 6-10-15,-1 2 0 0,-2 0 0 0,3 3 0 0,3 3 0 16,0 2 0-16,-9 5 0 0,6 0 0 0,3 1 0 0,0-1 0 15,-3 3 0-15,0-2 0 0,-3 2 0 0,3-3 10 16,0-2-10-16,-3 0 10 0,0-6-26 0,-3 3-6 16,6-2-1-16,-3-4-721 31,0-1-145-31</inkml:trace>
  <inkml:trace contextRef="#ctx0" brushRef="#br0" timeOffset="171830.0588">8562 9692 1267 0,'0'0'112'0,"0"0"-89"0,0 0-23 0,0 0 0 0,0 0 180 0,3 8 31 16,3 0 6-16,-3 0 2 0,-3-1-140 0,0 1-28 15,3-2-6-15,0 2-1 0,-3 0-4 0,3 2 0 16,-3 3-1-16,0 1 0 0,3-1-15 0,0 0-4 16,-6 3 0-16,3 0 0 0,3-3-4 0,0 3-2 15,-3 0 0-15,0 2 0 0,0-2-14 0,3 0 0 16,3 0 0-16,-3-5 0 0,6-1-20 0,-3-2 4 15,0 0 0-15,0-3 0 16,0-2-112-16,-6-3-21 0,3-5-5 0</inkml:trace>
  <inkml:trace contextRef="#ctx0" brushRef="#br0" timeOffset="171986.2035">8693 9332 2602 0,'0'0'57'0,"-6"8"12"0,3 0 3 0,-2 2 1 0,-1 4-58 0,0-1-15 0,0-3 0 0,0 1 0 16,3-3 0-16,-3-3-15 0,6-5 3 0,0 0-1134 15</inkml:trace>
  <inkml:trace contextRef="#ctx0" brushRef="#br0" timeOffset="172469.9631">8926 9721 2340 0,'0'0'52'0,"0"0"10"0,6 8 2 0,-3 0 1 0,2-3-52 0,1 3-13 16,0 2 0-16,0 1 0 0,0 2 12 0,0 1 0 16,-3-4 0-16,0 9 0 0,0-1-12 0,0 1 0 15,-3-3 0-15,-3-3 0 0,3 0 0 0,0 0-18 0,0-2 4 16,-3-3 1-16,3-3-10 0,0-5-1 16,0 0-1-16,0 0 0 0,0 0 13 0,0 0 2 0,0 0 1 0,-6-3 0 15,3-2 9-15,3-3-10 0,0 0 10 0,0 0-10 16,3-2 21-16,3-4 4 0,-3-4 1 0,6 2 0 15,3-2 12-15,0-1 2 0,-3 1 1 0,6-4 0 16,-3 1-9-16,3 3-2 0,-1-1 0 0,-2 1 0 16,3 4 1-16,-3 1 0 0,0 8 0 0,0 0 0 15,0 2-21-15,-3 0 9 0,0 6-9 0,0 0 0 16,-3 2 15-16,2 5-4 0,1 1-1 0,0 2 0 16,-3 3-10-16,0 0 8 0,3 0-8 0,-3 2 8 15,0 4-8-15,0-4 0 0,3-2 0 0,-3 0 0 16,0 0 0-16,3-3 0 0,0 3 0 0,0-3 0 15,0-5-28-15,0 3-8 16,2-3-2-16,1-6-702 0,-3 1-140 0</inkml:trace>
  <inkml:trace contextRef="#ctx0" brushRef="#br0" timeOffset="172922.9822">10393 9491 1630 0,'0'0'72'0,"0"0"16"0,0 0-71 0,0 0-17 0,0 0 0 0,0 0 0 16,0 0 72-16,0 0 12 0,9 2 1 0,3 1 1 15,3-3-35-15,6 0-7 0,-1 0-2 0,7-3 0 16,0 3 19-16,3-2 4 0,3 2 1 0,-1-3 0 16,1-2-18-16,6-1-3 0,-1 1-1 0,1 0 0 0,3-3-17 0,-4 0-4 15,4 0-1-15,0-3 0 0,-6 3-11 16,2-5-3-16,-2 3 0 0,0-4 0 0,-1 4-20 16,1-3-5-16,0-3-1 0,-3 0 0 15,-4 3-109-15,-2-3-21 0,0 3-5 16,-3-1-818-16</inkml:trace>
  <inkml:trace contextRef="#ctx0" brushRef="#br0" timeOffset="173266.6861">10985 8700 403 0,'0'0'36'0,"-3"-6"-36"0,0-2 0 0,0 6 0 16,3 2 296-16,0 0 53 0,0 0 11 0,-6 2 1 15,1 4-232-15,2-1-46 0,-3 0-10 0,6 6-1 16,-3 2-18-16,3 0-3 0,0 8-1 0,3 1 0 16,3 7-10-16,0 2-1 0,-1 6-1 0,1 6 0 15,0-1 26-15,0 6 4 0,0-1 2 0,0 4 0 16,-3 2-8-16,3-1-2 0,-6 1 0 0,0 6 0 15,0 1-35-15,0 4-7 0,0-1-2 0,0-2 0 16,0-3-6-16,0-2-2 0,0 2 0 0,0-2 0 0,0-1-8 16,0-4-11-16,-3-1 3 0,0-2 0 15,0-3-35-15,3-8-6 0,-3-6-2 0,3-4 0 16,-3-6-91-16,3-5-18 0,0-6-4 0</inkml:trace>
  <inkml:trace contextRef="#ctx0" brushRef="#br0" timeOffset="173766.5352">11878 9623 1818 0,'0'0'80'0,"0"0"17"0,0-5-77 0,0-3-20 0,0 0 0 0,0 0 0 15,-3 0 65-15,3-3 10 0,-6-2 1 0,3 0 1 16,0 5-14-16,-2 0-3 0,2-3-1 0,-3 6 0 16,0-3-16-16,0 0-3 0,0 3-1 0,-3-3 0 15,3 3-19-15,-3 2-3 0,3 0-1 0,0 1 0 16,-6-1-16-16,0 0-9 0,3 3 1 0,-3 3 0 16,0-3 8-16,1 3 14 0,-1-1-3 0,-3 6-1 15,3 3-10-15,-3 2-17 0,0 3 4 0,0 5 1 16,-3 6 12-16,0-1 0 0,1 3 9 0,2 3-9 15,3 5 0-15,0-3 0 0,0-2 0 0,3 0 0 16,0 0-12-16,6-3-6 0,0-5-1 0,0-3 0 16,3-8 19-16,0 0 0 0,0-5 0 0,0-8 0 15,0 0-11-15,0 0 2 0,6-3 0 0,3 1 0 0,0-9-5 16,0 3-1-16,0-2 0 0,3-6 0 0,-3 0 15 16,3-5 0-16,0 0 0 0,-1-3 0 0,-2 0 21 15,3 0-2-15,-3-2-1 0,3 2 0 0,-3-3 3 0,6 4 1 16,0 1 0-16,0 7 0 0,0 1-2 0,-4 6-1 15,1 6 0-15,-3 2 0 0,0 5 20 0,-3 0 4 16,3 6 1-16,3 5 0 0,-3 0-34 0,0 0-10 16,0 2 0-16,0 3 0 0,0-2-12 0,0-1-8 15,-3 1-3-15,3-3 0 16,-1 0-89-16,4-3-17 0,-3-3-4 0</inkml:trace>
  <inkml:trace contextRef="#ctx0" brushRef="#br0" timeOffset="175219.3215">12426 9678 2394 0,'0'0'52'0,"6"6"12"0,-3-1 1 0,-3-5 3 0,9 3-55 0,0-1-13 0,0-2 0 0,3-2 0 15,0-4 0-15,5-2 0 0,1-2 0 0,0-1 0 16,0-5 0-16,3-2 8 0,0-3-8 0,2 0 0 16,-2-3 0-16,3-3 8 0,-3 1-8 0,3-6 0 15,-3 3 0-15,-1-3 0 0,-2 0 8 0,-3-5-8 16,0 0 16-16,0-2 1 0,0-1 0 0,-3-5 0 16,0-5-17-16,0 0 0 0,-4 2 0 0,1-2 0 15,0-1-14-15,0 1-10 0,-3 0-1 16,-3 0-1-16,0-1 10 0,0 4 1 0,0 4 1 0,-3 6 0 0,0 3-3 0,0 7-1 15,0 1 0-15,0 5 0 0,0 2 18 0,-3 1 0 16,3 5-8-16,-3-1 8 0,0 4 0 0,0 2 8 16,3 0-8-16,-3 0 12 0,0 3-1 0,0 2-1 15,0-2 0-15,0 2 0 0,3 3 2 0,0 0 0 16,-6-3 0-16,0 3 0 0,3 0-12 0,-2 3 10 16,-1 2-10-16,0-2 10 0,-3 0-10 0,3 2 0 15,0-2 0-15,-3 4 0 0,3 4 0 0,0 0 0 16,3 5-11-16,-3 2 11 0,3 3 0 0,0 11 0 0,0 2 0 15,-3 6-8-15,6 5 8 0,-6 3 0 0,3 2-9 16,0 0 9-16,0 3 0 0,3 3 0 0,-6-1 10 16,3 3-10-16,0 3 13 0,3-3-4 0,-3 1-1 0,-3-4 0 15,3 3-8-15,-3-5 0 0,1 0 0 0,-1-2 0 16,-3-1 0-16,3-5 0 0,0 0 9 0,-3-3-9 16,6-2 19-16,-3-6-1 0,0-2 0 0,0-3 0 15,0-5-8-15,0-3-2 0,0-8 0 0,0 1 0 16,0-9-8-16,-3 0 0 0,3-2 0 0,-3-3 8 15,3-6-22-15,0 1-5 0,-2 0-1 0,-1-3 0 16,3-3 8-16,0 3 2 0,0 3 0 0,3-3 0 16,0-2 10-16,0 4 0 0,3 6 0 0,3-8 0 15,-3 0 11-15,3 3 7 0,-3 0 2 0,3-3 0 16,3 0-20-16,0-3 0 0,-3 1 8 0,3 2-8 16,3-3-16-16,-4 1-6 0,4-4-2 0,0 1 0 15,0 0 8-15,3-3 0 0,3-5 1 0,-3 0 0 0,3-6-2 16,3 1-1-16,3-3 0 0,-4 0 0 0,4 0-3 15,0 2-1-15,3 3 0 0,-3 0 0 0,0 3 6 0,2 3 0 16,-2-1 1-16,3 3 0 0,0 6 15 0,0 2 0 16,2 0-10-16,1 3 10 0,0-1 0 0,-3 4 15 15,0 2-3-15,-4 0 0 0,1 2 8 0,0 1 0 16,0 0 1-16,-3 2 0 0,-3-2-21 0,0-3-8 16,-3 5 0-16,-4-2 0 0,1 2-12 0,-3-3-1 15,-6-2-1-15,0 0 0 16,0 0-26-16,0 0-4 0,-3 6-2 0,-3-1 0 15,-6 3 6-15,1-3 0 0,-10 3 1 0,0 0 0 0,0 0 19 0,-3 3 3 16,-3 2 1-16,1 0 0 0,-1 3 46 0,0 0 10 0,3 5 1 16,0-2 1-16,4-1 10 0,-4 3 1 0,3-2 1 15,0-3 0-15,3-3-13 0,3 0-2 0,1-5-1 16,2 3 0-16,3-6-4 0,3 0-1 0,0-2 0 0,3-3 0 16,3 0-25-16,0 0-11 0,0-5 1 0,0 5 0 15,6-6-7-15,0 4-2 0,6-4 0 0,0 4 0 16,-1-1 4-16,7-2 1 0,3 2 0 0,0-2 0 15,6 0 14-15,-3-1 10 0,5-2-2 0,1 3 0 16,0-3-8-16,3 0 8 0,-4 3-8 0,1-3 8 16,3 0-8-16,3 0 0 0,-4-3 0 0,4 1 0 15,-3 2 0-15,-3-3 0 0,2 1-10 0,-2-1 10 16,-3 1 0-16,0-1 0 0,2 3 0 0,-8-3 10 16,0 1-2-16,-3-3-8 0,3 2 12 0,-3-2-4 0,0-3 9 15,-7 3 2-15,1-3 0 0,-3 3 0 0,0-6 9 0,-3 3 1 16,0 0 1-16,-6-5 0 0,0 3-3 0,0-1-1 15,0 1 0-15,-6-1 0 0,0 1-26 0,3-1 0 16,-3 6 8-16,-3 0-8 0,3 2 0 0,-3 0 0 16,3 9 0-16,-2-3 0 0,5 2 0 15,-6 0 0-15,3 3 0 0,-3 3 0 0,-3 7-10 0,0-2 10 16,0 6 0-16,-3-1-9 0,3 0 9 0,3 3-12 16,-3 2 12-16,1 1-12 0,2 0 0 0,0 2 0 15,0-3 0-15,0 3 0 0,3 3 12 0,0-3-13 16,3 6 5-16,0-3 8 0,0-1-13 0,3 1 5 15,0 3 8-15,3-3-13 0,-3 2 13 0,3-5 12 16,0 0-3-16,0-2 0 0,3-3 7 0,0 0 0 16,-3-3 1-16,6-3 0 0,-3-2-5 0,0-2-2 0,3-6 0 15,2 0 0-15,-2-6 18 0,6 1 4 0,0-3 1 0,3-2 0 16,-3-1-33-16,3-5 0 0,6 0 0 0,2-2 0 16,4-6 8-16,-3 3 4 0,0-3 0 0,-1 3 1 15,4-6-13-15,0 3 9 0,3 3-9 0,-1 0 8 16,1 3-8-16,3-4 0 0,3 9 0 0,-7 0-11 15,4 2 11-15,-3 3 0 0,-3 3 0 0,-1 0 0 16,-2 8 0-16,-3 2 12 0,0 0-4 0,-3 3 0 16,-4 3-8-16,1-1 12 0,-3 3-4 0,0 1 0 15,0 2-8-15,-6-1 0 0,0 1 0 0,-6 0 0 16,0 0 0-16,-6 3 0 0,-3-1 0 0,0 1 0 16,-3-4 0-16,-6 4 0 0,0 0 0 0,-6-1-12 15,1 3 12-15,-4-2 0 0,-3-3 10 0,-3 2-10 0,-3-5 0 16,1 3 0-16,-4 0 0 0,-3-5 0 0,1-1-12 15,-1-4-1-15,0-6-1 0,6 2 0 16,1-2-103-16,5-2-21 0,0-4-4 0,6 1-834 16</inkml:trace>
  <inkml:trace contextRef="#ctx0" brushRef="#br0" timeOffset="176749.3331">16581 8702 1555 0,'0'0'138'0,"0"0"-110"0,0 0-28 0,0 0 0 16,0 0 93-16,3-5 14 0,-3-3 2 0,0 0 1 15,0 0-110-15,-3 3-16 0,3-1-7 0,0-4-1 32,-3 2-3-32,0-3-1 0,3 1 0 0,-3 2 0 0,0 3 18 0,3 5 10 0,0-8-12 0,-3 2 12 15,3 6-13-15,0 0 4 0,-3-5 1 0,3 5 0 16,-3-5 20-16,3 5 4 0,-3-6 0 0,1 1 1 16,-1 5-4-16,-3 0-1 0,0 3 0 0,6-3 0 15,-3 0-4-15,-3 0 0 0,0 2-8 0,0 1 12 16,3 0 0-16,-3-1-1 0,-3 4 0 0,3-4 0 15,-3 1-3-15,0 2 0 0,-3 1 0 0,3-1 0 0,0 0 0 16,0 0-8-16,1 1 12 0,-4 2-4 0,3 2 20 16,-3 1 4-16,0 2 1 0,0 0 0 0,0-2-20 15,0 5-4-15,0 2-1 0,0 1 0 0,-3 2 9 0,1 0 2 16,2-2 0-16,0 4 0 0,0 1 2 0,0 3 1 16,0 2 0-16,0 0 0 0,3-3-6 0,0 3-2 15,3 3 0-15,-3 0 0 0,3 0-14 0,0-1 11 16,1-1-11-16,5-1 10 0,0 0 2 0,0-3 1 15,0 1 0-15,2 2 0 0,4-3 10 0,-3-2 1 16,3 3 1-16,3-1 0 0,-3 0 7 0,3-2 0 16,0-3 1-16,3 1 0 0,0-7 7 0,0 1 2 15,0 3 0-15,3-6 0 0,0-5-23 0,2 0-5 0,-2 3-1 16,3-3 0-16,0-1 3 0,0-1 1 0,3 2 0 16,0-3 0-16,-1-2-17 0,1-1 10 0,3-2-10 0,0 0 8 15,-3 3-8-15,2-6 0 0,4-5 0 0,-3 0 0 16,3 3 0-16,-3-5 0 0,2-1 0 0,1-2 0 15,3-1 0-15,-6-1 0 0,-3-4 0 0,-1-2 0 16,7 0 0-16,-6 0 0 0,-3-3 0 0,-3 3 0 16,0-6 9-16,0 1-9 0,-3-1 10 0,-4-2-10 15,-2 5 8-15,3-5-8 0,3-8 0 0,-6 0 0 16,-3 0 0-16,-3-3 0 0,6-2 0 0,-3 0 0 16,-3-1 0-16,-3-2-12 0,0 0 12 0,0 0-13 15,3 3-6-15,-3 2-1 0,-9-2 0 0,0 5 0 16,3 5-4-16,-2 3 0 0,-7 3-1 0,-3 5 0 15,3-1 11-15,0 4 2 0,0-1 1 0,-3 3 0 16,-5 3-4-16,2 0-1 0,3 5 0 0,0 0 0 16,-3 0-16-16,4 6-3 15,-1-1-1-15,6 0 0 0,-6 6-132 0,6 2-26 16,-3 1-6-16</inkml:trace>
  <inkml:trace contextRef="#ctx0" brushRef="#br0" timeOffset="178499.2439">18427 8152 1209 0,'0'0'53'0,"0"0"12"0,0 0-52 0,0 0-13 16,0 0 0-16,0 0 0 0,0 0 87 0,0 0 14 15,-6 5 3-15,0-2 1 0,0-3-95 0,0 2-19 16,0 1-4-16,0-3-1 0,-3 3 26 0,0 2 4 16,0 0 2-16,3 6 0 0,-3 2 12 0,0 3 2 15,-2 2 1-15,-4 9 0 0,0-1 36 0,0 4 7 16,-3 1 2-16,0 6 0 0,0 6-15 0,0 2-3 16,4 5-1-16,-1 0 0 0,6 0-7 0,-3 3-2 15,6 0 0-15,-3 0 0 0,6 0-6 0,0 0-2 16,3 0 0-16,0-3 0 0,6 0-21 0,-3-2-4 15,9-3-1-15,-3 0 0 0,3 0 13 0,3 0 3 16,2-3 0-16,4 3 0 0,0 0-32 0,0-5-13 0,0 0 1 16,0-6 0-16,-1-5-9 0,-2-5-2 0,0-3 0 0,0-5 0 31,-3-8-180-31,6-3-36 0</inkml:trace>
  <inkml:trace contextRef="#ctx0" brushRef="#br0" timeOffset="179724.5795">18924 8943 2120 0,'0'0'47'0,"3"5"9"0,-3-5 3 0,0 0 0 0,0 0-47 0,0 0-12 16,0 0 0-16,0 0 0 0,6 0 0 0,3-2 10 15,0-6-10-15,0 2 10 0,2-2-2 0,1 0-8 16,3 1 12-16,3-7-4 0,3-2 2 0,0 1 0 16,0-1 0-16,-1-3 0 0,4 1-22 0,3-4-5 15,-3 4-1-15,0-6 0 0,-3-2 18 0,-1-3 0 16,4-3 0-16,-3 0 0 0,0-2 8 0,-3-1-8 16,0-2 0-16,-1-2 0 0,1-4 0 0,-3-2-12 15,-3-2 1-15,0-4 0 0,-3 4-3 0,0-4-1 16,-3 4 0-16,0 4 0 0,-3 1-1 0,3 5 0 15,-3 5 0-15,3 3 0 0,-3 0 26 0,-3 5 5 16,3 3 1-16,-3 0 0 0,-6 2 12 0,6 4 2 16,-3-1 1-16,0 3 0 0,0-1-9 0,0 4-2 0,0-1 0 15,-3 3 0-15,0 3-20 0,0 0 0 0,3-1 0 0,-3 1 8 16,0 2-8-16,0 1 0 0,0-1-8 0,0 3 8 16,-3-3-13-16,3 3 2 0,0 0 1 0,0 0 0 15,0 0 10-15,0 0-13 0,6 0 5 0,-6 3 8 16,1 0 0-16,-1-3 0 0,6 0 0 0,-6 2 0 15,3 1 0-15,-3 2 0 0,0 1 0 0,0-1 0 16,3 0 0-16,-3 0 0 0,3 6 12 0,-3 0-4 16,0-3 1-16,6 2 0 0,-3 1 0 0,3-1 0 15,-3 1-1-15,3-1 0 0,0 6 0 0,-3 0 0 16,0 5-8-16,0 3 0 0,0 3 0 0,0 10 0 16,0 8 0-16,0 5 0 0,0 6 0 0,0 4 0 0,0 1 19 15,0 3 1-15,-3 2 1 0,3 0 0 0,0-2 11 16,3-4 1-16,0-4 1 0,0-6 0 15,3-7-3-15,0-1-1 0,3-5 0 0,-3-5 0 0,6-6-17 16,-3-5-3-16,3 0-1 0,3-5 0 0,-3-2-1 0,3-6 0 16,-3-1 0-16,3-4 0 0,3 0-8 0,-1-3 0 15,1-3 0-15,3 0 0 0,3-4 0 0,-3-4 0 16,6-2 0-16,-3-3 0 0,-1 0 0 0,-2 0 0 16,3-5 8-16,-3-3-8 0,0 0 12 0,0-2-2 15,-1-1-1-15,-2 4 0 0,0-1-9 0,0 5 8 0,-3 1-8 0,-3 4 8 16,0 1-8-16,-3 3 0 0,-3 2 0 0,0 5 0 15,-3 3 0-15,0 0 0 0,0 0 0 0,0 0 0 16,-3 11 0-16,0 2 0 0,0 5 0 0,0 4-11 16,-3 1 11-16,0 4 0 0,0-1 0 0,3-2-8 15,-3 3 8-15,3-4 0 0,0 1 8 0,3-5-8 0,0-1 0 16,0-5 8-16,0 3-8 0,3-5 0 0,3 0 9 16,-3-4-9-16,3-1 12 0,-3-4-12 15,6 4-17-15,0-6-11 0,0-3-1 0,3-2-1 16,0 2-3-16,-1-5-1 0,4 3 0 0,-3-3 0 15,0 3 2-15,3-1 1 0,-3-2 0 0,-3 3 0 16,3-5 4-16,-3 2 1 0,3-3 0 0,0 0 0 16,-1 3-13-16,4 1-2 0,-3-4-1 0,0 3 0 15,0 0 18-15,0 3 4 0,0 0 1 0,0-1 0 0,-6 4 19 0,3-1 0 16,-3 0 8-16,-3 1-8 0,-3 2 28 0,0 0 0 16,0 0 0-16,0 0 0 0,0 0 7 0,0 0 1 15,0 0 0-15,0 0 0 0,0 0-10 0,0 0-2 16,3-6 0-16,0 4 0 0,0-4-14 0,-3 1-10 15,2 0 12-15,-2 0-12 0,3-1 8 0,0 1-8 0,-3-6 0 16,0 3 0-16,3 3 0 0,-3-3 0 0,6 3 0 16,-3-3-9-16,-3 3 9 0,0-3 0 0,3 0 0 0,0 0 0 15,0 0-10-15,-3 0 0 0,3 0 0 0,-3 0 0 16,0-2 10-16,0 2 14 0,-3 2-3 0,3-2-1 16,0 3-10-16,-3-3 0 0,0-2 0 0,0 2 0 15,0 2 0-15,-3-2 0 0,6-2 0 0,-6 2 0 16,1 0 0-16,-1 0 0 0,3-3 0 0,-3 3 0 15,3 1 0-15,-3-4 0 0,3 6 0 0,-3-3 0 16,3 2 0-16,-3-2-14 0,0 6 5 0,0-1 1 16,-3 1 8-16,3-1 16 0,-6 0-4 0,3 3-1 15,-3-2-11-15,0-1 0 0,1 6 9 0,-1-3-9 0,0 2 0 16,0-2 0-16,3 3 0 0,-3 2-12 0,3 0 3 16,3 3 0-16,-3 0 0 0,3 3 0 15,0 0 9-15,0-1-13 0,6 3 5 0,-3 1 8 0,6-1-14 16,-3 0 5-16,3 0 1 0,0-2 0 15,0 2-32-15,0-2-7 0,0-1-1 0,0-4 0 16,3-1-90-16,0-3-18 0,3 4-4 0,0-6-630 0</inkml:trace>
  <inkml:trace contextRef="#ctx0" brushRef="#br0" timeOffset="180193.2158">20120 8639 921 0,'12'0'82'0,"-3"2"-66"15,3-2-16-15,0 3 0 0,0-6 222 0,0 3 41 0,-3-2 8 0,0-1 1 16,0 0-164-16,0-2-32 0,0 2-8 0,-1-2 0 15,-2 0-8-15,0 0 0 0,-3-1-1 0,-3 6 0 16,3-5-23-16,-3-3-4 0,0 0 0 0,-3 3-1 16,3 5-21-16,-6-5-10 0,0 2 10 0,-2-2-10 15,2 2 8-15,0 0-8 0,-3 3 0 0,0 3 9 16,-3 0-9-16,3 2 8 0,0 5-8 0,-3 4 8 16,3 2-8-16,-3 2 0 0,3 1-12 0,0 2 12 15,0 0-10-15,4 3 10 0,-4-6 0 0,6 1-9 16,0-3 9-16,0 0-12 0,0-6 12 0,0 1-12 15,3-6-9-15,0-5-3 0,0 0 0 0,0 0 0 16,6 3 24-16,3-3-9 0,-3-6 9 0,2 1 0 16,7-3 8-16,-3 0 8 0,3-2 1 0,3-4 1 15,0 1-2-15,0 0-1 0,3 0 0 0,2-1 0 16,4 4 6-16,0 5 2 0,0-1 0 0,0 4 0 16,-4 4-10-16,4 4-1 0,-6 4-1 0,-3 9 0 0,0 2 17 15,-3 3 3-15,-4 5 1 0,-2 5 0 0,-3 3-32 16,-3 6 0-16,-6 7 0 0,0-3 0 0,-9-4 0 0,1 2 0 15,-4 0 0-15,-6 0 0 16,0-8-31-16,0-8-5 16,-3-3-2-16,4-2 0 0,-4-3 21 0,3-5 4 0,-3 0 1 0,3-5 0 0,-3-3 12 0,4-3 0 15,2-5 0-15,-3-3 0 0,3 1 8 0,3-4 4 16,0-2 0-16,3 0 1 0,0-5 19 0,4 0 3 16,2-3 1-16,3-2 0 0,0-4-28 0,3-1-8 15,6-4 0-15,0-5 0 16,5-2-34-16,1-3-14 0,3 0-2 0,3 0-1106 0</inkml:trace>
  <inkml:trace contextRef="#ctx0" brushRef="#br0" timeOffset="180677.4776">21144 8406 2232 0,'12'8'49'0,"-6"-8"11"0,-6 0 1 0,6 2 1 0,0 1-50 0,0-3-12 0,0 0 0 0,3 0 0 0,-6 3 24 0,6-1 1 16,0 1 1-16,0 0 0 0,0-1-5 15,-3 6-1-15,3-2 0 0,2 7 0 0,-2 0 4 0,3 5 1 16,-3 9 0-16,3 2 0 0,3 5-25 0,-3 1 0 15,0 2 0-15,-3 0 0 0,0 3 0 0,0-3 12 16,0 0-2-16,2-3 0 0,-2-2 3 0,0 0 1 16,-3-1 0-16,3-4 0 0,-3-6-14 0,0-3 0 15,0-2 0-15,-3-2 0 0,0-4 0 0,3-2 0 16,-3 0 0-16,0 0 0 0,-3-8 16 0,0 0-4 16,0 0 0-16,0 0 0 0,0 0 4 0,0 0 1 15,3-5 0-15,0-1 0 0,0 1 11 0,0-3 1 16,-3 0 1-16,3-2 0 0,0-4 0 0,0 1 0 15,0 0 0-15,6-3 0 0,-3 0-3 0,3-2-1 16,-1-3 0-16,4-1 0 0,3-1-7 0,-3-4-2 0,6-2 0 16,-3-3 0-16,3-5-17 0,0-2 10 0,-1 1-10 0,1-1 8 15,0 2-8-15,0 0-17 0,0 2 4 16,0 1 1 0,-3 2-34-16,3-2-6 0,-1-1-2 0,-2 4 0 15,0 2-107-15,-3 2-22 0,-3 6-4 0,0 0-1 0</inkml:trace>
  <inkml:trace contextRef="#ctx0" brushRef="#br0" timeOffset="181489.7932">22466 7826 1994 0,'18'6'88'0,"-9"-6"19"0,3 0-86 0,0 0-21 16,-3 2 0-16,8 1 0 0,-2 0 66 0,0 2 9 15,-3 3 1-15,3-3 1 0,3 3-53 0,-3 5-12 16,0 1-1-16,2 7-1 0,-5 3-10 0,9 7 0 16,-3 9 9-16,0 8-9 0,-3 7 17 0,6 1-1 0,-4 5 0 0,-5-1 0 15,9 4 43-15,-3 2 8 16,0 0 1-16,-3 3 1 0,3-3 3 0,-6 0 0 0,5-5 0 16,-5-3 0-16,0 1-29 0,-3-4-6 0,-3 1-1 15,0-6 0-15,-3-5-24 0,-3-3-4 0,-3 1-8 0,0-1 11 16,-6-2-19-16,-3-1-4 0,-6 1-1 0,-2 2 0 31,-1 1-14-31,0-4-2 0,-12-2-1 0,-3 0 0 16,-5-5-13-16,-4-3-2 0,0-8-1 0,-5-2 0 15,-4-8-176-15,-2-6-35 0</inkml:trace>
  <inkml:trace contextRef="#ctx0" brushRef="#br0" timeOffset="187235.6543">3011 11443 864 0,'0'0'38'0,"0"0"8"0,0 0-37 0,0 0-9 0,-3 6 0 0,3-6 0 15,0 0 8-15,0 0-8 0,0 0 12 0,-6 5-4 16,6-5 7-16,0 0 1 0,0 0 0 0,0 0 0 16,0 0 8-16,0 0 3 0,0 0 0 0,0 0 0 15,0 0-3-15,0 0 0 0,0 0 0 0,0 0 0 16,0 0 25-16,6 2 5 0,-6-2 1 0,0 0 0 15,0 0-31-15,6 3-5 0,3-3-2 0,-3 0 0 16,-6 0-6-16,0 0-2 0,0 0 0 0,6-3 0 16,-6 3 6-16,6-2 1 0,0-1 0 0,0-2 0 15,0 2 11-15,-6 3 2 0,0 0 1 0,6-2 0 0,3-4 6 16,-3 1 0-16,-6 5 1 0,0 0 0 0,6-5-4 0,0 2-1 16,-1-5 0-16,-2 5 0 0,-3 3-8 0,0 0-3 15,3-5 0-15,3 0 0 0,-3 2-9 0,-3 3-3 16,0 0 0-16,0 0 0 0,6-5-9 0,-6 5 0 15,0 0 0-15,6-5 8 0,0 2-8 0,-6 3 0 16,0 0 0-16,0 0 0 0,6-3 0 0,-6 3 0 16,6-2 0-16,-6 2 0 0,0 0 0 0,6-6-17 0,-3 4 4 15,-3 2 1-15,0 0 12 0,0 0 16 0,6-5-3 0,-6 5-1 16,3-6-12-16,0 1 0 0,-3 5 0 0,6-5 0 16,-6 5 0-16,0 0 0 0,0 0 0 0,0 0 0 15,6-6 18-15,-6 6 1 0,0 0 0 0,0 0 0 16,0 0-19-16,0 0 0 0,0-5 0 0,0 5 0 15,0 0 0-15,0 0 0 0,0 0 0 0,0 0 0 16,0 0 8-16,0 0-8 0,0 0 0 0,0 0 0 16,0 0 0-16,0 0 0 0,0 0 0 0,0 0 0 15,0 0 0-15,0 0 0 0,0 0 0 0,0 0 0 16,0 0 0-16,0 0 0 0,0 0-9 0,0 0 9 16,0 0 0-16,0 0 0 0,0 0 0 0,0 0 0 0,0 0 0 15,0 0-10-15,0 0 10 0,0 0 0 0,0 0 0 0,0 0 0 16,0 0 0-16,0 0 9 0,0 0-9 0,3-5-9 15,-3 5 9-15,0 0-13 0,0 0 13 0,0 0 0 16,0 0 0-16,0 0 0 0,0 0 0 0,0 0 0 16,0 0 0-16,0 0 0 0,0 0 0 0,0 0 0 15,0 0 0-15,0 0 0 0,0 0 0 0,0 0 0 16,0 0 0-16,0 0 0 0,0 0 0 0,0 0 0 16,0 0 0-16,0 0 0 0,0 0 10 0,0 0-2 15,0 0 0-15,0 0 0 0,0 0-8 0,0 0 0 16,0 0 0-16,0 0 0 15,0 0-21-15,0 0-7 0,0 0 0 0,0 0-1 16,0 0 1-16,0 0 1 0,0 0 0 0,0 0 0 16,0 0-1-16,0 0-1 0,0 0 0 0,0 0 0 15,0 0-11-15,0 0-3 0,0 0 0 0,0 0-679 0</inkml:trace>
  <inkml:trace contextRef="#ctx0" brushRef="#br0" timeOffset="188251.0544">3190 11390 1422 0,'0'0'63'0,"0"0"13"0,0 0-61 0,0 0-15 15,0 0 0-15,0 0 0 0,0 0 44 0,0 0 7 16,0 0 1-16,0 0 0 0,0 0-36 0,0 0-6 16,0 0-2-16,0 0 0 0,0 0-8 0,0 0 0 15,3-2 0-15,3-1 0 0,0-5 0 0,3 3 0 16,-3-3 0-16,-4 3 0 0,4-3 0 0,0 0 0 15,3 0 0-15,-3 2 0 0,0-1 0 0,0-4 8 16,3-2-8-16,-3 2 8 0,-3 1 2 0,3-4 0 16,0 6 0-16,0-2 0 0,-3-1-1 0,0 3 0 0,0 0 0 0,-3 0 0 15,0 3-9-15,0 5 12 0,0-5-12 16,-3 0 12-16,-3-1 17 0,0 4 4 0,0-1 1 16,0 0 0-16,-3 1 5 0,0 2 1 0,3 0 0 15,-6 0 0-15,3 0-14 0,-3 0-2 0,1 2-1 0,2 1 0 16,-6-3-14-16,3 3-9 0,-3-1 12 0,0 1-12 15,0 2 0-15,3 0 0 0,-3 1 0 0,1-1 0 16,-1 3 0-16,0 0 0 0,0 0 0 0,3 0 0 16,-3 2 0-16,0 4 0 0,3-1 0 0,0 3 0 15,1 0 24-15,-4 2-3 0,6 1 0 0,-3 2 0 16,3 3 11-16,-6 2 1 0,6-2 1 0,3 2 0 16,-3 1-4-16,3 2-1 0,0 0 0 0,6 3 0 15,0-3-5-15,0 3 0 0,0-3-1 0,0 0 0 16,3 0-8-16,6-3-2 0,3-2 0 0,0 0 0 15,3-3-13-15,0-2 0 0,3-6 0 0,-1 0 0 0,4 0 0 16,3-5-18-16,0-2 4 0,9-4 1 16,-7 1-52-16,4-3-11 15,0-3-1-15,0-2-1 0,2-3-111 0,-2-3-23 0,3 1-4 0,-3-6 0 16</inkml:trace>
  <inkml:trace contextRef="#ctx0" brushRef="#br0" timeOffset="188672.821">3970 11348 1440 0,'0'0'64'0,"-6"3"12"0,0-1-60 0,0 1-16 0,-3-3 0 0,0 0 0 15,-3 3 158-15,3-3 29 0,0-3 5 0,0 0 2 16,-3 3-126-16,3-2-24 0,-3-1-6 0,1 0-1 16,-4 3-23-16,3 0-5 0,-3 0-1 0,3 3 0 15,3 0-8-15,-6 2 0 0,3 0 0 0,0 1 0 16,0 1 0-16,1 4 0 0,2 2 0 0,-6 0 0 15,0 1 0-15,3-1 0 0,3 3 9 0,-3 2-9 16,0 1 0-16,3-1 0 0,0-2 0 0,3 3 0 16,0 2 0-16,0-3 0 0,3 1 0 0,1 0 0 15,2-1 0-15,2-2 0 0,-2 0 0 0,3-3 0 16,0-2 0-16,3-1 0 0,-3-2 0 0,6-5 0 16,-3-1 0-16,6-2 0 0,-3-2 0 0,3-4-8 15,0 1 8-15,-3-5 0 0,3-1 0 0,0-5 0 16,3 3-14-16,-1-6 2 0,-2-2 1 0,3 0 0 15,0 0 11-15,0 0 0 0,0-6 0 0,-3 3 0 16,3 1 0-16,-3-1 0 0,2 3 0 0,-2 2 8 0,0 1-8 16,-3 7 9-16,0 0-9 0,-3 6 10 0,3 3 18 15,-3 2 3-15,0 2 1 0,0 6 0 0,-3 3-13 0,3 2-3 16,0 0 0-16,3 6 0 0,-3-1-16 0,0 1 0 16,2 2 0-16,4 0 0 15,-3-2-26-15,3-1-9 0,0-2-1 16,3 0-1019-16</inkml:trace>
  <inkml:trace contextRef="#ctx0" brushRef="#br0" timeOffset="188985.2472">4812 11081 1843 0,'0'0'81'0,"0"0"18"0,0 5-79 0,-6 3-20 0,0-3 0 0,0 3 0 15,0-5 188-15,0 2 35 0,-3 0 6 0,3-2 2 16,-3 0-196-16,-3-1-35 0,1 4-16 0,-4 2 2 16,-3-3-6-16,3 5-2 0,-3 4 0 0,0-1 0 15,-3 3 11-15,4 2 3 0,-1 4 0 0,0 1 0 16,0 4 8-16,-3 2 0 0,6 0 0 0,0 3 0 16,3-3 0-16,4 0 0 0,-1 0 9 0,3 3-9 15,0-6 8-15,6 3-8 0,0 0 0 0,3-2 0 16,-3-6 0-16,6 0 0 0,-3-2 0 0,6-3-9 15,-4 0-3-15,4-9 0 0,6-1 0 0,-3-6 0 16,3-3-41 0,3-2-9-16,6-6-2 0,0-2 0 0,2-6-118 0,1-2-24 0</inkml:trace>
  <inkml:trace contextRef="#ctx0" brushRef="#br0" timeOffset="189310.5105">5092 10835 2516 0,'-6'5'112'0,"3"0"22"0,0 3-107 16,3 3-27-16,-3 2 0 0,3 3 0 0,3 2 49 0,0 4 5 15,3 4 1-15,3 6 0 0,0 0-37 0,3 2-7 0,-4 6-2 0,1 5 0 16,3 2-9-16,-3 6 0 0,0 3 0 0,0-3 0 16,0-3 0-16,3 0-11 0,-6-5 3 0,3-3 0 15,-3-2-12-15,-3-5-3 16,3-1 0-16,-6-5 0 0,3 0 8 0,-3-8 2 15,0-5 0-15,0-5 0 0,0-3 2 0,0-3 1 0,0-5 0 16,0 0 0-16,0 0 10 0,-3-8 11 0,3-5-3 16,-3-3 0-16,3 0 23 0,3-2 4 0,0-4 1 0,0 1 0 15,3 3-5-15,0 2-1 0,3-3 0 16,-1 6 0-16,4 5 2 0,0 0 0 0,3 0 0 0,0 6 0 16,3 2-18-16,0 5-3 0,3-2-1 0,-1 5 0 15,-2-1-22-15,3 7-5 0,0-1-1 0,3 0 0 31,-3 0-74-31,-1 3-16 0,1-5-2 0,3 2-1070 0</inkml:trace>
  <inkml:trace contextRef="#ctx0" brushRef="#br0" timeOffset="189592.2362">6756 11216 2487 0,'0'0'110'0,"0"0"23"0,6 2-106 0,3-2-27 16,2 0 0-16,4 0 0 0,0 0 47 0,6-2 4 16,3-1 1-16,3-2 0 0,-1 2-36 0,4-5-6 15,-6 0-2-15,6 0 0 0,3 3 4 0,-4-3 0 16,1 0 0-16,0 0 0 0,0 3-12 0,-1-6-11 15,1 3 3-15,-9 0 0 16,0-2-43-16,0 2-8 0,5-5-1 0,-5 2-1 16,-3 1-151-16,-3-4-29 0</inkml:trace>
  <inkml:trace contextRef="#ctx0" brushRef="#br0" timeOffset="189857.2535">7047 10462 2073 0,'0'0'184'0,"0"0"-147"0,-3 8-29 0,0 2-8 15,0 3 108-15,0 3 20 0,3 3 4 0,0-1 0 16,0 6-92-16,0 3-20 0,3 2-3 0,3 2-1 16,-3 9-16-16,3 5 8 0,-6 0-8 0,3 8 0 15,0 0 28-15,-6 0 0 0,0 2-1 0,0 1 0 16,0 2-15-16,0 3-4 0,3 0 0 0,-3 0 0 15,0-8 2-15,3-3 0 0,3-2 0 0,0-3 0 0,-3-6-10 16,0-2 0-16,6-5-12 0,0-3 12 16,0-2-136-16,0-6-20 0,0-5-4 15,0-6-907-15</inkml:trace>
  <inkml:trace contextRef="#ctx0" brushRef="#br0" timeOffset="190060.9411">7887 11216 2502 0,'9'10'55'0,"-3"-2"11"0,3 0 2 0,-6 0 3 0,-3 3-57 0,3 2-14 0,2 3 0 0,1 0 0 16,0 0 22-16,-3-1 2 0,3 4 0 0,3-3 0 16,0 2-24-16,-3 1 0 0,-6-3 0 0,6 0-8 15,3-1-7-15,-6-1-1 0,-6-4 0 0,3-2 0 31,3 0-33-31,-3-8-7 0,0 0-2 0,0 0-653 0,0 0-130 0</inkml:trace>
  <inkml:trace contextRef="#ctx0" brushRef="#br0" timeOffset="190216.5438">7973 10734 2725 0,'0'0'120'0,"3"8"26"0,0 3-117 0,0-3-29 0,-9 0 0 0,6 2 0 16,6-2-15-16,-6-8-9 0,0 0-1 0,0 0-767 16,0 0-152-16</inkml:trace>
  <inkml:trace contextRef="#ctx0" brushRef="#br0" timeOffset="190857.0229">8580 10967 518 0,'12'21'46'0,"-9"-13"-37"0,3 0-9 0,-3 3 0 15,3 2 422-15,0 0 82 0,3 6 17 0,0-1 3 16,0 3-382-16,3 3-77 0,-3 0-15 0,-3 2-3 15,-3-2-47-15,3 3 0 0,-1-4 0 0,-2 1 0 16,3-5 0-16,-3-1 0 0,-3-2 0 0,0-3 0 16,-3-2 0-16,3-3-13 0,-3 0 1 0,3-8 0 15,0 0 12-15,0 0 0 0,0 0-10 0,-6 0 10 16,1-3 0-16,-1-2 0 0,3-6 8 0,0 1-8 16,-3-3 18-16,3-1-2 0,0-4 0 0,3-1 0 15,-3-2 22-15,6 0 4 0,3-3 1 0,0 6 0 16,3-6-25-16,-1 3-5 0,4-3-1 0,0 5 0 15,3 1-12-15,0-1 8 0,-3 3-8 0,3 3 0 0,-3 3 12 16,6-1-3-16,-6 6-1 0,5 2 0 0,-5 3-8 16,6 0-9-16,-3 8 9 0,0 0-13 0,0 5 13 15,3 0 0-15,0 3 0 0,-4 3 0 0,-2-1 0 16,3 1 0-16,-3-1 0 0,-3 3 0 0,0-2 0 16,-3 0 0-16,0-1 0 0,0-2 0 0,0 0-15 0,0-3 3 15,-3 0 1-15,-3-2 0 0,3-3-1 16,0 0 0-16,0 0 0 0,-6-3 0 0,0 3 12 0,3-8 0 15,0 0 0-15,0 0 0 0,0 0 8 0,0 0 3 16,0 0 1-16,0 0 0 0,0 0 4 0,0 0 2 16,0-8 0-16,3 0 0 0,0-5 11 0,-3 0 3 15,0-1 0-15,3-4 0 0,6 2-32 0,-4 0 0 16,-2 0 0-16,6-2 0 0,-3 4 0 0,3 1 0 16,-3 0 0-16,0 2 0 0,3 3 0 0,0 3 0 0,3 3 0 15,-3-1 0-15,3 6 0 0,0-1 8 0,0 3-8 16,0 1 0-16,-1 4 0 0,4 1 0 0,-3-3 0 0,3 2 0 31,0-2-25-31,0 3-5 0,0-3-1 0,0-3 0 16,-1 3-17-16,4-5-4 0,-3-1-1 0,0-2 0 15,0-2-171-15,3-1-33 0</inkml:trace>
  <inkml:trace contextRef="#ctx0" brushRef="#br0" timeOffset="191294.4162">9795 11263 2415 0,'0'8'53'0,"0"0"11"0,0 0 3 0,3 0 1 0,-3 0-55 0,0-8-13 16,3 8 0-16,-3-8 0 0,6 5 19 0,0-2 1 15,0 0 0-15,0-3 0 0,-1-3-7 0,4-2-1 16,0-1 0-16,3-2 0 0,-3-2-12 0,3-3 8 16,0-1-8-16,0-2 0 0,0 1 0 0,0-4 0 15,0-2 0-15,0 2 0 0,2-2 0 0,1 0 0 16,0 0 0-16,-3 0 0 0,0 2 9 0,-3 1-9 0,0-1 8 0,0 3-8 16,-3-2 9-16,3 2-9 0,-6-3 10 0,3 3-10 15,-3 3 36-15,-3 0 2 0,0 0 0 0,-3 0 0 16,0 2-22-16,0 6-5 0,-3-3-1 0,0 0 0 15,0 3-10-15,0 5 0 0,-3-3 0 0,0 3 0 16,0 3 0-16,3 4 0 0,-3 1 0 0,3 3 0 16,-3 2 13-16,3 6-2 0,-3-1-1 0,0 6 0 15,3 3-10-15,1 4 10 0,-7 1-10 0,3 2 10 0,3 3-2 0,3 3 0 0,-3-3 0 0,3-2 0 16,3-1 20-16,0-2 3 0,3-3 1 0,-3-8 0 31,3 0-58-31,3-5-11 0,0-3-3 0,0-5-809 0,0-3-163 0</inkml:trace>
  <inkml:trace contextRef="#ctx0" brushRef="#br0" timeOffset="191450.6269">10789 11068 2840 0,'9'18'126'0,"-3"-10"26"0,-3-3-122 0,0 3-30 15,-3-8 0-15,0 0-836 16,0 0-172-16</inkml:trace>
  <inkml:trace contextRef="#ctx0" brushRef="#br0" timeOffset="197275.0718">12506 10909 403 0,'0'0'17'0,"0"0"5"15,0 0-22-15,0 0 0 0,0 0 0 0,0 0 0 16,0 0 218-16,0-6 39 0,0 6 8 0,0-5 2 16,0 0-169-16,3-3-34 0,-3 3-6 0,-3-3-2 0,3-3-22 15,0 3-5-15,-3-5-1 0,3 2 0 0,-3-2 13 0,0 0 3 16,3 0 0-16,-3 2 0 0,3 1-9 0,-2-1-2 15,-4 0 0-15,0 1 0 0,0-3-2 0,0 5-1 16,-3-3 0-16,0 3 0 16,-3-2-15-16,-3 2-3 0,3 0-1 0,-6 0 0 0,-3 0-11 0,1 2-9 15,-7-1 9-15,3 1-13 0,0 1-2 0,0 2 0 0,4 1 0 16,-1 2 0-16,-3 0 15 0,3 2 0 0,3 1 0 16,0 5 0-16,0-3 12 0,1 3 9 0,-1 0 2 15,6 3 0-15,0-1 5 0,3 3 0 0,-3 1 1 0,6 2 0 16,0-1-8-16,6 7-1 0,0-1-1 0,6 5 0 15,3 1-10-15,6-1-1 0,3 1-8 0,6-1 12 16,-1-2-12-16,7 2 0 0,3-2 8 0,3-3-8 16,-1 0 0-16,4-2 0 0,0-3 0 0,-1 0 0 15,1-3 19-15,-3 0-3 0,3 0 0 0,-1 1 0 16,1-1 19-16,0 0 3 0,-7 0 1 0,1 1 0 16,-3-6-3-16,-6 5 0 0,-3-3 0 0,-7 1 0 15,-2-3-11-15,-3 2-2 0,0 1-1 0,-6 0 0 16,-3-1-22-16,0 1 9 0,-6-1-9 0,0 1 0 15,-6 0-9-15,-2-4-9 0,-4 1-2 0,-6 0 0 0,0 0 10 16,-3-2 2-16,-3-1 0 0,-2-2 0 0,5-3-7 0,-3-3-1 16,-3 0 0-16,4-2 0 0,-1-3-5 0,-3 0-2 15,0-3 0-15,1-2 0 16,2 0-119-16,3 0-24 0,3 0-5 0,3-1-757 16</inkml:trace>
  <inkml:trace contextRef="#ctx0" brushRef="#br0" timeOffset="197768.5147">13373 10983 633 0,'0'0'56'15,"0"0"-44"-15,0 0-12 0,0 0 0 16,0 0 372-16,0 0 73 0,0 0 15 0,0 0 2 16,0 0-342-16,0 0-68 0,3-5-13 0,-3 5-3 15,0 0-25-15,0 0-11 0,-3-6 10 0,3 6-10 16,-6 0 0-16,-3 3 0 0,0 2-13 16,-3 3 4-16,0 0 0 0,0 5 0 0,-6 3 0 0,0 0 0 15,3 3-3-15,1-4 0 0,-1 4 0 0,3 2 0 16,3-5 4-16,3 0 0 0,-3 2 0 0,3-2 0 15,3 0 8-15,3-3-12 0,-3 1 12 0,3-1-12 16,3-3 12-16,0 1 0 0,3-6 0 0,0 1-8 16,3-4 8-16,0 1 0 0,0-3 0 0,6-3 0 15,-1-5 0-15,4 0 0 0,3-5 0 0,0-3 0 16,3 3 0-16,-3-3 9 0,-1-2-1 0,4-1-8 16,-3 1 16-16,0-4-4 0,3 4-1 0,-3-1 0 15,-1 1 5-15,-2-1 0 0,-3 3 1 0,0 1 0 16,-6 1 10-16,-3 4 1 0,3-3 1 0,-6 2 0 15,0 0-13-15,0 3-2 0,-3 1-1 0,-3-1 0 16,-6 2-13-16,0 1 9 0,-6 0-9 0,-3-1 8 16,0-2-8-16,-2 1 0 0,-1 1 0 0,-3 1 0 15,3 0-44-15,0-3-5 16,-3 0-1-16,4 3-681 0,-4 5-136 0</inkml:trace>
  <inkml:trace contextRef="#ctx0" brushRef="#br0" timeOffset="198565.3696">15453 10499 518 0,'0'0'23'0,"0"0"5"0,0 0-28 0,0 0 0 16,0 0 0-16,0 0 0 0,0 0 449 0,0 0 85 16,0 0 17-16,0 0 3 0,0 0-443 0,0 0-89 15,-9 2-22-15,0 4 0 0,-6-4 0 0,-2 4-8 0,-4-4 0 16,0 3 0-1,0 3-32-15,0 3-5 0,3 0-2 0,-2-1 0 0,-1 1 30 0,0 5 5 0,0 0 2 0,3 2 0 16,-6 3 18-16,4 0 4 0,2 3 1 0,-3 3 0 16,0 2 0-16,6 0 0 0,0-3 0 0,3 3 0 15,3 1-5-15,0-4-8 0,4 0 11 0,5 1-11 16,0-3 8-16,5-3-8 0,-2 0 0 0,3-5 0 16,3-3 0-16,3 0 0 0,-3-2 0 0,3-6-9 15,3 1 9-15,0-6-12 0,0 0 12 0,3-6-12 16,-1 1 12-16,4-3-10 0,0-5 10 0,3 2-10 15,3-2 10-15,-3-3 0 0,2 0 0 0,-2-2 8 16,0 2 20-16,-3-3 4 0,-3-2 0 0,-1 0 1 16,4-3-12-16,-3 3-2 0,-6-5-1 0,0 4 0 15,-3 1 9-15,-3 0 1 0,0 0 1 0,-6 0 0 16,-3 2-7-16,0 1-2 0,0-1 0 0,-6 1 0 16,-3 2-20-16,-3 0 0 0,0 0 0 0,0 3-12 15,-5 2-28-15,2 3-7 0,-3 3-1 16,0 2 0-16,0 3-48 0,3 6-11 0,-2 2-1 0,2-1-576 15,0 7-114-15</inkml:trace>
  <inkml:trace contextRef="#ctx0" brushRef="#br0" timeOffset="199430.7176">15733 10644 1324 0,'12'5'59'0,"-12"-5"12"0,0 0-57 0,12 3-14 0,-3-3 0 0,3 0 0 16,-3 0 266-16,2 0 50 0,-2 0 11 0,3 0 1 15,0-3-246-15,3 1-50 0,-3 2-9 0,-3-3-3 16,3 3-1-16,-6 0-1 0,-6 0 0 0,6 5 0 15,3 1-29-15,0 2-5 0,0 0-2 0,-1 5 0 16,-2 5 0-16,0 4 0 0,3 1 0 0,-3 4 0 16,0 5 18-16,0-3 0 0,0 2 0 0,0 1 0 15,0 0-10-15,0-6 2 0,-3 1 0 0,3-6 0 16,-3 0 8-16,0-5 0 0,0 0 0 0,0-5 0 16,0-1 0-16,0-2 0 0,0-3 0 0,-3-5 0 0,0 0 0 15,0 0 0-15,0 0 0 0,3-2 0 16,3-6 0-16,-3 0 11 0,3-3-3 0,0-2 0 0,-3 0 4 15,2-3 0-15,-2-3 0 0,6 1 0 0,-3-1-1 16,3-2 0-16,-3-3 0 0,3 3 0 0,0 0 17 0,3 3 4 16,-6-1 1-16,3 8 0 0,3 1-33 0,-3 5 0 15,-3 2 0-15,3 6 0 16,0 2-19-16,-1 3-10 0,4 2-3 0,0 4 0 16,-3-1 0-16,3 3 0 0,3-3 0 0,-3-3 0 15,0-2-20-15,3 0-4 0,0-5 0 0,-4 0-1 16,-2-3 1-16,3-3 1 0,0 0 0 0,3-2 0 0,-3-3 43 0,3 0 12 15,-3-5 0-15,0 0 0 0,0-3 34 0,-3-3 14 0,-1 3 4 16,1-5 0-16,3 3 22 0,-6 2 5 0,3 0 1 0,-3-2 0 16,3 4-18-16,0-2-3 0,-3 3-1 0,0 0 0 15,-3 2-30-15,3 1-7 0,-3 2-1 0,3 3 0 16,-9-1-20-16,3 6 0 0,0 0 0 0,0 0 0 16,0 0 0-16,0 0-8 0,-6 0 0 0,0 3 0 15,-3 2-2-15,0 0 0 0,0 3 0 0,-3-2 0 16,0 2 10-16,0-3-13 0,0 3 5 0,1 0 8 15,-1 0-31-15,0 0 2 0,3-3 0 16,0 0 0-16,0 1-1 0,0-1 0 0,6 3 0 0,-3-3 0 16,3 3 14-16,0 3 2 0,3-1 1 0,3 1 0 0,0 2 13 0,0 0 8 15,6 3 0-15,0 0-8 0,3-3 23 0,0 0-3 16,0 1 0-16,0-1 0 0,2-3 13 0,1-2 3 16,-3-2 0-16,6-4 0 0,-3 1-21 0,3-6-4 15,0 1-1-15,0-4 0 0,-1-2-10 0,4-2 0 16,9-3 0-16,-3-1 0 0,-3-4 0 0,5-1 0 15,1 1 0-15,0-1 0 0,0-2 0 0,-7 3 10 0,-2-1-10 16,0 3 10-16,3 0 6 0,-3 6 0 0,-3 2 1 0,-6 0 0 16,2 5 14-16,-2 1 2 0,0 2 1 0,-3 2 0 15,-6 6-34-15,3 0 0 0,3 5 0 0,-3 3 0 16,-6 3-12-16,3 5-8 0,0 2-3 0,0 3 0 31,-3 0-8-31,0-2-1 0,-3-1-1 0,3-5 0 16,6 3-90-16,-6-5-17 0,0-6-4 0</inkml:trace>
  <inkml:trace contextRef="#ctx0" brushRef="#br0" timeOffset="199883.7265">17766 10605 1440 0,'0'0'128'0,"0"0"-103"15,0 0-25-15,-3 0 0 0,-9-3 164 0,3 3 27 16,9 0 5-16,-6-3 2 0,-3 3-118 0,3-2-23 16,3-4-5-16,-3 4 0 0,3-1-9 0,-3 0-2 15,-2-2 0-15,2 2 0 0,3-2-27 0,0 2-6 16,-3 1 0-16,-3 2-8 0,3 0 10 0,-3 2-10 0,-3 1 8 0,0 2-8 15,-6 3 0-15,3 0-20 0,3 6 3 0,-5-1 1 32,-4 0-16-32,-3 5-4 0,3 4 0 0,3-4 0 15,0 1-24-15,0-1-6 0,4 1-1 0,2-3 0 16,3-3 13-16,3-3 2 0,-3 1 1 0,3-6 0 0,6-5 29 0,0 0 6 0,0 0 0 0,0 0 1 16,0 0 15-16,6-2 0 0,3-6 0 0,-3 0-9 15,-3 0 46-15,3-3 10 0,6-2 1 0,0 0 1 16,-1 0-6-16,-2-1-2 0,6 4 0 0,-3-1 0 15,6 1 28-15,-6 2 6 0,-3 2 1 0,3 4 0 16,3 2-20-16,-3 2-3 0,-4 4-1 0,-2 7 0 16,0 0-32-16,3 6-8 0,-3 2 0 0,0 0-1 15,-6 0-35 1,0 0-8-16,9 3 0 0,-6-5-741 0,-6-3-148 0</inkml:trace>
  <inkml:trace contextRef="#ctx0" brushRef="#br0" timeOffset="200133.6725">18105 10123 576 0,'12'5'51'0,"0"6"-41"16,0-1-10-16,3 4 0 0,-9 2 538 0,6 2 106 15,0 6 20-15,-3 0 5 0,0 5-525 0,-1 0-104 16,-2 3-22-16,0-1-4 0,0 4-14 0,0-1 0 15,0 1-9-15,0 2 9 0,-3-3-22 0,3 3 2 0,-3-3 0 16,6-2 0 0,-3 0-16-16,0 0-2 0,0-3-1 0,0-3 0 15,0-5-65-15,-3 1-14 0,3-7-2 0,-3 1-639 0,0-5-127 0</inkml:trace>
  <inkml:trace contextRef="#ctx0" brushRef="#br0" timeOffset="200367.9913">18373 10038 1958 0,'0'0'87'0,"9"6"17"16,-3 2-83-16,3-1-21 0,-3 1 0 0,3 3 0 0,0 5 180 0,0 0 31 16,-3 0 6-16,3 5 2 0,3 0-163 0,-4 5-32 15,1 4-6-15,3 1-2 0,-3 6-6 0,3 3-2 16,-3 5 0-16,0 0 0 0,0 3-8 0,3-1 0 15,0-2 0-15,-3-2 0 0,-3-4 0 0,0-2 0 16,3-5 0-16,-4 0 0 16,-2-8-128-16,3-3-24 0,0-8-4 0</inkml:trace>
  <inkml:trace contextRef="#ctx0" brushRef="#br0" timeOffset="202025.1709">20219 10284 2300 0,'0'0'51'0,"0"0"10"0,0 0 3 0,0 0 0 0,0 0-52 0,0 0-12 0,6 6 0 0,-6-6 0 15,0 0 35-15,0 0 4 0,0 0 1 0,0 0 0 16,0 0-32-16,3 5-8 0,-3-5 0 0,6 5 0 15,-6 3-12-15,3-3-6 0,-3-5-2 0,0 11 0 16,0 0 5-16,0-1 1 0,0 6 0 0,0 0 0 16,-3 8 14-16,3 0 0 0,3-1 0 0,-3 4 10 15,-3 5 6-15,3-6 2 0,3 1 0 0,-3-1 0 16,0-5-1-16,0 0 0 0,3-5 0 0,-1-3 0 16,1 1-8-16,-3-4-1 0,3-2-8 0,3-3 12 15,-3-2-4-15,3-3-8 0,0 0 11 0,3-3-11 16,0-2 12-16,3 0-12 0,0-3 12 0,0-3-12 15,3-2 14-15,0 0-4 0,2-3-1 0,1 0 0 16,0 0 1-16,0-2 0 0,0-1 0 0,0-2 0 0,0 0 15 16,2 0 3-16,1-3 1 0,0 0 0 0,0 3-29 0,-3 0 0 15,3 2-8-15,0 1 8 0,-1 5 0 0,-2-1 0 16,0 4 0-16,0 2 0 0,-3 0 10 0,0 3-10 16,-3 5 10-16,-1 0-10 0,1 2 16 0,0 3-4 15,-3 3 0-15,3 3 0 0,-6 2-12 0,0 3 0 16,-3 3 0-16,3 2 0 0,-3 0 0 0,-6 3 0 15,3-3 0-15,-3 0 0 0,-3-5 8 0,3 0 0 16,-6 0-8-16,0-3 12 0,0-2-12 0,-3-4 0 16,-3-1 0-16,1-1 0 15,-7-2-16-15,3-6-10 0,-6-2-2 0,0-3 0 32,-5-5-119-32,-1-6-24 0,0-2-5 0</inkml:trace>
  <inkml:trace contextRef="#ctx0" brushRef="#br0" timeOffset="202167.7603">20588 9702 2556 0,'9'8'56'16,"0"0"12"-16,0-3 3 0,-1 3 0 0,-2 0-57 0,-6-8-14 0,0 0 0 0</inkml:trace>
  <inkml:trace contextRef="#ctx0" brushRef="#br0" timeOffset="203308.0921">4145 12782 1882 0,'-9'0'84'0,"6"0"16"0,-3 0-80 16,0 0-20-16,0-3 0 0,3 3 0 0,-2-2 88 0,-1 2 12 15,0-3 4-15,0 0 0 0,3-4-68 0,-3 1-14 16,-3 4-2-16,3-4-1 0,-3 1-11 0,0 2-8 15,0 1 12-15,0-1-12 0,0 3 0 0,-6 0 0 16,0 3 0-16,-2-3-12 0,-1 2 12 0,0 1-9 16,0 2 9-16,-3 3-8 0,0-2 8 0,1 1 0 15,-1 4 8-15,-3-3-8 0,3 5 0 0,-3-2 0 16,0-1 0-16,1 4 0 0,2-1 0 0,-6 3 0 16,6-3 0-16,-6 3 0 0,6 2 0 0,4 1-8 15,-7-1 8-15,6 4 0 0,0 4 0 0,6-2-8 16,-3 2 8-16,9 1 0 0,-3-1 0 0,9 3-8 15,0 0 8-15,3 3 0 0,3-3 0 0,3-2-8 16,6 4 8-16,3-4 0 0,0 2 0 0,3-3 0 0,6 1 0 16,-4-3 0-16,4-6-14 0,0 1 2 0,-3-3 1 15,5-3 0-15,-2-3 11 0,0-2 0 0,0 0 0 0,0-5 0 16,-7-6 12-16,7-2-1 0,-3-3-1 0,0-2 0 16,-3-1 10-16,3-8 1 0,-1 1 1 0,1-3 0 15,0-3 6-15,3 0 2 0,-3-2 0 0,-1-1 0 16,1 1-30-16,0-3 0 0,-6 0 0 0,0-1-10 15,0 1 19-15,-4 0 4 0,-2 0 1 0,-3 3 0 16,0-1 3-16,-3 1 1 0,-6 2 0 0,-3 3 0 16,-3 0-1-16,0 2 0 0,-3 1 0 0,-3 2 0 15,-2-3 1-15,-4 3 0 0,-3 0 0 0,0 3 0 16,0 3-4-16,-3 2-1 0,-2 2 0 0,5 1 0 16,0 2-42-16,3 1-9 15,-3-1-2-15,0 3 0 0,7 0-104 0,-1 0-22 16,0 0-4-16</inkml:trace>
  <inkml:trace contextRef="#ctx0" brushRef="#br0" timeOffset="203651.7591">5455 12383 2052 0,'0'0'91'0,"0"0"18"0,-12 2-87 0,0 3-22 0,-3 1 0 0,3-1 0 16,0 0 74-16,1 1 10 0,-7 2 3 0,-3-1 0 16,3 1-50-16,-6 3-9 0,0 2-3 0,-2 0 0 15,-1 6-17-15,0 0-8 0,-3 7 0 0,0 0 8 16,1 4 7-16,-1 1 1 0,0 4 0 0,3 2 0 15,4 2 28-15,-1 6 5 0,3 0 2 0,0 0 0 16,3 6-42-16,0-4-9 0,3 1 0 0,7-1 0 16,-1-2 0-16,6-5 0 0,0 0-10 0,6-6 10 15,6-2-24-15,-1 2 0 0,7-7 0 0,3-1 0 16,0-2-90 0,9-5-18-16,0-3-3 0,2-6-885 0</inkml:trace>
  <inkml:trace contextRef="#ctx0" brushRef="#br0" timeOffset="204495.312">5818 12610 979 0,'0'0'87'0,"-6"-3"-70"15,0 1-17-15,-3-4 0 0,3 1 285 0,-3 0 54 16,3 0 10-16,0 2 3 0,6 3-223 0,0 0-44 0,-3 0-9 0,3 0-1 16,0 0-35-16,0 0-8 0,0 5 0 0,3 6-1 15,0 5-31-15,6 0-8 0,3 7-1 16,0 4 0-16,6-1 9 0,-3 9 0 0,3-1 0 16,0 3 0-16,2 3 8 0,1 5-8 0,0 5 8 0,-3 0-8 15,3 1 0-15,0-6 8 0,-6 0-8 0,2-6 0 16,-2-2 0-16,0-2 0 0,-3-6 0 0,0 0 8 15,-3-5-8-15,0 0 0 0,0-3 0 0,0-5 0 16,-6-3 0-16,3-3 0 0,0-2 0 0,-3-2 0 16,0-1 0-16,-3-5 0 0,0 0 0 0,0 0 0 15,0 0 13-15,0 0 2 0,0 0 0 0,3-8 0 16,2 0 16-16,1 0 3 0,-3-2 1 0,3-4 0 16,-3 1 5-16,3-3 2 0,0 0 0 0,0-5 0 15,3 0-11-15,-3-5-3 0,3-4 0 0,0-1 0 16,3-4-14-16,0-2-3 0,-3 0-1 0,3-5 0 15,-1 0-10-15,-2-1-16 0,-3 1 4 0,0 2 1 16,3-2-41 0,0 2-8-16,0 0-1 0,0 3-1 0,0 3-116 0,3 2-23 0,0 1-5 15</inkml:trace>
  <inkml:trace contextRef="#ctx0" brushRef="#br0" timeOffset="205729.4049">7098 12991 2016 0,'0'-3'179'0,"0"3"-143"0,6-5-36 0,3-3 0 16,0-2 89-16,3-6 11 0,0-3 3 0,2-5 0 15,13-2-90-15,-9-3-13 0,-6 0-12 0,0-3 3 16,0-2-5-16,-3-1-1 0,0 1 0 0,-6-3 0 16,-3 0 2-16,3 0 0 0,9-3 0 0,-12 0 0 15,-6 3 13-15,0-5 8 0,6 0 0 0,0 2-8 16,-6-5 26-16,0 5-2 0,-3 1 0 0,3-1 0 15,6 5 7-15,-6 1 1 0,-3 5 0 0,0 2 0 16,3 1-18-16,0 8-3 0,-6-4-1 0,3 6 0 0,0 1-10 16,0 1-9-16,6 1 9 0,-2 3-13 0,-7 2 13 15,3 0-12-15,9 2 12 0,-6 4-12 0,0-1 12 0,0 6 0 16,6-3 9-16,-6 5-9 0,3 3 0 0,-3 0 0 16,3 2 0-16,0 4 0 0,0 2 0 15,3 5 0-15,-6 3 0 0,3 2 0 0,0 6 12 0,0 2-3 16,3 9-1-16,-3 4 0 0,0 3-8 0,6 3-11 15,3 3 3-15,-3-3 0 0,0 2 8 0,6 1 0 16,0-1 8-16,3 1-8 0,3-3 0 0,-3-3 9 16,0-5-9-16,5-2 0 0,7-6 0 0,-9-3 0 15,-9-5 0-15,6-5 0 0,3-8 12 0,-3-3-12 16,-6 0 12-16,0-7-12 0,0-4 16 0,3 1-3 16,-1-6-1-16,-2-2 0 0,0 0-12 0,-3-6 0 0,9-2 0 15,-3 0 0-15,3-1 0 0,-3-2 9 0,0-2-9 16,0-1 8-16,3 1-8 0,-3 2 12 0,-6 0-12 15,6 6 12-15,3 2 12 0,-7 2 2 0,-2 4 1 0,-3 2 0 16,9 2-27-16,0 4 0 0,0 2 8 0,-3 2-8 16,-3 3-13-16,3 1-5 0,6 1-1 0,-3 1 0 15,-3 0 19-15,0 0-8 0,9 3 8 0,-3-4 0 16,0-1-8-16,-1-4 8 0,1 1 0 0,3-3 0 16,6-3-17-16,-6-5 3 0,-3 0 1 0,3-3 0 15,6-2-4-15,-4-3-1 0,-2-2 0 0,-3-1 0 16,0-2 6-16,3 2 2 0,0-2 0 0,-3 0 0 15,-3 0 10-15,0-3 0 0,3-3 0 0,-6 1 0 16,-3 2 24-16,2-3 4 0,-2 1 1 0,3-1 0 16,0-2 6-16,-3 3 1 0,-6-1 0 0,3 0 0 0,3 4-23 15,-3 4-4-15,-6-2-1 0,0 5 0 0,0 3-8 16,1 2 0-16,-4 6 9 0,-6-1-9 0,0 6 0 16,0 0 0-16,6 5 0 0,-6 6 0 0,-6-1 0 0,6 4 0 15,4-1 0-15,-1 0 0 16,-3 3-38-16,3-3-2 0,-3 0-1 0,6 0 0 15,6-2 3-15,-3-3 1 0,-3-1 0 0,6-1 0 16,6-4-39-16,0 1-8 0,0-3-2 0,-3-8 0 16,0 0-37-16,12 0-7 0,15-3-2 0,-6-5 0 15,-6 0-14-15,5-2-3 0,10-4-1 0,-3 4 0 16,-3-1-38-16,2 1-8 0,1-4-2 0,3 4 0 0,0-1 166 16,-3 3 32-16,-1 0 10 0,1-2 0 0,6 2 210 0,-9 0 41 0,-3-3 9 15,-1 3 2-15,4 1-76 0,-3-1-14 0,-3 0-3 16,-6 0-1-16,0 0-69 0,-3-3-13 0,0 6-4 15,-3-3 0-15,-9 3-33 0,0-3-7 0,3 2-2 16,-3-2 0-16,-6 1-8 0,0-4-2 0,0 3 0 0,3 0 0 16,3 3-25-16,-9-3-6 0,-6 8-1 0,3-3 0 15,0 6-8-15,3 0 0 0,-5 2 0 0,5 3 0 16,3 0-14-16,0 2 2 0,0-2 0 0,0 3 0 31,3-3-27-31,3 0-5 0,6 0 0 0,3-3-1 0,-6 5 30 0,6 1 7 0,6-3 8 16,6 3-13-16,-3-1 13 0,5 6 0 0,-2 0-10 0,9 0 10 15,0 0 13-15,0 5 7 0,-10-3 2 0,4 4 0 16,3 1 9-16,-6 1 1 0,0 3 1 0,-6-1 0 16,0 1-13-16,-3 2-4 0,0 0 0 0,-4 0 0 0,-2 3-16 15,-3-3 0-15,0 0 0 0,-3 3 0 0,-2-1-9 16,-4-2-6-16,0-2-1 0,0-1 0 16,6-2-12-16,-9-5-4 15,-3-1 0-15,3-5 0 0,3 1 32 0,-3-6-9 0,-6-1 9 0,3-4 0 0,7-3 0 16,-4-3 0-16,0-4 0 0,-3-1 0 0,-3-8 0 0,9 0 0 15,3-3 0-15,0-4 0 16,-6-4-87-16,9-5-18 0,6-2-4 0,6-3-596 16,0-3-119-16</inkml:trace>
  <inkml:trace contextRef="#ctx0" brushRef="#br0" timeOffset="206088.6904">8926 12327 2728 0,'9'13'121'0,"-7"-5"25"0,7 3-117 0,0-1-29 0,0 6 0 0,3 0 0 15,3 5 26-15,3 3-1 0,-6 2 0 0,0 1 0 16,0 2-25-16,0 0 0 0,-1 3 0 0,-2 0 0 16,3-1 0-16,3 1 0 0,-3 0 0 0,0-3 0 15,-3-3 0-15,-3-2 0 0,0-3 0 0,3 1 0 16,-6-4 0-16,3-2 0 0,-3-3 0 0,0 0 0 15,-3-5 0-15,3 0 0 0,-3-2 0 0,0-6 12 16,0 0-1-16,0 0 0 0,0 0 0 0,0 0 0 16,0 0 24-16,0 0 5 0,0 0 0 0,3-8 1 15,-3-3-1-15,3 3 0 0,3-2 0 0,-1-4 0 16,-2 1-9-16,3 0-3 0,3-6 0 0,0-2 0 0,0-3-12 16,0 1-2-16,3-4-1 0,-3-2 0 0,3 0-13 15,-3 2 0-15,0-2 0 0,0 3 0 16,0 2-28-16,0-2-12 0,2 2-3 0,-2 0 0 15,0-2-113-15,3-1-22 0,3 1-5 0</inkml:trace>
  <inkml:trace contextRef="#ctx0" brushRef="#br0" timeOffset="206432.4939">9994 11795 2718 0,'9'5'120'0,"0"1"25"0,-3-1-116 0,6 0-29 0,0 3 0 0,6 5 0 15,0 3 57-15,-1 3 6 0,7 5 1 0,-3 2 0 16,3 3-44-16,-3 8-8 0,0 3-1 0,-1 5-1 15,-5 8 6-15,3 0 2 0,-3 2 0 0,-3 1 0 16,0 2-18-16,-3 0 8 0,0 6-8 0,-6-3 0 16,0-3 16-16,-3 3-3 0,-3-6-1 0,3-2 0 15,-6-3 6-15,0-5 1 0,-6 0 0 0,0-2 0 16,0-4-38-16,-3-1-7 0,0-7-2 0,-6-2 0 16,1-2-56-16,-4-9-11 0,0 1-2 0,0-6-1 15,0-2-75-15,-2-3-15 0,2-6-4 0,3-2-824 16</inkml:trace>
  <inkml:trace contextRef="#ctx0" brushRef="#br0" timeOffset="206588.5681">10881 12578 2599 0,'3'19'115'0,"-3"-19"24"0,0 10-111 0,0-10-28 0,0 0 0 0,0 0-1150 16</inkml:trace>
  <inkml:trace contextRef="#ctx0" brushRef="#br0" timeOffset="229963.159">10890 12525 806 0,'0'0'72'0,"0"0"-58"0,0 0-14 0,0 0 0 16,0 0 135-16,0 0 24 0,0 0 5 0,0 0 0 15,0 0-94-15,0 0-19 0,0 0-4 0,0 0-1 16,0 0-46-16,0 0 0 0,0 0 0 0,0 0-10 16,0 0 2-16,0 0 0 0,0 0 0 0,0 0 0 15,-3 3-2-15,3-3 0 0,-6-3 0 0,6 3 0 16,0 0 10-16,0 0 0 0,0 0 0 0,0 0 0 15,0 0 16-15,0 0 4 0,0 0 2 0,0 0 0 16,0 0 5-16,0 0 1 0,-3 8 0 0,0-2 0 16,0-1 12-16,0 3 4 0,0-3 0 0,0 3 0 15,3 0-23-15,-3-3-4 0,-3 1-1 0,6-6 0 16,0 0-8-16,0 0-8 0,-6 5 12 0,6-5-12 16,-8 0 0-16,8 0 0 0,0 0 0 0,0 0 0 15,-9-3 0-15,6-2 0 0,3 5 0 0,-3-5 0 16,-3-3 8-16,3-3 7 0,3 1 1 0,0-1 1 15,0 3 3-15,3-3 0 0,0 1 0 0,3-1 0 0,0 3-9 16,2 3-2-16,-5 0 0 0,6 2 0 0,-3 0-9 0,0 3 12 16,-6 0-12-16,9 0 12 0,0 3-12 0,0 2 0 15,0 1 0-15,-3 2-11 16,0-3-14-16,0 3-3 0,-3-3-1 0,0 0 0 0,-3-5 8 16,6 6 1-16,-6 2 1 0,0-8 0 0,0 0 19 0,0 0 0 15,0 0 0-15,0 5 0 0,0-5 12 0,0 8 7 16,-3-3 1-16,0 0 0 0,3-5 6 0,-6 8 2 15,0 0 0-15,0-2 0 0,0-1-42 0,-3 3-8 16,0-3-2-16</inkml:trace>
  <inkml:trace contextRef="#ctx0" brushRef="#br0" timeOffset="230759.839">10866 12525 1443 0,'0'0'64'0,"0"0"13"0,0 0-61 0,0 0-16 0,0 0 0 0,0 0 0 16,6-2 79-16,0-4 13 0,-6 6 2 0,6-5 1 15,0 0-53-15,0 0-10 0,-6 5-3 0,6-6 0 16,-3 1 7-16,-3 5 2 0,0 0 0 0,6-5 0 16,-6 5-14-16,6-6-4 0,-6 6 0 0,0 0 0 15,0 0-20-15,0 0 0 0,6-5 0 0,-6 5-8 16,0 0-9-16,0 0-2 0,0 0 0 0,0 0 0 16,0 0-4-16,0 0-1 0,0 0 0 0,0 0 0 15,0 0 8-15,3 5 0 0,3-2 1 0,-3 5 0 16,0-3 7-16,0 3 8 0,0 0-13 0,0 0 5 15,3 0 8-15,-3 0 0 0,0-3 0 0,-3-5 0 16,6 6 0-16,-1 1 8 0,-2-1-8 0,-3-6 0 0,0 0 0 16,0 0 9-16,0 0-9 0,0 0 0 0,0 0 8 0,0 0-8 15,0 0 0-15,0 0 0 0,0 0 10 0,6-6-10 16,-3 1 8-16,0 0-8 0,-3 0 0 0,0-3 8 16,-3 2-8-16,3 1 0 0,-6 0 0 0,3 0 0 15,-2-1 0-15,-1 1 0 0,0 0 0 0,0 2 0 16,-3 0 0-16,3 1 0 0,0-1 0 0,6 3 13 15,-6 0-3-15,6 0-1 0,0 0 3 0,-3 3 1 16,-3 5 0-16,3-3 0 0,3 0-13 0,-3 1-8 16,0 1 8-16,3 1-13 15,0 0-43-15,-3 0-8 0,3 0-1 0</inkml:trace>
  <inkml:trace contextRef="#ctx0" brushRef="#br0" timeOffset="235152.0483">17599 10615 288 0,'0'0'12'0,"6"0"4"0,3 0-16 0,-9 0 0 0,0 0 0 0,0 0 0 16,9 0 210-16,-3-3 39 0,-6 3 8 0,0 0 2 15,0 0-173-15,3-5-34 0,3 3-8 0,-6 2 0 16,-6-6-22-16,6 6-4 0,9-8-1 0,-9 6 0 15,0-4-7-15,0 6-2 0,0-5 0 0,3 0 0 16,-3 5 31-16,0 0 5 0,0-6 2 0,0 1 0 16,9 3 6-16,-3-4 2 0,-6 6 0 0,0 0 0 0,6-2 1 15,-6 2 0-15,0 0 0 0,0 0 0 0,-6-6-24 0,6 6-5 16,0 0-1-16,0 0 0 0,-6-2-13 0,6 2-4 16,0 0 0-16,0 0 0 0,0 0-8 0,-3-3-12 15,3 3 2-15,-6-5 1 0,6 5 9 0,-3-6-10 16,-3 4 10-16,0-4-10 0,6 6 10 0,-6-2-12 15,-3-1 12-15,0 1-12 0,3-4 12 0,-3 4 0 16,0 2 0-16,1 0 0 0,-1 0 0 0,3 0 0 16,6 0 0-16,0 0 0 0,-12 2 0 0,3 1 0 15,3 0 0-15,0-3 0 0,0 2 0 0,0 1 0 16,0-1 0-16,0 1 0 0,6-3 0 0,-6 3 0 16,-3 2 0-16,0-2 0 0,0-1 0 0,3 4-8 15,3-1 8-15,-3 0-8 0,0 1 8 0,1-4 0 16,2 3 0-16,-3 1 0 0,-6-1 0 0,0 3 0 0,6-3-11 15,-3 1 11-15,0-4-26 0,-6 6 1 0,3-3 0 16,3 1 0 0,0-1-11-16,-3 0-3 0,-5 1 0 0,5-1 0 15,3 3-5-15,0 0-2 0,-6-3 0 0,0 3 0 0,3 0 19 0,0 0 4 0,3-3 1 16,-3 3 0-16,0 3 22 0,4-3 0 0,2 0 0 0,0 2 0 16,-3-2 44-16,3 0 14 0,6 3 2 0,-3-3 1 15,0-1 3-15,0 4 1 0,3-3 0 0,3-3 0 16,0 3-29-16,0-2-7 0,-3-6-1 0,0 7 0 15,3 4 8-15,0-3 2 0,-3-8 0 0,0 8 0 16,0-3-21-16,3 3-4 0,3-3-1 0,0 1 0 16,-6-6-3-16,3 8-1 0,8-3 0 0,-2-2 0 15,-3 2-8-15,0-2 0 0,6-1 0 0,0 1 0 16,3-3 0-16,-6 0 0 0,-3 0 9 0,6-3-9 0,3 3 16 16,-3 0 0-16,-3-2-1 0,-4-1 0 0,7 0-15 15,-3 1 9-15,0-1-9 0,-3-2 8 0,0-1-8 0,3 1 0 16,0-3 0-16,0 3 8 0,-6-3-8 0,3 0 0 15,0 0 0-15,6-3 0 0,-3 4 0 0,0-4 0 16,-3 3 0-16,2-3 0 0,1 1 18 0,0 2 2 16,-6-3 0-16,6 1 0 0,0 2-20 0,-3-3 8 15,0 1-8-15,-3 2 0 0,0-3 12 0,3 1-12 16,0-1 12-16,-3 0-12 0,-3-2 0 0,3 3 0 16,3-4 0-16,-3 4 0 0,-3-3-9 0,0-1-6 15,3 4-1-15,0-1 0 0,3 1 16 0,-3-4 10 16,-3 6-2-16,0-2 0 0,6 2-8 0,-3 0 0 15,0 0 0-15,-3-3 0 0,3 6-16 0,3 0-4 0,-3 0-2 16,-1 2 0-16,-4-2 22 0,2 5-9 0,5-3 9 16,-5 3 0-16,0 0-12 0,0 0 4 0,0 0 8 0,0 0-13 15,0 0 13-15,0 0 0 0,0 0 0 0,0 0 0 16,6 3 0-16,-6-3 20 0,-3 5-4 0,3 3 0 16,6 0 9-16,-3 2 2 0,-3 4 0 0,0-4 0 15,0 3-9-15,3 3-2 0,0-3 0 0,0 3 0 16,-3 0 0-16,3-3 0 0,6 3 0 0,-3 0 0 15,0 0 5-15,3-3 1 0,3 1 0 0,3-1 0 16,-3-3-22-16,0 1 0 0,-9 0 0 0,11-4 0 16,1-1-42-1,3-1-10-15,-9-2-1 0,3-3-1 0,9 0-162 0,-3-3-33 16,3-2-7-16</inkml:trace>
  <inkml:trace contextRef="#ctx0" brushRef="#br0" timeOffset="236604.8368">17593 10626 230 0,'0'0'10'0</inkml:trace>
  <inkml:trace contextRef="#ctx0" brushRef="#br0" timeOffset="236901.6362">17605 10591 403 0,'0'0'36'0,"0"0"-36"0,0 0 0 0,0 0 0 16,0 0 85-16,0 0 11 0,0 0 1 0,0 0 1 0,0 0 9 15,-3-5 1-15,3 0 1 0,-3-1 0 16,3 6-39-16,0-5-8 0,-6 2-2 0,3-2 0 0,3 5-35 0,0-5-7 15,-6 2-2-15,0-2 0 0,1 2-16 0,2-2 0 16,3 5 0-16,-6-3 0 0,-3 1 0 0,3-1 0 16,6 3 0-16,0 0-9 0,-9-5 9 0,3 5 0 15,0-3 0-15,6 3-8 0,0 0 8 0,0 0 0 16,-9 3 8-16,3-3-8 0,6 0 12 0,-6 2-1 16,0 1-1-16,0-3 0 0,6 0 16 0,0 0 3 15,0 0 1-15,-6 3 0 0,-3-3-22 0,3 2-8 16,6-2 0-16,0 0 0 0,-6 3 0 0,0-3 0 15,6 0 0-15,0 0 0 0,-3 5 0 0,-3-2 12 16,-2 2-3-16,2-2-1 0,6-3-17 0,-3 3-4 0,-9 2-1 16,6 0 0-16,0 3 14 0,0-3-9 0,0 3 9 0,-3 0-8 15,0-2-10-15,3 1-2 0,6 1 0 16,-6-2-419 0,0 2-84-16</inkml:trace>
  <inkml:trace contextRef="#ctx0" brushRef="#br0" timeOffset="238596.3283">17561 10634 230 0,'0'0'20'0,"0"0"-20"0,0 0 0 0,0 0 0 16,0 0 112-16,0 0 19 0,0 0 3 0,0 0 1 15,0 0-54-15,0 0-10 0,0 0-3 0,3-6 0 16,6 4 4-16,-9 2 0 0,0 0 0 0,0 0 0 16,2-3-23-16,-2 3-4 0,0 0-1 0,0 0 0 15,0 0-16-15,3-5-3 0,0-1-1 0,-3 6 0 16,0 0-38-16,0 0-8 0,0 0-2 0,0 0 0 31,0-5-16-31,0 5-3 0,0 0-1 0,0 0 0 0,0-5 29 0,0 5 6 0,-3-5 1 0,3 5 0 16,0 0 16-16,0 0 3 0,0 0 1 0,-5-6 0 15,5 6 13-15,0 0 3 0,0 0 1 0,0 0 0 16,-3-2 26-16,3 2 5 0,0 0 0 0,0-6 1 16,0 6-28-16,0 0-5 0,0 0-2 0,0 0 0 15,0 0 10-15,0 0 3 0,3-5 0 0,5 2 0 16,1 1-31-16,-9 2-8 0,0 0 0 0,0 0 0 15,9 0-15-15,-3 0-4 0,-6 0-1 0,0 0 0 0,6 0 32 0,0 2 7 16,3 1 1-16,-9-3 0 0,0 0 0 0,6 5 0 16,6 1 0-16,0-1 0 0,-6 0 26 0,6 1 6 15,0 1 0-15,2-1 1 0,4-1-14 0,-3 0-3 16,-6 1-1-16,6-1 0 0,3 0-6 0,-6 3-1 16,0-5 0-16,-3 2 0 0,3 0-12 0,-4-2-2 15,1 2-1-15,-3 1 0 0,0-4-13 0,0 1 0 16,0 2-12-16,-3-2 12 15,-3-3-32-15,0 0 1 0,3 2 0 0,-3-2 0 16,0 0-37-16,0 0-8 0,0 0-2 0,6 8-526 16,-6-2-104-16</inkml:trace>
  <inkml:trace contextRef="#ctx0" brushRef="#br0" timeOffset="239575.0457">17769 10684 864 0,'-15'3'38'0,"15"-3"8"0,0 0-37 0,0 0-9 0,0 0 0 0,-9 0 0 16,0-3-18-16,3 3-6 0,6 0 0 0,0 0-1 16,-6-5 13-16,0 2 2 0,6 3 1 0,0 0 0 15,0 0 61-15,0-5 13 0,0 5 3 0,0 0 0 16,6-6 10-16,-6 6 2 0,-3-5 1 0,3 5 0 15,0 0-17-15,0 0-3 0,0 0-1 0,0 0 0 0,-6-3-30 0,6 3-6 0,0 0-2 0,0 0 0 16,-3-2-22-16,-3-1 0 0,6 3 0 0,-3-3 0 31,-5 1-31-31,-1 2-4 0,6-3-1 0,3 3 0 0,0 0 36 0,-3 0 0 0,-6-2 0 0,9 2 0 32,0 0 28-32,0 0 13 0,-6-3 3 0,3 3 0 15,3 0-4-15,0 0-1 0,0 0 0 0,-3 0 0 0,-3 0-7 0,6 0-2 0,0 0 0 0,0 0 0 16,-9 0-12-16,9 0-2 0,0 0-1 0,0 0 0 15,0 0-15-15,0 0 11 0,0 0-11 0,0 0 10 0,12 5-10 16,-3 3 0-16,-3-3 0 0,0 3 0 0,6 0 10 0,-3 3 0 16,-4 2 0-16,1 0 0 0,-3-2 22 0,6 2 4 15,0 0 0-15,-3 1 1 16,-6-4 7-16,6 1 0 0,6-3 1 0,-3-3 0 0,-3 0-35 0,0-2-10 16,3 0 0-16,0-1 0 15,-3-2-19-15,3 0-8 0,-9 0-1 16,6-2-1-16,3-1 8 0,-4 0 1 0,-5 3 1 0,0 0 0 0,6-5 10 0,-3 0 9 15,-3 2-13-15,0 3 5 0,-3-5 8 0,3 5 0 16,0-6-9-16,-3 4 9 0,-2-1-16 0,-1 1 0 16,6 2 1-16,0 0 0 0,-6 0-8 0,-3 0-1 15,3 0-1-15,6 0 0 16,0 0-8-16,-6 0-2 0,-3 0 0 0,0-3 0 16,9 3-16-16,0 0-3 0,-9-5-1 0,-3 2 0 15,0-2 0-15,3-1 0 0,3 1 0 0,-3-3 0 16,-6 0-19-16,7 0-4 0,5 0-1 0,-3-2-281 0,0 2-56 0</inkml:trace>
  <inkml:trace contextRef="#ctx0" brushRef="#br0" timeOffset="277128.0856">2764 14004 1324 0,'0'0'118'16,"-6"0"-94"-16,0-2-24 0,0 2 0 15,6 0 108-15,-6-3 18 0,0-5 3 0,-3 6 1 0,3-4-71 0,1 1-15 16,-4 0-2-16,3-3-1 0,-6 2-5 0,6-2 0 15,3 1-1-15,0 1 0 0,-3-2-8 0,0 0-2 16,-3 3 0-16,3-3 0 0,-6 3-6 0,3 2-2 16,0-2 0-16,-3 0 0 0,3 2 5 0,-5 0 1 15,2 3 0-15,0-2 0 0,0 2-15 0,-6 0-8 16,6 2 10-16,-6 1-10 0,3 2 0 0,0-2 0 16,-2 2 0-16,-1 3 0 0,0 0 0 0,0 0 0 15,0-3 0-15,-3 3 0 0,6 0 0 0,1 0 8 16,-1-3-8-16,-3 6 9 0,3-3 3 0,0 0 1 15,0 2 0-15,6 1 0 0,-6 0-1 0,9-1-1 16,-3 1 0-16,1-1 0 0,-1 4-11 0,6-4 0 16,-3 3-10-16,0-2 10 0,3 2 0 0,0-2 0 0,0-1 0 15,3 4 0-15,0-4 20 0,3 3 0 0,-3 1 0 0,3 2 0 16,-3-3-7-16,3 0-1 0,3 0 0 0,0 3 0 16,-6 0 6-16,6 0 1 0,0 2 0 0,2 1 0 15,1-3-5-15,0 2-1 0,3 3 0 0,0 1 0 16,0-4-13-16,0 3 0 0,3-2 0 0,-3 2 0 15,3-5 0-15,-3 2-13 0,-1-4 2 0,1 2 1 16,3-6-2-16,-3 3-1 0,0-5 0 0,3 3 0 31,0-6-32-31,0-2-7 0,5-3 0 0,-2 0-1 0,0-6-24 16,6 1-5-16,-3-5-1 0,6 2-568 0,-4-6-113 0</inkml:trace>
  <inkml:trace contextRef="#ctx0" brushRef="#br0" timeOffset="277740.2751">2928 14266 748 0,'0'0'67'0,"0"0"-54"0,0 0-13 0,0 0 0 15,0 0 251-15,0 0 47 0,0 0 10 0,3-2 1 16,0-6-197-16,0 2-39 0,0-1-8 0,-3 1-1 16,6-2-42-16,-6 3-8 0,0 5-2 0,0 0 0 15,0 0 0-15,0 0-1 0,0 0 0 0,0 0 0 16,0 0 17-16,0 0 3 0,0 0 1 0,0 0 0 15,0 0-13-15,0 0-3 0,0 0 0 0,-3 5 0 16,-3 1-16-16,3-1-9 0,0 3 1 0,-3 0 0 16,3 0-2-16,-3 0 0 0,3 2 0 0,0-2 0 15,0 5 10-15,0-2 0 0,0 2 8 0,3-2-8 16,-3 2 14-16,3 0-2 0,3 0 0 0,-3-2 0 16,3 2-12-16,3 1 0 0,0-7 8 0,0 7-8 15,0-4 0-15,3-2-13 0,0 3 2 0,0-3 1 0,0 0 2 16,-1 0 0-16,1 0 0 0,6-3 0 0,-6 0 8 15,3-2-10-15,0-1 10 0,0 1-10 0,0-3 10 16,3 0 0-16,-6 0 8 0,3-3-8 0,-1-2 11 16,-2 0-3-16,6-3 0 0,-9-3 0 0,3 3 3 15,3-5 0-15,-3 3 0 0,0-4 0 0,-3-2-1 16,-3 1 0-16,-3 1 0 0,-3-2 0 0,3 3-18 0,-6 3-4 16,0-1-1-16,-6 0 0 0,0 4-1 0,-3-1 0 15,-6 2 0-15,4 1 0 0,-1 2 14 0,-3 1 0 16,-3 2 0-16,0 2 0 0,3-2 0 0,-2 3 0 15,-1 2 0-15,3-5 0 0,0 3 0 0,3-3 0 16,-3-3 0-16,7 1-9 16,2-4-103-16,0-2-20 0,3-2-4 0</inkml:trace>
  <inkml:trace contextRef="#ctx0" brushRef="#br0" timeOffset="278474.3947">3559 14221 1850 0,'0'0'82'0,"6"6"17"0,3-1-79 0,-6-2-20 15,-3-3 0-15,0 0 0 0,6 5 65 0,3 0 10 16,0 0 1-16,2-2 1 0,-2 2-52 0,0 3-10 16,3 0-3-16,-3-2 0 0,-6 2 10 0,3-1 2 15,-3 1 0-15,3 3 0 0,-6 0-24 0,3-4 0 16,-3 4 0-16,3 0 0 0,-3-1 0 0,0 3 0 0,0-2 0 15,-3 2 0 1,3 1-30-16,-3-4-1 0,-3 1 0 0,3-1 0 0,0-2 22 0,0 0 9 0,0-3-8 0,3-5 8 16,0 8 0-16,0-8 19 0,0 0-3 0,0 0-1 15,0 0 13-15,0 0 2 0,0-8 1 0,0 0 0 16,6-2-11-16,-3-3-3 0,0-3 0 0,0 0 0 16,0 0 18-16,3-2 3 0,-3-1 1 0,3-2 0 15,0 2-27-15,3-2-12 0,0 3 10 0,0-4-10 16,3 4 10-16,-1 2-10 0,-2 0 10 0,3 6-10 15,-3 2 14-15,0 0-3 0,3 2-1 0,-3 6 0 16,0 0-10-16,0 6 0 0,0 2 0 0,0 2 0 16,0 3 0-16,0 3 0 0,-1 3 0 0,-2-1 0 15,0 4 9-15,0-1-9 0,0 0 10 0,-3 0-10 16,0 0 8-16,3 0-8 0,0-2 0 0,-6-3 0 16,3 0 0-16,-3-3 0 0,3-3-8 0,-3-2 8 0,0 0-22 15,0-8 2-15,0 0 1 0,0 0 0 0,0 0 11 0,0 0 8 16,0 0-12-16,0 0 12 0,0-5 0 0,-3-3 11 15,0 0 0-15,3-5 0 0,0 0-11 0,3 0 0 16,0-3 0-16,0 0 0 0,0 0 13 0,3 0-2 16,-3 3-1-16,6 0 0 0,-3-3 4 0,3 2 1 15,3 4 0-15,-3-1 0 0,0 3-4 0,2 3-1 16,-2 2 0-16,3 1 0 0,-3 4-10 0,3 1 0 16,0 2 0-16,0 3 8 0,-3 3 8 0,0-3 2 15,0 2 0-15,0 4 0 0,-3-1-18 0,0 0 0 16,-3-2 0-16,2-1 0 15,-2 1-31-15,0-1-9 0,0-2-3 0,0 0 0 16,0 0-129-16,3 0-27 0,-3 3-5 0,0-3 0 0</inkml:trace>
  <inkml:trace contextRef="#ctx0" brushRef="#br0" timeOffset="279005.5684">4428 14245 2545 0,'0'5'56'16,"-3"1"11"-16,3-4 2 0,0 6 3 0,0-2-57 0,0-6-15 0,0 0 0 0,3 5 0 15,3 3 0-15,0-3-10 0,3 3 2 0,0 0 0 0,-3 0 0 0,0 3 0 16,0-1 0-16,0 3 0 0,-6 3 24 0,6 3 4 15,-3-6 2-15,2 3 0 0,-2 0-11 0,-3 2-3 16,0-2 0-16,0 3 0 0,0-1 19 0,0-5 3 16,-3 3 1-16,-2-2 0 15,2-4-55-15,-3 3-10 0,3-2-2 0,0-3-1 0,-3 0 23 0,3-3 5 16,0 0 1-16,-3-2 0 0,0 2 8 0,6-5 0 16,0 0 10-16,0 0-10 0,-3-2 8 0,3 2-8 15,-3-6 0-15,0-2 9 0,0 0 9 0,0 1 2 16,3-4 0-16,-3-2 0 0,3 0 6 0,0-3 2 15,0-3 0-15,3-2 0 0,3-3-28 0,0-2 0 0,0-6 0 16,3 0 0-16,0 3 0 0,0-3 0 0,5 6 0 16,1-1 0-1,-3 6-31-15,3 3-8 0,3 4-1 0,-3 1-1 0,3 5 26 0,-6 0 6 0,3 6 1 0,-1-1 0 16,-2 6 8-16,0 2 0 0,0-2 0 0,-3 5 0 16,3 2 36-16,-6 1 4 0,0-1 0 0,0 4 0 15,0-1-26-15,-6 3-5 0,0 0-1 0,-3-1 0 16,0 1-8-16,0 0-11 0,-3 0 3 0,0 5 0 31,-6-2-21-31,3-1-4 0,-6-2-1 0,3 3 0 0,0-6 2 16,1-3 0-16,-4 1 0 0,3 0 0 0,3-1-42 15,-3-2-8-15,0-3-2 0,0-2-600 0,3-3-121 0</inkml:trace>
  <inkml:trace contextRef="#ctx0" brushRef="#br0" timeOffset="279255.6726">5000 13589 2581 0,'2'13'114'0,"1"-2"24"0,0 2-110 0,0 6-28 16,-3-1 0-16,3 3 0 0,0 3 61 0,0 0 7 15,0 2 2-15,0 3 0 0,0-2-30 0,3 5-7 16,-3-3-1-16,0 3 0 0,0-1-32 0,0 4 0 15,3-4 0-15,0 1 0 0,-3-3-12 0,0 0-10 16,6-2-2-16,-6-3 0 16,3-1-12-16,0-4-4 0,-3 2 0 0,0-2 0 15,3-6-172-15,0 3-36 0,-3 8-6 0,0-9-2 0</inkml:trace>
  <inkml:trace contextRef="#ctx0" brushRef="#br0" timeOffset="279817.962">5529 14266 2718 0,'0'0'60'0,"3"8"12"0,0 0 2 0,-3-8 2 0,0 0-60 0,9 3-16 0,0-3 0 0,0-3 0 16,3 1-39-16,0-6-10 0,0 0-3 0,-3-3 0 0,0 3 32 0,0 3 7 15,-3-6 1-15,-1 3 0 0,-2 0 12 16,0 0 16-16,3-2-3 0,-3 2-1 0,-3-5 1 0,3 2 0 15,-3-2 0-15,3 0 0 0,-3-3-2 0,0 3-1 16,-3 2 0-16,3-2 0 0,-3 2-10 0,-3 1 8 16,0-1-8-16,1 3 8 0,-1 0 3 0,0 3 0 15,-3 0 0-15,0 2 0 0,0 0 2 0,-3 3 1 16,0 3 0-16,-3 0 0 0,3 2-6 0,0 0-8 16,0 3 11-16,-2 0-11 0,2 0 0 0,0 3 0 15,3-1-10-15,6 1 10 0,-3-1-17 0,3 4 4 16,3-1 1-16,0 0 0 0,3 0 12 0,3 0 0 15,0 3 0-15,0 0 0 0,0 0 8 0,0 0 0 16,3 0 1-16,-4 2 0 0,1-4-1 0,3-1-8 0,0 0 12 16,-3-2-4-16,0 2-8 0,6-5 8 0,-3-3-8 15,0 3 8-15,0-5-8 0,3-1 8 16,-3-2-8-16,3 0 8 0,0-2 0 0,-1-1 0 0,4-2 0 16,-3-1 0-16,3-2-8 0,0 1 0 0,0-4 0 0,0 0 0 15,0 1 12-15,3-1 0 0,-4-2 0 0,4 2 0 16,-3 1-12-16,0 2 0 0,0 0 0 0,0 0 0 15,-3 3 17-15,0 2 8 0,-3 0 2 0,2 6 0 16,1 2-11-16,-3 3-3 0,0 3 0 0,3-1 0 16,-3 4-13-16,3 2 9 0,-3 2-9 0,0 1 8 15,0-1-8-15,0 3 0 0,3 0 0 0,-1 3 0 16,1-3 0-16,0-2 0 0,0-1 0 0,3-2 0 16,-3-2-11-16,3-1 3 0,0 0 0 0,-3-2 0 15,3-3-39-15,-1-3-7 16,-2 3-2-16,0-6 0 0,3 1-76 0,0-6-16 0,0-2-4 0,-3-3-916 15</inkml:trace>
  <inkml:trace contextRef="#ctx0" brushRef="#br0" timeOffset="280255.3616">6259 14126 748 0,'0'0'67'0,"0"0"-54"0,0 0-13 0,0 0 0 16,0 8 235-16,0-8 44 0,0 0 9 0,0 0 1 16,0 0-182-16,0 5-37 0,0-5-7 0,0 0-2 15,-3 6-26-15,-3-4-6 0,3 1-1 0,3-3 0 16,-6 0 12-16,-3 0 3 0,3 0 0 0,-3 3 0 16,0-1-27-16,0 1-6 0,-3 0-1 0,0 4 0 15,0-1-9-15,-3 4 0 0,1 1 0 0,-1 5-11 16,-6 2 11-16,3 3-8 0,0 6 8 0,-3 2-8 15,-3 3 8-15,4 2 11 0,-4 3-3 0,6 0 0 0,-3 0 8 0,3-2 2 16,-3-1 0-16,7-5 0 0,-1-2-18 0,6-4 8 16,0-4-8-16,0 0 0 15,6-6-112-15,0-5-28 0,3-8-7 0,0 0-1 0</inkml:trace>
  <inkml:trace contextRef="#ctx0" brushRef="#br0" timeOffset="280427.3456">6479 14266 2905 0,'-3'29'128'0,"0"-15"28"0,0-1-125 0,0 3-31 0,0-3 0 0,-3 0 0 31,3-7-64-31,3-6-20 0,-3 5-3 0,-3 0-1 16,0-5-100-16,-3 3-21 0,0-3-4 0</inkml:trace>
  <inkml:trace contextRef="#ctx0" brushRef="#br0" timeOffset="280817.7643">6577 13999 806 0,'0'0'36'0,"6"-3"7"0,0 3-35 0,3-2-8 16,-3-1 0-16,6 3 0 0,-3-5 190 0,3 2 36 16,2-2 7-16,1 2 2 0,6-2-135 0,3 0-28 15,3-1-4-15,3 1-2 0,2-3-3 0,1 3-1 16,0 0 0-16,3-1 0 0,-4-2-15 0,-2 0-3 16,0 1-1-16,0 1 0 0,2-2-26 0,-2 3-5 0,-3 0 0 0,-3-1-1 15,2 1-11-15,-2 0 0 0,3 0 0 16,-6-3 0-1,-6-3-119-15,0 0-16 0,6-7-3 0</inkml:trace>
  <inkml:trace contextRef="#ctx0" brushRef="#br0" timeOffset="281083.1506">7021 13412 2487 0,'0'13'110'0,"-3"-5"23"0,-3 0-106 0,0 0-27 16,3 2 0-16,0 1 0 0,3 0 56 0,0 4 7 15,0 1 1-15,3 3 0 16,0 5-77-16,3 2-15 0,-3 6-4 0,3 5 0 0,3 0 32 0,-7 5 0 16,1 3 0-16,3 5 0 0,-3 3 0 0,-3 3 0 15,0-3 0-15,-3-3 0 0,0 0 0 0,0-5-9 16,3-2 9-16,0-1 0 15,-3-5-151-15,3-2-25 0,3-6-4 16,0-6-2-16</inkml:trace>
  <inkml:trace contextRef="#ctx0" brushRef="#br0" timeOffset="281536.1715">7428 13811 2829 0,'-3'27'125'0,"-3"-14"27"0,-2 3-122 0,5 0-30 0,0 2 0 0,0-5 0 16,-6-2 32-16,6-3 1 0,3-8 0 0,0 5 0 31,0-5-113-31,-3 8-22 0,3 0-5 0,0 3-1 16,6-3 28-16,-3 0 6 0,-9 0 1 0,6-1 0 0,6 1 44 0,-6-8 9 0,0 0 1 0,0 0 1 15,9 0 18-15,-1-5 0 0,4-3 8 0,0 0-8 16,0-2 28-16,0 2-1 0,6-6 0 0,0 4 0 15,-6-1 19-15,6 1 4 0,2 2 1 0,1 3 0 16,0 2 1-16,0 3 0 0,-3 0 0 0,3 5 0 16,2 6-18-16,1 2-3 0,-9 8-1 0,6 6 0 15,6 4-30-15,-3 4 8 0,-1-1-8 0,-5 3 0 16,0 0 0-16,0 0-8 0,-3-2 8 0,0 4-13 0,-9-2 13 16,0 3 0-16,3 0 0 0,-6-1 0 0,0-2 0 15,-3 1-9-15,0-1 9 0,-6-3-8 0,3-2-4 0,-9-1-1 16,-3 1 0-16,0 0 0 0,0-3 1 0,-3 0 1 15,-6-5 0-15,1 0 0 0,-1-3 34 0,3-5 6 16,9-3 2-16,-6 0 0 0,-3-2 4 0,3-6 1 16,7 0 0-16,2-5 0 0,-6 0-24 0,6-5-4 15,3-3 0-15,6-8-8 0,3-2 8 0,3-9-8 16,3-10 0-16,9-2 0 16,5-14-28-16,4-3-13 0,-3-5-3 0,9-5-812 0,8 3-162 15</inkml:trace>
  <inkml:trace contextRef="#ctx0" brushRef="#br0" timeOffset="290369.8678">9574 13809 921 0,'0'0'82'16,"0"0"-66"-16,0 0-16 0,0 0 0 16,0 0 228-16,0 0 43 0,0 0 8 0,0 0 1 0,0 0-174 0,0 0-35 15,0 0-7-15,0 0-2 16,0 0-18-16,0 0-3 0,0 0-1 0,0 0 0 0,0 0-20 15,0 0-5-15,0 0-1 0,0 0 0 0,0 0-23 0,0 0-5 16,0 0-1-16,-5-3 0 0,-1 0 3 0,0 3 1 16,0 0 0-16,0 0 0 0,-3 3-7 0,3 0-2 15,0 2 0-15,-3 0 0 0,6 3 30 0,-3 3 6 16,-3-1 0-16,3 4 1 0,3-1-5 0,3 3 0 16,-6 2-1-16,3 3 0 0,3 0-11 0,0 6 8 15,0-3-8-15,0 0 8 0,-3-3-8 0,9 3 0 16,0-6 0-16,0 1 0 0,-3-6-11 0,3 3 3 15,0-6 0-15,0 1 0 0,3-3-5 0,0-3-1 16,0 0 0-16,0 1 0 0,3-6 4 0,-3-3 1 16,2 0 0-16,4 1 0 0,-3-4 17 0,3 1 3 0,0 0 1 15,0 0 0-15,-3-1 5 0,0 1 2 0,3-3 0 16,-4 0 0-16,-2 3-1 0,0-3 0 0,0 3 0 0,-3-1 0 16,0-2 14-16,-3 3 4 0,0 2 0 0,0-2 0 15,-3-3-10-15,0 3-2 0,0 0 0 0,-3-1 0 16,0-2 13-16,-3 0 3 0,0-2 0 0,0 2 0 15,-3-3-29-15,-3 1-11 0,3-3 8 0,-2-1-8 32,-1 4-24-32,0-4-9 0,0 7-3 0,-3-4 0 15,0 3-136-15,0 0-28 0</inkml:trace>
  <inkml:trace contextRef="#ctx0" brushRef="#br0" timeOffset="291541.4666">10360 13764 1094 0,'0'0'48'0,"0"0"11"0,0 0-47 0,0 0-12 0,0 0 0 0,0 0 0 16,0 0 118-16,0 0 22 0,0 0 4 0,0 0 0 16,0 0-121-16,6 0-23 0,-6 0-8 0,0 0 0 15,9-3 19-15,-9 3 4 0,6-5 1 0,0-1 0 16,3 1 34-16,0-3 7 0,-3 0 2 0,0 0 0 0,0 0-1 0,0-2 0 15,3-1 0-15,-3-2 0 0,0 0-34 0,-3-3-8 16,0 3 0-16,2-3-1 0,-2 0-15 0,0-3 0 16,0 6 8-16,0-3-8 0,0-2 0 0,-3 2 0 15,0-5 8-15,0 2-8 0,0 3 11 0,-3-2-1 16,0-1 0-16,3 3 0 0,-3 1-2 0,0 1-8 16,-5 1 12-16,2 0-4 0,0 0 8 0,0 2 0 15,-3 0 1-15,6 1 0 0,0-1-27 0,-3 1-6 16,-3 2 0-16,3-3-1 0,0 3 17 0,0 0 0 15,0 0 11-15,-3 3-11 0,0 0 21 0,0-1-2 16,3 1-1-16,0 0 0 0,0 2-18 0,1-2 10 16,-1 2-10-16,6 3 8 0,-3-2 4 0,3 2 0 15,-6 2 0-15,6-2 0 0,0 0 0 0,0 0 0 16,-3 6 0-16,0 2 0 0,3-1-2 0,-3 7 0 0,3-1 0 16,-3 0 0-16,3 6 1 0,-3 2 0 0,3 0 0 0,-3 5 0 15,0 4 0-15,3 4 0 0,0 3 0 16,3 5 0-16,-3 3 9 0,3 3 1 0,0 0 1 0,3 2 0 15,-3 3 12-15,0 0 2 0,3 2 1 0,-3-2 0 16,3-3-5-16,-1-2-2 0,-2 0 0 0,0-6 0 16,0-2-20-16,0-3-10 0,-3 0 10 0,-3-5-10 15,3-3 0-15,-3-3-16 0,0-7 1 0,0 2 1 16,0-8-22 0,-2 0-5-16,-1 0-1 0,-3-5 0 0,0-5-151 15,0-3-31-15,-3-3-5 0</inkml:trace>
  <inkml:trace contextRef="#ctx0" brushRef="#br0" timeOffset="291760.8546">10027 13957 2574 0,'3'13'114'0,"0"-8"23"0,-3 3-109 0,6 0-28 16,0 0 0-16,0-3 0 0,6-2 43 0,0 0 3 15,8-1 1-15,-2-2 0 0,3 0-47 0,0-2 0 16,3-1-12-16,0 0 2 16,-1-2-19-16,4-3-4 0,-3-2-1 0,6-1 0 15,-3-2-14-15,2-3-2 0,4-3-1 0,0-2 0 16,2 0-117-16,1-3-23 0,0 0-5 0</inkml:trace>
  <inkml:trace contextRef="#ctx0" brushRef="#br0" timeOffset="369439.7453">12054 13676 1638 0,'0'0'72'0,"0"0"16"0,0 0-71 0,0 0-17 15,0 0 0-15,0 0 0 0,0 0 58 0,0 0 8 16,0 0 2-16,0 0 0 0,0 0-28 0,0 0-6 15,0 0-1-15,0 0 0 0,-3-5-19 0,-3 2-4 16,3 1-1-16,-3-1 0 0,0-2-9 0,0 2 0 16,0 1 0-16,-3-1 0 0,0 0 9 0,-3 1 0 15,4-1 0-15,-4 3 0 0,-3-3 3 0,0 3 0 16,0-2 0-16,0 2 0 0,-3 0-12 0,-3 0 10 16,-2 2-10-16,2 1 10 0,0 0-10 0,0-1 0 0,-6 4 0 15,3-1 0-15,4-3 8 0,2 4 0 0,3-1 0 16,3 3 0-16,0 0 14 0,0-3 2 0,3 3 1 0,3-3 0 15,0 3-11-15,3 0-2 0,-3 0-1 0,6 0 0 16,0 0 1-16,0 3 0 0,6 2 0 0,0 3 0 16,3 5-12-16,0 0 0 0,3 3 0 0,6 2 8 15,3 4-8-15,3-4 0 0,-7 0 0 0,7 1 0 16,0-3-9-16,0-3 9 0,3-3-12 0,-3 1 12 16,-1-3 0-16,1 0 0 0,0-6 0 0,-3 1 0 15,0-3 0-15,-4 0 0 0,4-3 8 0,-3-2-8 16,0-1 15-16,-3 1-3 0,-3-3-1 0,0 3 0 15,0-1 1-15,-6-2 1 0,-6 0 0 0,0 0 0 0,0 6 3 0,-3 1 1 16,0 4 0-16,-3 0 0 0,-3 2 2 0,-3 0 0 16,-3 3 0-16,-6 5 0 0,-3-2-19 0,0 4 8 15,-2 4-8-15,-4-6 0 0,0 0 8 16,0-2-8-16,1-3 0 0,2 0 0 0,6-6 0 0,0 1-17 16,-3-6 3-16,7-2 1 15,-1-3-18-15,0-3-3 0,6-5-1 0,-3-5-689 16,3-6-137-16</inkml:trace>
  <inkml:trace contextRef="#ctx0" brushRef="#br0" timeOffset="370048.3692">12575 13983 576 0,'0'0'51'0,"0"8"-41"16,0 3-10-16,0-3 0 0,0 0 351 0,3 0 68 15,-3-8 13-15,6 8 4 0,-3-3-317 0,-3-5-63 16,0 0-13-16,9 5-3 0,-3-5-40 0,3 0 0 16,0-3 0-16,-1 1 0 0,1-1 0 0,0-2 0 15,0 0-11-15,0-1 11 0,3 1 0 0,-3 0 0 16,0-1 0-16,3-2 8 0,0 1-8 0,0-1 9 15,-3 0-9-15,2 0 10 0,-2 0-10 0,-3 0 0 16,0-3 0-16,0 3 0 0,-3 0 8 0,0-2-8 16,0-1 0-16,0 3 8 0,-6 0 7 0,3 3 1 15,-3-3 0-15,0 0 0 0,0 0 12 0,-3 3 2 16,0-3 1-16,0 3 0 0,-3-3-15 0,4 2-4 16,-7 4 0-16,3-3 0 0,0 2 0 0,0 3 0 0,0 3 0 15,-3 2 0-15,3 0 4 0,-3 0 0 0,0 3 0 16,3 0 0-16,-6 6 8 0,4-1 1 0,-1 0 1 0,3 3 0 15,-3 0-26-15,0 2-9 0,0 3 0 0,0 1 0 16,3 1 9-16,0-1 0 0,3 1 0 0,0-1-8 16,3 1 8-16,0-1-8 0,3-4 8 0,0 1-8 15,6-1 8-15,0-2-10 0,0 0 10 0,3-3-10 16,0 0-8-16,6-2-2 0,3-3 0 0,3-3 0 31,-1-2-20-31,4-1-5 0,0-4-1 0,3-1 0 0,0-5-94 0,-1 0-20 16,1-2-3-16,0-4-743 0</inkml:trace>
  <inkml:trace contextRef="#ctx0" brushRef="#br0" timeOffset="370485.767">13474 13608 115 0,'0'0'0'0,"0"0"10"0,0 0-10 0,0 0 0 15,0 0 0-15,0 0 0 0,0 0 444 0,0 0 86 16,0 0 18-16,0 0 3 0,0 0-407 0,0 0-82 16,0 0-16-16,-6 0-3 0,6 0-29 0,-9 0-6 0,9 0 0 0,-6-3-8 15,6 3 13-15,0 0-4 0,0 0-1 0,-6 0 0 16,0 3 23-16,0-3 4 0,6 0 1 0,-6 5 0 15,-3-3-5-15,3 4-1 0,-3-1 0 0,-3 3 0 16,3 0-14-16,-2 3-4 0,-1-4 0 0,0 7 0 16,-3-1 2-16,0 5 0 0,0 1 0 0,0-1 0 15,3 4 14-15,-3 4 4 0,1 3 0 0,-1 3 0 16,3 0-5-16,0 2-1 0,0 0 0 0,6 1 0 16,0-3-1-16,3 2 0 0,-3-2 0 0,3-3 0 15,0 0-33-15,3-5-8 0,0 0 0 0,0-3-1 16,3 0-3-16,3-5 0 0,3-3 0 0,0 0 0 15,0-2-21 1,6-6-5-16,0-2-1 0,3-3 0 0,-4 0-43 0,4-8-9 0,0 0-1 16,0-5-620-16,3-6-124 0</inkml:trace>
  <inkml:trace contextRef="#ctx0" brushRef="#br0" timeOffset="370907.5486">13840 13817 1267 0,'0'13'112'0,"-3"-5"-89"16,0 0-23-16,3 0 0 0,-6 2 217 0,3 1 39 15,-3 2 8-15,3 0 2 0,-3-2-145 0,0 2-29 16,0 3-5-16,-3 0-2 0,3-3-54 0,-3 0-11 16,3-2-3-16,-2-1 0 0,-1 4-17 0,-3-4-9 0,3 3 1 15,-3 3 0-15,-3 0-5 0,6 0-1 0,-3 3 0 0,3-1 0 16,3 1 14-16,0-1 0 0,0 1 9 0,3-1-9 15,0-2 12-15,3 0-4 0,0-3-8 0,0 0 12 16,3-2-12-16,3-3 0 0,-3 0 0 0,6-3 0 16,-3 0 0-16,6-5 0 0,-3-2 0 0,3-1 0 15,0-2 0-15,3-6 0 0,-3 3-13 0,3-5 4 16,-1 3 9-16,1-6 0 0,0 0 0 0,0-3 0 16,-3 1 0-16,3-1 0 0,-6-5 0 0,3 3 0 15,-6 0 0-15,3-3 0 0,-4 3 0 0,-2-3 0 16,-3 0 0-16,0 3 0 0,0 5 0 0,0-2 0 15,-3 2 0-15,1 0 11 0,-4 0-11 0,3 3 12 16,-3 2-4-16,0 4-8 0,0-1 12 0,0 2-4 16,0 1-8-16,0 2 0 0,3 1 0 0,-3 2 0 15,-3 2-9-15,3-2-4 0,-3 3-1 0,3 0 0 16,0-1-94-16,0-2-20 0,-3 6-3 16,3-6-539-16,3 0-108 0</inkml:trace>
  <inkml:trace contextRef="#ctx0" brushRef="#br0" timeOffset="371298.0769">14146 13761 2530 0,'0'0'56'0,"3"5"11"0,-3 6 2 0,6-3 3 0,-3 0-58 0,6 2-14 0,-3-2 0 0,0 3 0 16,3-1 18-16,0 1 1 0,-3 2 0 0,0-2 0 15,0 2-19-15,0 0 0 0,-3 1 0 0,0-1 0 16,-3 0 0-16,0 3-14 0,0-3 2 0,0 0 1 16,-3-2 3-16,0-1 0 0,0 1 0 0,0-3 0 15,-3 0-1-15,6-8 0 0,0 0 0 0,0 0 0 16,0 0 9-16,0 0 0 0,0 0 0 0,0 0 0 16,0 0 17-16,0 0 3 0,3-8 0 0,0 0 0 15,0 0 16-15,3 0 3 0,0-5 1 0,0 2 0 16,3 1-16-16,3-1-4 0,-3-2 0 0,2 2 0 15,4 1-6-15,-3 5-2 0,3-3 0 0,-3 5 0 16,3 0-12-16,-3 6 0 0,-3 2 0 0,3 1 0 16,0 1 10-16,-1 4-1 0,1 2 0 0,3 6 0 15,-3-3-9-15,0 0 0 0,0-1-10 0,0 4 10 16,-6-6-26-16,0 3 1 0,6-3 0 0,-6-2 0 16,0-3-23-16,0 0-4 15,-6-8 0-15,8 2-1 0,-2-2-166 0,0-2-33 16,3-4-6-16</inkml:trace>
  <inkml:trace contextRef="#ctx0" brushRef="#br0" timeOffset="371891.6961">15117 13629 1785 0,'3'13'79'0,"-3"-13"17"0,0 8-77 0,0 0-19 0,-3 0 0 0,3-8 0 16,-3 5 144-16,3-5 26 0,-3 8 5 0,-3-3 1 16,0-2-106-16,3 0-21 0,-6-1-4 0,0-2-1 15,0 3-24-15,-3-1-4 0,3-2-2 0,-6 0 0 16,1 0-14-16,2 3-10 0,0 0 2 0,3-1 0 16,-6 4 8-16,0-4 0 0,0 1 0 0,0 2 0 15,0 1 0-15,1-1 0 0,-1 0 12 0,3 3-4 16,0 0-8-16,0 3 0 0,3-1-11 0,-3 3 11 15,3 3 0-15,3 5 0 0,0 3 0 0,0 5 0 16,3 3 0-16,0 0 0 0,3 0 0 0,0-3 0 16,3 0-14-16,3-3 3 0,0-5 1 0,3-2 0 15,0-6 10-15,0-2-12 0,3-1 12 0,0-4-12 16,3-4 12-16,0-4-13 0,0-1 5 0,-1-5 8 0,4-2-9 16,-3-6 9-16,3 0 0 0,-3-5 0 0,0-3 0 0,3-3 0 15,-3-2 0-15,2-3 0 0,-2 1 0 0,0-6 16 16,0 0-4-16,0-3 0 0,-3-2 0 0,0-6-1 15,3-5 0-15,-1 0 0 0,1-5 17 0,-3 2 4 16,-3 1 1-16,3-1 0 0,0 1-20 0,-3 2-4 16,3 0-1-16,-3 5 0 0,-3 1-8 0,0 2 0 15,0 5 0-15,0 6 0 0,-3 2 0 0,0 8 8 16,0 5-8-16,0 6 8 0,-6 0 0 0,3 5 0 16,0 3 0-16,0 5 0 0,0 0 4 0,-6 5 0 15,0 8 0-15,-3 6 0 0,3 2-12 0,0 11 0 16,-3 7 0-16,0 6 0 0,0 8 0 0,0 3 0 0,3 2 0 0,-3 6 0 15,6 4 0-15,-3 1 0 0,3 0 0 0,3-6 0 16,-3-4 28-16,3-4 3 0,3-4 1 0,3-6 0 31,0-3-52-31,0-2-9 0,3-6-3 0,0-2 0 16,0-9-73-16,3-1-15 0,0-9-4 0,6-3-1011 0</inkml:trace>
  <inkml:trace contextRef="#ctx0" brushRef="#br0" timeOffset="372953.9356">16915 13655 172 0,'-6'3'16'0,"6"-3"-16"16,0 0 0-16,0 0 0 0,0 8 455 0,0-8 88 15,-6 5 17-15,6-5 4 0,0 0-435 0,0 0-87 16,0 0-18-16,0 0-3 0,0 0-21 0,-3 0 0 16,-6-3 0-16,0 1-12 0,-6-1 12 0,6-2 0 15,0 2 0-15,0 1 8 0,-9-1-8 0,7 3 0 16,2 0 0-16,0 3 8 0,-6-1-8 0,-3 3 0 15,0 3 0-15,3 0 0 0,-3 3 0 0,0-1 0 0,1 6 0 0,-1 0 0 16,0 3-9-16,3 2 9 0,0 3-10 16,3 0 10-16,0 2 0 0,3 3 8 0,0 0 1 0,3-2 0 15,3-4-9-15,3 1 0 0,3-3 0 0,0-5 0 16,3 0-12-16,0-5 1 0,0-1 1 0,3-4 0 16,6-1 2-16,-3-2 0 0,-3-3 0 0,6-3 0 15,3-2 8-15,0-3 0 0,-4-3 0 0,7-2 8 16,0-3-8-16,0 0 12 0,0-5-4 0,0 0 0 15,-1-3-8-15,4-2 0 0,3-4-8 0,-3 1 8 16,-6-2 0-16,3-4 0 0,2-2 0 0,-2-3-8 16,0 1 8-16,0-4-13 0,0 1 5 0,0 0 8 15,2-1 0-15,-5 1 0 0,-3 0 0 0,3 2 0 16,3-5 10-16,-6 3 0 0,-6-1 0 0,0-2 0 16,-1 1-10-16,-2 1 10 0,-3 1-10 0,-3 2 10 15,-6 3 2-15,3 3 1 0,3-1 0 0,0 4 0 0,-2 4 26 16,-1 3 5-16,0 6 0 0,0 2 1 0,-3 3-23 15,0 5-5-15,0 0-1 0,6 3 0 0,0 5 0 16,0 0 0-16,-9 7 0 0,0 1 0 0,0 8-16 16,0 5 0-16,-3 3 0 0,3 5 0 0,-3 8 0 15,3 6 0-15,3 7 0 0,0 3-9 0,-5 2 9 0,5 4 8 16,3-1-8-16,0 0 11 0,-3 0 17 0,3 1 3 16,0-1 1-16,3-3 0 0,3-7-32 0,-3-3 0 15,-3-3 0-15,3-2 0 16,6-3-30-16,-3-3-9 0,-3-2-1 0,0 0-1 15,3-3-32-15,3 0-7 0,-3-2 0 0,-3-1-980 0</inkml:trace>
  <inkml:trace contextRef="#ctx0" brushRef="#br0" timeOffset="373391.333">17510 13631 2052 0,'3'19'91'0,"-3"-11"18"0,-9 2-87 0,3 1-22 0,0 2 0 0,0 0 0 16,0 1 40-16,-3 2 4 0,3-1 1 0,0 4 0 16,-3 2-29-16,4 3-5 0,-4 0-2 0,0 5 0 15,6 0-9-15,-3 0 0 0,0 0 0 0,0 0 0 16,6-2 11-16,0-6 9 0,0 0 3 0,0 0 0 0,0-5-6 0,0-3-1 15,6-2 0-15,0-3 0 0,0-6-16 0,3-2 0 16,3-2-11-16,-1-3 11 0,4-6-24 0,3-2 3 16,0-3 0-16,3-5 0 0,0-3 13 0,3 0 8 15,-4 3-10-15,4-6 10 0,6 1 0 0,-6 0 0 16,-6-1 11-16,-1 3-3 0,4 0 7 0,-3 1 1 16,-3-1 1-16,-6 3 0 0,0-1 13 0,0 1 2 15,-3 0 1-15,-3 3 0 0,-6-4-6 0,-3 1-2 16,3 3 0-16,0-1 0 0,-3 6-11 0,-3 0-2 15,-3-3-1-15,0 3 0 0,3-1 0 0,-3 4 0 16,-6-1 0-16,1 1 0 0,5 2-11 0,-3 0-12 16,-3 3 2-16,0-1 1 15,0 6-19-15,3 0-3 0,3 6-1 0,-5-1 0 16,2 3-76-16,3 0-16 0,6 8-4 0,0-1-532 0,3 7-106 16</inkml:trace>
  <inkml:trace contextRef="#ctx0" brushRef="#br0" timeOffset="374104.1499">19028 13703 288 0,'24'26'12'0,"-15"-15"4"0,0-1-16 0,0 4 0 16,0-6 0-16,0 0 0 0,-1-3 476 0,1 0 93 16,0-2 19-16,3-3 3 0,-3-3-453 0,3 3-90 15,0-8-19-15,3 3-3 0,-3-6-13 0,6 1-2 16,-4-6-1-16,4 0 0 0,0-3 10 0,0-2 1 16,0 0 1-16,-3-3 0 0,6-5 10 0,-4 0 1 15,1 0 1-15,-3-3 0 0,-3 0-18 0,3-5-3 16,-3 3-1-16,0-6 0 0,-3 1-12 0,0-6 8 15,0 0-8-15,-3-3 0 0,0-2 0 0,-3 0 8 16,-1 2-8-16,1-2 0 0,-3 2 0 0,0 3 0 16,-3 0 0-16,1 3 0 0,2-1 9 0,-3 4-1 15,0 4 0-15,0-2 0 0,0 6-8 0,0-1 0 16,-3 3 0-16,3 5 0 0,0 3 0 0,0 2 0 0,0 3 0 16,0 3 0-16,0 2 0 0,0 4 0 0,0 1 0 15,0 1 0-15,0 2 0 0,0 1 0 0,3 2 0 16,0 0 0-16,-6-3 0 0,6 3 0 0,0 0 0 0,0 0 0 15,-3 5 0-15,0 3 0 0,-3 5 0 0,3 1 0 16,0 4 28-16,0 6 3 0,3 5 1 0,-3 6 0 16,0 4-32-16,3 6 0 0,0 8 0 0,0 5 0 15,0 6 0-15,3 7 0 0,-3 6 0 0,3 0 0 16,-3-3 10-16,0 3-1 0,0-3 0 0,3-3 0 16,0-2-9-16,-3-6 0 0,3-4 0 0,-3-7 0 15,3-4 0-15,0-6-14 0,-3-2 5 0,3-5 1 16,-3-6-28-1,0-6-6-15,3-1-1 0,-3-7 0 0,0-4-72 0,3 0-14 16,0-9-3-16,-3-2-1 0,9-8-101 0,-3-8-20 16,18-26-4-16,-7 5-1 0</inkml:trace>
  <inkml:trace contextRef="#ctx0" brushRef="#br0" timeOffset="374510.3017">19772 13486 2487 0,'0'18'55'0,"0"4"11"0,-3-1 2 0,0 0 2 0,0 0-56 0,-3 0-14 16,3 0 0-16,-3-2 0 0,-3 2 9 0,3 0-1 0,1 0 0 0,-4 1 0 15,0 1-8-15,3 1-11 0,-3 0 3 0,3 2 0 16,3-2 8-16,0 0 0 0,0-3 0 0,3-2 0 16,3-1 0-16,0-2 11 0,-3-3-3 0,3-2 0 15,0-3-8-15,3-5 8 0,0-1-8 0,0-2 8 16,3-8-8-16,0 0 0 0,2-2 0 0,1-4-11 15,0 1 11-15,3-3 0 0,-3 1 0 0,6-1 0 16,-6 0 9-16,6-3 4 0,-3 3 1 0,-4-2 0 16,4-3 22-16,0 2 5 0,-6-2 1 0,3 0 0 15,0 0-21-15,0-1-4 0,-3 4-1 0,-3-3 0 16,0 5 0-16,0-3 0 0,-3 4 0 0,0-1 0 16,-3 0-16-16,-3 0 0 0,0 3 0 0,-3-1 0 15,-3-1 28-15,0 1 3 0,0 4 0 0,-3-1 0 16,3 3-51-1,0 3-9-15,-3 2-3 0,0 3 0 0,0 0 20 0,1 3 12 0,-4 2-13 0,3 3 5 16,0 0-15 0,0 3-2-16,0-1-1 0,0 1 0 0,3-3-80 0,-3 2-16 0,3-4-3 15,3-1-603-15,-3-2-120 0</inkml:trace>
  <inkml:trace contextRef="#ctx0" brushRef="#br0" timeOffset="374963.3182">20323 13512 864 0,'0'14'76'0,"0"-1"-60"0,0 0-16 0,-3 0 0 15,0-2 322-15,0-3 62 0,0 2 12 0,0-2 2 16,0-2-293-16,0 1-58 0,-3-1-12 0,3-1-3 15,-3 3-32-15,3-3-14 0,-3 3 1 0,3 0 0 16,0 3 13-16,0-1 0 0,3 4 9 0,0-1-9 16,3 3 0-16,0 2-12 0,3 3 1 0,0 3 0 15,0-3 11-15,3 0 9 0,3-2-1 0,-3 0-8 16,0-6 16-16,3 0-3 0,0-2-1 0,2-3 0 16,-2-6-12-16,3-2 0 0,0-5 0 0,0-3 0 15,0-5-10-15,3-3-2 0,3-3 0 0,-4-2 0 16,4 0 12-16,-3-5 0 0,0-1 0 0,0 1 0 15,-3-4 0-15,0 4 0 0,0-6 0 0,-7 1 11 16,1-1 14-16,-3 3 3 0,0 2 1 0,0 3 0 16,-3-2-13-16,0 5-4 0,-3 2 0 0,-3 3 0 15,0 1 7-15,0 1 1 0,-3 1 0 0,3 5 0 0,-3 0 8 16,0 3 3-16,0 0 0 0,-2 2 0 0,-1 0-31 16,0 3 0-16,-3 3 0 0,-3 0 0 15,-3 2-22-15,0 0-7 16,0 3-2-16,-3 0 0 0,-2 0-27 0,2-3-6 0,0 6 0 0,0-3-1 15,3 0-158-15,6-3-31 0,-14 3-6 0,11-3-2 0</inkml:trace>
  <inkml:trace contextRef="#ctx0" brushRef="#br0" timeOffset="375619.4141">21058 13354 2718 0,'0'7'60'0,"3"7"12"0,-3-1 2 0,3 3 2 0,-3-3-60 0,3 3-16 0,0 0 0 0,-3 5 0 15,3 0 11-15,0 3-1 0,-3 0 0 0,0 0 0 16,0-1-10-16,3 4 0 0,-3-3-12 0,0-1 12 16,0 4 0-16,0-3 0 0,0 2 12 0,0-2-4 15,0 2-8-15,0 1 0 0,0-1 0 0,3 1 8 16,-3-1 9-16,0 1 2 0,-3-3 0 0,3-3 0 16,3-3-9-16,-3-2-2 0,-3-3 0 0,3 1 0 0,0-4-8 15,0-2 0-15,0-3 0 0,0 3 0 0,0-2 0 16,0-6 0-16,0 0 0 0,0 0 0 0,-6 5 0 0,6-5 0 15,0 0 0-15,0 0 0 0,0 0 0 0,0 0 0 16,-6-5 0-16,3 2 0 0,3-5 0 0,-3 0 0 16,0-2 0-16,3-4 0 0,3-2 8 0,-3-2-8 15,3-1 0-15,-3-2 8 0,3 0-8 0,3-3 0 16,-3-2 0-16,3-1 0 0,0 1 20 0,3-6-2 16,0 0 0-16,3-2 0 0,-1-6-29 0,4 1-5 15,-3-4-2-15,6 4 0 0,0-4 3 0,0 6 1 16,3 0 0-16,0 5 0 15,2 3-14-15,1 5-4 0,-3 3 0 0,0 3 0 0,3 2 10 0,-1 3 2 0,1 2 0 16,-3 3 0-16,0 3 20 0,0 2 0 0,0 3 0 16,-4 3 0-16,1 2 24 0,-3 0 2 0,0 1 1 0,-3 2 0 15,-3 2-3-15,0 3 0 0,-3 3 0 0,0 3 0 16,-6 7-10-16,0 1-2 0,-3 2-1 0,-6 5 0 16,0 1-11-16,-6-1-9 0,-6 0 9 0,0 1-13 15,-2-3 13-15,-4-6 0 0,-3 1 0 0,-3-6-9 16,-2-3 9-16,2-5-13 0,0-2 5 0,0-3 8 31,4-5-30-31,-1-1 2 0,6-4 0 0,-3-4 0 0,3-2-36 16,-2-5-6-16,2-5-2 0,0-4-690 0,0-9-138 0</inkml:trace>
  <inkml:trace contextRef="#ctx0" brushRef="#br0" timeOffset="389763.3571">2306 15441 345 0,'0'0'31'0,"0"0"-31"16,-6 5 0-16,0-5 0 0,0 6 149 0,0-6 24 16,0 2 5-16,0-2 1 0,0 0-63 0,0 0-13 15,0 0-3-15,3 0 0 0,3 0-54 0,-6 0-11 16,0 0-3-16,6 0 0 0,0 0-3 0,0 0-1 16,0 0 0-16,-6 0 0 0,0 0-17 0,6 0-11 15,0 0 12-15,0 0-12 0,0 0 10 0,0 0-10 16,0 0 8-16,0 0-8 0,0 0 0 0,0 0 0 15,6 6-9-15,0-4 9 0,0 1-12 0,3 0 12 0,3-1-12 0,-3 1 12 16,0-3 0-16,3 0 0 0,-3 0 12 0,3 0-3 16,-3 0 18-16,5 0 3 0,-2 0 1 0,3-3 0 15,-3 3-3-15,6-2-1 0,-9-1 0 0,6-2 0 16,0 2-19-16,0 0-8 0,2 1 8 0,1-4-8 16,-3 6 8-16,6-2-8 0,0-1 8 0,0 0-8 15,3-2 8-15,-4 5-8 0,-5 0 0 0,3 0 8 16,0-2 13-16,3-1 3 0,0 3 0 0,-1-3 0 15,-5 1 4-15,0 2 0 0,6-3 1 0,-9 0 0 16,3 1-29-16,-3 2-20 0,3-3 4 0,-3 3 0 16,-1-3-9-16,1 1-2 0,-6 2 0 0,3 0 0 15,3-3-27-15,-6 0-6 0,0 3 0 16,0 0-1-16,0 0-47 0,-6 0-8 0,0 0-3 16</inkml:trace>
  <inkml:trace contextRef="#ctx0" brushRef="#br0" timeOffset="390169.5166">2654 15105 1162 0,'0'0'52'0,"0"0"10"0,0 0-50 0,0 0-12 0,-3 0 0 0,3 0 0 15,0 0 44-15,0 0 7 0,-3-5 1 0,3 2 0 16,0-2-13-16,-6 2-3 0,6 3 0 0,-3-2 0 16,0 2-1-16,0 0-1 0,3 0 0 0,-6 0 0 15,0 2-3-15,3 1-1 0,-6-1 0 0,3 4 0 16,0-1-2-16,-3 3 0 0,4 0 0 0,-1 3 0 15,3 2 16-15,-3 3 4 0,6 5 0 0,-6 5 0 16,6 6-4-16,0 5 0 0,0 5 0 0,0 6 0 16,0 0-8-16,0 2-1 0,0 0-1 0,0 3 0 15,0 0-22-15,6 0-4 0,-6-3 0 0,3-2-8 16,0-8 0-16,0 4-12 0,-3-4 0 0,6-3 0 16,-3-2-113-16,2-6-23 0,-5 0-4 15,6-8 0-15,-6 5-51 0,3-7-9 0</inkml:trace>
  <inkml:trace contextRef="#ctx0" brushRef="#br0" timeOffset="390825.6057">3139 15113 1267 0,'0'0'112'0,"-6"0"-89"0,3 3-23 0,3-3 0 16,0 0 45-16,0 0 5 0,0 0 1 0,0 0 0 15,0 0-51-15,0 0 0 0,0 0-9 0,0 0 1 16,0 0 8-16,0 0 0 0,0 0 0 0,0 0 0 16,0 0 0-16,0 0 8 0,0 0-8 0,0 0 11 15,-6 5 26-15,6 3 6 0,-6 2 1 0,0 4 0 16,3 2 11-16,0 2 2 0,0 6 1 0,0 0 0 0,3 0 1 0,0 2 0 0,0 3 0 0,0 0 0 31,3 3-40-31,-3 0-8 0,3-1-2 0,0 1 0 0,-3-3-9 16,3 3 0-16,-3-3 0 0,3 3 0 0,0-3 0 0,3 0 0 0,-6-5-9 0,0 2 9 0,6 1 0 15,-6-1 0-15,0 1 0 0,0-1 0 0,0-7 0 16,3 5 0-16,-3-6 0 0,0-2 9 0,0 0-9 0,0-6 0 16,3 1 0-16,-3-3 0 0,0-8 0 0,0 0 8 15,0 0-8-15,0 0 8 0,0 0 5 0,0 0 1 16,0 0 0-16,0 0 0 0,0 0-2 0,0-5 0 31,0-9 0-31,0 6 0 0,0-5 10 0,3-5 2 16,-3-1 0-16,0 3 0 0,3-2-35 0,3-1-6 0,0 6-2 0,0 0 0 0,0 0 19 0,3 2 0 15,-6 3 0-15,3 3 0 0,0 2 0 0,0-2 0 0,3 5 0 0,-3 0 0 16,3 5 0-16,-1 0 0 0,1-2 8 16,-3 8-8-16,3-9 0 0,0 9 0 0,0-6 0 0,-3 0 0 15,3 3 8-15,0 0-8 0,3-2 0 0,-3 4 0 32,3-4 8-32,0 7-8 0,-1 0 0 0,4 0 0 15,-3 0 0-15,6 3 8 0,-3 3-8 0,3 2 0 16,0 0 0-16,0 3 0 0,-1 2 0 0,4 1 0 15,0 2-104-15,-3-3-20 0,3 1-4 0</inkml:trace>
  <inkml:trace contextRef="#ctx0" brushRef="#br0" timeOffset="391747.265">3883 15920 1623 0,'0'0'72'0,"0"0"15"0,-6 0-70 0,-3 0-17 16,3-3 0-16,3 1 0 0,-2 2 27 0,2-6 1 16,0 6 1-16,0-5 0 0,-3 2-8 0,3-2-1 31,0-3-1-31,0 0 0 0,3 3 2 0,-3-3 1 15,0 0 0-15,0 0 0 0,0 0 16 0,3-2 3 0,-6 2 1 0,6 0 0 0,-3 3-3 0,0-3-1 0,0 0 0 0,0 2 0 16,0 1-5-16,0 0-1 0,0 2 0 0,3 3 0 16,0 0-12-16,-3-5-4 0,0 0 0 0,0-1 0 15,0-2-5-15,0 8-2 0,0-5 0 0,3 5 0 16,0 0-1-16,0 0 0 0,-6-3 0 0,3-2 0 31,3 5 0-31,0 0 0 0,-6 8 0 0,0-3 0 16,6-5-8-16,-3 6 0 0,0 2 0 0,0-1 8 15,-3 1-8-15,0 3 0 0,4 0 0 0,-1 2-11 16,0 0 11-16,0 3 0 0,0 2-9 0,-3-2 9 16,6 0-10-16,0-3 10 0,0 1-13 0,0 4 5 15,3-5 8-15,0-2-10 0,0 2 10 0,3-2-10 16,-1-3 10-16,1 2-13 0,0-2 5 0,0-2 8 0,0-1-17 0,0-3 4 0,3 1 1 0,0 0 0 16,0-6 2-16,0 0 1 0,-3 1 0 0,3-3 0 15,0-3 9-15,-3-3 0 0,3 0 0 0,0-2 0 0,0-3 13 16,-4-2-1-16,4-3-1 0,-3 2 0 0,0-2 1 15,0 2 0-15,-3-2 0 0,3 3 0 16,-3 5-1-16,0-1 0 0,-3 6 0 0,0 0 0 0,0 8 7 16,0 0 2-16,0 0 0 0,0 0 0 0,0 0-4 0,0 11-1 15,3 2 0-15,0 6 0 0,3 5-15 0,-3-1 0 16,3 1 0-16,-3 3 0 0,6-4-8 0,-3-1 8 31,3 1-12-31,-3-7 12 0,0 5-20 0,3-2 4 0,-3-6 0 0,0-5 0 31,-1 3-8-31,4-3-2 0,-3-3 0 0,3-2 0 0,0-3 9 0,3 0 1 0,0-3 1 0,0-2 0 0,0-1 3 0,0-2 1 16,0-5 0-16,3 0 0 0,-1 0 11 0,1 0 0 16,0-6 0-16,0 0 0 0,3-2 0 0,-3-5 8 0,-3-1-8 15,3 4 0-15,-3-12 0 0,-1 3 9 0,-2-5-9 0,3 0 0 16,-6 0 15-16,0-2-4 0,0-1-1 0,0 0 0 16,-3 1 1-16,-3-4 0 0,0 1 0 0,-3-3 0 15,0 0 1-15,0-3 1 0,0 3 0 16,0 3 0-16,0 5-13 0,-3 5 9 0,0 0-9 0,3 9 8 15,-3-1 7-15,3 5 1 0,-6 1 0 0,6 5 0 16,-2-1-4-16,-1 4 0 0,0-1 0 0,3 6 0 16,3 0-4-16,0 5-8 0,0 0 11 0,0 0-11 15,0 0 9-15,0 8-9 0,0 2 0 0,0 3 9 16,6 9-9-16,-3 1 0 0,3 4 0 0,-1 7 0 16,-2 3 0-16,6 6 0 0,0 4 0 0,0 3 0 15,0 6 0-15,3-3 8 0,-3 2 0 0,3 1 0 16,-3 5 5-16,3-6 1 0,-3 4 0 0,3-6 0 15,-1-6-14-15,1-2 9 0,3-2-9 0,-3-6 8 0,0-6-20 16,0 1-4-16,-3-8 0 0,0-3-1 31,3 0-39-31,-3-8-8 0,0-5-2 0,-3-2-1009 0</inkml:trace>
  <inkml:trace contextRef="#ctx0" brushRef="#br0" timeOffset="392012.825">4002 15608 806 0,'-15'0'36'0,"10"0"7"0,-1 0-35 0,3-3-8 0,3 3 0 0,0 0 0 15,0-5 228-15,6 0 44 0,5-3 9 0,1 0 2 16,0 0-175-16,6 0-36 0,3 3-6 0,3-9-2 31,3 9-11-31,-4-3-2 0,7 0-1 0,0 3 0 0,3-3-18 0,-4 0-3 0,1 0-1 0,3 3 0 31,0-3-12-31,2 0-4 0,1 0 0 0,3 3 0 16,2-3-104-16,1 0-20 0,0-3-5 0</inkml:trace>
  <inkml:trace contextRef="#ctx0" brushRef="#br0" timeOffset="392622.059">6062 15468 1580 0,'-9'-3'70'0,"3"3"14"0,0 0-67 0,-3-3-17 0,3 3 0 0,-3-2 0 15,1 2 88-15,-4 0 15 0,3 2 2 0,0 1 1 16,-3-3-44-16,0 3-9 0,0-1-1 0,0 1-1 15,-3 2-18-15,3 0-3 0,-5-2-1 0,-1 5 0 0,6 0-6 16,0 0-2-16,-6 0 0 0,0 5 0 0,3 0-3 0,-3 3-1 16,1 0 0-16,-1 5 0 0,0 3 7 0,3 2 0 15,-3 9 1-15,3-1 0 0,0 3 0 0,3 0 0 16,3-2 0-16,4 4 0 0,-1-2 2 0,6-2 0 16,0 2 0-16,6-3 0 0,2 3-11 15,1-5-3-15,3-3 0 0,3-2 0 0,3-1-13 0,3-2 0 16,0-8-12-16,5 0 12 0,7 0-24 0,-3-3 1 15,0-3 1-15,2-7 0 16,1-3-10-16,0 0-1 0,-3 0-1 0,2-13 0 16,-2 0-82-16,0-9-17 0,-3 1-3 0,3-8-833 0</inkml:trace>
  <inkml:trace contextRef="#ctx0" brushRef="#br0" timeOffset="393184.4282">6482 15134 864 0,'0'0'76'0,"-9"3"-60"0,0-3-16 0,3 2 0 15,-3-2 232-15,3 3 44 0,-3-3 9 0,0 0 2 16,9 0-211-16,-3 0-41 0,-3 0-9 0,6 0-2 0,0 0 13 0,0 0 3 15,0 0 0-15,0 0 0 16,0 0-11-16,0 0-1 0,0 0-1 0,0 0 0 16,0 0-8-16,0 0-2 0,0 0 0 0,0 0 0 0,3 5-4 0,3 3-1 15,0 0 0-15,3 0 0 0,0 5 26 0,0 6 5 16,0 2 1-16,0 6 0 0,3 4-29 0,-3 6-6 16,0 3-1-16,0 2 0 0,2 3-8 0,-5 3-9 15,0 0 9-15,-3 2-13 0,0 0 13 0,0 6-12 16,3-9 12-16,-6 1-12 0,3-6-2 0,-3-5 0 15,3-5 0-15,-3-3 0 0,3-5 14 0,-3-3 0 16,3 0 0-16,-3-5 10 0,0-3-10 0,0 1 0 16,0-4-10-16,-3 1 10 0,3-6-15 0,0-5 3 15,0 0 1-15,0 0 0 0,0 0 11 0,0 0 0 16,0 0-9-16,0 0 9 0,-6-8 0 0,3 0 0 0,3-2 0 0,-3-4 0 16,0-1 9-16,3-1 3 0,0-5 1 0,0-1 0 15,0 1 6-15,6-3 1 0,-3 6 0 0,0-3 0 16,0 2-20-16,3 6 0 0,0-3-11 0,0 6 11 15,0 2 0-15,3 0 0 0,-3 2 0 0,3 1 0 16,0 5 0-16,0 3 0 0,0 5-11 0,3 0 11 16,-1 0-9-16,1 5 9 0,3 5 0 0,0 1 0 15,0-1 0-15,0 3 0 0,3 1 10 0,-3 1-2 16,-1 1-8-16,1 0 8 0,6 3-8 0,-3-1 8 16,3-2-16-16,0-3-4 0,0 0 0 0,-1-2 0 15,1-6-101-15,0 0-21 16,-3 0-4-16</inkml:trace>
  <inkml:trace contextRef="#ctx0" brushRef="#br0" timeOffset="393799.2034">7541 15669 864 0,'0'0'38'0,"-2"5"8"0,-10 0-37 0,6-2-9 16,6-3 0-16,-6 5 0 0,-3-5 280 0,3 0 53 16,6 0 11-16,0 0 3 0,-3-2-272 0,-6-1-55 0,3-5-10 0,3 3-2 15,3 5-8-15,-3-6 9 0,-6 1-9 16,3 0 10-16,3 2-1 0,0 0 0 0,-6-2 0 15,3 5 0-15,-3 0 14 0,3 0 2 0,3 0 1 0,-6 0 0 16,-5 0-8-16,5 0-2 0,3 0 0 0,0 0 0 16,-3 5-8-16,0-5-8 0,3 3 9 0,0 0-9 15,3-1 12-15,-6 1-3 0,0 0-1 0,3-1 0 16,6-2-8-16,-3 8 0 0,-9 0 0 0,3 0 0 16,6 3 0-16,0 2 10 0,0 3-2 0,-2 2-8 15,-1 4 22-15,6-1-2 0,6 3-1 0,-3-1 0 16,-3 6-19-16,2-2 8 0,7-1-8 0,0-2 0 15,3 3 0-15,-3-6 0 0,3-3 0 0,3 1 0 16,0-6-29 0,0-5-3-16,-3 3-1 0,3-9 0 0,2-2-3 0,1-5-1 15,-9-3 0-15,3 0 0 0,3-5 10 0,0-6 3 0,0 1 0 0,-3-1 0 0,-6-2 32 16,3-5 6-16,-1 2 2 0,1-3 0 0,-6 1 8 16,0-3 1-16,3 0 1 0,-3 2 0 0,0-2 7 0,-3 5 2 15,-3 3 0-15,6 3 0 0,0 2-5 0,-3 5-1 16,-6 3 0-16,3 3 0 0,3 5 12 0,0 0 3 15,0 11 0-15,-3 2 0 0,0 3-22 0,3 5-4 16,3 5-1-16,0 3 0 0,-6 0-17 0,3 3 0 16,3 0 0-16,0 0-9 0,0-3 9 0,0 0-12 15,0-3 12-15,0-2-12 0,6-3-4 0,-3 1-2 16,-6-9 0-16,0 5 0 31,9-7-95-31,-6-1-19 0,-3-2-4 0,0-8-900 0</inkml:trace>
  <inkml:trace contextRef="#ctx0" brushRef="#br0" timeOffset="394267.3436">7925 15626 2397 0,'-8'8'106'0,"8"-8"22"0,0 0-102 0,0 0-26 16,0 0 0-16,0 0 0 0,0 0 32 0,8 0 2 16,4 3 0-16,-3 0 0 0,0-1-34 0,0-2 0 15,0 5 0-15,3-2-9 0,-3 5-3 0,3 3-1 16,-3 5 0-16,0 5 0 0,3 0 13 0,-3 11-11 16,-1 2 11-16,-2-2-10 0,9-1 10 0,-6 1 0 15,-3 0 0-15,-6-3 8 0,3-2-8 0,0-4-8 16,6-1 8-16,-9 1-12 0,-6-4-1 0,6-3-1 15,3-6 0-15,0 1 0 0,-9-1 2 0,6-2 1 0,0-8 0 16,0 0 0-16,3 6 22 0,-3-6 4 0,-6 2 1 0,6-2 0 16,3-2 11-16,-3-4 2 0,-3-2 1 15,0 1 0-15,6-7-6 0,0 1-2 0,0-3 0 0,0 0 0 16,-6-2 12-16,6-1 2 0,6-2 1 0,-3 3 0 16,-6-4-9-16,3 4-3 0,6-3 0 0,0 2 0 15,-3 1-13-15,-3 4-4 0,3 1 0 0,3 3 0 16,0 2-8-16,-4 0 0 0,-5 8 0 0,0 0 0 15,9 0 0-15,-9 0-11 0,9 8 3 0,0 0 0 16,0 2 8-16,6 3-8 0,-3 3 8 0,3 3-8 16,-3-1-4-16,0 1 0 0,3-1 0 0,-1-2 0 15,1 3-24 1,0-1-4-16,-3 1-2 0,3-3 0 0,0-3-6 0,-3 3-2 16,3-6 0-16,0-2-689 0,2-2-137 0</inkml:trace>
  <inkml:trace contextRef="#ctx0" brushRef="#br0" timeOffset="395595.154">8961 15788 518 0,'-3'5'46'0,"0"0"-37"0,-3 1-9 0,0-1 0 16,3-2 235-16,0 2 45 0,-2 0 8 0,-1-2 3 15,6-3-154-15,-6 8-30 0,3-3-7 0,0-5 0 16,-3 8-19-16,6-8-3 0,0 0-1 0,0 0 0 16,-6 3-33-16,6-3-6 0,0 0-2 0,0 0 0 15,-6 2-3-15,6-2-1 0,-9 0 0 0,9 0 0 16,-3-5-8-16,-3 2-1 0,3-2-1 0,-3 5 0 15,3-5-10-15,0-3-3 0,-3 5 0 0,0-2 0 16,0 0-1-16,0-1-8 0,3 4 12 0,-3-1-4 16,0 0-8-16,0 3 12 0,0 0-12 0,1 3 12 15,-1 0-4-15,0 2-8 0,-3-2 12 0,3 4-4 16,0-1-17-16,0 2-4 0,0-3-1 0,0 8 0 16,3-2-9-16,-3 2-1 0,6-2-1 0,-3 2 0 15,3-3-5-15,0 4-1 16,3-1 0-16,0-5 0 0,-3-8-3 0,6 5-1 0,-6-5 0 0,9 8 0 15,-3-8-18-15,3-3-4 0,-3-2-1 16,3 5 0-16,0-8 34 0,2 0 6 0,-2-2 2 0,3-4 0 0,0 1 24 0,3-3 4 16,-3 0 2-16,3 1 0 0,3-4 11 0,0 1 3 15,-1-1 0-15,1 3 0 0,3 0-7 0,0 6-1 16,-3-1 0-16,3 8 0 0,-3-2-20 0,2 5 8 16,-2 3-8-16,0 2 0 0,-3 6 0 0,-3-1 0 15,3 6 0-15,-6 0 0 0,0 0 10 0,0 0 1 16,-3 2 0-16,-1-2 0 0,-2 3-11 0,0-3 0 15,0-3 0-15,-3 3 0 0,-3-3 12 0,3 5 8 16,-3-2 0-16,-3 3 1 0,1-1-9 0,-1 6-1 16,-3-3-1-16,0 3 0 0,0 0-10 0,-3 2 0 0,-3 3 0 15,3-2 0-15,-3-6 0 0,3 3 0 0,-6-3 0 16,7 0 0-16,-4-5-12 0,-3 0-5 0,-3-8-1 16,0 3 0-16,3 2 2 0,-3-5 1 0,1-3 0 0,-1 0 0 15,0-2 15-15,3-3 0 0,0 5 0 0,3-5 0 16,0 0 12-16,4 0 8 0,-1 0 1 0,3 0 1 15,0-5-10-15,3 5-1 0,0 0-1 0,6 0 0 16,-3-3-10-16,0-2 0 0,3-3 0 0,3-3 0 16,0 9-14-16,3-3 5 0,0-1 1 0,3 1 0 15,0 2 8-15,3-2 0 0,-1 5-9 0,4 0 9 16,-3-3 0-16,6-2 0 0,3 0 0 0,0 2 8 16,0-5-8-16,2-2 0 0,4-1 0 0,0-2-11 15,0-6 0-15,3-2 0 0,-1 5 0 0,1-2 0 16,0-1-28-16,0 1-5 15,-4 2-2-15,4 0 0 0,-3 5 28 0,3 3 6 0,-4 0 0 0,1 3 1 0,-3 0 37 16,3 0 7-16,0-1 2 0,-1 1 0 0,-5 2 11 0,0-2 2 16,0 0 1-16,0-1 0 0,-3-1-32 15,0-1-6-15,-4 0-2 0,1 0 0 0,0-3-9 0,-6 1-12 16,3-4 2-16,-6 1 1 0,3 0 1 0,-3-3 0 16,-3 3 0-16,0-3 0 0,0 3 8 0,-3-1 0 15,-6-1 0-15,3 1 0 0,0 4 12 0,-3-3 0 16,0 2 1-16,0 0 0 0,-3 1 13 0,0 4 2 15,0 4 1-15,0-1 0 0,0 6-29 0,3-1 8 0,-3 1-8 16,4 0 0-16,-1 2 0 0,-3-2-15 0,0 2 3 0,3 3 1 16,3-3-1-16,0 6 0 0,-3-3 0 0,0 5 0 15,0-2 12-15,3 2 0 0,0 3 0 0,0-3 0 16,0 3 0-16,3 0 11 0,3 5-11 0,0-3 12 16,0 3 2-16,3 1 1 0,-3-1 0 0,3 0 0 15,0-2-15-15,0-1 0 0,3-2 0 0,0-3 0 16,-3 0 0-16,3-7 0 0,-4 2 0 0,4-3 0 15,0-5 0-15,0 0 0 0,0-5 0 0,0-3 0 16,3-6-16-16,0 6-5 0,0-5-2 0,0-5 0 16,3-1 23-16,-3 1 0 0,-1-3 0 0,4-3 0 15,0 0 13-15,0 0-2 0,3-2-1 0,0-1 0 16,3 1 0-16,-4 5 0 0,4-3 0 0,-3 8 0 16,6 0 6-16,-6 3 2 0,-6 2 0 0,6 1 0 15,-3 2-6-15,-1 2-2 0,1 1 0 0,0 5 0 16,0 0-10-16,0 8 0 0,0-3 0 0,0 3 0 15,0 3 0-15,-4-3 0 0,4 5 0 0,-3-2 0 0,0-3 0 16,0 5 0-16,-3-5 0 0,0-3 8 0,-3 8-8 16,0-2 0-16,-3-3 9 0,3 2-9 0,-6-2 0 0,0 3 0 15,0-1 0-15,-3 4 8 0,-3-1-8 0,0 0 11 16,-3 6-11-16,0-4 12 0,-6 4 11 0,-3 0 2 16,-3-6 1-16,-2 5 0 0,-1-2-26 0,0 0 0 15,3-3-9-15,-3 0 9 0,4-5 0 0,-1-2 0 16,-3-4 0-16,3-2 9 0,0 3-9 0,0-6 0 15,1-5 0-15,-1 0 0 16,3-5-63-16,0-3-11 0,3-5-2 0,0 0-681 16,0-5-136-16</inkml:trace>
  <inkml:trace contextRef="#ctx0" brushRef="#br0" timeOffset="398391.3712">11137 15679 748 0,'0'0'33'0,"0"0"7"0,0 0-32 0,0 0-8 16,0 8 0-16,0-8 0 0,0 0 208 0,0 0 39 15,9 5 8-15,0-2 1 0,-3-3-174 0,3 0-35 16,0 0-7-16,3-3-2 0,3-4 3 0,-3-1 1 16,5 0 0-16,-2-6 0 0,3 1-19 0,0-3-4 15,3-2-1-15,3-3 0 0,2-1 4 0,-2-1 1 16,3-1 0-16,-3-3 0 0,-3 1-11 0,0 2-1 16,-1 0-1-16,-2 0 0 0,-3 1-10 0,0 1 0 15,-3 1 0-15,0 3 8 0,-6 2 4 0,3 3 1 0,0-1 0 16,-6 1 0-16,0 3 27 0,0-4 4 0,0 4 2 15,-3-6 0-15,2-3-17 0,-2 4-3 0,0-4-1 16,0 1 0-16,-2-4-25 0,2 4 0 0,0-3 8 0,-3 0-8 16,0-1 0-16,0 6 0 0,0 1 0 0,0 1 0 15,0 1 0-15,-3 3 0 0,3-1 9 0,0 0-9 16,0 3 19-16,-3 1-1 0,0 1 0 0,0 1 0 16,3 0 3-16,0-1 1 0,0 1 0 0,0 2 0 15,0 1-22-15,3 2 8 0,0 0-8 0,0 0 0 16,0 0 0-16,0 0 0 0,0 0 0 0,0 0 0 15,0 0-12-15,0 0 4 0,-3-6 0 0,3 6 0 16,0 0 0-16,0 0 0 0,0 0 0 0,0 0 0 16,0 0 8-16,0 0 0 0,0 0 0 0,3 11 0 15,0 0 0-15,0 2 0 0,-3 3 0 0,3 0 0 0,0 5 0 16,0 0 0-16,0 3 0 0,0 2 0 0,0 3 0 16,0 0 0-16,0 6 0 0,0 2 0 0,0 5 0 0,-3-2 0 15,3 2 0-15,0 1 0 0,0-4 0 0,-3 4 0 16,0-4 0-16,-3 1 0 0,0 0 0 15,0 2 0-15,0-5 8 0,0 0-8 0,-3 5 0 0,0-5 0 16,3 0 0-16,0 1 0 0,-3-7 0 0,3 1 0 16,3 0 0-16,-3-3 0 0,0 0 0 0,3 0 0 15,3-2 0-15,0 4 0 0,0-4 0 0,0-3 0 16,0-3 0-16,3 0 11 0,-3-3-11 0,3 1 10 16,-3-8-10-16,0-1 10 0,0-2-10 0,-3-8 0 15,3 5 0-15,-3-5 0 0,0 0 0 0,0 0 0 16,0 0 0-16,6-2 0 0,-6-9 0 0,3 3 0 15,0-2 0-15,-3-1 0 0,0-5 0 0,0-5 0 0,0 2 0 16,0-4 8-16,0-4-8 0,0-2 0 0,3-3 0 0,0 1 0 16,0-4 0-16,0-2 0 0,2 3 0 0,4-6 0 15,0 3-11-15,3 3 11 0,-3-1-8 0,3 6 8 16,3-3 0-16,3 6 0 0,0 2 0 0,0 3 0 16,-1 2 0-16,-2 1 11 0,3 2-11 0,0 0 12 15,3 3-12-15,-3 2 0 0,0-2 0 0,-1 5 0 16,1-2 0-16,3 2 0 0,-6-6 0 0,3 9 0 15,0-3-12-15,-3 3 12 0,-3 0-10 0,2 2 10 16,-2 3 0-16,3 0 0 0,-3 3 0 0,0 2 0 16,-3 5 8-16,3-2-8 0,-3 6 0 0,-3-1 0 15,0 3 8-15,-3 0-8 0,0 2 9 0,-3 1-9 16,0-1 0-16,0 1-8 0,-6-1-1 0,3 1 0 0,-3-6-10 16,0 5-1-16,-3-4-1 0,0-1 0 15,0 0-5-15,-3 0-1 0,-3-2 0 0,3 0 0 16,0-1 7-16,-2-2 2 0,-1 5 0 0,-3-7 0 0,3-4 18 0,-3 1 9 15,3-3-1-15,0 0 0 0,-3-3 26 0,4 1 5 16,-1-4 1-16,0 1 0 0,3-3-28 0,3 8-12 16,-3-3 10-16,3 1-10 0,3-1 16 0,3 3-4 15,3 0 0-15,0 0 0 0,0 0-3 0,0 0-1 16,0 0 0-16,0 0 0 0,6 8-8 0,6-3 8 16,-3 3-8-16,3 3 8 0,3-1-8 0,-3 1 0 15,3-3 0-15,-4 0-11 0,1 3 35 0,3-6 6 0,0 3 2 16,0 0 0-16,0-3-16 0,-3 3-4 15,3-3 0-15,-3 3 0 0,2-3-12 0,1 1 0 16,3 2 0-16,-3-6 0 0,0 4 0 0,3-1 0 0,0-2 0 16,0-1 0-16,-1 1-20 0,1-3-4 0,0 0-1 15,0 0 0 1,0 0-100-16,3 0-20 0,-3-3-4 0,-1-2-887 0</inkml:trace>
  <inkml:trace contextRef="#ctx0" brushRef="#br0" timeOffset="398956.351">12721 15515 921 0,'0'0'82'0,"-6"8"-66"16,-3 0-16-16,0 3 0 0,3-9 219 0,0 9 40 16,-3-6 8-16,6 3 1 0,-3-3-196 0,3 1-40 15,3-6-8-15,-3 5-2 0,3 3 5 0,0-8 1 16,-3 8 0-16,6-3 0 0,0 0-12 0,0-2-1 16,-3-3-1-16,6 5 0 0,3-2 2 0,-3 0 1 15,3-3 0-15,0 0 0 0,0 0 1 0,3 0 0 16,0-3 0-16,2-2 0 0,-2-1-6 0,0 1 0 0,3 0-1 0,0-3 0 15,-3 0-3-15,0-3-8 0,3 1 12 16,-3-3-4-16,3-1 4 0,-4 1 1 0,1-3 0 0,-3 0 0 16,3 3-13-16,-3-3 11 0,0 0-11 0,0 1 10 15,-3-1-2-15,0 0 0 0,-3 0 0 0,0 0 0 16,0 3 11-16,0-6 1 0,-3 9 1 0,-3-1 0 16,0 1-5-16,0-1-2 0,-3 3 0 0,3 0 0 15,-3 0-14-15,0 3 0 0,-3-3 0 0,0 3 0 16,0-1 0-16,-3 4 0 0,0-1 0 0,0 3 0 15,1 0 0-15,-1 3 0 0,3-3 0 0,-3 5-10 16,3 0 10-16,0 1 0 0,0 1 0 0,0 1 0 16,0 0 0-16,3 0 0 0,-3 3 0 0,3 2 0 15,3 3 0-15,0 2 0 0,0 4 8 0,6 1-8 0,0 7 0 16,3 1 0-16,0 1 0 0,3 5 0 0,3-2 12 16,0 4-1-16,-3-2-1 0,3 3 0 0,0 0-10 15,3-6 0-15,-3-2 0 0,2-6 0 0,-2-7-18 16,3 2-2-16,-3-8-1 0,3-2 0 15,0-3-113-15,3-8-22 0,3-3-5 0,-7-8-479 16,4-4-95-16</inkml:trace>
  <inkml:trace contextRef="#ctx0" brushRef="#br0" timeOffset="399534.0562">13370 15282 2242 0,'-9'27'100'0,"6"-14"20"0,-6 6-96 0,3 2-24 0,-3 0 0 0,3 3 0 15,0 0 48-15,0-1 4 0,3 1 2 0,-3 0 0 16,3-3-54-16,0 0-13 0,0 0-2 0,0-2 0 16,3-6-5-16,0 0 0 0,-3-2-1 0,3-3 0 15,0 0 21-15,0-8-9 0,0 0 9 0,0 0 0 16,0 0 0-16,0 0 0 0,9-3 0 0,-3-2 0 15,3-3 0-15,-3-3 17 0,3-4-3 0,3-1-1 16,-6-3-1-16,6 1-1 0,-3-1 0 0,3 1 0 16,-1-1 4-16,1-2 1 0,0 2 0 0,0 4 0 0,3-4 0 15,0 3 0-15,0 0 0 0,0 6 0 0,0-1-7 0,-1 6-1 16,1-1 0-16,0 6 0 0,-3 6-8 0,6 2 0 16,0 2 0-16,0 4 0 0,0 1 9 0,2 4-9 15,-2 2 10-15,0 0-10 0,0 0 9 0,-3 1-9 16,0-1 8-16,0-3-8 0,-3 6 8 0,-1-5-8 15,-2 2 0-15,0 0 8 0,3-3-8 0,-6 6 0 16,3 3 0-16,-6 2 0 0,0 3 0 0,3 2 0 16,-3 3 0-16,-3 3 0 0,0 5 0 0,0 0 0 15,-3 2 0-15,-6 6 0 0,0 0 0 0,0 0 0 16,-6-3 0-16,3-10 0 0,-2 5 10 0,-1-11 3 16,-3-2 1-16,3-3 0 0,0-2 9 0,-3-6 1 15,3-3 1-15,-3-4 0 0,1-6-25 0,-1 5 0 0,0-8 0 16,3 0 0-16,0-2 14 0,0-6-2 0,3-2-1 15,0 0 0-15,0-8-11 0,4-1 0 0,-1-4 0 16,6 2 0-16,3-8 0 0,0-2 0 0,6-6 0 0,2-2 0 16,7-4 0-16,0-4 0 0,0-5 0 0,9-1 0 15,3 6 0-15,3-1 0 0,2 1 0 0,1 2-11 32,3 3-30-32,-1 0-7 0,4 0 0 0,0 3-1 15,-3-3-168-15,2 0-34 0,34-35-6 0,-13 14-2 0</inkml:trace>
  <inkml:trace contextRef="#ctx0" brushRef="#br0" timeOffset="400690.0425">14569 15243 1832 0,'0'0'81'0,"0"0"17"0,-6 8-78 16,0 0-20-16,-3-1 0 0,0-1 0 0,3-1 104 0,0 0 16 16,-2 3 4-16,-1-5 1 0,-3 0-69 0,3 2-15 15,0-2-2-15,0 2-1 0,-3 0-29 0,3-2-9 16,0 2 0-16,0 0 0 0,0 3 0 0,3-2 0 15,-3 1 0-15,3-1-9 0,3 2-3 0,1-3 0 16,-4 3 0-16,3-3 0 0,3 3-2 0,-3-3-1 16,6 6 0-16,-3-3 0 0,3 3 15 0,0-1 0 15,0-2-10-15,-1 3 10 0,4-1 0 0,0 1 0 16,0-3 0-16,3 2 0 0,-3-4 0 0,3 2 12 16,3-3-12-16,3 0 12 0,-3 0-12 0,6 1 0 15,3-1 9-15,-1 0-9 0,4 1 0 0,-3-4 8 16,0 6-8-16,0 0 0 0,0 0 13 0,-4-3-1 15,1 3-1-15,0 0 0 0,-3 0 2 0,-3 0 1 0,0 3 0 16,0-1 0-16,-6-2 10 0,3 5 1 0,-3-2 1 16,-3 0 0-16,-3 2-3 0,-3 3-1 0,3 2 0 15,-6 3 0-15,-3-5 6 0,-3 8 0 0,0-5 1 0,-3 2 0 16,0 0-38-16,-3-3-8 0,-6 1-2 0,4 0 0 16,-4-4-3-16,0-1-1 0,-6-6 0 0,6-3 0 31,-2 3-37-31,-1-8-8 0,0 0-2 0,0-8-647 0,3 5-130 0</inkml:trace>
  <inkml:trace contextRef="#ctx0" brushRef="#br0" timeOffset="401705.4201">16272 15243 2275 0,'0'0'50'0,"3"8"10"0,0 0 3 0,-3 2 1 0,3 1-52 0,-3-1-12 16,3-2 0-16,-3 3 0 0,0-3 58 0,3 5 9 15,-3-2 1-15,0-1 1 0,3 1-12 0,-3 2-2 16,0-5-1-16,0 2 0 0,0-2-34 0,-3-2-8 16,3 2 0-16,-3-3-1 0,0 3-24 0,0-3-5 15,0 6-1-15,3-3 0 0,-3 5 1 0,0 0 0 16,0 0 0-16,3 3 0 0,0 5 7 0,0 1 2 15,0 4 0-15,0-2 0 0,0 2 9 0,0 1 0 0,0 2 0 16,3-3 0-16,0-2 31 0,0 3 1 16,0-6 1-16,3-5 0 0,0-3-21 0,0-3-12 0,2-4 12 15,1 2-12-15,0-3 0 0,3-5 0 0,0-8-15 16,0 3 5-16,6-3-6 0,-3-3-2 0,-3-2 0 16,3-3 0-16,2-2 5 0,-2-4 1 0,3 4 0 0,0-3 0 15,-3 2 36-15,3 1 7 0,-3-1 1 0,0 1 1 16,5 2-20-16,-2 0-4 0,-3-5-1 0,3 2 0 15,3-2 4-15,0 5 0 0,0-2 0 0,-4-1 0 16,1-2-12-16,-3-3 0 0,6 8 0 0,-3-2 0 16,-6-6-8-16,6 5-1 0,5 4 0 0,1 1 0 15,-6 1 9-15,0 3-8 0,3-1 8 0,-3 6-8 16,2-1 8-16,-5 1 0 0,-3 5 0 0,0 0 0 16,0 3 8-16,3 2-8 0,-6 0 8 0,0 3-8 15,-3 5 9-15,3 1-9 0,0 2 12 0,-3-3-12 16,-3 0 8-16,0 3-8 0,5 0 0 0,-5 0 0 0,-3-3 10 15,0 5-10-15,0-4 8 0,0 1-8 0,0 1 0 16,-6 0 0-16,1 0 0 0,-4 0 0 0,0 3 12 16,0-1-4-16,-3 1 0 0,-3 2 0 0,0 0 20 15,0 3 3-15,-3-3 1 0,0 0 0 0,1-2-32 0,-1-1 0 16,3 1 0-16,-3-6 0 16,-6-5-16-16,3 0-8 0,9-3-3 0,1 0 0 15,-10-5 0-15,3 0 0 0,-3-5 0 0,0-3 0 16,3-5-12-16,-3-6-2 0,1 3-1 0,-4-7 0 15,3-4-80-15,3-5-16 0,0-2-3 0,0-3-545 16,6-5-109-16</inkml:trace>
  <inkml:trace contextRef="#ctx0" brushRef="#br0" timeOffset="401908.501">16632 14830 2530 0,'-3'8'56'0,"0"2"11"0,0 4 2 0,3-4 3 0,3-4-58 0,-3-6-14 0,0-6 0 0,3-7-1122 16</inkml:trace>
  <inkml:trace contextRef="#ctx0" brushRef="#br0" timeOffset="407536.2765">18861 15100 288 0,'0'0'25'0,"0"0"-25"16,0 0 0-16,0 0 0 0,0 0 288 0,0 0 52 15,0 0 10-15,0 0 2 0,0 0-273 0,0 0-55 16,0 0-12-16,0 0-1 0,-3 5 9 0,3-5 3 0,-6 3 0 16,6-3 0-16,-6 0 14 0,6 0 3 0,-5 0 1 0,5 0 0 15,-6-3-33-15,6 3-8 0,-6 0 0 0,0-3 0 16,0 3 0-16,6 0 0 0,-6 0 0 0,0 0 0 15,-3 0 28-15,3 3 4 0,-3 0 1 0,3-1 0 16,-3 1 11-16,0 2 1 0,-3 1 1 0,3-1 0 16,0 0-13-16,0 3-2 0,4 0-1 0,-7 0 0 15,3 0-6-15,0 3-2 0,0-4 0 0,0 7 0 16,-3-4-22-16,6 1 0 0,-3-3 0 0,3 2 0 16,3 1 0-16,-3-3 0 0,3 2 0 0,-3 1 0 15,-3-3 0-15,6 3 0 0,0-3 0 0,0-1 0 16,-3 7 0-16,4-4 8 0,-1 6-8 0,3 0 11 15,0 3-3-15,0-1 0 0,3 3 0 0,-3 0 0 16,5 6 0-16,-5-3-8 0,3 2 12 0,0 1-4 0,3-1 5 16,-3 0 1-16,3 1 0 0,0 5 0 0,0-6 10 15,3 3 1-15,0 0 1 0,0-2 0 0,0-3-26 0,3-3 8 16,-3-3-8-16,3-2 0 0,0 0 15 0,-1-3-3 16,1 1 0-16,3-4 0 0,-3-5-12 15,3 3 0-15,0-2-9 0,0-1 9 0,0-2 0 0,3 2 0 16,2-5 0-16,1 0 0 0,0 0 0 0,0 0 13 15,3-3-2-15,0 1-1 0,-1-6 4 0,4 5 1 16,3-8 0-16,0 3 0 0,-4-2-15 0,4-6 0 16,3 0 0-16,-3-5 0 0,-1-5 0 0,-2 4 0 15,0-1 0-15,0-4 0 0,-3 1-10 0,-3-1 2 16,-4 3 0-16,4 3 0 0,-3-3 8 0,-3 3 0 16,-3-3 0-16,-3 3-8 0,-3 0 8 0,0-3 0 0,-3 3 0 15,-3-5 0-15,0-1 10 0,-3 6-2 0,3-5-8 16,-6-1 12-16,-3-2-4 0,0-5 0 0,-3 2-8 15,0 0 12-15,0-2 5 0,-3 2 1 0,0 0 0 0,1 3 0 16,-1 3-18-16,0 2 0 0,0 5 0 0,0 1 0 16,-3 2 0-16,0 5 0 0,0 1 0 0,-5 4 0 31,-1 1-22-31,-6 5-8 0,0 5-2 0,-5 3 0 16,-1 3 0-16,3 0 0 0,-3 4 0 0,7 1 0 0,-1 3-172 0,-3-1-34 15,-26 22-7-15,8-8-2 0</inkml:trace>
  <inkml:trace contextRef="#ctx0" brushRef="#br0" timeOffset="408129.8973">20198 14930 2120 0,'0'0'47'0,"0"0"9"0,0 8 3 0,0-2 0 0,0-6-47 0,-3 8-12 0,0-3 0 0,3-5 0 16,0 0 10-16,-3 3 0 0,3-3 0 0,-6 2 0 15,0-2-10-15,-3 0 10 0,3 0-10 0,0 0 10 16,-3-2 6-16,0-1 0 0,0 3 1 0,3-3 0 15,-3 3 0-15,4 3 0 0,-4-3 0 0,0 5 0 16,0-2 4-16,0 2 1 0,0 0 0 0,-3 3 0 16,-3 3-4-16,0 2-1 0,3 0 0 0,0 3 0 15,0 3-2-15,1 5-1 0,-1-1 0 0,0 7 0 16,-3 1-1-16,3 1 0 0,0 5 0 0,3-3 0 0,-3 4-1 16,3-7 0-16,0 6 0 0,3-2 0 0,0-4-4 15,4 4 0-15,-1-1-8 0,6 1 12 0,-1-1-12 16,4 0 0-16,3 3 0 0,0-2 0 0,6 2 0 0,-3-3 0 15,6-2 0-15,-3 0 0 0,6-6-10 0,-1 1 2 16,1-3 0-16,0-3 0 0,0-3-12 0,3-2-1 16,0-3-1-16,-1-5 0 15,1-2-214-15,-3-4-44 0</inkml:trace>
  <inkml:trace contextRef="#ctx0" brushRef="#br0" timeOffset="408770.3604">20558 15055 633 0,'0'0'56'0,"0"0"-44"0,0 0-12 0,0 0 0 16,0 0 332-16,0 0 65 0,3 5 13 0,0 0 2 16,0 1-285-16,0-1-58 0,-3-5-11 0,6 5-2 15,-3 6-21-15,0-3-4 0,0-3-1 0,0 3 0 16,0 0-12-16,0 0-2 0,0 2-1 0,-3 1 0 16,0 2-15-16,0 3 0 0,0 5 0 0,3 6 0 15,-3 7-12-15,0 3 12 0,3 0-12 0,0 6 12 16,-3-1 0-16,3 3 0 0,0 3 0 0,0-3 0 15,-3-1 8-15,3 4 8 0,-3-3 1 0,0-3 1 16,3-5 1-16,-1 1 0 0,-2-12 0 0,0 0 0 16,0-7-19-16,0-3-19 0,0-6 4 0,-2 1 1 15,2-8-26-15,0-3-4 0,0 0-2 0,0 0 0 16,-3 0-97-16,-3-14-19 0,0 1-4 0</inkml:trace>
  <inkml:trace contextRef="#ctx0" brushRef="#br0" timeOffset="409087.1206">20558 15137 1555 0,'0'0'68'0,"0"0"16"0,0 0-68 0,0 0-16 16,3 5 0-16,-3-5 0 0,0 0 147 0,6 5 25 0,0-2 6 0,0-3 1 15,-6 0-138-15,9-3-27 0,0 1-6 0,3 2 0 16,-3-6-8-16,2 4 0 0,4-1 0 0,0 1 0 16,3-4 0-16,0 4 11 0,3-1-11 0,0 0 12 15,2-2 8-15,1 5 1 0,0-5 1 0,0 5 0 16,0-3 2-16,-1 0 1 0,1 1 0 0,-3-4 0 16,0 4-25-16,0-3 0 0,-3-1 0 0,0-2 0 15,-4 0-32-15,1 0-4 0,0 1-2 0,-3-1 0 16,-3 0-40-16,3 0-8 0,-3 0-2 15,-3 0 0-15,3-3-92 0,-3 3-20 16,0 0-3-16,0 3-461 0</inkml:trace>
  <inkml:trace contextRef="#ctx0" brushRef="#br0" timeOffset="409430.7943">20835 15341 921 0,'0'0'82'0,"0"13"-66"0,6 0-16 0,-3-2 0 16,-3-1 262-16,3-2 49 0,-3 0 9 0,0-8 3 15,6 8-249-15,0 0-50 0,-6-8-9 0,0 0-3 16,6 8-12-16,-6-8-13 0,0 0 2 0,0 0 1 15,0 0-6-15,9 0-2 0,-9 0 0 0,8 0 0 16,1 0-6-16,0-3 0 0,3 1-1 0,-3-1 0 16,6-2 25-16,-3 5 0 0,0-3 0 0,3 0 0 15,0 1 26-15,-1-1 4 0,-2 3 1 0,3-3 0 16,0 1-31-16,-3-4-10 0,0 4 0 0,-3-3 0 16,3-1-37-16,-3 1-7 0,0 2-2 0,0-2 0 15,-3 0-104-15,-1-3-20 0,1 2-5 0,-3 4-1 0</inkml:trace>
  <inkml:trace contextRef="#ctx0" brushRef="#br0" timeOffset="409868.1876">20692 15663 903 0,'0'0'40'0,"0"0"8"0,0 0-38 0,0 0-10 0,0 0 0 0,0 8 0 16,0-2 104-16,0-6 20 0,0 8 3 0,0-8 1 15,3 5-39-15,-3-5-7 0,0 8-2 0,0 0 0 16,3 0-9-16,-3-8-3 0,0 0 0 0,0 0 0 16,3 5-16-16,-3-5-3 0,0 0-1 0,0 0 0 15,6 8-32-15,0-3-8 0,3-2 0 0,0 2-8 16,-3-5 11-16,3 0-11 0,-1 5 10 0,4-2-10 16,0 0 29-16,3-1 0 0,0-2 0 0,3 6 0 15,3-1-2-15,0-2-1 0,-4-1 0 0,4-2 0 16,6 3-15-16,-3-6-3 0,3 1-8 0,-1-4 12 15,1-2-12-15,-3 3-13 0,0-3 2 0,-3 0 1 16,2-2-98-16,-2-1-19 0,0 0-4 16,0-2-471-16,0 0-94 0</inkml:trace>
  <inkml:trace contextRef="#ctx0" brushRef="#br0" timeOffset="410977.2977">21627 15375 1267 0,'6'8'112'0,"-1"0"-89"0,1 0-23 0,0-3 0 16,0 0 183-16,3-2 32 0,0 0 6 0,0-1 2 15,3-2-166-15,0-2-33 0,9-4-6 0,-3 4-2 16,2-6-6-16,4 0-2 0,3-3 0 0,0-5 0 15,0-2-8-15,-4-6 0 0,4-2 0 0,-3-4 0 0,-3 1-10 0,0 0-1 16,0-5 0-16,-1 2 0 0,-2-5 11 0,3 3-8 16,-6-3 8-16,3 0-8 0,-3-3 8 0,0 3 0 15,0 0 0-15,-4 0 0 0,1 2 0 0,-3 1 0 16,-3 0 8-16,0-1-8 0,-3 3 20 0,3 3 0 16,-6 0 0-16,0 3 0 0,0 2-7 0,0 0-1 15,-6 0-1-15,3 3 0 0,-3 0 5 0,0 0 0 16,0 0 1-16,-3 0 0 0,0 2-5 0,3 0-2 15,1 1 0-15,-4 5 0 0,3-1-1 0,-3 4 0 16,3-1 0-16,-3 6 0 0,3 0-1 0,0-1 0 16,-3 1 0-16,3 5 0 0,0-2-8 0,0 4 8 15,0-2-8-15,0 3 8 0,0 2-8 0,0-2 10 16,3 2-10-16,-3 3 10 0,3-3-10 0,-3 3 0 16,1 0-12-16,2 0 12 0,-3 0-16 0,0 0 5 15,0 0 1-15,0 2 0 0,3-2 10 0,0 0 0 0,0 3 0 16,0 0 0-16,0-1 0 0,0 6 9 0,3-3-1 0,-3 8-8 15,3 3 9-15,0 3-9 0,-3 4 0 0,3 4 9 16,0-1-9-16,-3 9 0 0,0-1 0 0,3 8 0 16,0 0 0-16,0 1 0 0,0 2 0 0,0-6 0 15,3 1 0-15,0-3 0 0,0-6 0 0,0 1 0 16,0-5 0-16,0-4 0 0,3 1 0 0,0-5 0 16,0-4 0-16,0-1 0 0,0-7 0 0,3 1 0 15,-4-3-9-15,4-2 9 0,-3-3 0 0,3 0 0 16,0-5 0-16,0-1 0 0,3-2 0 0,0-2 0 15,3-4 0-15,0-2 0 0,-3 0 0 0,5-2-10 16,-2-3 1-16,0-3 0 0,3 0 0 0,-6-3 0 16,0 1 9-16,0-1 0 0,0 3 0 0,0 1 0 15,0 4 0-15,-7 0 0 0,4 3 0 0,-3 3 0 0,0 3 9 16,-6 2-9-16,0 0 12 0,3 7-12 0,0 4 20 16,-6 2-4-16,0 3 0 0,0 3 0 0,0 4-8 0,-3 4-8 15,3-1 12-15,-3 1-12 0,6-1 16 0,0-2-4 16,0 0-1-16,0-3 0 0,-2 0-11 0,2-5 8 15,0 0-8-15,0-3 8 0,2-2 1 0,4-1 0 16,-3-2 0-16,3-2 0 0,3 2-9 0,0-6 0 16,0 1 0-16,0 0 0 0,3-6 0 0,0 0 0 15,-3 1 0-15,3-4 0 0,0-2 0 0,0 0 0 16,-1-2 0-16,1-3 0 0,-3-1 0 0,6 1-14 0,-6-3 5 16,3 0 1-16,0-2 8 0,0-3 0 0,-3-3 0 15,3 0 0-15,-3-2 0 0,3 2 0 0,-7-3 8 16,1 4-8-16,3 1 0 0,-6 4 0 0,3-3 0 0,-3 5 0 15,-3 0 0-15,-3 3 0 0,3 2 0 0,-3 1 0 16,0-1 0-16,-3 3-13 0,3 3 1 0,-3-3 1 16,-2 0 11-16,2 3 0 0,-3-1 0 0,0 1 8 15,3 2-8-15,-3 1 0 0,-3-1 0 0,9 3 0 16,-6 0 0-16,3 0 0 0,-3 0 0 0,3 0 0 16,0 0 0-16,3 0 0 0,3 0 0 0,0 0 0 15,0 0 0-15,-9 5 8 0,9-5-8 0,0 8 0 16,0 3 0-16,0-3 0 0,0 5-10 0,0 0 10 15,6-2-33-15,-3 2 0 16,3 3 0-16,0-3 0 0,3 0-126 0,0-2-25 16,3 2-4-16</inkml:trace>
  <inkml:trace contextRef="#ctx0" brushRef="#br0" timeOffset="411758.3656">22921 15039 1382 0,'9'24'61'0,"0"-16"13"0,-3 2-59 0,-3-4-15 16,0 1 0-16,-3-1 0 0,0-6 228 0,0 0 42 15,0 0 9-15,0 0 1 0,0 0-240 0,0 0-49 0,0 0-10 0,0 0-1 16,0 0 8-16,-3-3 3 0,-3 0 0 0,6 3 0 16,0 0 9-16,-6-2-8 0,0-3 8 0,6 5-8 15,0 0 8-15,0 0 0 0,0-6 10 0,0 6-10 16,0 0 19-16,0 0-3 0,0 0 0 0,0 0 0 15,0 0-2-15,0 0-1 0,0 0 0 0,0 0 0 16,0 0-13-16,0 0 0 0,0 0 0 0,0 0 0 16,-3-5 0-16,3 5 0 0,0 0 0 0,0 0 0 15,0 0 0-15,-3-5 9 0,0-1-9 0,3 6 8 16,-3-5 12-16,3 5 1 0,0 0 1 0,-6-3 0 16,1 1-8-16,-1-1-2 0,3 1 0 0,0-1 0 15,-3 3-12-15,-3-3 0 0,9 1 0 0,-6-1 0 16,0 0 0-16,0 3 0 0,-6 0 0 0,9 0 0 15,-6 0 0-15,0 3 0 0,0 0 0 0,0-1 0 16,-3 4 0-16,3 1-8 0,-2 4 8 0,5-3 0 16,-6 3-12-16,0 2 4 0,6 0 8 0,0 0-13 0,-3 0-3 15,3-2-1-15,3 0 0 0,0-1 0 0,0 1-7 16,0-3 0-16,3 0-1 0,0-3 0 16,0-5-5-16,0 0-1 0,0 0 0 0,9 3 0 0,-3-3 13 15,3 0 2-15,3-3 1 0,0-2 0 0,0-1 15 0,-3 1 0 16,8-3 0-16,-2 0 0 0,-3-2 23 0,3 2-3 15,-3-3 0-15,6 3 0 0,-6 0 0 0,0 0 0 16,-3 0 0-16,5 3 0 0,-2 0 0 0,0 2 0 16,0 0 0-16,-3 3 0 0,3 0-5 0,-3 0-2 15,3 6 0-15,-3-4 0 0,3 4-1 0,0-1 0 16,-6 3 0-16,5 3 0 16,-2-4-36-16,0 7-8 0,0-4-2 0,-3 4 0 0,0 1 22 0,3-1 12 0,-6 4-12 15,0 1 12-15,0 2 0 0,0 3 0 0,-3-1 12 16,0 1-3-16,-3 5-9 0,-3-2 0 0,-6-1 0 15,3 3 0-15,-3-2 0 0,0-3 18 0,-5-1-3 0,2 1-1 16,0 3 4-16,-6-6 1 0,9 0 0 0,-6-5 0 16,3 2-19-16,0-4-19 0,1-1 4 0,-1 0 1 15,3-2 14-15,0-3 0 0,-6 0 12 0,12-3-12 16,-9 3 27-16,12-3-2 0,-6-2 0 0,0 2 0 16,0-5 6-16,6 0 1 0,-3 0 0 0,0 0 0 15,1 0-3-15,5 0 0 0,0-5 0 0,-3 2 0 16,3-2-17-16,3-3-4 0,-3-3-8 0,11-2 12 15,-2 0-12-15,0-3 0 0,0-3-12 0,3 1 12 16,6-1-18-16,-6-2 3 0,3 3 1 0,0-1 0 16,-3-2-26-16,8 3-4 15,-5-4-2-15,0-1 0 0,6-1-80 0,0-5-16 16,-3 0-3-16</inkml:trace>
  <inkml:trace contextRef="#ctx0" brushRef="#br0" timeOffset="413164.3137">23466 14764 2026 0,'0'0'44'0,"3"8"10"0,0 0 2 0,0 2 1 0,0-4-45 0,-3 1-12 0,6 1 0 0,-3-2 0 0,-3-1 53 16,9 0 9-16,-9-5 2 0,3 8 0 0,3 3-47 15,-3-3-9-15,6 0-8 0,-3 2 12 0,0 3 0 0,3 3 1 16,2 0 0-16,-2 3 0 0,0-1-13 0,0 3-8 15,-6 6 8-15,6-1-13 0,3 1 4 0,-3 5 1 16,3 2 0-16,-3-2 0 0,9 2 8 0,-9 0 0 16,-6 1 0-16,8-3 0 0,-2-3 8 0,0-3-8 15,3-2 10-15,-3-5-10 0,-3-4 22 0,0-7-2 16,-3 0 0-16,0 0 0 0,0-2-7 0,-3-6-1 16,0 0-1-16,0 0 0 0,0 0-11 0,0 0 10 15,0 0-10-15,0 0 10 0,0 0 1 0,0 0 0 16,0 0 0-16,0 0 0 0,0 0 3 0,0 0 1 15,0 0 0-15,6-6 0 0,-3 1 1 0,6-3 0 16,-6 0 0-16,3 0 0 0,-3-2-6 0,3-1-1 0,0-2 0 16,0-3 0-16,-3 0-9 0,6-5 0 0,2 2 9 15,-2-2-9-15,3 0 0 0,-3-3 0 0,0 3 0 0,3-3 0 16,-3 0-12-16,0 1-8 0,0-4 0 0,-6-5-1 31,6 1-132-31,3-6-27 0,-3-6-4 0</inkml:trace>
  <inkml:trace contextRef="#ctx0" brushRef="#br0" timeOffset="413586.3638">24228 14412 1728 0,'6'16'153'0,"3"0"-122"15,0 2-31-15,-3 1 0 0,3-1 200 0,0 1 35 16,0-1 6-16,0 1 2 0,0-3-163 0,-4 5-32 16,10-3-6-16,-3 3-2 0,0 6-32 0,0 5-8 0,6 5 0 0,-6 5 0 15,6 11 8-15,-6 3 0 0,0 4 0 0,-4 7 0 16,4 4-8-16,-6 6 12 0,-6 7-12 0,-3-2 12 16,-3 0-12-16,-11-2 0 0,5-3 0 0,-6-6 8 15,-3-8-8-15,0-7 0 0,-3-8 0 0,-3-11-11 31,7-6-126-31,-10-4-26 0,0-11-5 0,3-3-903 0</inkml:trace>
  <inkml:trace contextRef="#ctx0" brushRef="#br0" timeOffset="414932.8169">4065 17150 576 0,'0'0'51'0,"0"0"-41"0,0 0-10 16,0 0 0-16,0 0 144 0,0 0 28 0,0 0 4 15,0 0 2-15,0 0-116 0,0 0-23 0,0 0-5 0,0 0-1 16,0 0-16-16,0-2-3 0,-3-4-1 15,0 1 0-15,0 2 29 0,-3 1 6 0,3-1 0 16,-3-2 1-16,-3 2-29 0,3 1-7 0,0-1-1 0,-3 3 0 16,-3-5 14-16,0 2 2 0,4 6 1 0,-4-3 0 15,0-6-12-15,0 4-2 0,0 2-1 0,-3 0 0 16,3 0-14-16,-3-6-13 0,0 6 2 0,0 6 1 16,4 2-9-16,-7 5-1 0,0-3-1 0,3-2 0 15,-3 6 21-15,0-1 0 0,0 5 0 0,4 1 0 16,-4-3 34-16,3 2 5 0,3 3 1 0,0-2 0 15,0-1-13-15,3 1-3 0,0-3 0 0,6-3 0 16,0 6-6-16,3-6-2 0,3 5 0 0,0-2 0 16,6 0-16-16,3 5 0 0,3-2 0 0,3-1 0 15,0 3 0-15,5 1 0 0,-2 4 0 0,6-7 0 0,0 7 0 16,0-7 0-16,2 2 0 0,1-3 0 0,-6 3 0 0,6-5 0 16,0 0 0-16,-1-3 10 0,-2 1-10 0,0-1 0 15,-3 0 0-15,-1 0 8 0,-2 1-8 0,0-4-9 16,-9-2 9-16,0 3-13 0,0-3 13 0,-6-3 0 15,0 3 0-15,-3 0 0 0,-3 2 0 0,0 4 8 16,-6-6 0-16,-3 10-8 0,-3-5 23 0,-3 6-3 16,0 2 0-16,-6-2 0 0,-2 2-20 0,-4-3 0 15,0 3 0-15,-3-2 0 0,3-6 0 0,-2 6 0 16,2-11 8-16,0 2-8 0,-3-7-8 0,4-3-7 16,-1 0-1-16,-3 0 0 15,0-13-39-15,3 5-8 0,1-6-1 0</inkml:trace>
  <inkml:trace contextRef="#ctx0" brushRef="#br0" timeOffset="415479.5656">4869 17386 979 0,'-9'10'87'0,"3"-4"-70"0,-3 2-17 0,0 0 0 0,-3-1 218 0,0-1 40 16,0 4 8-16,0-2 2 0,0 0-148 0,0-2-28 15,-3 1-7-15,1-1-1 0,2 4-55 0,-3-2-11 16,0 0-2-16,0 3-1 0,0 2-15 0,-3 0 0 16,0 0 8-16,1 1-8 0,-1 2 0 0,3 2-10 15,-3 1 2-15,0 2 0 0,3 5 8 0,3 1 0 16,-3 2 0-16,7 0 0 0,2 3 0 0,3 5-8 16,0-3 0-16,6 0 0 15,3 4-40-15,2-7-7 0,4 4-1 0,3-9-1 16,3 1 14-16,0-9 3 0,0 3 1 0,0-7 0 0,6-4 16 0,-4-5 3 15,1 3 1-15,3-8 0 0,3 0 19 0,-3-8 14 16,2 3-2-16,1-8-1 0,-3 0 28 0,3-6 5 0,0 1 2 16,-7-4 0-16,-2 1 2 0,3-3 1 0,-3-7 0 15,3 4 0-15,-6-2-7 0,0 0-2 0,-4-5 0 16,-2 7 0-16,-3-5-5 0,0 6-2 0,-9-6 0 0,0 6 0 16,0-1-17-16,-3 6-4 0,-5-3-1 0,-4-2 0 15,-3 5 5-15,-3-3 2 0,0-3 0 0,-3 6 0 16,-3-3-18-16,4 3 0 0,2 3 0 0,0 5 0 15,0-1 0-15,3 6-20 0,3 0 2 0,1 8 1 16,-1 0-96 0,3 8-19-16,0 0-4 0</inkml:trace>
  <inkml:trace contextRef="#ctx0" brushRef="#br0" timeOffset="416229.3832">6821 17301 403 0,'-18'19'17'0,"6"-9"5"15,0-2-22-15,-5 5 0 0,-4 1 0 0,6-1 0 16,0-5 452-16,0-3 87 0,0 0 17 0,6 3 3 16,0-8-461-16,0 6-98 0,-2-6 0 0,-1 2-21 15,3 4 1-15,0-6 1 0,-3 5 0 0,3 0 0 16,0-2 19-16,0 7-12 0,0-2 12 0,0 0-10 0,0 5 10 15,6 3 0-15,-3 0 10 0,6-3-10 0,-3 6 14 0,3-6-3 16,0 8-1-16,0-2 0 0,3 5-10 0,3-3 0 16,0-3 0-16,0 4 0 0,3-4 0 0,0-2-16 15,0 0 3-15,6-8 0 16,0 5-12-16,0-8-3 0,6 3 0 0,-4-8 0 16,4 0 8-16,3-5 0 0,3 2 1 0,-3-2 0 0,2-8 19 0,-2 5-10 15,0-3 10-15,0-2-8 0,-3 5 20 0,0-10 5 16,-1 4 1-16,1 1 0 0,-6 5 18 0,0-2 3 15,3-4 1-15,-6 6 0 0,0 0-2 0,0-2 0 16,-7 2 0-16,7-3 0 0,-3 3 4 0,0 3 1 16,-9-3 0-16,0 8 0 0,3-5-5 0,-3-3-1 0,-3 3 0 15,-6-1 0-15,0-2-7 0,0 3-2 0,-2-3 0 0,-4-5 0 16,-3 5-18-16,-6-3-10 0,0-2 10 0,-3 0-10 16,-5 5 0-16,5-5-12 0,-3 2 1 0,-3 1 0 15,7-1 2-15,-4 3 0 0,6 3 0 0,0 0 0 16,3-3-1-16,3 8 0 0,1-6 0 0,-1 6 0 15,6 0-19 1,0-2-4-16,0 2-1 0,3 0 0 0,3 0-165 0,0 0-33 16,3 0-6-16</inkml:trace>
  <inkml:trace contextRef="#ctx0" brushRef="#br0" timeOffset="417291.6377">7357 17402 1555 0,'15'10'138'0,"-15"-10"-110"0,-3 6-28 0,3 4 0 15,3-2 177-15,3 0 31 0,0-3 5 0,0-5 2 16,-6 0-157-16,12 6-31 0,2-6-7 0,1-6 0 15,0 6-20-15,0 0 0 0,-3 0 0 0,3 0-9 16,0 6-6-16,0-4-1 0,-3 4 0 0,5 7 0 16,4-3-3-16,-3 6-1 0,-6 3 0 0,3 2 0 15,0-3-15 1,0 9-3-16,-6-3-1 0,-3-3 0 0,-3 5 31 0,-3-2 8 0,8 0 0 0,-8-6 0 16,-8 6 0-16,5-3 0 0,3-2 0 0,0-1 0 15,-3-2 13-15,0-2-2 0,0-1-1 0,3-3 0 16,3-2 14-16,-3 6 4 0,-3-9 0 0,3-5 0 0,3 2-28 15,-3-2 0-15,-3-2 0 0,3 2 0 0,-6-5 0 16,6-3 0-16,-3-6 0 0,-3 1 0 0,-3-5 0 0,6 4 12 16,15-4-4-16,-6-1 0 0,-6-2-8 15,3 3 12-15,6-3-12 0,3 2 12 0,-4 0-12 16,4-2 0-16,-3 8 0 0,6 0 0 0,3 0-10 0,0 2-1 16,-6 0 0-16,3 1 0 0,3 2-10 0,-1-3-3 15,1 3 0-15,-3 3 0 0,3-3 8 0,0 3 2 16,6-3 0-16,-3 3 0 0,-4-1 14 0,4-2-11 15,6 0 11-15,-3 1-10 0,-3-7 10 0,2 4 0 16,1-3 0-16,3-1 0 0,0 9 0 0,-3-3 0 16,-9-3 0-16,2 4 0 0,4-1 12 0,-3 2 7 15,-9 1 1-15,3 2 1 0,-3-2 19 0,0 0 4 16,0 2 1-16,-3-2 0 0,0 5-4 0,-3-5-1 0,6 2 0 16,-9 3 0-16,0 0-20 0,3-5-4 0,-1-3 0 0,1 2-1 15,-3 1-15-15,-3-3 0 0,1 3 8 0,-1 0-8 16,3-3 0-16,-6 8 0 0,-3-6 0 0,3 4 0 15,-3-4-8-15,0 6 8 0,0 0 0 0,-3 0 0 16,0 6-9-16,0-4 9 0,3 4 0 0,-6-1-9 16,-2 3 9-16,2 2 0 0,9-2 0 0,0 6 0 15,-6-1-12-15,3 0 2 0,3 6 1 0,6-1 0 16,6 3-20 0,-6 0-4-16,0-2-1 0,3-1 0 0,9 4 18 0,-3-4 4 0,-9 1 1 15,3-6 0-15,6 3 11 0,0-3-10 0,-1 0 10 0,-2-7-10 16,0 4 10-16,0-7 0 0,6 2 0 0,0-5 0 15,-3 0 0-15,0 0 0 0,6-5 0 0,0-3 0 16,0 3 0-16,0-3 0 0,-1-3 12 0,4-2-4 0,-3 0 17 16,0-3 4-16,0-3 1 0,-3 6 0 0,3-6-6 15,-3 6-2-15,3 0 0 0,-7 0 0 0,4 0-7 0,-3 5-2 16,0-3 0-16,0 3 0 0,0 8 0 0,-3-5 0 16,3 2 0-16,0 0 0 0,-3 3 0 0,3 3 0 15,-3-3 0-15,0 3 0 0,3 2-4 0,0 3-1 16,-4-3 0-16,4 1 0 0,3 2 2 0,-6-1 0 15,0-1 0-15,3 4 0 0,0-7-22 0,-3 5-5 16,3-3-1-16,0 6 0 0,3-3 3 0,0 0 1 16,-3-3 0-16,6 8 0 0,-4-5 14 0,1 5 0 15,0 6 0-15,0-6 0 0,3 6-12 0,-3 2-7 0,0-3-1 0,3 1 0 32,-6-1-26-32,6-2-6 0,-4 3 0 0,4-6-1 15,-3 0-131-15,3-5-27 0,3 3-5 0</inkml:trace>
  <inkml:trace contextRef="#ctx0" brushRef="#br0" timeOffset="418603.8256">9842 17383 1220 0,'0'0'54'0,"0"0"11"0,0 0-52 0,0 0-13 0,0 0 0 16,0 0 0-16,-3 0 80 0,-3 0 12 0,0 0 4 0,1 0 0 16,-1 0-27-16,-3 0-5 0,3-5 0 0,-3 5-1 15,0 0-19-15,0 0-3 0,0-5-1 0,0 5 0 16,-6-3 4-16,3-2 0 0,0 5 0 0,-3-6 0 15,1 4-1-15,-4-4 0 0,3 1 0 0,0 2 0 16,-3-2-22-16,0 5-4 0,0-5-1 0,4 5 0 16,-1 0 5-16,-3 0 1 0,-3 0 0 0,6 5 0 15,-3-5-22-15,3 5 9 0,-3 3-9 0,1-2 0 16,-1 2 0-16,6 0 0 0,0-3-12 0,0 8 3 16,3-2 9-16,0 2-8 0,3 3 8 0,3-3-8 15,0 6-12-15,3-1-3 0,0-2 0 0,3 2 0 16,0 1-12-1,3-6-2-15,0 0-1 0,3 1 0 0,0-9 6 0,3 3 2 16,0-3 0-16,3-2 0 0,3-3 14 0,-4-3 4 0,1-2 0 0,0 2 0 16,3-7 12-16,0 2 16 0,-3-3-3 0,3-2-1 15,-3-3 13-15,-1 0 3 0,-2 0 0 0,3-2 0 0,-3 5 12 16,0-6 4-16,0 6 0 0,-3 0 0 0,3-3-9 0,-3 0-2 16,0 0 0-16,0 3 0 0,-7 2-10 0,4 3-3 15,-3 0 0-15,3 3 0 0,-6 5-4 0,0 0 0 16,0 0-1-16,0 0 0 0,0 0-15 0,0 0 8 15,0 0-8-15,0 8 0 16,-3 2-16-16,3 4-8 0,3-1-3 0,0 0 0 16,3 0-15-16,0 1-3 0,0 1-1 0,0-4 0 15,3 2 7-15,3-5 2 0,-3-2 0 0,3 1 0 16,3-1 9-16,0-6 1 0,-1 0 1 0,4-6 0 0,0-1 26 0,6 1 0 16,-3-2 0-16,0 3 0 0,3-8 0 0,2 0 16 15,-2 5-3-15,3-6 0 0,-3-4-4 0,0 5-1 0,-1-6 0 16,-2 3 0-16,0-2 8 0,-3-1 0 0,3-2 1 15,-6 2 0-15,5-7 1 0,-5 0 0 0,0-6 0 0,0-5 0 16,-3 0 2-16,0 0 1 0,0-3 0 0,0-5 0 16,-3 5-21-16,0-5 9 0,-1 6-9 0,1-6 0 15,-6 0 0-15,3 0 0 0,-3 2 0 0,0 6 0 16,0 8 0-16,-3 3 0 0,-3 5 0 0,3 5 0 16,-3 5 17-16,0 3 0 0,-3 0 0 0,0 3 0 15,0 5 21-15,-5 5 4 0,2-2 1 0,-3 2 0 16,0 1-28-16,0 1-6 0,3 4-1 0,-3 0 0 15,0 2-8-15,3 5-16 0,0 6 4 0,3 5 1 16,-3 0-8-16,6 3-1 0,-2 3-1 0,-1 4 0 0,3 1 9 16,0 5 3-16,3 3 0 0,0 2 0 0,0 8 9 0,3 0 9 15,0-5-1-15,0-3-8 0,2 1 19 0,1-1-3 16,3-2-1-16,3-3 0 0,-3-3-15 0,3-8 0 16,0 6 0-16,0-8 0 15,0-6-19-15,0-5-6 0,3-2-2 0,0-6 0 16,-1-5-16-16,4-3-3 0,3 1-1 0,0-12 0 0,3 4 24 0,0-9 5 15,-4 3 1-15,4-10 0 0,0-1 28 0,0-2 5 16,-3 0 2-16,-1-6 0 0,1-2-4 0,0 0-1 16,0-3 0-16,-3 1 0 0,0-1 19 0,0 0 3 15,-1-2 1-15,1 2 0 0,-3-8-8 0,0-5-2 16,3 6 0-16,-6-1 0 0,0 0-15 0,0-5-3 16,-3 6-8-16,-1 2 12 0,1-1-12 0,-3 1 0 0,-3 0 0 15,-6 3 0-15,0 2 0 0,3 1-10 16,-3 4 10-16,-3 1-12 0,1 4 12 0,-1 4 0 0,-3 5 0 15,0-1-8-15,0 4 8 0,0 2 11 0,0 3-3 16,3 2 0-16,-3 3 2 0,0 3 0 0,-3 2 0 16,3 0 0-16,3 6-10 0,-3 5 10 0,0-3-10 0,1 11 10 15,2 5-10-15,0 3 0 0,0-1 0 0,3 4 8 16,0-4-8-16,3 9 0 0,0 0 9 0,3 5-9 16,-3-5 0-16,3 12 0 0,3-1 0 0,0 2-12 15,0-8 37-15,2 5 7 0,4-3 2 0,0 4 0 16,3-4-34-16,0-2 0 0,3 0 0 0,0-5 0 15,3 0-53 1,-1-9-11-16,1 1-3 0,3-8-696 0,3-5-139 0</inkml:trace>
  <inkml:trace contextRef="#ctx0" brushRef="#br0" timeOffset="419964.5066">12840 16973 864 0,'0'0'38'0,"0"0"8"0,0 0-37 0,0 0-9 16,0 0 0-16,0 0 0 0,0 0 238 0,0 0 46 16,0 0 8-16,0 0 3 0,0 0-199 0,3-5-40 15,-3-3-8-15,0 8-2 0,0 0-6 0,0 0 0 16,0 0-1-16,0 0 0 0,0 0 3 0,0 0 1 16,-6 0 0-16,0-5 0 0,0 5-12 0,0 0-3 15,6 0 0-15,-6 0 0 0,0 0-28 0,-3 0 0 0,0 0 0 16,3 0 0-16,-3 0 0 0,0 0 0 0,-3 0 0 0,4 0 0 31,-1 0-16-31,-3 5-10 0,-3-5-2 0,3 5 0 0,0 3 28 0,0-3-10 0,0 3 10 0,0 5 0 16,3 1 18-16,0-1 10 0,0 5 3 0,1 4 0 15,2 1-23-15,3 4-8 0,-3-1 0 0,3 1 0 16,3-1 11-16,0 6-11 0,0-6 12 0,3 6-12 16,0 0 0-16,3-3 0 0,-3 3 0 0,3 0 0 15,2-1 0-15,4-2 0 0,0 1 0 0,3-4-9 16,0 0 9-16,0-4-12 0,3 1 12 0,0-7-12 15,2 3 12-15,1-1-10 0,0-2 10 0,3 0-10 16,0 0 10-16,0-5 11 0,-1-3-3 0,1 5 0 16,3 0 0-16,-3-5 0 0,3 2 0 0,-4-2 0 0,1-2 4 15,3-4 0-15,0 4 0 0,-3-6 0 0,2 0-12 16,-2-6 12-16,3-2-12 0,-3 3 12 16,0-8-12-16,-1 0 0 0,-2-3 0 0,0-3 0 0,0 1 0 15,-3-3 0-15,-3-3-8 0,0-3 8 0,-4 1 0 0,-2-6 0 16,-3 3 10-16,3 0-10 0,-3 2 0 0,-3 1 0 15,0 5 0-15,-3 0-12 0,-3-3 12 0,0 5 0 16,-3-2 12-16,0 3-12 0,0 2 10 0,-3-3-10 16,-2 1 8-16,-1 4-8 0,-3-4 19 0,3-1-2 15,0 4 0-15,-3-7 0 0,0-1-17 0,-3 1 8 16,3-1-8-16,1-4 0 0,-1 6 0 0,-3-5-16 16,3-1 2-16,-3 3 0 15,0-2-12-15,0 5-2 0,0-3-1 0,4 11 0 16,-4-1-17-16,3 1-3 0,0 0-1 0,-3 8 0 15,0-3-20-15,0 2-4 0,1-2-1 0,-4 3-573 0,3-8-116 0</inkml:trace>
  <inkml:trace contextRef="#ctx0" brushRef="#br0" timeOffset="420448.7754">14370 16648 1152 0,'0'8'102'0,"-3"-3"-82"15,-6-5-20-15,3 5 0 0,0 0 147 0,0-2 25 16,-3-3 4-16,0 0 2 0,0-5-109 0,0 2-21 0,0-2-5 0,0 5-1 16,-3-3-6-16,1-2 0 15,-4 5-1-15,3-5 0 0,-3 5-19 0,0 0-4 0,-3 8-1 0,3-3 0 16,0 8 11-16,1-2 2 0,-4 2 1 0,0 3 0 15,0 0-2-15,0-1-1 0,0 9 0 0,-3-3 0 16,4 6 2-16,-4-1 0 0,3 6 0 0,3-5 0 16,0 7 8-16,3 3 1 0,0 11 1 0,3-3 0 15,0 0-5-15,6 0-1 0,3 8 0 0,0-1 0 16,6-1-20-16,0 7-8 0,3 0 0 0,0 0 9 16,3-2-9-16,0-1 0 0,3-2 0 0,6-5 0 15,0-8-27-15,-1-1 3 0,1-2 0 0,3-2 0 16,3-9-120-1,0-7-24-15,-1-1-5 0,7-10-765 0</inkml:trace>
  <inkml:trace contextRef="#ctx0" brushRef="#br0" timeOffset="421026.7782">14941 16804 1209 0,'0'0'108'15,"0"8"-87"-15,3 2-21 0,-3-2 0 16,0-3 211-16,0 3 37 0,0-2 8 0,0 2 2 0,0-3-146 0,0 5-30 16,-3-2-6-16,3 6 0 0,3-1-28 0,-3 0-6 15,0 0-1-15,0 3 0 0,0 3-13 0,3 5-2 16,-3 2-1-16,3 0 0 0,0 1-5 0,-3 10-2 15,3 0 0-15,0 0 0 0,-3 3-18 0,0-1 0 16,6 6 8-16,0 0-8 0,-3 6 0 0,0-4-16 16,0-2 4-16,0 0 0 0,0-2-7 0,-3-6-1 15,-3-3 0-15,3-5 0 16,3-2-20-16,-3-6-5 0,-3-8-1 0,3 0 0 16,0-5-121-16,0-8-24 0,-3-3-5 0</inkml:trace>
  <inkml:trace contextRef="#ctx0" brushRef="#br0" timeOffset="421401.6739">14852 16775 691 0,'0'0'61'0,"3"8"-49"0,3-1-12 0,0 4 0 16,-3-3 334-16,0 0 64 0,3 3 13 0,3-4 2 16,0 1-282-16,0 3-57 0,-1-8-11 0,1 2-3 15,0 3-44-15,0-3-8 0,0-5-8 0,6 5 9 16,0-5-9-16,3 3 0 0,3-3 0 0,-1 0 0 16,1-3 0-16,3 3 0 0,0-5 0 0,3 5 0 15,-1-5 0-15,1-3 0 0,3 8 0 0,0-5 0 16,-3 5 13-16,2 0 7 0,1 0 2 0,0 0 0 0,-3 0 3 15,-4 5 1-15,1-5 0 0,0 5 0 0,0-5-26 16,-3 3 0-16,0-1 0 0,-4-2 0 0,4 0-10 0,-3 0-7 16,-3 0-2-16,-3-2 0 15,0-6-32-15,-3 3-6 0,-3 2-2 0,0-8 0 16,0-2-145-16,-3 5-28 0,-3-5-7 0,-6 0-1 16</inkml:trace>
  <inkml:trace contextRef="#ctx0" brushRef="#br0" timeOffset="421760.9672">15087 17071 1936 0,'9'18'86'0,"-6"-10"18"0,0 3-84 0,0-3-20 0,3-3 0 0,0 3 0 15,0-3 45-15,0 3 5 0,-3-2 1 0,3-4 0 16,0 4-39-16,0-1-12 0,-6-5 0 0,6 0 0 16,-1 3 0-16,4 2 0 0,-3-5 0 0,-3 5 0 15,3-5 10-15,0 3-10 0,6 2 8 0,-3-5-8 16,3 0 0-16,0 5 0 0,3-2 0 0,0-3 0 16,3 3 14-16,-1-3-2 0,4-3-1 0,3 0 0 15,0 3-11-15,-3-5 10 0,0 5-10 0,-1 0 10 0,1 0-10 16,3-3 8-16,-3 3-8 0,0-2 8 0,-3 2-8 15,2 0 12-15,-2 0-12 0,-3-3 12 0,0-2-12 0,0 5 0 16,0 0-12-16,-3 0 12 16,-3 0-46-16,0-5-2 0,-4 5 0 0,-5 0 0 15,0 0-100-15,0 0-21 0,0 0-4 0,0 0-1 0</inkml:trace>
  <inkml:trace contextRef="#ctx0" brushRef="#br0" timeOffset="422073.3899">14932 17507 1094 0,'-6'19'97'0,"3"-11"-77"0,3 5-20 0,-6-5 0 16,3 3 110-16,0-3 18 0,3 5 4 0,-3-8 1 15,3-2-79-15,3 2-16 0,-3-5-3 0,3 0-1 16,0 0-25-16,6 0-9 0,-3 0 0 0,3 0 9 15,-3-3 23-15,6 1 4 0,0-1 0 0,3-2 1 16,-3 5 11-16,3 0 3 0,3 0 0 0,2 0 0 16,-2 0-14-16,0 0-2 0,3 0-1 0,-3 0 0 15,3 5 4-15,-1-2 1 0,1-3 0 0,0 2 0 16,3 1-23-16,3-3-4 0,-3 0 0 0,2 0-1 16,4 0-3-16,-3 0-8 0,0 0 12 0,-1-8-4 15,-2 0-40-15,3-8-8 16,-3 0-1-16,3-2-631 0,-4-9-125 0</inkml:trace>
  <inkml:trace contextRef="#ctx0" brushRef="#br0" timeOffset="423698.0039">16200 17383 633 0,'0'0'56'0,"3"8"-44"0,0 3-12 0,3-3 0 16,0-3 347-16,3-2 67 0,0 2 14 0,3-5 2 15,-3-5-355-15,3 5-75 0,3 0 0 0,-3-3-19 16,5-2 19-16,-2-1 0 0,3-2 0 0,3 0 0 16,-3-2 23-16,3 2 8 0,-3-3 1 0,2-2 1 15,-2 0-33-15,3 0 0 0,-3-1 0 0,0 1 0 16,3-5 0-16,-4-4 15 0,1 9-3 0,-6-11-1 15,3-2-11-15,-3-3 0 0,0 2 0 0,0-4 0 0,-6-1 0 0,3 0-16 16,3 3 4-16,-6-3 1 0,0 1 11 0,0-4 0 16,-1-2 0-16,1 5 0 0,0-7 0 0,0 7 0 15,-3-2 0-15,0-3 8 0,6 2-8 0,-6 3 0 16,-6 6 0-16,3-3 0 0,0 0 8 0,0 2 1 16,0 9 0-16,-6-3 0 0,0 2 3 0,0 1 0 15,3-4 0-15,0 9 0 0,-6 0 0 0,1 0 1 16,2 5 0-16,0-3 0 0,0-2-4 0,0 5-1 15,-3 0 0-15,0-3 0 0,3 4-8 0,-3 1 0 16,0-2 0-16,0 3 0 0,0 0-16 0,3-3 4 16,-3 2 0-16,3 1 1 0,-3 0-5 0,0 0-2 15,7 2 0-15,-4 0 0 0,-3-2 18 0,6 2-8 16,-3-2 8-16,6 5 0 0,-3 0 0 0,-3-5 0 0,6 5 8 16,-6 0-8-16,0 5 12 0,0-5-3 0,0 3-1 0,3-3 0 15,3 0 0-15,-6 5 0 0,0-5 0 0,0 8 0 16,0-5 4-16,0 2 0 0,0 0 0 0,3 3 0 15,-6-5-2-15,6 7 0 0,-3-7 0 0,3 8 0 16,-2-3-10-16,2-1 0 0,3 7 0 0,0-1 0 16,0 11-16-16,0 2-1 0,5 6-1 0,-2 5 0 15,0 5 5-15,3 11 1 0,0 0 0 0,0 3 0 16,0-1 12-16,0-2 0 0,3 3 0 0,0-3 0 16,0 2 35-16,0-5 6 0,3 3 2 0,0-8 0 15,-3 0-19-15,3-8-3 0,-1-2-1 0,1-9 0 16,-3 1-20-16,0-3 9 0,3-9-9 0,-3-1 0 15,0 4 8-15,0-10-8 0,0 3 0 0,3-3 0 0,3 0 0 0,-3-3 0 16,-4 0-12-16,4-2 3 0,3-1 9 0,0 1 0 16,-6-3 0-16,0-3 0 0,0 1-11 0,0-6 11 15,9 3-13-15,-9-3 5 16,0 0-20-16,0-3-4 0,5-2-1 0,1 0 0 16,-3-1 5-16,-3-4 0 0,3 2 1 0,0-3 0 0,6-2 27 0,-6 3 0 15,-6-1 0-15,3 3-8 0,2-2 8 0,-2 2 0 16,-6 5 0-16,3 1 0 0,-3 5 0 0,-3 5 11 15,0 0-3-15,0 0 0 0,0 10 23 0,0 6 4 16,0 0 1-16,3 5 0 0,-3-2-12 0,0 2-1 16,-3 3-1-16,0-3 0 0,0 5-14 0,3-5-8 15,-3-2 10-15,3 5-10 0,3-8 9 0,0 2-9 16,-3 1 8-16,3-6-8 0,0 0 8 0,3-5-8 0,-3 5 0 16,3-2 8-16,0-3-8 0,0-3 0 0,6 3 0 15,-3-8 0-15,-3 5 0 0,3-2 0 0,6-3 0 16,-3-3 0-16,0-2-13 0,-1 5 5 0,7-8 8 15,-3-3-13-15,3-2 13 0,0 0-11 0,-6 0 11 0,6-3-10 16,2-3 10-16,-5 1-8 0,-3-3 8 0,0 2-8 16,0 1 8-16,0-4 0 0,-3 4 0 0,-3-3 0 15,-3 2 0-15,3 1 0 0,-3-1 0 0,0 3-8 16,-6-2 8-16,-3 5 0 0,6-6 0 0,0-2 8 16,-3 2-8-16,-6 1 9 0,0-3-9 0,3 2 10 15,3 3-10-15,-6 0-11 0,-3 3 3 0,3 3 0 16,3-1-1-16,-3 3 0 0,-5 3 0 0,2 0 0 15,0 2 9-15,3 3 0 0,0 0 10 0,-3 0-10 16,-6 0 11-16,6 0-11 0,3 3 12 0,0-3-12 16,-3 0 0-16,3 5 0 0,4 0 0 0,-1-2-12 0,6-3 12 15,-3 10 0-15,0-2-10 0,0 5 10 0,6-5-13 16,0 6 1-16,-3 2 1 0,3 5 0 0,-3 5-6 0,6 1-2 16,5-1 0-16,-2 1 0 0,3-4-4 0,0-1-1 15,6-1 0-15,-9-3 0 16,3-5-82-16,0-2-17 0,9-3-3 0</inkml:trace>
  <inkml:trace contextRef="#ctx0" brushRef="#br0" timeOffset="424077.7123">17617 16825 1612 0,'3'10'144'0,"-3"4"-116"0,-3-1-28 0,3 0 0 15,3-2 226-15,-3 2 39 0,-9 0 8 0,6-2 2 16,-3-1-188-16,0 4-38 0,-3-1-7 0,-3 0-2 15,-2 0-32-15,2 6-8 0,-3-6 0 0,3 0 0 16,-3 3 0-16,0 0-12 0,6 5 2 0,3-8 1 16,-3 6-3-16,3-3 0 0,0 0 0 0,3-3 0 15,0 0 12-15,3-5 0 0,-3 5 0 0,6 1 0 16,3-4 0-16,0-2 0 0,0 0 0 0,3 3 0 16,3-4 0-16,0 1 0 0,0 3 0 0,3-3-8 15,-3 3 18-15,3-4 4 0,3 1 1 0,-7 6 0 16,1-6-15-16,0 2 0 0,3 3 0 0,3 1 0 15,0-1 0-15,-6 0 0 0,-12 6 0 0,3-1 0 16,3 3 0-16,-6 0-10 0,-9 6 10 0,0-3-12 16,0-3 12-16,-6 5-10 0,0-7 10 0,-3 5-10 15,-3-8 10-15,1 2 0 0,5 1-9 0,-6-6 9 0,0-5-11 16,3 5 3-16,3-8 0 0,0 1 0 0,-2-4-12 16,5-2-1-16,0 0-1 0,3-5 0 15,0-3-18-15,3-5-4 0,-3 0-1 0,3-14 0 31,9-5-132-31,-3-2-27 0,0-11-4 0</inkml:trace>
  <inkml:trace contextRef="#ctx0" brushRef="#br0" timeOffset="424544.0882">18090 16915 2746 0,'6'13'60'0,"3"0"13"0,-3-2 3 0,3 2 1 0,-6-5-61 0,3 5-16 15,0-2 0-15,0-3 0 0,0 0 0 0,0 2-13 0,-3 1 2 16,3 2 1-16,3 3 10 0,0 5 0 0,0 0 0 0,0 6 0 15,0 2-15-15,-4 3 3 0,7-3 0 0,-3 2 0 16,0 1 20-16,0 3 5 0,0-4 1 0,0 4 0 0,0-3-14 16,0-6 0-16,-3 6 0 0,0-8 0 0,0-3 0 0,-3-8 0 15,0 0 0-15,0 0 0 16,0-7-24-16,0 2-5 0,-3-8-1 16,0 0 0-16,0 0 30 0,0 5 10 0,0-5 0 0,0 0 0 0,0 0 16 0,3 5 3 15,-3-5 1-15,0 0 0 0,0 0-5 0,0 0-1 16,6 3 0-16,-6-3 0 0,8 0 6 0,-2-5 1 15,3 2 0-15,0-8 0 0,0 3-31 0,3-5 8 16,-3 0-8-16,3-6 0 0,0-2 0 0,3-3 0 16,-3-2 0-16,3 0 0 15,-1-6-24-15,-2-3-7 0,6 4-1 0,-6-9-1 0,3 6 17 0,-3-6 4 0,0-2 1 16,-3-1 0 0,3 1-96-16,0 0-19 0,-7-9-4 0,1 6-618 0,3-8-123 0</inkml:trace>
  <inkml:trace contextRef="#ctx0" brushRef="#br0" timeOffset="425012.7339">18909 16433 1785 0,'6'6'159'0,"3"7"-127"0,3 0-32 0,-3 0 0 16,0-2 213-16,0 5 37 0,2 0 7 0,4-1 2 16,-3 9-173-16,3-3-34 0,-3 6-8 0,3 5 0 15,0-1-4-15,3 4-1 0,0 4 0 0,-1 4 0 16,1 4-18-16,0 6-3 0,0 14-1 0,0 4 0 15,-3 0-17-15,0 9 0 0,-4-4 0 0,-2 9 0 16,0 0 0-16,-3-8 0 0,-6-9-8 0,-3-4 8 16,0-6-24-16,-6-10 0 0,-5-3 1 0,-7-14 0 31,-6 1-154-31,-6-16-31 0,-8-3-7 0,-4-7-890 0</inkml:trace>
  <inkml:trace contextRef="#ctx0" brushRef="#br0" timeOffset="425793.7942">17689 16978 691 0,'0'0'61'0,"0"0"-49"16,0 0-12-16,-3-5 0 0,0-3 47 0,3 8 6 15,0-5 2-15,3 0 0 0,0 2-23 0,-3 3-4 0,0 0 0 16,0 0-1-16,11-3 58 0,-5 1 12 0,-6 2 3 0,0 0 0 16,6 0-11-16,-6 0-1 0,0 0-1 0,0 0 0 15,0 0-44-15,0 0-9 0,0 0-2 0,0 0 0 16,0 0-32-16,0 0 0 0,0 0 0 0,0 0 0 15,0 0 0-15,0 0-16 0,0 0 4 0,3-6 0 16,3 4 24-16,0-1 4 0,-6 3 2 0,0 0 0 16,6 3-6-16,0-1 0 0,-3 6-1 0,0 3 0 15,6-3 32-15,-3 10 6 0,-3 3 2 0,-6 6 0 16,0 5-39-16,0-1-12 0,3 4 0 0,-6-3 0 31,-6 5-44-31,0-3-16 0,0-2-4 0,0-6-771 0</inkml:trace>
  <inkml:trace contextRef="#ctx0" brushRef="#br0" timeOffset="428043.394">21007 16902 345 0,'0'0'31'0,"0"0"-31"16,0 0 0-16,0 0 0 0,0 0 200 0,0 0 35 15,0 0 6-15,0 0 2 0,0 0-195 0,0 0-38 0,0 0-10 0,0 0 0 16,0 0 42-16,0 0 6 0,0 0 2 0,0 0 0 16,0 0 2-16,0 0 0 0,0 0 0 0,0 0 0 15,0 0-40-15,0 0-12 0,0 0 0 0,0 0 0 16,-3-3 10-16,1-2-10 0,-1-3 8 0,0 2-8 16,0-2 10-16,-3 3-10 0,6 0 12 0,-6 0-12 15,0 2 0-15,0-2 0 0,0-3 0 0,-3 2 0 16,3 1 33-16,-3 5 0 0,0-8 0 0,0 3 0 15,3 5 8-15,-3-3 2 0,-3 1 0 0,0-1 0 16,1 3-11-16,-4 0-3 0,3 3 0 0,-6-3 0 16,3 0-9-16,-3 0-3 0,3 5 0 0,-3-5 0 15,-2 0-9-15,2 5-8 0,0-2 12 0,-3 2-12 16,3-5 0-16,0 5 0 0,3-2 0 0,4 2-12 16,-1-5-4-16,3 8 0 0,0-5 0 0,3 0 0 0,0 2 16 15,0-5-9-15,6 0 9 0,0 0-8 0,-3 5-2 0,3-5 0 16,6 8 0-16,0 5 0 0,0-2 10 15,6-3 0-15,0 0 0 0,5 5 0 0,-2-2 0 0,6 2 9 16,0-5-1-16,0 5-8 0,3 0 28 0,-4 0 0 16,1-2-1-16,3 2 0 0,0-2-10 0,-3-1-1 15,0 4-1-15,-4-6 0 0,1 5-7 0,-3-3 0 16,3 4-8-16,-3-1 12 0,-3 0 12 0,-3 0 1 16,0-5 1-16,0 6 0 0,0-9-26 0,-3 8-17 15,-3-8 2-15,-1 3 1 0,-4-2 0 0,-1 2 0 16,3-8 0-16,-3 5 0 0,-6 3 14 0,0-3-12 15,0 0 12-15,-6-2-12 0,3 8 12 0,-6-9 0 16,0 3 9-16,0 1-9 0,-2-4 29 0,-1 4 0 16,0-6 0-16,0 8 0 0,0-8-29 0,0 2-13 0,1 1 1 15,-1-3 0-15,3 5-4 0,-3-5-1 0,3 0 0 0,0 3 0 32,3-3-35-32,1 0-6 0,5-3-2 0,0 3 0 15,3 0-124-15,6 0-24 0</inkml:trace>
  <inkml:trace contextRef="#ctx0" brushRef="#br0" timeOffset="428793.5476">21469 17063 172 0,'0'0'16'0,"0"0"-16"15,0 0 0-15,0 0 0 0,0 0 216 0,0 0 41 16,0 0 8-16,0 0 2 0,0 0-211 0,0 0-41 15,0 0-15-15,0 0 9 0,0 0 51 0,0 0 9 16,9 0 3-16,-9 0 0 0,0 0-12 0,6 0-1 0,-6 0-1 16,0 0 0-16,0 0-17 0,0 0-3 0,6-5-1 0,-6 5 0 15,0 0 19-15,0 0 4 0,0 0 1 0,0 0 0 16,0 0-4-16,0 0-1 0,0 0 0 0,0 0 0 16,0 0-26-16,0 0-6 0,0 0 0 0,0 0-1 15,0 0-23-15,0 0 0 0,0 0 0 0,0 0 0 16,0 0 0-16,-6 0-12 0,0-6 2 0,0 4 0 15,0 2 2-15,0 0 0 0,0 0 0 0,0-3 0 16,0 0 8-16,-3 3 0 0,-3 0 10 0,3 3-10 16,3-3 16-16,-3 3-4 0,3-3 0 0,-2 2 0 15,2-2-12-15,0 6 0 0,0 2 0 0,0 2 0 16,0-2 0-16,3 5 0 0,-6 1 0 0,6-1 0 16,0 0-10-16,0 6 2 0,0-6 0 0,-3 0 0 15,6 0-16-15,0 1-4 16,-3-4 0-16,3 1 0 0,0-6 4 0,0 6 0 0,3-9 0 0,-3-2 0 15,0 0-10-15,0 0-2 0,0 0 0 0,9 0 0 16,0-2-2-16,3-4-1 0,0-2 0 16,0 3 0-16,2-3 25 0,-2 3 5 0,0-6 1 0,0 3 0 0,3 0 19 0,-3-2 4 15,-3 2 1-15,0-5 0 0,3-6-1 0,-3 6 0 16,3 0 0-16,-4-1 0 0,4-1 29 0,-3-1 7 16,0 2 1-16,0 1 0 0,0 0-33 0,0 0-7 15,-3 5 0-15,0 2-1 0,-3-1 5 0,3 1 0 16,-6 6 1-16,0 0 0 0,0 0 4 0,0 0 1 15,0 0 0-15,0 0 0 0,0 11-12 0,3 2-2 16,-3 3-8-16,0 2 12 0,0 4-12 0,0 7 9 16,0-5-9-16,3-1 8 0,0-1-8 0,0 1 0 0,0-1 9 15,-3-9-9 1,6 0-19-16,-3 0-8 0,0-2-1 0,3-9-1 16,-3 4-107-16,3-6-22 0,-6 0-4 0,8-8-632 0</inkml:trace>
  <inkml:trace contextRef="#ctx0" brushRef="#br0" timeOffset="429638.5898">21880 16888 2041 0,'9'19'90'0,"-7"-11"19"15,4 0-87-15,-3 2-22 0,3-2 0 0,-3 3 0 0,3-3 71 0,-3-3 9 16,0 3 3-16,3 5 0 0,-3 0-50 0,0 1-9 15,0-1-3-15,0 8 0 0,3 3-10 0,-3 0-3 16,0 0 0-16,0 2 0 0,0-2-19 0,0 0-4 16,0-3-1-16,0 0 0 0,-3-8 2 0,0 6 0 15,3-6 0-15,0 0 0 0,-3-2 5 0,0-3 1 16,-3 0 0-16,3-3 0 0,0-5-4 0,0 0 0 16,0 0 0-16,0 0 0 0,0 0 12 0,0 0 0 15,0 0 0-15,0 0 0 0,0 0 14 0,0 0 5 16,0 0 1-16,0 0 0 0,3-8 5 0,0-3 2 15,0 3 0-15,3-2 0 0,0-3-11 0,3-1-3 16,0 1 0-16,0 0 0 0,-1-3-13 0,4 0 11 16,-3 0-11-1,3-2 10-15,0 5-10 0,-3-6 0 0,3 6 0 0,0 0 0 16,3 5 0-16,-3-3 8 0,0 3-8 0,-1 3 0 16,-2 2 0-16,3 3 0 0,3 0 8 0,-3 0-8 15,3 0 0-15,-3 0 0 0,0 3 0 0,0 2-11 16,0-5-1-16,-4 5 0 0,7 1 0 0,-6-4 0 15,3 4-8-15,-3-1-1 0,-3-2-1 0,3 2 0 16,0 3-4-16,-6-3-1 0,-3-5 0 0,3 8 0 0,0 0 17 0,0 3 10 16,-6-3-12-16,0 2 12 0,0-5 0 0,-3 3 0 15,3 0 0-15,-3 0 9 0,0-2-9 0,3-6 0 16,0 7 0-16,3-7 8 0,-6 0-8 0,6 0 8 16,-6-2-8-16,6 2 8 0,0 0-8 0,-6-5 0 15,0-3 0-15,3-3 0 0,3 3 0 0,0-5 0 16,0 0-9-16,3 2 9 0,0-2 0 0,3 2 0 15,3 1 0-15,0 4 0 0,-6-2 8 0,6 6-8 16,3-1 11-16,-3 3-11 0,0 0 10 0,0 3-10 16,3-1 8-16,-3 4-8 15,2 2-21-15,1 2-10 0,-3-2-1 0,3 0-1 16,3-3-62-16,-3 1-12 0,0-4-2 0,6 4-1 16,-3-6 32-16,0 0 6 0,5 0 2 0,-2-6 0 15,3 6 35-15,3-5 7 0,-3-3 2 0,3 5 0 0,-1-7 26 16,1 5 8-16,0-3 0 0,0 2 0 0,-3-2 38 0,-4 0 8 15,-2 1 2-15,3-4 0 0,-6 6 24 0,6-3 6 0,-9-3 1 16,3 3 0-16,-3 3-27 0,-6-3-6 0,6 0-1 0,-3 0 0 16,-3-3-21-16,0 4-4 0,-3 1 0 0,-3-2-1 15,-3-2-17-15,3 2-10 0,-6 0 12 0,3-3-12 16,0 3 0-16,-6 0 0 0,0-2 0 0,-3 7 0 16,9-2 0-16,-6 5-11 0,0 0 11 0,0 3-10 15,4 2 10-15,-1 0 0 0,-3 3 0 0,0 3 8 16,0 2-8-16,0 3 0 0,0 2 8 0,3 3-8 15,-3 3 0-15,0 3 0 0,9-1-10 0,0 1 10 16,0-1-11-16,0 1 11 0,3-4-10 0,3-1 10 16,0-1-10-16,3-5 10 0,0-1-10 0,3-1 10 15,-3-4-51 1,3-4-4-16,3-4-1 0,-3 3-578 0,12-5-116 0</inkml:trace>
  <inkml:trace contextRef="#ctx0" brushRef="#br0" timeOffset="430513.3871">23820 16933 230 0,'0'0'10'0,"0"0"2"0,0 8-12 0,0-8 0 0,0 0 0 0,0 0 0 15,0 0 366-15,0 0 70 0,0 0 15 0,-3 0 2 16,-3 6-343-16,-3-4-69 0,9-2-13 0,0 0-4 15,0 0 19-15,-6 0 3 0,1 0 1 0,-4 0 0 16,9 0-15-16,-3 0-2 0,-3 0-1 0,0 0 0 16,0 0-17-16,3-2-3 0,-3 2-1 0,0-6 0 15,0 4-8-15,-3-1 0 0,3 0 0 0,0-2 0 16,-3 2 0-16,0-2 0 0,-3 0 0 0,3 0 0 16,3-3 0-16,-8 8-9 0,8-3 9 0,-9 0 0 15,6 3 0-15,0 3-8 0,-3 0 8 0,6 2 0 16,0 3 0-16,-3 5 0 0,0 0 0 0,6 1 9 15,-3 4 2-15,-6 6 0 0,12-8 0 0,-6 8 0 0,3-3-27 16,0-8-4-16,0 5-2 0,-2-4 0 16,5-6-22-16,0-8-5 0,0 10-1 15,0-10 0-15,11 3-48 0,-5-8-10 0,3-3-1 0,0 0-1 16,-3 0 29-16,12-3 5 0,-9-2 2 0,6 0 0 0,0-1 60 16,0 1 14-16,-6 0 0 0,5 0 0 0,-2 2 60 0,0 1 12 15,0-1 2-15,0 3 1 0,-3-2 1 0,9 2 0 16,-6 2 0-16,0-2 0 0,-3 3-32 0,5 0-5 15,-8 2-2-15,3 3 0 0,3 0-14 0,-6 0-3 16,-6 0-1-16,3 5 0 0,6 6-2 0,-3 0 0 0,-3-3 0 0,-3 10 0 16,0 1-9-16,0 2-8 0,0 3 12 0,0-3-12 15,-3 5 0-15,3-5 0 0,0 3 0 0,-6-8 0 16,6 0 0-16,0-8 0 0,0 5 0 0,0-5 0 16,0-8-16-16,0 0 4 0,0 0 0 0,0 0 0 15,6 5 12-15,-6-5 0 0,0 0-10 0,6 0 10 16,3 0 17-16,0-2 8 0,-3-1 2 0,0 0 0 15,3-2 14-15,3 2 3 0,-3-2 1 0,8 0 0 16,-2-3-18-16,3-3-4 0,0 3-1 0,3-5 0 16,3 0-13-16,2 0-9 0,-2-6 12 0,3 6-12 15,0-6 0-15,0 6 0 0,-7-3 0 0,10 0-9 16,-9 1 9-16,6 4 0 0,-6-2 0 0,-3 5 0 16,-4 3-12-16,4-1 2 0,-6 4 1 0,6 2 0 15,-6 2 19-15,0 4 4 0,-3-1 1 0,3 3 0 16,-3 2-15-16,-3-2 0 0,-3 5 0 0,-3 1 0 15,0-1 12-15,0 0 0 0,-3 6 0 0,-6-6 0 16,0 8-12-16,-9-2 0 0,6-6 0 0,0 5 0 16,-6-4 0-16,-3 4 0 0,4-2 0 0,-4-3 0 0,-3 0 0 15,-3-2 0-15,6-3 0 0,-11 3 0 0,-7-9-11 0,0-2-8 16,-6 0-1-16,-2-8-719 16,-4-5-143-16</inkml:trace>
  <inkml:trace contextRef="#ctx0" brushRef="#br0" timeOffset="431325.6994">20823 17706 806 0,'3'16'72'16,"0"5"-58"-16,0-3-14 0,-3 4 0 15,0 4 313-15,0-2 60 0,0 2 12 0,0 1 3 16,3-1-283-16,-6 9-56 0,3 2-11 0,-3-6-2 16,3 4-20-16,0-1-3 0,-3 3-1 0,0-5 0 15,3-3 22-15,0 0 4 0,0-2 1 0,-3-6 0 16,0 0-22-16,0-2-4 0,3-1-1 0,-3-5 0 0,0-5-12 16,0 6-15-16,3-9 3 0,0-5 1 15,-3 8-32-15,3-8-6 0,0 0-2 0,0 0 0 16,0 0-17-16,-6-3-4 0,0-2-1 0,3-3 0 15,0-5-97-15,0-1-19 0,0-4-4 0,3-1-1 16</inkml:trace>
  <inkml:trace contextRef="#ctx0" brushRef="#br0" timeOffset="431763.0882">21210 17515 1407 0,'3'14'62'0,"-3"-4"14"0,-3-2-61 0,3 5-15 0,-3-5 0 0,0-2 0 16,0 4 54-16,0-7 8 0,3 7 2 0,-3-7 0 15,-3 5-20-15,3-3-4 0,-3 1-1 0,3-1 0 16,-3 3-9-16,3-8-2 0,3 8 0 0,-3-3 0 16,-3 0-9-16,0 3-3 0,0-2 0 0,3 2 0 31,-6-3 8-31,1 3 0 0,-1 0 1 0,0 2 0 15,-3-2-25-15,0 3 0 0,-3-3 0 0,0 0 0 16,-3 2 0-16,0-2-12 0,1 0 0 0,-1 3 1 0,0-3-9 0,3 2-3 0,0-7 0 0,3 7 0 0,0-2 23 16,3-2 0-16,3-4-9 0,0 4 9 0,6-6 24 15,-3 8 9-15,-3-3 2 0,3-5 0 0,3 0-8 0,0 0-2 16,0 0 0-16,3 8 0 0,-3-8 12 16,3 5 3-16,6 3 0 0,-3-3 0 0,0 3-20 15,6-2-4-15,-3 7-1 0,6-3 0 0,-3 4-4 0,3 1-1 16,0 4 0-16,0 2 0 0,-1 6-10 0,1-4 12 15,-3 4-12-15,3-1 12 0,-3 1-12 0,-3-3 0 16,0-3 0-16,0-3 8 0,-3-2-23 0,0 0-5 16,0-8 0-16,0 0-1 31,3-3-134-31,-4-5-26 0,4 0-6 0</inkml:trace>
  <inkml:trace contextRef="#ctx0" brushRef="#br0" timeOffset="432512.9128">21335 17743 403 0,'0'0'17'0,"0"0"5"0,0 0-22 0,0 0 0 0,0 8 0 0,-3-3 0 0,0 0 237 0,-3 3 43 0,6-8 9 0,0 0 2 16,0 6-187-16,0-6-36 0,0 0-8 0,0 0-2 15,0 0-34-15,0 0-8 0,-3 2 0 0,3-2-1 16,0 0-15-16,0 0-18 0,0 0 4 0,0 0 1 16,0 0 13-16,0 0 0 0,6 6 0 0,-6-6 0 15,0 0 34-15,0 0 3 0,0 0 1 0,6 5 0 32,-6-5-4-32,0 0-1 0,0 0 0 0,6 8 0 15,-3-3 2-15,0 0 0 0,-3-2 0 0,0 8 0 16,3-3-15-16,0 0-4 0,-3 2 0 0,3 3 0 15,0 3 0-15,0 3 0 0,0-1 0 0,0 3 0 0,0 3 4 0,0-3 0 0,3 3 0 0,-3-3 0 16,2 1 2-16,-2-4 1 0,0 1 0 0,0-6 0 16,-3-5-23-16,0 2 0 0,0-2 0 0,0-8 8 15,0 0-20-15,0 0-3 0,0 0-1 0,0 0 0 0,0 0 8 16,0 0 8-16,0 0-13 0,0 0 5 0,0 0-11 16,0 0-1-16,0 0-1 0,0 0 0 15,0 0 21-15,0 0 0 0,0 0 0 0,0 0 0 0,0 0 0 0,0 0 0 16,0 0 0-16,0 0 0 0,0 0-17 0,-3 0 1 15,-5 6 0-15,8-6 0 16,0 0-36-16,0 0-6 0,0 0-2 0,-6-6 0 16,0-2-25-16,0 3-6 0,3-3-1 0,0-2 0 15,-3 2-7-15,0-3-1 0,3 3-1 0,0-5 0 0</inkml:trace>
  <inkml:trace contextRef="#ctx0" brushRef="#br0" timeOffset="433122.1458">21266 17717 1789 0,'0'0'39'0,"0"0"8"0,0 0 1 0,0 0 4 0,0 0-42 0,0 0-10 0,0 0 0 0,0 0 0 16,0 0 26-16,0 0 3 0,0 0 1 0,0 0 0 16,6 0 5-16,3-6 1 0,0 6 0 0,0-5 0 0,-3-3-16 0,0 8-4 15,6-5 0-15,-3-3 0 16,3 5 0-16,0-2 0 0,0 0 0 0,3-1 0 0,-4 4-16 0,4-4 8 16,-3 1-8-16,0 2 0 0,0 3 9 0,3 0-9 31,-6 3 0-31,3 2 9 0,0 1 1 0,0-4 0 0,-4 9 0 0,4-3 0 0,-3 5 12 0,3-2 2 15,0-3 1-15,-3 5 0 0,0 0-5 0,-3 0 0 16,3-5-1-16,-3 3 0 0,-3-3-7 0,0 5-2 31,3-8 0-31,-6-5 0 0,0 0-25 0,0 0-5 16,0 0 0-16,-6 8-1 16,0-8-11-16,0 5-1 0,0 1-1 0,-3-6 0 0,0 2 14 0,0-2 4 0,0 0 0 0,0 6 0 0,-3-12 16 0,0 6 0 15,1 0 0-15,2 6 0 0,0-6 0 0,3 0 0 16,-3 0 0-16,0 0 0 0,0 0 0 0,3 0 0 15,0 0 0-15,0 0 0 0,3 0 0 0,3 0-8 0,-6 0 8 16,6 0 0-16,0 0-11 0,0 0 11 0,0 0-10 0,0 0 10 16,3-6 0-16,-3 6 0 0,6-2 0 0,-6 2 0 15,6-6 0-15,0 6 0 0,0 0 11 0,3 6-3 16,-3-6 18-16,0 2 4 0,3 4 1 0,-3 2 0 16,3 2-19-16,-3-2-4 0,2 5-8 0,1 6 12 15,3-3 6-15,-3 2 1 0,0 9 0 0,0-3 0 16,3-3-19-16,-3-3 10 0,0 3-10 0,0-2 8 15,0-1-8-15,-3-4-11 0,3-6 3 0,-3 2 0 16,0-2-44 0,-1-3-8-16,1-5-1 0,0-5-1 0,3 5-122 0,0-8-24 15,-3 3-4-15,0-6-2 0</inkml:trace>
  <inkml:trace contextRef="#ctx0" brushRef="#br0" timeOffset="433622.027">21766 17597 748 0,'-2'8'67'0,"2"-8"-54"0,-3 8-13 0,3-2 0 15,-3 2 162-15,3-3 30 0,0 3 5 0,-3 2 2 16,3-2-86-16,0 0-17 0,-3 3-3 0,3-3-1 31,0 2-38-31,0-2-8 0,6 0-2 0,-3 5 0 0,0-2-6 0,-1 2-2 0,1 0 0 0,3 1 0 16,-3 2-12-16,3 2-4 0,0 1 0 0,0 2 0 15,3 3-9-15,0 2-3 0,0 1 0 0,0-6 0 32,3 5-8-32,-9-2 8 0,9-3-8 0,-3 3 8 0,0-8 2 0,0-3 0 0,-1 0 0 0,-2-2 0 15,0-6-10-15,-6-5 0 0,6 3-12 0,0-3 12 16,-6 0-20-16,9-3 3 0,0 3 1 0,0-5 0 16,0 0 16-16,0-1 0 0,0-2 0 0,0-5 0 0,-3 8 0 15,3-8 14-15,-3-3-2 0,0-3-1 0,-3 6-11 16,3-6 0-16,-1 6 9 0,-2-5-9 0,3-3 0 0,-3 2 0 15,3 0 0-15,-3-2 0 0,0-5-14 16,0-1-1-16,3-4 0 0,0-1 0 16,0-2-139-16,-3-4-28 0,3-41-6 15,-6 21 0-15</inkml:trace>
  <inkml:trace contextRef="#ctx0" brushRef="#br0" timeOffset="434176.5626">22338 17627 460 0,'0'0'41'0,"0"0"-33"16,0 0-8-16,0 0 0 0,0 0 197 0,0 0 38 16,0 0 7-16,0 0 2 0,0 0-172 0,0 0-35 15,0 0-6-15,0 0-2 0,0 0 52 0,0 0 11 16,0 0 1-16,0 0 1 0,0 0-18 0,-6 5-3 15,-3 3-1-15,6-3 0 0,-3 0-38 0,0 3-8 16,0-2-2-16,0 2 0 0,-6-3-16 0,0 0-8 16,10-2 8-16,-4 5-8 0,-6-3 8 0,6 3-8 15,0-3 8-15,0 1-8 0,3 1 0 0,0-1 0 16,3-6 0-16,0 8 0 0,0-8 0 0,0 5 0 16,0-5 0-16,6 8 0 0,3 2-14 0,-3-2 5 15,0 0 1-15,3-2 0 0,-1 4 8 0,4-7 0 16,-3 5 0-16,0-3-8 0,0 0 16 0,3 1 4 15,-3-4 1-15,-3 4 0 0,0 2 11 0,0-3 3 16,0 0 0-16,-6-5 0 0,0 0-5 0,3 8-1 0,-3 5 0 16,0-5 0-16,-3-2-21 0,-6 1 0 0,3-1 0 15,-6 2 8-15,-3-3-17 0,0 0-3 0,-3 3-1 16,1-2 0 15,-4-1-40-31,0-5-8 0,3 2-2 0,3-2 0 16,0 0-100-16,3 0-20 0,3-2-4 0,1-3-538 0</inkml:trace>
  <inkml:trace contextRef="#ctx0" brushRef="#br0" timeOffset="434582.7158">22517 17457 1602 0,'0'0'71'0,"6"11"14"0,-3-3-68 0,-3 2-17 0,5-2 0 0,-2 0 0 15,0 5 97-15,0-5 16 0,0 3 3 0,0-3 1 16,0 5-72-16,-3-2-14 0,3 2-3 0,-3 0-1 16,3 3 1-16,-3 0 1 0,3 0 0 0,-3 2 0 0,0 1-4 15,3-1-1-15,0-2 0 0,-3 8 0 0,3-3-12 16,3 0-4-16,-3-2 0 0,-3 5 0 16,6-3 2-16,-3-3 0 0,0-2 0 0,3 0 0 0,-3-3-10 15,0-5 0-15,3 0 0 0,-3-2 8 16,-3-6-34-16,0 0-7 0,0 0-2 0,0 0 0 15,3-8-66-15,0-3-14 0,0-2-2 0,-3 0-768 16</inkml:trace>
  <inkml:trace contextRef="#ctx0" brushRef="#br0" timeOffset="435004.4952">22880 17444 345 0,'0'24'15'0,"6"-16"4"0,-6 2-19 0,0 1 0 0,-6-1 0 0,6-2 0 16,0 3 352-16,-3-3 66 0,0-3 14 0,0-2 2 16,-3 2-345-16,0 0-69 0,-3-2-20 0,6 2 9 15,-6 3-9-15,0-2 0 0,-3 4-10 0,0-7 10 16,0 5-15-16,-2-3 3 0,5 6 1 0,-6-3 0 15,0 0 11-15,-3-3 0 0,6 8 0 0,-3 0 0 16,-3-5 0-16,3 5 9 0,4-2-1 0,-4-3-8 16,3 3 36-16,3-3 1 0,0-1 0 0,3-1 0 15,0 2-17-15,0-3-4 0,0 3-1 0,6-8 0 0,0 0-15 16,0 0 9-16,0 0-9 0,0 0 8 0,0 0-8 0,0 0 10 16,3 5-10-16,3-5 10 0,0 5-10 0,6-2 10 15,-3 2-10-15,0 1 10 0,3-4-2 0,2 4 0 16,1 4 0-16,0-2 0 0,0 0-8 0,0 5 0 15,0-2 0-15,6 2 8 0,-3 0-8 0,-6 1 8 16,5-6-8-16,-2 5 8 16,0-8-28-16,0 0-7 0,-6-2-1 15,9-3-600-15,-6-8-121 0</inkml:trace>
  <inkml:trace contextRef="#ctx0" brushRef="#br0" timeOffset="435941.7703">23103 17730 1328 0,'0'0'59'0,"6"8"12"0,-6-8-57 0,0 0-14 0,6 5 0 0,-6-5 0 15,0 0 52-15,0 0 8 0,0 0 2 0,0 0 0 16,0 0-40-16,0 0-8 0,0 0-2 0,0 0 0 16,0 0 20-16,0 0 3 0,0 0 1 0,0 0 0 15,0 0-4-15,0 0-1 0,0 0 0 0,0 0 0 16,0 0-15-16,0 0-2 0,0 0-1 0,0 0 0 16,0 0-4-16,0 0-1 0,0 0 0 0,0 0 0 15,0 0-8-15,0 0 0 0,0 0 0 0,0 0 0 0,0 0-9 0,-3-5-4 16,0-3-1-16,-3 8 0 0,6-6 6 0,0 6 8 15,0 0-13-15,-3-2 5 0,3 2 8 0,0 0 12 16,0 0-2-16,0 0-1 0,-6 0 17 0,6 0 3 16,-6 2 1-16,0 4 0 0,0 2 10 0,0-3 1 15,0 3 1-15,0-3 0 0,0 3-30 0,3 3-12 16,-3-3 11-16,0 2-11 0,1-7-9 0,5 7-8 16,-3-2-2-16,3-8 0 15,0 0-33-15,0 0-8 0,0 0 0 0,0 0-1 16,0 0-7-16,0 0 0 0,3 6-1 0,-3-6 0 0,11 2 45 0,-2-2 10 0,3-2 2 15,0-4 0-15,0 6 12 0,0-5 0 0,3-8 12 0,0 8-12 16,-3-3 16-16,0 0-3 0,-4-3-1 0,4 3 0 16,-3-5 5-16,3 8 1 0,-3-3 0 15,-3 0 0-15,3-3 10 0,-3 11 1 0,-6 0 1 0,9-2 0 16,-9 2 18-16,0 2 4 0,9 4 1 0,-6-1 0 16,-3 8-10-16,0 0-3 0,0 0 0 0,-3 3 0 15,0 3-40-15,-3-6 0 0,6 6 0 0,0-1 0 16,0-10-16-16,0 5-3 0,-3 1 0 0,6-9 0 15,-3-5-1-15,0 0-1 0,0 0 0 0,6 5 0 32,3-5-4-32,-3-5-1 0,6 0 0 0,-6 5 0 0,3-6 17 0,2-2 9 0,-2 3-10 0,0-3 10 15,0 3 0-15,-3-3 12 0,3-5-1 0,0 5 0 16,0-3-11-16,0-2 0 0,0 0 0 0,-3-1 0 16,3 1 0-16,-3-8 0 0,0 3 0 0,3-4 0 0,-3-1 0 15,-4-4-11-15,4 1 3 0,-3-6 0 0,0 5-4 16,-3-4 0-16,0 4 0 0,0 1 0 0,0-1 2 15,0 6 0-15,0-3 0 0,0 11 0 0,0-5 10 0,0 4 0 16,0 6 8-16,0 3-8 0,0-3 32 0,-3 3 3 16,0 5 0-16,3 0 0 0,0 0 0 0,-3-3 0 15,-8-2 0-15,8 5 0 0,-3-5-27 0,0 5-8 16,0-6 0-16,-3 4 0 0,0-4 0 0,3 4-12 16,0-4 0-16,3 6 0 0,-3-5 4 0,6 5 8 15,-3 0-13-15,3 0 5 0,0 0 8 0,0 0 12 16,-9 0-2-16,6 11-1 0,-3-3 26 0,6 0 5 0,-3 5 0 15,0 5 1-15,0 1-16 0,3 2-3 0,-3 6-1 16,0 4 0-16,-3 1-21 0,6 2 0 0,0-2 0 0,0 0 0 16,0 0 9-16,0 2-9 0,9-7 12 0,-3 7-12 15,0-5 12-15,-6 0-12 0,9-2 12 0,0-4-12 16,0-1 17-16,-6-4-3 0,9 3-1 0,-6-5 0 16,3-3-13-16,0-5 0 0,0 0-9 0,-3 3 9 31,2-9-33-31,1 4-1 0,-9-6 0 0,3-6 0 15,6 4-118-15,0-3-24 0,-3-9-5 0,0 6-621 0</inkml:trace>
  <inkml:trace contextRef="#ctx0" brushRef="#br0" timeOffset="436113.6576">24064 17849 518 0,'15'26'46'0,"-3"6"-37"16,-6 5-9-16,0-8 0 0,-3-10 446 0,-3-9 87 16,-6-7 18-16,-9-16-1039 15,-6-8-207-15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  <inkml:trace contextRef="#ctx0" brushRef="#br0" timeOffset="2810.9909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  <inkml:trace contextRef="#ctx0" brushRef="#br0" timeOffset="5466.6436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  <inkml:trace contextRef="#ctx0" brushRef="#br0" timeOffset="9334.2709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11672.9388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  <inkml:trace contextRef="#ctx0" brushRef="#br0" timeOffset="14305.2256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  <inkml:trace contextRef="#ctx0" brushRef="#br0" timeOffset="17376.6417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  <inkml:trace contextRef="#ctx0" brushRef="#br0" timeOffset="19766.7098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22519.9109">4264 3736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0,1 0-8 0,-1 2 8 15,-3-2-8-15,3 3 10 0,-6-1-10 0,3 3 10 16,0 0 2-16,-6 0 0 0,6 3 0 0,-5 3 0 15,2-1-12-15,0 3 8 16,0 0-8-16,0 3 8 0,-6 2-8 0,4-2 0 16,-4-1 0-16,3 4 0 0,0-4 0 0,-3 4 0 0,3-1 0 0,-2 0 0 15,-1-2 0-15,0 0 0 0,0-3 0 0,-6 0 8 16,4-3-8-16,-1 3 0 0,0-5 9 0,-3 2-9 16,1 1 10-16,2-3-2 0,-3 2-8 0,0 0 12 15,0 1-12-15,1 2 11 0,2 0-11 0,0-3 10 16,0 1-10-16,-2-4 0 0,-1 4 0 0,0-3 0 0,3 5 0 15,0 0 0-15,-2 0 0 0,2 2 0 0,0-2 0 16,-3 6 0-16,4-4 9 0,2 4-9 0,0-4 0 16,3-4 0-16,-3 2 0 0,3-5 0 0,1-1 0 0,-1-1 0 15,6 1 0-15,-6-2 0 0,6 0 0 16,0-2 0-16,-6-3 0 0,7 2 0 0,-1-2 0 0,-6 0 0 16,3 2 8-16,-3-5-8 0,3 1 0 0,-6-1 8 15,4 0-8-15,2 0 0 0,6 0 0 0,-6-2 0 16,3 2 0-16,0-3 0 0,-3 1 0 0,1 2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  <inkml:trace contextRef="#ctx0" brushRef="#br0" timeOffset="25870.7993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0" timeOffset="28642.4376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0" timeOffset="30683.6491">5250 2775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0" timeOffset="35153.2982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37106.0569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0" timeOffset="39387.5668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  <inkml:trace contextRef="#ctx0" brushRef="#br0" timeOffset="41371.4713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  <inkml:trace contextRef="#ctx0" brushRef="#br0" timeOffset="43220.9937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  <inkml:trace contextRef="#ctx0" brushRef="#br0" timeOffset="45373.5402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  <inkml:trace contextRef="#ctx0" brushRef="#br0" timeOffset="47622.2073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  <inkml:trace contextRef="#ctx0" brushRef="#br0" timeOffset="50046.897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  <inkml:trace contextRef="#ctx0" brushRef="#br0" timeOffset="52630.0003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0" timeOffset="54520.2145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58152.8721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  <inkml:trace contextRef="#ctx0" brushRef="#br0" timeOffset="61448.6983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  <inkml:trace contextRef="#ctx0" brushRef="#br0" timeOffset="66247.6392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  <inkml:trace contextRef="#ctx0" brushRef="#br0" timeOffset="71014.0857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  <inkml:trace contextRef="#ctx0" brushRef="#br0" timeOffset="71202.2221">8565 6990 2610 0,'0'0'57'0,"0"0"12"0,0-5 3 0,0 5 1 0,0 0-58 0,0 0-15 0,-3-3 0 0,3 3 0 0,0 0 0 0,0 0 0 0,0 0 0 0,0 0 0 47,0 0-181-47,0 8-39 0,-3 0-8 0</inkml:trace>
  <inkml:trace contextRef="#ctx0" brushRef="#br0" timeOffset="73596.3621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  <inkml:trace contextRef="#ctx0" brushRef="#br0" timeOffset="75658.3769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  <inkml:trace contextRef="#ctx0" brushRef="#br0" timeOffset="77455.2421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77694.6164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  <inkml:trace contextRef="#ctx0" brushRef="#br0" timeOffset="79804.0527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  <inkml:trace contextRef="#ctx0" brushRef="#br0" timeOffset="81959.2398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  <inkml:trace contextRef="#ctx0" brushRef="#br0" timeOffset="85337.7407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  <inkml:trace contextRef="#ctx0" brushRef="#br0" timeOffset="86884.2401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  <inkml:trace contextRef="#ctx0" brushRef="#br0" timeOffset="87165.4284">2672 3871 2415 0,'0'0'53'0,"0"0"11"0,0 0 3 0,0 0 1 0,0 0-55 15,3 13-13-15,0 3 0 0,0 8 0 0,3 2 43 0,0 14 5 0,0 2 2 0,-6 9 0 16,6-1 6-16,0 8 2 0,-3 3 0 0,5 2 0 15,1 6-40-15,0 0-8 0,0 5-2 0,3-3 0 16,-3-2-25-16,0-3-6 0,0 1-1 0,-3-4 0 31,-3 6-121-31,-6-3-25 0,3-5-5 0</inkml:trace>
  <inkml:trace contextRef="#ctx0" brushRef="#br0" timeOffset="88826.6746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0" timeOffset="90154.4884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  <inkml:trace contextRef="#ctx0" brushRef="#br0" timeOffset="90685.6113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  <inkml:trace contextRef="#ctx0" brushRef="#br0" timeOffset="92911.0413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  <inkml:trace contextRef="#ctx0" brushRef="#br0" timeOffset="94160.1418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  <inkml:trace contextRef="#ctx0" brushRef="#br0" timeOffset="97740.7895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102450.231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103753.7614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  <inkml:trace contextRef="#ctx0" brushRef="#br0" timeOffset="104065.6245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  <inkml:trace contextRef="#ctx0" brushRef="#br0" timeOffset="105239.5087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  <inkml:trace contextRef="#ctx0" brushRef="#br0" timeOffset="106301.0787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  <inkml:trace contextRef="#ctx0" brushRef="#br0" timeOffset="106691.6124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0" timeOffset="106988.4204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108298.0383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  <inkml:trace contextRef="#ctx0" brushRef="#br0" timeOffset="109532.1206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110145.5908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  <inkml:trace contextRef="#ctx0" brushRef="#br0" timeOffset="112962.1411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  <inkml:trace contextRef="#ctx0" brushRef="#br0" timeOffset="114133.7406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  <inkml:trace contextRef="#ctx0" brushRef="#br0" timeOffset="115305.3392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2.1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4264 3736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0,1 0-8 0,-1 2 8 15,-3-2-8-15,3 3 10 0,-6-1-10 0,3 3 10 16,0 0 2-16,-6 0 0 0,6 3 0 0,-5 3 0 15,2-1-12-15,0 3 8 16,0 0-8-16,0 3 8 0,-6 2-8 0,4-2 0 16,-4-1 0-16,3 4 0 0,0-4 0 0,-3 4 0 0,3-1 0 0,-2 0 0 15,-1-2 0-15,0 0 0 0,0-3 0 0,-6 0 8 16,4-3-8-16,-1 3 0 0,0-5 9 0,-3 2-9 16,1 1 10-16,2-3-2 0,-3 2-8 0,0 0 12 15,0 1-12-15,1 2 11 0,2 0-11 0,0-3 10 16,0 1-10-16,-2-4 0 0,-1 4 0 0,0-3 0 0,3 5 0 15,0 0 0-15,-2 0 0 0,2 2 0 0,0-2 0 16,-3 6 0-16,4-4 9 0,2 4-9 0,0-4 0 16,3-4 0-16,-3 2 0 0,3-5 0 0,1-1 0 0,-1-1 0 15,6 1 0-15,-6-2 0 0,6 0 0 16,0-2 0-16,-6-3 0 0,7 2 0 0,-1-2 0 0,-6 0 0 16,3 2 8-16,-3-5-8 0,3 1 0 0,-6-1 8 15,4 0-8-15,2 0 0 0,6 0 0 0,-6-2 0 16,3 2 0-16,0-3 0 0,-3 1 0 0,1 2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  <inkml:trace contextRef="#ctx0" brushRef="#br0" timeOffset="-22519.9109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2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4.42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A8D8CA-6D9B-4B2D-A087-E157D2F7818D}" emma:medium="tactile" emma:mode="ink">
          <msink:context xmlns:msink="http://schemas.microsoft.com/ink/2010/main" type="inkDrawing"/>
        </emma:interpretation>
      </emma:emma>
    </inkml:annotationXML>
    <inkml:trace contextRef="#ctx0" brushRef="#br0">1855-144 1220 0,'16'0'54'0,"-16"0"11"0,-8 0-52 0,8 0-13 16,0 0 0-16,0 0 0 0,0 10 64 0,0 1 9 15,-4 3 3-15,4 0 0 0,8-4-26 0,-8 7-5 16,-16 4-1-16,1 3 0 0,3 7-16 0,-4 0-4 0,-7 8-1 0,0 2 0 15,-5 4-7-15,5 7-2 16,4 0 0-16,-5 0 0 0,-3 0-1 0,0-1 0 0,7 5 0 0,1-8 0 16,-4 1-13-16,-5-1 11 15,5 1-11-15,7-1 10 16,5 0-48-16,-9-3-10 0,-11 4-1 0,12-11-1 16,11 0-86-16,-8-3-16 0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31380.2946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  <inkml:trace contextRef="#ctx0" brushRef="#br0" timeOffset="-5875.9942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-177122.1743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1" timeOffset="-185997.902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1" timeOffset="-179893.8126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1" timeOffset="-164393.1406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  <inkml:trace contextRef="#ctx0" brushRef="#br1" timeOffset="-111604.4701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  <inkml:trace contextRef="#ctx0" brushRef="#br1" timeOffset="-170611.3136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1" timeOffset="-115079.0006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  <inkml:trace contextRef="#ctx0" brushRef="#br1" timeOffset="-115610.1234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  <inkml:trace contextRef="#ctx0" brushRef="#br0" timeOffset="-11738.5623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59 576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  <inkml:trace contextRef="#ctx0" brushRef="#br0" timeOffset="-1">95 147 403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0.94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1610 268 172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4222 814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08.96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147 287 345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41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75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27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62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81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04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857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08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85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27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92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CB6F2-84D7-45F6-86AE-3E420633D997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68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1.xml"/><Relationship Id="rId3" Type="http://schemas.openxmlformats.org/officeDocument/2006/relationships/image" Target="../media/image27.emf"/><Relationship Id="rId7" Type="http://schemas.openxmlformats.org/officeDocument/2006/relationships/image" Target="../media/image29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0.xml"/><Relationship Id="rId5" Type="http://schemas.openxmlformats.org/officeDocument/2006/relationships/image" Target="../media/image28.emf"/><Relationship Id="rId4" Type="http://schemas.openxmlformats.org/officeDocument/2006/relationships/customXml" Target="../ink/ink29.xml"/><Relationship Id="rId9" Type="http://schemas.openxmlformats.org/officeDocument/2006/relationships/image" Target="../media/image3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7" Type="http://schemas.openxmlformats.org/officeDocument/2006/relationships/image" Target="../media/image33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4.xml"/><Relationship Id="rId5" Type="http://schemas.openxmlformats.org/officeDocument/2006/relationships/image" Target="../media/image32.emf"/><Relationship Id="rId4" Type="http://schemas.openxmlformats.org/officeDocument/2006/relationships/customXml" Target="../ink/ink3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emf"/><Relationship Id="rId4" Type="http://schemas.openxmlformats.org/officeDocument/2006/relationships/customXml" Target="../ink/ink3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41.xml"/><Relationship Id="rId3" Type="http://schemas.openxmlformats.org/officeDocument/2006/relationships/image" Target="../media/image310.emf"/><Relationship Id="rId7" Type="http://schemas.openxmlformats.org/officeDocument/2006/relationships/image" Target="../media/image38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0.xml"/><Relationship Id="rId5" Type="http://schemas.openxmlformats.org/officeDocument/2006/relationships/image" Target="../media/image37.emf"/><Relationship Id="rId4" Type="http://schemas.openxmlformats.org/officeDocument/2006/relationships/customXml" Target="../ink/ink39.xml"/><Relationship Id="rId9" Type="http://schemas.openxmlformats.org/officeDocument/2006/relationships/image" Target="../media/image3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0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1.emf"/><Relationship Id="rId4" Type="http://schemas.openxmlformats.org/officeDocument/2006/relationships/customXml" Target="../ink/ink4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8.xml"/><Relationship Id="rId13" Type="http://schemas.openxmlformats.org/officeDocument/2006/relationships/image" Target="../media/image390.emf"/><Relationship Id="rId18" Type="http://schemas.openxmlformats.org/officeDocument/2006/relationships/customXml" Target="../ink/ink53.xml"/><Relationship Id="rId3" Type="http://schemas.openxmlformats.org/officeDocument/2006/relationships/image" Target="../media/image340.emf"/><Relationship Id="rId7" Type="http://schemas.openxmlformats.org/officeDocument/2006/relationships/image" Target="../media/image360.emf"/><Relationship Id="rId12" Type="http://schemas.openxmlformats.org/officeDocument/2006/relationships/customXml" Target="../ink/ink50.xml"/><Relationship Id="rId17" Type="http://schemas.openxmlformats.org/officeDocument/2006/relationships/image" Target="../media/image411.emf"/><Relationship Id="rId2" Type="http://schemas.openxmlformats.org/officeDocument/2006/relationships/customXml" Target="../ink/ink45.xml"/><Relationship Id="rId16" Type="http://schemas.openxmlformats.org/officeDocument/2006/relationships/customXml" Target="../ink/ink5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7.xml"/><Relationship Id="rId11" Type="http://schemas.openxmlformats.org/officeDocument/2006/relationships/image" Target="../media/image380.emf"/><Relationship Id="rId5" Type="http://schemas.openxmlformats.org/officeDocument/2006/relationships/image" Target="../media/image350.emf"/><Relationship Id="rId15" Type="http://schemas.openxmlformats.org/officeDocument/2006/relationships/image" Target="../media/image400.emf"/><Relationship Id="rId10" Type="http://schemas.openxmlformats.org/officeDocument/2006/relationships/customXml" Target="../ink/ink49.xml"/><Relationship Id="rId19" Type="http://schemas.openxmlformats.org/officeDocument/2006/relationships/image" Target="../media/image42.emf"/><Relationship Id="rId4" Type="http://schemas.openxmlformats.org/officeDocument/2006/relationships/customXml" Target="../ink/ink46.xml"/><Relationship Id="rId9" Type="http://schemas.openxmlformats.org/officeDocument/2006/relationships/image" Target="../media/image370.emf"/><Relationship Id="rId14" Type="http://schemas.openxmlformats.org/officeDocument/2006/relationships/customXml" Target="../ink/ink5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57.xml"/><Relationship Id="rId3" Type="http://schemas.openxmlformats.org/officeDocument/2006/relationships/image" Target="../media/image43.emf"/><Relationship Id="rId7" Type="http://schemas.openxmlformats.org/officeDocument/2006/relationships/image" Target="../media/image45.emf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6.xml"/><Relationship Id="rId5" Type="http://schemas.openxmlformats.org/officeDocument/2006/relationships/image" Target="../media/image44.emf"/><Relationship Id="rId4" Type="http://schemas.openxmlformats.org/officeDocument/2006/relationships/customXml" Target="../ink/ink55.xml"/><Relationship Id="rId9" Type="http://schemas.openxmlformats.org/officeDocument/2006/relationships/image" Target="../media/image4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7.emf"/><Relationship Id="rId18" Type="http://schemas.openxmlformats.org/officeDocument/2006/relationships/customXml" Target="../ink/ink71.xml"/><Relationship Id="rId26" Type="http://schemas.openxmlformats.org/officeDocument/2006/relationships/customXml" Target="../ink/ink75.xml"/><Relationship Id="rId3" Type="http://schemas.openxmlformats.org/officeDocument/2006/relationships/image" Target="../media/image52.emf"/><Relationship Id="rId21" Type="http://schemas.openxmlformats.org/officeDocument/2006/relationships/image" Target="../media/image61.emf"/><Relationship Id="rId34" Type="http://schemas.openxmlformats.org/officeDocument/2006/relationships/customXml" Target="../ink/ink79.xml"/><Relationship Id="rId7" Type="http://schemas.openxmlformats.org/officeDocument/2006/relationships/image" Target="../media/image54.emf"/><Relationship Id="rId12" Type="http://schemas.openxmlformats.org/officeDocument/2006/relationships/customXml" Target="../ink/ink68.xml"/><Relationship Id="rId17" Type="http://schemas.openxmlformats.org/officeDocument/2006/relationships/image" Target="../media/image59.emf"/><Relationship Id="rId25" Type="http://schemas.openxmlformats.org/officeDocument/2006/relationships/image" Target="../media/image63.emf"/><Relationship Id="rId33" Type="http://schemas.openxmlformats.org/officeDocument/2006/relationships/image" Target="../media/image67.emf"/><Relationship Id="rId2" Type="http://schemas.openxmlformats.org/officeDocument/2006/relationships/customXml" Target="../ink/ink63.xml"/><Relationship Id="rId16" Type="http://schemas.openxmlformats.org/officeDocument/2006/relationships/customXml" Target="../ink/ink70.xml"/><Relationship Id="rId20" Type="http://schemas.openxmlformats.org/officeDocument/2006/relationships/customXml" Target="../ink/ink72.xml"/><Relationship Id="rId29" Type="http://schemas.openxmlformats.org/officeDocument/2006/relationships/image" Target="../media/image6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5.xml"/><Relationship Id="rId11" Type="http://schemas.openxmlformats.org/officeDocument/2006/relationships/image" Target="../media/image56.emf"/><Relationship Id="rId24" Type="http://schemas.openxmlformats.org/officeDocument/2006/relationships/customXml" Target="../ink/ink74.xml"/><Relationship Id="rId32" Type="http://schemas.openxmlformats.org/officeDocument/2006/relationships/customXml" Target="../ink/ink78.xml"/><Relationship Id="rId5" Type="http://schemas.openxmlformats.org/officeDocument/2006/relationships/image" Target="../media/image53.emf"/><Relationship Id="rId15" Type="http://schemas.openxmlformats.org/officeDocument/2006/relationships/image" Target="../media/image58.emf"/><Relationship Id="rId23" Type="http://schemas.openxmlformats.org/officeDocument/2006/relationships/image" Target="../media/image62.emf"/><Relationship Id="rId28" Type="http://schemas.openxmlformats.org/officeDocument/2006/relationships/customXml" Target="../ink/ink76.xml"/><Relationship Id="rId10" Type="http://schemas.openxmlformats.org/officeDocument/2006/relationships/customXml" Target="../ink/ink67.xml"/><Relationship Id="rId19" Type="http://schemas.openxmlformats.org/officeDocument/2006/relationships/image" Target="../media/image60.emf"/><Relationship Id="rId31" Type="http://schemas.openxmlformats.org/officeDocument/2006/relationships/image" Target="../media/image66.emf"/><Relationship Id="rId4" Type="http://schemas.openxmlformats.org/officeDocument/2006/relationships/customXml" Target="../ink/ink64.xml"/><Relationship Id="rId9" Type="http://schemas.openxmlformats.org/officeDocument/2006/relationships/image" Target="../media/image55.emf"/><Relationship Id="rId14" Type="http://schemas.openxmlformats.org/officeDocument/2006/relationships/customXml" Target="../ink/ink69.xml"/><Relationship Id="rId22" Type="http://schemas.openxmlformats.org/officeDocument/2006/relationships/customXml" Target="../ink/ink73.xml"/><Relationship Id="rId27" Type="http://schemas.openxmlformats.org/officeDocument/2006/relationships/image" Target="../media/image64.emf"/><Relationship Id="rId30" Type="http://schemas.openxmlformats.org/officeDocument/2006/relationships/customXml" Target="../ink/ink77.xml"/><Relationship Id="rId35" Type="http://schemas.openxmlformats.org/officeDocument/2006/relationships/image" Target="../media/image68.emf"/><Relationship Id="rId8" Type="http://schemas.openxmlformats.org/officeDocument/2006/relationships/customXml" Target="../ink/ink6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customXml" Target="../ink/ink8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0.emf"/><Relationship Id="rId2" Type="http://schemas.openxmlformats.org/officeDocument/2006/relationships/customXml" Target="../ink/ink8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0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0.emf"/><Relationship Id="rId2" Type="http://schemas.openxmlformats.org/officeDocument/2006/relationships/customXml" Target="../ink/ink83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96.xml"/><Relationship Id="rId21" Type="http://schemas.openxmlformats.org/officeDocument/2006/relationships/image" Target="../media/image620.emf"/><Relationship Id="rId42" Type="http://schemas.openxmlformats.org/officeDocument/2006/relationships/customXml" Target="../ink/ink104.xml"/><Relationship Id="rId47" Type="http://schemas.openxmlformats.org/officeDocument/2006/relationships/image" Target="../media/image75.emf"/><Relationship Id="rId63" Type="http://schemas.openxmlformats.org/officeDocument/2006/relationships/image" Target="../media/image83.emf"/><Relationship Id="rId68" Type="http://schemas.openxmlformats.org/officeDocument/2006/relationships/customXml" Target="../ink/ink117.xml"/><Relationship Id="rId84" Type="http://schemas.openxmlformats.org/officeDocument/2006/relationships/customXml" Target="../ink/ink125.xml"/><Relationship Id="rId89" Type="http://schemas.openxmlformats.org/officeDocument/2006/relationships/image" Target="../media/image96.emf"/><Relationship Id="rId16" Type="http://schemas.openxmlformats.org/officeDocument/2006/relationships/customXml" Target="../ink/ink91.xml"/><Relationship Id="rId11" Type="http://schemas.openxmlformats.org/officeDocument/2006/relationships/image" Target="../media/image570.emf"/><Relationship Id="rId32" Type="http://schemas.openxmlformats.org/officeDocument/2006/relationships/customXml" Target="../ink/ink99.xml"/><Relationship Id="rId37" Type="http://schemas.openxmlformats.org/officeDocument/2006/relationships/image" Target="../media/image70.emf"/><Relationship Id="rId53" Type="http://schemas.openxmlformats.org/officeDocument/2006/relationships/image" Target="../media/image78.emf"/><Relationship Id="rId58" Type="http://schemas.openxmlformats.org/officeDocument/2006/relationships/customXml" Target="../ink/ink112.xml"/><Relationship Id="rId74" Type="http://schemas.openxmlformats.org/officeDocument/2006/relationships/customXml" Target="../ink/ink120.xml"/><Relationship Id="rId79" Type="http://schemas.openxmlformats.org/officeDocument/2006/relationships/image" Target="../media/image91.emf"/><Relationship Id="rId5" Type="http://schemas.openxmlformats.org/officeDocument/2006/relationships/image" Target="../media/image540.emf"/><Relationship Id="rId90" Type="http://schemas.openxmlformats.org/officeDocument/2006/relationships/customXml" Target="../ink/ink128.xml"/><Relationship Id="rId95" Type="http://schemas.openxmlformats.org/officeDocument/2006/relationships/image" Target="../media/image99.emf"/><Relationship Id="rId22" Type="http://schemas.openxmlformats.org/officeDocument/2006/relationships/customXml" Target="../ink/ink94.xml"/><Relationship Id="rId27" Type="http://schemas.openxmlformats.org/officeDocument/2006/relationships/image" Target="../media/image650.emf"/><Relationship Id="rId43" Type="http://schemas.openxmlformats.org/officeDocument/2006/relationships/image" Target="../media/image73.emf"/><Relationship Id="rId48" Type="http://schemas.openxmlformats.org/officeDocument/2006/relationships/customXml" Target="../ink/ink107.xml"/><Relationship Id="rId64" Type="http://schemas.openxmlformats.org/officeDocument/2006/relationships/customXml" Target="../ink/ink115.xml"/><Relationship Id="rId69" Type="http://schemas.openxmlformats.org/officeDocument/2006/relationships/image" Target="../media/image86.emf"/><Relationship Id="rId80" Type="http://schemas.openxmlformats.org/officeDocument/2006/relationships/customXml" Target="../ink/ink123.xml"/><Relationship Id="rId85" Type="http://schemas.openxmlformats.org/officeDocument/2006/relationships/image" Target="../media/image94.emf"/><Relationship Id="rId3" Type="http://schemas.openxmlformats.org/officeDocument/2006/relationships/image" Target="../media/image530.emf"/><Relationship Id="rId12" Type="http://schemas.openxmlformats.org/officeDocument/2006/relationships/customXml" Target="../ink/ink89.xml"/><Relationship Id="rId17" Type="http://schemas.openxmlformats.org/officeDocument/2006/relationships/image" Target="../media/image600.emf"/><Relationship Id="rId25" Type="http://schemas.openxmlformats.org/officeDocument/2006/relationships/image" Target="../media/image640.emf"/><Relationship Id="rId33" Type="http://schemas.openxmlformats.org/officeDocument/2006/relationships/image" Target="../media/image680.emf"/><Relationship Id="rId38" Type="http://schemas.openxmlformats.org/officeDocument/2006/relationships/customXml" Target="../ink/ink102.xml"/><Relationship Id="rId46" Type="http://schemas.openxmlformats.org/officeDocument/2006/relationships/customXml" Target="../ink/ink106.xml"/><Relationship Id="rId59" Type="http://schemas.openxmlformats.org/officeDocument/2006/relationships/image" Target="../media/image81.emf"/><Relationship Id="rId67" Type="http://schemas.openxmlformats.org/officeDocument/2006/relationships/image" Target="../media/image85.emf"/><Relationship Id="rId20" Type="http://schemas.openxmlformats.org/officeDocument/2006/relationships/customXml" Target="../ink/ink93.xml"/><Relationship Id="rId41" Type="http://schemas.openxmlformats.org/officeDocument/2006/relationships/image" Target="../media/image72.emf"/><Relationship Id="rId54" Type="http://schemas.openxmlformats.org/officeDocument/2006/relationships/customXml" Target="../ink/ink110.xml"/><Relationship Id="rId62" Type="http://schemas.openxmlformats.org/officeDocument/2006/relationships/customXml" Target="../ink/ink114.xml"/><Relationship Id="rId70" Type="http://schemas.openxmlformats.org/officeDocument/2006/relationships/customXml" Target="../ink/ink118.xml"/><Relationship Id="rId75" Type="http://schemas.openxmlformats.org/officeDocument/2006/relationships/image" Target="../media/image89.emf"/><Relationship Id="rId83" Type="http://schemas.openxmlformats.org/officeDocument/2006/relationships/image" Target="../media/image93.emf"/><Relationship Id="rId88" Type="http://schemas.openxmlformats.org/officeDocument/2006/relationships/customXml" Target="../ink/ink127.xml"/><Relationship Id="rId91" Type="http://schemas.openxmlformats.org/officeDocument/2006/relationships/image" Target="../media/image97.emf"/><Relationship Id="rId96" Type="http://schemas.openxmlformats.org/officeDocument/2006/relationships/customXml" Target="../ink/ink13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6.xml"/><Relationship Id="rId15" Type="http://schemas.openxmlformats.org/officeDocument/2006/relationships/image" Target="../media/image590.emf"/><Relationship Id="rId23" Type="http://schemas.openxmlformats.org/officeDocument/2006/relationships/image" Target="../media/image630.emf"/><Relationship Id="rId28" Type="http://schemas.openxmlformats.org/officeDocument/2006/relationships/customXml" Target="../ink/ink97.xml"/><Relationship Id="rId36" Type="http://schemas.openxmlformats.org/officeDocument/2006/relationships/customXml" Target="../ink/ink101.xml"/><Relationship Id="rId49" Type="http://schemas.openxmlformats.org/officeDocument/2006/relationships/image" Target="../media/image76.emf"/><Relationship Id="rId57" Type="http://schemas.openxmlformats.org/officeDocument/2006/relationships/image" Target="../media/image80.emf"/><Relationship Id="rId10" Type="http://schemas.openxmlformats.org/officeDocument/2006/relationships/customXml" Target="../ink/ink88.xml"/><Relationship Id="rId31" Type="http://schemas.openxmlformats.org/officeDocument/2006/relationships/image" Target="../media/image670.emf"/><Relationship Id="rId44" Type="http://schemas.openxmlformats.org/officeDocument/2006/relationships/customXml" Target="../ink/ink105.xml"/><Relationship Id="rId52" Type="http://schemas.openxmlformats.org/officeDocument/2006/relationships/customXml" Target="../ink/ink109.xml"/><Relationship Id="rId60" Type="http://schemas.openxmlformats.org/officeDocument/2006/relationships/customXml" Target="../ink/ink113.xml"/><Relationship Id="rId65" Type="http://schemas.openxmlformats.org/officeDocument/2006/relationships/image" Target="../media/image84.emf"/><Relationship Id="rId73" Type="http://schemas.openxmlformats.org/officeDocument/2006/relationships/image" Target="../media/image88.emf"/><Relationship Id="rId78" Type="http://schemas.openxmlformats.org/officeDocument/2006/relationships/customXml" Target="../ink/ink122.xml"/><Relationship Id="rId81" Type="http://schemas.openxmlformats.org/officeDocument/2006/relationships/image" Target="../media/image92.emf"/><Relationship Id="rId86" Type="http://schemas.openxmlformats.org/officeDocument/2006/relationships/customXml" Target="../ink/ink126.xml"/><Relationship Id="rId94" Type="http://schemas.openxmlformats.org/officeDocument/2006/relationships/customXml" Target="../ink/ink130.xml"/><Relationship Id="rId99" Type="http://schemas.openxmlformats.org/officeDocument/2006/relationships/image" Target="../media/image101.emf"/><Relationship Id="rId4" Type="http://schemas.openxmlformats.org/officeDocument/2006/relationships/customXml" Target="../ink/ink85.xml"/><Relationship Id="rId9" Type="http://schemas.openxmlformats.org/officeDocument/2006/relationships/image" Target="../media/image560.emf"/><Relationship Id="rId13" Type="http://schemas.openxmlformats.org/officeDocument/2006/relationships/image" Target="../media/image580.emf"/><Relationship Id="rId18" Type="http://schemas.openxmlformats.org/officeDocument/2006/relationships/customXml" Target="../ink/ink92.xml"/><Relationship Id="rId39" Type="http://schemas.openxmlformats.org/officeDocument/2006/relationships/image" Target="../media/image71.emf"/><Relationship Id="rId34" Type="http://schemas.openxmlformats.org/officeDocument/2006/relationships/customXml" Target="../ink/ink100.xml"/><Relationship Id="rId50" Type="http://schemas.openxmlformats.org/officeDocument/2006/relationships/customXml" Target="../ink/ink108.xml"/><Relationship Id="rId55" Type="http://schemas.openxmlformats.org/officeDocument/2006/relationships/image" Target="../media/image79.emf"/><Relationship Id="rId76" Type="http://schemas.openxmlformats.org/officeDocument/2006/relationships/customXml" Target="../ink/ink121.xml"/><Relationship Id="rId97" Type="http://schemas.openxmlformats.org/officeDocument/2006/relationships/image" Target="../media/image100.emf"/><Relationship Id="rId7" Type="http://schemas.openxmlformats.org/officeDocument/2006/relationships/image" Target="../media/image550.emf"/><Relationship Id="rId71" Type="http://schemas.openxmlformats.org/officeDocument/2006/relationships/image" Target="../media/image87.emf"/><Relationship Id="rId92" Type="http://schemas.openxmlformats.org/officeDocument/2006/relationships/customXml" Target="../ink/ink129.xml"/><Relationship Id="rId2" Type="http://schemas.openxmlformats.org/officeDocument/2006/relationships/customXml" Target="../ink/ink84.xml"/><Relationship Id="rId29" Type="http://schemas.openxmlformats.org/officeDocument/2006/relationships/image" Target="../media/image660.emf"/><Relationship Id="rId24" Type="http://schemas.openxmlformats.org/officeDocument/2006/relationships/customXml" Target="../ink/ink95.xml"/><Relationship Id="rId40" Type="http://schemas.openxmlformats.org/officeDocument/2006/relationships/customXml" Target="../ink/ink103.xml"/><Relationship Id="rId45" Type="http://schemas.openxmlformats.org/officeDocument/2006/relationships/image" Target="../media/image74.emf"/><Relationship Id="rId66" Type="http://schemas.openxmlformats.org/officeDocument/2006/relationships/customXml" Target="../ink/ink116.xml"/><Relationship Id="rId87" Type="http://schemas.openxmlformats.org/officeDocument/2006/relationships/image" Target="../media/image95.emf"/><Relationship Id="rId61" Type="http://schemas.openxmlformats.org/officeDocument/2006/relationships/image" Target="../media/image82.emf"/><Relationship Id="rId82" Type="http://schemas.openxmlformats.org/officeDocument/2006/relationships/customXml" Target="../ink/ink124.xml"/><Relationship Id="rId19" Type="http://schemas.openxmlformats.org/officeDocument/2006/relationships/image" Target="../media/image610.emf"/><Relationship Id="rId14" Type="http://schemas.openxmlformats.org/officeDocument/2006/relationships/customXml" Target="../ink/ink90.xml"/><Relationship Id="rId30" Type="http://schemas.openxmlformats.org/officeDocument/2006/relationships/customXml" Target="../ink/ink98.xml"/><Relationship Id="rId35" Type="http://schemas.openxmlformats.org/officeDocument/2006/relationships/image" Target="../media/image690.emf"/><Relationship Id="rId56" Type="http://schemas.openxmlformats.org/officeDocument/2006/relationships/customXml" Target="../ink/ink111.xml"/><Relationship Id="rId77" Type="http://schemas.openxmlformats.org/officeDocument/2006/relationships/image" Target="../media/image90.emf"/><Relationship Id="rId8" Type="http://schemas.openxmlformats.org/officeDocument/2006/relationships/customXml" Target="../ink/ink87.xml"/><Relationship Id="rId51" Type="http://schemas.openxmlformats.org/officeDocument/2006/relationships/image" Target="../media/image77.emf"/><Relationship Id="rId72" Type="http://schemas.openxmlformats.org/officeDocument/2006/relationships/customXml" Target="../ink/ink119.xml"/><Relationship Id="rId93" Type="http://schemas.openxmlformats.org/officeDocument/2006/relationships/image" Target="../media/image98.emf"/><Relationship Id="rId98" Type="http://schemas.openxmlformats.org/officeDocument/2006/relationships/customXml" Target="../ink/ink1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3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45.xml"/><Relationship Id="rId21" Type="http://schemas.openxmlformats.org/officeDocument/2006/relationships/image" Target="../media/image690.emf"/><Relationship Id="rId42" Type="http://schemas.openxmlformats.org/officeDocument/2006/relationships/customXml" Target="../ink/ink153.xml"/><Relationship Id="rId47" Type="http://schemas.openxmlformats.org/officeDocument/2006/relationships/image" Target="../media/image87.emf"/><Relationship Id="rId63" Type="http://schemas.openxmlformats.org/officeDocument/2006/relationships/image" Target="../media/image106.emf"/><Relationship Id="rId68" Type="http://schemas.openxmlformats.org/officeDocument/2006/relationships/customXml" Target="../ink/ink166.xml"/><Relationship Id="rId84" Type="http://schemas.openxmlformats.org/officeDocument/2006/relationships/customXml" Target="../ink/ink174.xml"/><Relationship Id="rId89" Type="http://schemas.openxmlformats.org/officeDocument/2006/relationships/image" Target="../media/image115.emf"/><Relationship Id="rId16" Type="http://schemas.openxmlformats.org/officeDocument/2006/relationships/customXml" Target="../ink/ink140.xml"/><Relationship Id="rId107" Type="http://schemas.openxmlformats.org/officeDocument/2006/relationships/image" Target="../media/image650.emf"/><Relationship Id="rId11" Type="http://schemas.openxmlformats.org/officeDocument/2006/relationships/image" Target="../media/image103.emf"/><Relationship Id="rId32" Type="http://schemas.openxmlformats.org/officeDocument/2006/relationships/customXml" Target="../ink/ink148.xml"/><Relationship Id="rId37" Type="http://schemas.openxmlformats.org/officeDocument/2006/relationships/image" Target="../media/image77.emf"/><Relationship Id="rId53" Type="http://schemas.openxmlformats.org/officeDocument/2006/relationships/image" Target="../media/image90.emf"/><Relationship Id="rId58" Type="http://schemas.openxmlformats.org/officeDocument/2006/relationships/customXml" Target="../ink/ink161.xml"/><Relationship Id="rId74" Type="http://schemas.openxmlformats.org/officeDocument/2006/relationships/customXml" Target="../ink/ink169.xml"/><Relationship Id="rId79" Type="http://schemas.openxmlformats.org/officeDocument/2006/relationships/image" Target="../media/image113.emf"/><Relationship Id="rId102" Type="http://schemas.openxmlformats.org/officeDocument/2006/relationships/customXml" Target="../ink/ink183.xml"/><Relationship Id="rId5" Type="http://schemas.openxmlformats.org/officeDocument/2006/relationships/image" Target="../media/image550.emf"/><Relationship Id="rId90" Type="http://schemas.openxmlformats.org/officeDocument/2006/relationships/customXml" Target="../ink/ink177.xml"/><Relationship Id="rId95" Type="http://schemas.openxmlformats.org/officeDocument/2006/relationships/image" Target="../media/image117.emf"/><Relationship Id="rId22" Type="http://schemas.openxmlformats.org/officeDocument/2006/relationships/customXml" Target="../ink/ink143.xml"/><Relationship Id="rId27" Type="http://schemas.openxmlformats.org/officeDocument/2006/relationships/image" Target="../media/image72.emf"/><Relationship Id="rId43" Type="http://schemas.openxmlformats.org/officeDocument/2006/relationships/image" Target="../media/image83.emf"/><Relationship Id="rId48" Type="http://schemas.openxmlformats.org/officeDocument/2006/relationships/customXml" Target="../ink/ink156.xml"/><Relationship Id="rId64" Type="http://schemas.openxmlformats.org/officeDocument/2006/relationships/customXml" Target="../ink/ink164.xml"/><Relationship Id="rId69" Type="http://schemas.openxmlformats.org/officeDocument/2006/relationships/image" Target="../media/image109.emf"/><Relationship Id="rId80" Type="http://schemas.openxmlformats.org/officeDocument/2006/relationships/customXml" Target="../ink/ink172.xml"/><Relationship Id="rId85" Type="http://schemas.openxmlformats.org/officeDocument/2006/relationships/image" Target="../media/image640.emf"/><Relationship Id="rId12" Type="http://schemas.openxmlformats.org/officeDocument/2006/relationships/customXml" Target="../ink/ink138.xml"/><Relationship Id="rId17" Type="http://schemas.openxmlformats.org/officeDocument/2006/relationships/image" Target="../media/image670.emf"/><Relationship Id="rId33" Type="http://schemas.openxmlformats.org/officeDocument/2006/relationships/image" Target="../media/image75.emf"/><Relationship Id="rId38" Type="http://schemas.openxmlformats.org/officeDocument/2006/relationships/customXml" Target="../ink/ink151.xml"/><Relationship Id="rId59" Type="http://schemas.openxmlformats.org/officeDocument/2006/relationships/image" Target="../media/image85.emf"/><Relationship Id="rId103" Type="http://schemas.openxmlformats.org/officeDocument/2006/relationships/image" Target="../media/image120.emf"/><Relationship Id="rId20" Type="http://schemas.openxmlformats.org/officeDocument/2006/relationships/customXml" Target="../ink/ink142.xml"/><Relationship Id="rId41" Type="http://schemas.openxmlformats.org/officeDocument/2006/relationships/image" Target="../media/image81.emf"/><Relationship Id="rId54" Type="http://schemas.openxmlformats.org/officeDocument/2006/relationships/customXml" Target="../ink/ink159.xml"/><Relationship Id="rId62" Type="http://schemas.openxmlformats.org/officeDocument/2006/relationships/customXml" Target="../ink/ink163.xml"/><Relationship Id="rId70" Type="http://schemas.openxmlformats.org/officeDocument/2006/relationships/customXml" Target="../ink/ink167.xml"/><Relationship Id="rId75" Type="http://schemas.openxmlformats.org/officeDocument/2006/relationships/image" Target="../media/image112.emf"/><Relationship Id="rId83" Type="http://schemas.openxmlformats.org/officeDocument/2006/relationships/image" Target="../media/image97.emf"/><Relationship Id="rId88" Type="http://schemas.openxmlformats.org/officeDocument/2006/relationships/customXml" Target="../ink/ink176.xml"/><Relationship Id="rId91" Type="http://schemas.openxmlformats.org/officeDocument/2006/relationships/image" Target="../media/image116.emf"/><Relationship Id="rId96" Type="http://schemas.openxmlformats.org/officeDocument/2006/relationships/customXml" Target="../ink/ink18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5.xml"/><Relationship Id="rId15" Type="http://schemas.openxmlformats.org/officeDocument/2006/relationships/image" Target="../media/image104.emf"/><Relationship Id="rId23" Type="http://schemas.openxmlformats.org/officeDocument/2006/relationships/image" Target="../media/image70.emf"/><Relationship Id="rId28" Type="http://schemas.openxmlformats.org/officeDocument/2006/relationships/customXml" Target="../ink/ink146.xml"/><Relationship Id="rId36" Type="http://schemas.openxmlformats.org/officeDocument/2006/relationships/customXml" Target="../ink/ink150.xml"/><Relationship Id="rId49" Type="http://schemas.openxmlformats.org/officeDocument/2006/relationships/image" Target="../media/image88.emf"/><Relationship Id="rId57" Type="http://schemas.openxmlformats.org/officeDocument/2006/relationships/image" Target="../media/image92.emf"/><Relationship Id="rId106" Type="http://schemas.openxmlformats.org/officeDocument/2006/relationships/customXml" Target="../ink/ink185.xml"/><Relationship Id="rId10" Type="http://schemas.openxmlformats.org/officeDocument/2006/relationships/customXml" Target="../ink/ink137.xml"/><Relationship Id="rId31" Type="http://schemas.openxmlformats.org/officeDocument/2006/relationships/image" Target="../media/image74.emf"/><Relationship Id="rId44" Type="http://schemas.openxmlformats.org/officeDocument/2006/relationships/customXml" Target="../ink/ink154.xml"/><Relationship Id="rId52" Type="http://schemas.openxmlformats.org/officeDocument/2006/relationships/customXml" Target="../ink/ink158.xml"/><Relationship Id="rId60" Type="http://schemas.openxmlformats.org/officeDocument/2006/relationships/customXml" Target="../ink/ink162.xml"/><Relationship Id="rId65" Type="http://schemas.openxmlformats.org/officeDocument/2006/relationships/image" Target="../media/image107.emf"/><Relationship Id="rId73" Type="http://schemas.openxmlformats.org/officeDocument/2006/relationships/image" Target="../media/image111.emf"/><Relationship Id="rId78" Type="http://schemas.openxmlformats.org/officeDocument/2006/relationships/customXml" Target="../ink/ink171.xml"/><Relationship Id="rId81" Type="http://schemas.openxmlformats.org/officeDocument/2006/relationships/image" Target="../media/image93.emf"/><Relationship Id="rId86" Type="http://schemas.openxmlformats.org/officeDocument/2006/relationships/customXml" Target="../ink/ink175.xml"/><Relationship Id="rId94" Type="http://schemas.openxmlformats.org/officeDocument/2006/relationships/customXml" Target="../ink/ink179.xml"/><Relationship Id="rId99" Type="http://schemas.openxmlformats.org/officeDocument/2006/relationships/image" Target="../media/image118.emf"/><Relationship Id="rId101" Type="http://schemas.openxmlformats.org/officeDocument/2006/relationships/image" Target="../media/image119.emf"/><Relationship Id="rId4" Type="http://schemas.openxmlformats.org/officeDocument/2006/relationships/customXml" Target="../ink/ink134.xml"/><Relationship Id="rId9" Type="http://schemas.openxmlformats.org/officeDocument/2006/relationships/image" Target="../media/image570.emf"/><Relationship Id="rId13" Type="http://schemas.openxmlformats.org/officeDocument/2006/relationships/image" Target="../media/image610.emf"/><Relationship Id="rId18" Type="http://schemas.openxmlformats.org/officeDocument/2006/relationships/customXml" Target="../ink/ink141.xml"/><Relationship Id="rId39" Type="http://schemas.openxmlformats.org/officeDocument/2006/relationships/image" Target="../media/image80.emf"/><Relationship Id="rId34" Type="http://schemas.openxmlformats.org/officeDocument/2006/relationships/customXml" Target="../ink/ink149.xml"/><Relationship Id="rId50" Type="http://schemas.openxmlformats.org/officeDocument/2006/relationships/customXml" Target="../ink/ink157.xml"/><Relationship Id="rId55" Type="http://schemas.openxmlformats.org/officeDocument/2006/relationships/image" Target="../media/image91.emf"/><Relationship Id="rId76" Type="http://schemas.openxmlformats.org/officeDocument/2006/relationships/customXml" Target="../ink/ink170.xml"/><Relationship Id="rId97" Type="http://schemas.openxmlformats.org/officeDocument/2006/relationships/image" Target="../media/image580.emf"/><Relationship Id="rId104" Type="http://schemas.openxmlformats.org/officeDocument/2006/relationships/customXml" Target="../ink/ink184.xml"/><Relationship Id="rId7" Type="http://schemas.openxmlformats.org/officeDocument/2006/relationships/image" Target="../media/image560.emf"/><Relationship Id="rId71" Type="http://schemas.openxmlformats.org/officeDocument/2006/relationships/image" Target="../media/image110.emf"/><Relationship Id="rId92" Type="http://schemas.openxmlformats.org/officeDocument/2006/relationships/customXml" Target="../ink/ink178.xml"/><Relationship Id="rId2" Type="http://schemas.openxmlformats.org/officeDocument/2006/relationships/customXml" Target="../ink/ink133.xml"/><Relationship Id="rId29" Type="http://schemas.openxmlformats.org/officeDocument/2006/relationships/image" Target="../media/image73.emf"/><Relationship Id="rId24" Type="http://schemas.openxmlformats.org/officeDocument/2006/relationships/customXml" Target="../ink/ink144.xml"/><Relationship Id="rId40" Type="http://schemas.openxmlformats.org/officeDocument/2006/relationships/customXml" Target="../ink/ink152.xml"/><Relationship Id="rId45" Type="http://schemas.openxmlformats.org/officeDocument/2006/relationships/image" Target="../media/image86.emf"/><Relationship Id="rId66" Type="http://schemas.openxmlformats.org/officeDocument/2006/relationships/customXml" Target="../ink/ink165.xml"/><Relationship Id="rId87" Type="http://schemas.openxmlformats.org/officeDocument/2006/relationships/image" Target="../media/image114.emf"/><Relationship Id="rId61" Type="http://schemas.openxmlformats.org/officeDocument/2006/relationships/image" Target="../media/image105.emf"/><Relationship Id="rId82" Type="http://schemas.openxmlformats.org/officeDocument/2006/relationships/customXml" Target="../ink/ink173.xml"/><Relationship Id="rId19" Type="http://schemas.openxmlformats.org/officeDocument/2006/relationships/image" Target="../media/image680.emf"/><Relationship Id="rId14" Type="http://schemas.openxmlformats.org/officeDocument/2006/relationships/customXml" Target="../ink/ink139.xml"/><Relationship Id="rId30" Type="http://schemas.openxmlformats.org/officeDocument/2006/relationships/customXml" Target="../ink/ink147.xml"/><Relationship Id="rId35" Type="http://schemas.openxmlformats.org/officeDocument/2006/relationships/image" Target="../media/image76.emf"/><Relationship Id="rId56" Type="http://schemas.openxmlformats.org/officeDocument/2006/relationships/customXml" Target="../ink/ink160.xml"/><Relationship Id="rId77" Type="http://schemas.openxmlformats.org/officeDocument/2006/relationships/image" Target="../media/image600.emf"/><Relationship Id="rId100" Type="http://schemas.openxmlformats.org/officeDocument/2006/relationships/customXml" Target="../ink/ink182.xml"/><Relationship Id="rId105" Type="http://schemas.openxmlformats.org/officeDocument/2006/relationships/image" Target="../media/image121.emf"/><Relationship Id="rId8" Type="http://schemas.openxmlformats.org/officeDocument/2006/relationships/customXml" Target="../ink/ink136.xml"/><Relationship Id="rId51" Type="http://schemas.openxmlformats.org/officeDocument/2006/relationships/image" Target="../media/image89.emf"/><Relationship Id="rId72" Type="http://schemas.openxmlformats.org/officeDocument/2006/relationships/customXml" Target="../ink/ink168.xml"/><Relationship Id="rId93" Type="http://schemas.openxmlformats.org/officeDocument/2006/relationships/image" Target="../media/image94.emf"/><Relationship Id="rId98" Type="http://schemas.openxmlformats.org/officeDocument/2006/relationships/customXml" Target="../ink/ink181.xml"/><Relationship Id="rId3" Type="http://schemas.openxmlformats.org/officeDocument/2006/relationships/image" Target="../media/image102.emf"/><Relationship Id="rId25" Type="http://schemas.openxmlformats.org/officeDocument/2006/relationships/image" Target="../media/image71.emf"/><Relationship Id="rId46" Type="http://schemas.openxmlformats.org/officeDocument/2006/relationships/customXml" Target="../ink/ink155.xml"/><Relationship Id="rId67" Type="http://schemas.openxmlformats.org/officeDocument/2006/relationships/image" Target="../media/image108.emf"/></Relationships>
</file>

<file path=ppt/slides/_rels/slide3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98.xml"/><Relationship Id="rId117" Type="http://schemas.openxmlformats.org/officeDocument/2006/relationships/image" Target="../media/image142.emf"/><Relationship Id="rId21" Type="http://schemas.openxmlformats.org/officeDocument/2006/relationships/image" Target="../media/image71.emf"/><Relationship Id="rId42" Type="http://schemas.openxmlformats.org/officeDocument/2006/relationships/customXml" Target="../ink/ink206.xml"/><Relationship Id="rId47" Type="http://schemas.openxmlformats.org/officeDocument/2006/relationships/image" Target="../media/image91.emf"/><Relationship Id="rId63" Type="http://schemas.openxmlformats.org/officeDocument/2006/relationships/image" Target="../media/image600.emf"/><Relationship Id="rId68" Type="http://schemas.openxmlformats.org/officeDocument/2006/relationships/customXml" Target="../ink/ink219.xml"/><Relationship Id="rId84" Type="http://schemas.openxmlformats.org/officeDocument/2006/relationships/customXml" Target="../ink/ink227.xml"/><Relationship Id="rId89" Type="http://schemas.openxmlformats.org/officeDocument/2006/relationships/image" Target="../media/image135.emf"/><Relationship Id="rId112" Type="http://schemas.openxmlformats.org/officeDocument/2006/relationships/customXml" Target="../ink/ink241.xml"/><Relationship Id="rId16" Type="http://schemas.openxmlformats.org/officeDocument/2006/relationships/customXml" Target="../ink/ink193.xml"/><Relationship Id="rId107" Type="http://schemas.openxmlformats.org/officeDocument/2006/relationships/image" Target="../media/image138.emf"/><Relationship Id="rId11" Type="http://schemas.openxmlformats.org/officeDocument/2006/relationships/image" Target="../media/image104.emf"/><Relationship Id="rId32" Type="http://schemas.openxmlformats.org/officeDocument/2006/relationships/customXml" Target="../ink/ink201.xml"/><Relationship Id="rId37" Type="http://schemas.openxmlformats.org/officeDocument/2006/relationships/image" Target="../media/image86.emf"/><Relationship Id="rId53" Type="http://schemas.openxmlformats.org/officeDocument/2006/relationships/image" Target="../media/image105.emf"/><Relationship Id="rId58" Type="http://schemas.openxmlformats.org/officeDocument/2006/relationships/customXml" Target="../ink/ink214.xml"/><Relationship Id="rId74" Type="http://schemas.openxmlformats.org/officeDocument/2006/relationships/customXml" Target="../ink/ink222.xml"/><Relationship Id="rId79" Type="http://schemas.openxmlformats.org/officeDocument/2006/relationships/image" Target="../media/image132.emf"/><Relationship Id="rId102" Type="http://schemas.openxmlformats.org/officeDocument/2006/relationships/customXml" Target="../ink/ink236.xml"/><Relationship Id="rId123" Type="http://schemas.openxmlformats.org/officeDocument/2006/relationships/image" Target="../media/image143.emf"/><Relationship Id="rId5" Type="http://schemas.openxmlformats.org/officeDocument/2006/relationships/image" Target="../media/image570.emf"/><Relationship Id="rId90" Type="http://schemas.openxmlformats.org/officeDocument/2006/relationships/customXml" Target="../ink/ink230.xml"/><Relationship Id="rId95" Type="http://schemas.openxmlformats.org/officeDocument/2006/relationships/image" Target="../media/image136.emf"/><Relationship Id="rId22" Type="http://schemas.openxmlformats.org/officeDocument/2006/relationships/customXml" Target="../ink/ink196.xml"/><Relationship Id="rId27" Type="http://schemas.openxmlformats.org/officeDocument/2006/relationships/image" Target="../media/image74.emf"/><Relationship Id="rId43" Type="http://schemas.openxmlformats.org/officeDocument/2006/relationships/image" Target="../media/image89.emf"/><Relationship Id="rId48" Type="http://schemas.openxmlformats.org/officeDocument/2006/relationships/customXml" Target="../ink/ink209.xml"/><Relationship Id="rId64" Type="http://schemas.openxmlformats.org/officeDocument/2006/relationships/customXml" Target="../ink/ink217.xml"/><Relationship Id="rId69" Type="http://schemas.openxmlformats.org/officeDocument/2006/relationships/image" Target="../media/image97.emf"/><Relationship Id="rId113" Type="http://schemas.openxmlformats.org/officeDocument/2006/relationships/image" Target="../media/image550.emf"/><Relationship Id="rId118" Type="http://schemas.openxmlformats.org/officeDocument/2006/relationships/customXml" Target="../ink/ink244.xml"/><Relationship Id="rId80" Type="http://schemas.openxmlformats.org/officeDocument/2006/relationships/customXml" Target="../ink/ink225.xml"/><Relationship Id="rId85" Type="http://schemas.openxmlformats.org/officeDocument/2006/relationships/image" Target="../media/image560.emf"/><Relationship Id="rId12" Type="http://schemas.openxmlformats.org/officeDocument/2006/relationships/customXml" Target="../ink/ink191.xml"/><Relationship Id="rId17" Type="http://schemas.openxmlformats.org/officeDocument/2006/relationships/image" Target="../media/image690.emf"/><Relationship Id="rId33" Type="http://schemas.openxmlformats.org/officeDocument/2006/relationships/image" Target="../media/image126.emf"/><Relationship Id="rId38" Type="http://schemas.openxmlformats.org/officeDocument/2006/relationships/customXml" Target="../ink/ink204.xml"/><Relationship Id="rId59" Type="http://schemas.openxmlformats.org/officeDocument/2006/relationships/image" Target="../media/image129.emf"/><Relationship Id="rId103" Type="http://schemas.openxmlformats.org/officeDocument/2006/relationships/image" Target="../media/image121.emf"/><Relationship Id="rId108" Type="http://schemas.openxmlformats.org/officeDocument/2006/relationships/customXml" Target="../ink/ink239.xml"/><Relationship Id="rId54" Type="http://schemas.openxmlformats.org/officeDocument/2006/relationships/customXml" Target="../ink/ink212.xml"/><Relationship Id="rId70" Type="http://schemas.openxmlformats.org/officeDocument/2006/relationships/customXml" Target="../ink/ink220.xml"/><Relationship Id="rId75" Type="http://schemas.openxmlformats.org/officeDocument/2006/relationships/image" Target="../media/image81.emf"/><Relationship Id="rId91" Type="http://schemas.openxmlformats.org/officeDocument/2006/relationships/image" Target="../media/image111.emf"/><Relationship Id="rId96" Type="http://schemas.openxmlformats.org/officeDocument/2006/relationships/customXml" Target="../ink/ink23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8.xml"/><Relationship Id="rId23" Type="http://schemas.openxmlformats.org/officeDocument/2006/relationships/image" Target="../media/image72.emf"/><Relationship Id="rId28" Type="http://schemas.openxmlformats.org/officeDocument/2006/relationships/customXml" Target="../ink/ink199.xml"/><Relationship Id="rId49" Type="http://schemas.openxmlformats.org/officeDocument/2006/relationships/image" Target="../media/image92.emf"/><Relationship Id="rId114" Type="http://schemas.openxmlformats.org/officeDocument/2006/relationships/customXml" Target="../ink/ink242.xml"/><Relationship Id="rId119" Type="http://schemas.openxmlformats.org/officeDocument/2006/relationships/image" Target="../media/image108.emf"/><Relationship Id="rId44" Type="http://schemas.openxmlformats.org/officeDocument/2006/relationships/customXml" Target="../ink/ink207.xml"/><Relationship Id="rId60" Type="http://schemas.openxmlformats.org/officeDocument/2006/relationships/customXml" Target="../ink/ink215.xml"/><Relationship Id="rId65" Type="http://schemas.openxmlformats.org/officeDocument/2006/relationships/image" Target="../media/image113.emf"/><Relationship Id="rId81" Type="http://schemas.openxmlformats.org/officeDocument/2006/relationships/image" Target="../media/image650.emf"/><Relationship Id="rId86" Type="http://schemas.openxmlformats.org/officeDocument/2006/relationships/customXml" Target="../ink/ink228.xml"/><Relationship Id="rId4" Type="http://schemas.openxmlformats.org/officeDocument/2006/relationships/customXml" Target="../ink/ink187.xml"/><Relationship Id="rId9" Type="http://schemas.openxmlformats.org/officeDocument/2006/relationships/image" Target="../media/image610.emf"/><Relationship Id="rId13" Type="http://schemas.openxmlformats.org/officeDocument/2006/relationships/image" Target="../media/image124.emf"/><Relationship Id="rId18" Type="http://schemas.openxmlformats.org/officeDocument/2006/relationships/customXml" Target="../ink/ink194.xml"/><Relationship Id="rId39" Type="http://schemas.openxmlformats.org/officeDocument/2006/relationships/image" Target="../media/image127.emf"/><Relationship Id="rId109" Type="http://schemas.openxmlformats.org/officeDocument/2006/relationships/image" Target="../media/image139.emf"/><Relationship Id="rId34" Type="http://schemas.openxmlformats.org/officeDocument/2006/relationships/customXml" Target="../ink/ink202.xml"/><Relationship Id="rId50" Type="http://schemas.openxmlformats.org/officeDocument/2006/relationships/customXml" Target="../ink/ink210.xml"/><Relationship Id="rId55" Type="http://schemas.openxmlformats.org/officeDocument/2006/relationships/image" Target="../media/image106.emf"/><Relationship Id="rId76" Type="http://schemas.openxmlformats.org/officeDocument/2006/relationships/customXml" Target="../ink/ink223.xml"/><Relationship Id="rId97" Type="http://schemas.openxmlformats.org/officeDocument/2006/relationships/image" Target="../media/image137.emf"/><Relationship Id="rId104" Type="http://schemas.openxmlformats.org/officeDocument/2006/relationships/customXml" Target="../ink/ink237.xml"/><Relationship Id="rId120" Type="http://schemas.openxmlformats.org/officeDocument/2006/relationships/customXml" Target="../ink/ink245.xml"/><Relationship Id="rId7" Type="http://schemas.openxmlformats.org/officeDocument/2006/relationships/image" Target="../media/image123.emf"/><Relationship Id="rId71" Type="http://schemas.openxmlformats.org/officeDocument/2006/relationships/image" Target="../media/image640.emf"/><Relationship Id="rId92" Type="http://schemas.openxmlformats.org/officeDocument/2006/relationships/customXml" Target="../ink/ink231.xml"/><Relationship Id="rId2" Type="http://schemas.openxmlformats.org/officeDocument/2006/relationships/customXml" Target="../ink/ink186.xml"/><Relationship Id="rId29" Type="http://schemas.openxmlformats.org/officeDocument/2006/relationships/image" Target="../media/image75.emf"/><Relationship Id="rId24" Type="http://schemas.openxmlformats.org/officeDocument/2006/relationships/customXml" Target="../ink/ink197.xml"/><Relationship Id="rId40" Type="http://schemas.openxmlformats.org/officeDocument/2006/relationships/customXml" Target="../ink/ink205.xml"/><Relationship Id="rId45" Type="http://schemas.openxmlformats.org/officeDocument/2006/relationships/image" Target="../media/image90.emf"/><Relationship Id="rId66" Type="http://schemas.openxmlformats.org/officeDocument/2006/relationships/customXml" Target="../ink/ink218.xml"/><Relationship Id="rId87" Type="http://schemas.openxmlformats.org/officeDocument/2006/relationships/image" Target="../media/image134.emf"/><Relationship Id="rId110" Type="http://schemas.openxmlformats.org/officeDocument/2006/relationships/customXml" Target="../ink/ink240.xml"/><Relationship Id="rId115" Type="http://schemas.openxmlformats.org/officeDocument/2006/relationships/image" Target="../media/image141.emf"/><Relationship Id="rId61" Type="http://schemas.openxmlformats.org/officeDocument/2006/relationships/image" Target="../media/image112.emf"/><Relationship Id="rId82" Type="http://schemas.openxmlformats.org/officeDocument/2006/relationships/customXml" Target="../ink/ink226.xml"/><Relationship Id="rId19" Type="http://schemas.openxmlformats.org/officeDocument/2006/relationships/image" Target="../media/image70.emf"/><Relationship Id="rId14" Type="http://schemas.openxmlformats.org/officeDocument/2006/relationships/customXml" Target="../ink/ink192.xml"/><Relationship Id="rId30" Type="http://schemas.openxmlformats.org/officeDocument/2006/relationships/customXml" Target="../ink/ink200.xml"/><Relationship Id="rId35" Type="http://schemas.openxmlformats.org/officeDocument/2006/relationships/image" Target="../media/image80.emf"/><Relationship Id="rId56" Type="http://schemas.openxmlformats.org/officeDocument/2006/relationships/customXml" Target="../ink/ink213.xml"/><Relationship Id="rId77" Type="http://schemas.openxmlformats.org/officeDocument/2006/relationships/image" Target="../media/image131.emf"/><Relationship Id="rId100" Type="http://schemas.openxmlformats.org/officeDocument/2006/relationships/customXml" Target="../ink/ink235.xml"/><Relationship Id="rId105" Type="http://schemas.openxmlformats.org/officeDocument/2006/relationships/image" Target="../media/image120.emf"/><Relationship Id="rId8" Type="http://schemas.openxmlformats.org/officeDocument/2006/relationships/customXml" Target="../ink/ink189.xml"/><Relationship Id="rId51" Type="http://schemas.openxmlformats.org/officeDocument/2006/relationships/image" Target="../media/image85.emf"/><Relationship Id="rId72" Type="http://schemas.openxmlformats.org/officeDocument/2006/relationships/customXml" Target="../ink/ink221.xml"/><Relationship Id="rId93" Type="http://schemas.openxmlformats.org/officeDocument/2006/relationships/image" Target="../media/image580.emf"/><Relationship Id="rId98" Type="http://schemas.openxmlformats.org/officeDocument/2006/relationships/customXml" Target="../ink/ink234.xml"/><Relationship Id="rId121" Type="http://schemas.openxmlformats.org/officeDocument/2006/relationships/image" Target="../media/image110.emf"/><Relationship Id="rId3" Type="http://schemas.openxmlformats.org/officeDocument/2006/relationships/image" Target="../media/image122.emf"/><Relationship Id="rId25" Type="http://schemas.openxmlformats.org/officeDocument/2006/relationships/image" Target="../media/image73.emf"/><Relationship Id="rId46" Type="http://schemas.openxmlformats.org/officeDocument/2006/relationships/customXml" Target="../ink/ink208.xml"/><Relationship Id="rId67" Type="http://schemas.openxmlformats.org/officeDocument/2006/relationships/image" Target="../media/image93.emf"/><Relationship Id="rId116" Type="http://schemas.openxmlformats.org/officeDocument/2006/relationships/customXml" Target="../ink/ink243.xml"/><Relationship Id="rId20" Type="http://schemas.openxmlformats.org/officeDocument/2006/relationships/customXml" Target="../ink/ink195.xml"/><Relationship Id="rId41" Type="http://schemas.openxmlformats.org/officeDocument/2006/relationships/image" Target="../media/image88.emf"/><Relationship Id="rId62" Type="http://schemas.openxmlformats.org/officeDocument/2006/relationships/customXml" Target="../ink/ink216.xml"/><Relationship Id="rId83" Type="http://schemas.openxmlformats.org/officeDocument/2006/relationships/image" Target="../media/image133.emf"/><Relationship Id="rId88" Type="http://schemas.openxmlformats.org/officeDocument/2006/relationships/customXml" Target="../ink/ink229.xml"/><Relationship Id="rId111" Type="http://schemas.openxmlformats.org/officeDocument/2006/relationships/image" Target="../media/image140.emf"/><Relationship Id="rId15" Type="http://schemas.openxmlformats.org/officeDocument/2006/relationships/image" Target="../media/image125.emf"/><Relationship Id="rId36" Type="http://schemas.openxmlformats.org/officeDocument/2006/relationships/customXml" Target="../ink/ink203.xml"/><Relationship Id="rId57" Type="http://schemas.openxmlformats.org/officeDocument/2006/relationships/image" Target="../media/image128.emf"/><Relationship Id="rId106" Type="http://schemas.openxmlformats.org/officeDocument/2006/relationships/customXml" Target="../ink/ink238.xml"/><Relationship Id="rId10" Type="http://schemas.openxmlformats.org/officeDocument/2006/relationships/customXml" Target="../ink/ink190.xml"/><Relationship Id="rId31" Type="http://schemas.openxmlformats.org/officeDocument/2006/relationships/image" Target="../media/image76.emf"/><Relationship Id="rId52" Type="http://schemas.openxmlformats.org/officeDocument/2006/relationships/customXml" Target="../ink/ink211.xml"/><Relationship Id="rId73" Type="http://schemas.openxmlformats.org/officeDocument/2006/relationships/image" Target="../media/image130.emf"/><Relationship Id="rId78" Type="http://schemas.openxmlformats.org/officeDocument/2006/relationships/customXml" Target="../ink/ink224.xml"/><Relationship Id="rId94" Type="http://schemas.openxmlformats.org/officeDocument/2006/relationships/customXml" Target="../ink/ink232.xml"/><Relationship Id="rId99" Type="http://schemas.openxmlformats.org/officeDocument/2006/relationships/image" Target="../media/image82.emf"/><Relationship Id="rId101" Type="http://schemas.openxmlformats.org/officeDocument/2006/relationships/image" Target="../media/image118.emf"/><Relationship Id="rId122" Type="http://schemas.openxmlformats.org/officeDocument/2006/relationships/customXml" Target="../ink/ink246.xml"/></Relationships>
</file>

<file path=ppt/slides/_rels/slide3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62.emf"/><Relationship Id="rId21" Type="http://schemas.openxmlformats.org/officeDocument/2006/relationships/image" Target="../media/image75.emf"/><Relationship Id="rId42" Type="http://schemas.openxmlformats.org/officeDocument/2006/relationships/customXml" Target="../ink/ink267.xml"/><Relationship Id="rId63" Type="http://schemas.openxmlformats.org/officeDocument/2006/relationships/image" Target="../media/image147.emf"/><Relationship Id="rId84" Type="http://schemas.openxmlformats.org/officeDocument/2006/relationships/customXml" Target="../ink/ink288.xml"/><Relationship Id="rId138" Type="http://schemas.openxmlformats.org/officeDocument/2006/relationships/customXml" Target="../ink/ink315.xml"/><Relationship Id="rId16" Type="http://schemas.openxmlformats.org/officeDocument/2006/relationships/customXml" Target="../ink/ink254.xml"/><Relationship Id="rId107" Type="http://schemas.openxmlformats.org/officeDocument/2006/relationships/image" Target="../media/image560.emf"/><Relationship Id="rId11" Type="http://schemas.openxmlformats.org/officeDocument/2006/relationships/image" Target="../media/image144.emf"/><Relationship Id="rId32" Type="http://schemas.openxmlformats.org/officeDocument/2006/relationships/customXml" Target="../ink/ink262.xml"/><Relationship Id="rId37" Type="http://schemas.openxmlformats.org/officeDocument/2006/relationships/image" Target="../media/image129.emf"/><Relationship Id="rId53" Type="http://schemas.openxmlformats.org/officeDocument/2006/relationships/image" Target="../media/image79.emf"/><Relationship Id="rId58" Type="http://schemas.openxmlformats.org/officeDocument/2006/relationships/customXml" Target="../ink/ink275.xml"/><Relationship Id="rId74" Type="http://schemas.openxmlformats.org/officeDocument/2006/relationships/customXml" Target="../ink/ink283.xml"/><Relationship Id="rId79" Type="http://schemas.openxmlformats.org/officeDocument/2006/relationships/image" Target="../media/image118.emf"/><Relationship Id="rId102" Type="http://schemas.openxmlformats.org/officeDocument/2006/relationships/customXml" Target="../ink/ink297.xml"/><Relationship Id="rId123" Type="http://schemas.openxmlformats.org/officeDocument/2006/relationships/image" Target="../media/image165.emf"/><Relationship Id="rId128" Type="http://schemas.openxmlformats.org/officeDocument/2006/relationships/customXml" Target="../ink/ink310.xml"/><Relationship Id="rId5" Type="http://schemas.openxmlformats.org/officeDocument/2006/relationships/image" Target="../media/image610.emf"/><Relationship Id="rId90" Type="http://schemas.openxmlformats.org/officeDocument/2006/relationships/customXml" Target="../ink/ink291.xml"/><Relationship Id="rId95" Type="http://schemas.openxmlformats.org/officeDocument/2006/relationships/image" Target="../media/image158.emf"/><Relationship Id="rId22" Type="http://schemas.openxmlformats.org/officeDocument/2006/relationships/customXml" Target="../ink/ink257.xml"/><Relationship Id="rId27" Type="http://schemas.openxmlformats.org/officeDocument/2006/relationships/image" Target="../media/image88.emf"/><Relationship Id="rId43" Type="http://schemas.openxmlformats.org/officeDocument/2006/relationships/image" Target="../media/image110.emf"/><Relationship Id="rId48" Type="http://schemas.openxmlformats.org/officeDocument/2006/relationships/customXml" Target="../ink/ink270.xml"/><Relationship Id="rId64" Type="http://schemas.openxmlformats.org/officeDocument/2006/relationships/customXml" Target="../ink/ink278.xml"/><Relationship Id="rId69" Type="http://schemas.openxmlformats.org/officeDocument/2006/relationships/image" Target="../media/image122.emf"/><Relationship Id="rId113" Type="http://schemas.openxmlformats.org/officeDocument/2006/relationships/image" Target="../media/image680.emf"/><Relationship Id="rId118" Type="http://schemas.openxmlformats.org/officeDocument/2006/relationships/customXml" Target="../ink/ink305.xml"/><Relationship Id="rId134" Type="http://schemas.openxmlformats.org/officeDocument/2006/relationships/customXml" Target="../ink/ink313.xml"/><Relationship Id="rId139" Type="http://schemas.openxmlformats.org/officeDocument/2006/relationships/image" Target="../media/image171.emf"/><Relationship Id="rId80" Type="http://schemas.openxmlformats.org/officeDocument/2006/relationships/customXml" Target="../ink/ink286.xml"/><Relationship Id="rId85" Type="http://schemas.openxmlformats.org/officeDocument/2006/relationships/image" Target="../media/image153.emf"/><Relationship Id="rId12" Type="http://schemas.openxmlformats.org/officeDocument/2006/relationships/customXml" Target="../ink/ink252.xml"/><Relationship Id="rId17" Type="http://schemas.openxmlformats.org/officeDocument/2006/relationships/image" Target="../media/image73.emf"/><Relationship Id="rId33" Type="http://schemas.openxmlformats.org/officeDocument/2006/relationships/image" Target="../media/image85.emf"/><Relationship Id="rId38" Type="http://schemas.openxmlformats.org/officeDocument/2006/relationships/customXml" Target="../ink/ink265.xml"/><Relationship Id="rId59" Type="http://schemas.openxmlformats.org/officeDocument/2006/relationships/image" Target="../media/image130.emf"/><Relationship Id="rId103" Type="http://schemas.openxmlformats.org/officeDocument/2006/relationships/image" Target="../media/image160.emf"/><Relationship Id="rId108" Type="http://schemas.openxmlformats.org/officeDocument/2006/relationships/customXml" Target="../ink/ink300.xml"/><Relationship Id="rId124" Type="http://schemas.openxmlformats.org/officeDocument/2006/relationships/customXml" Target="../ink/ink308.xml"/><Relationship Id="rId129" Type="http://schemas.openxmlformats.org/officeDocument/2006/relationships/image" Target="../media/image168.emf"/><Relationship Id="rId54" Type="http://schemas.openxmlformats.org/officeDocument/2006/relationships/customXml" Target="../ink/ink273.xml"/><Relationship Id="rId70" Type="http://schemas.openxmlformats.org/officeDocument/2006/relationships/customXml" Target="../ink/ink281.xml"/><Relationship Id="rId75" Type="http://schemas.openxmlformats.org/officeDocument/2006/relationships/image" Target="../media/image150.emf"/><Relationship Id="rId91" Type="http://schemas.openxmlformats.org/officeDocument/2006/relationships/image" Target="../media/image156.emf"/><Relationship Id="rId96" Type="http://schemas.openxmlformats.org/officeDocument/2006/relationships/customXml" Target="../ink/ink29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49.xml"/><Relationship Id="rId23" Type="http://schemas.openxmlformats.org/officeDocument/2006/relationships/image" Target="../media/image80.emf"/><Relationship Id="rId28" Type="http://schemas.openxmlformats.org/officeDocument/2006/relationships/customXml" Target="../ink/ink260.xml"/><Relationship Id="rId49" Type="http://schemas.openxmlformats.org/officeDocument/2006/relationships/image" Target="../media/image113.emf"/><Relationship Id="rId114" Type="http://schemas.openxmlformats.org/officeDocument/2006/relationships/customXml" Target="../ink/ink303.xml"/><Relationship Id="rId119" Type="http://schemas.openxmlformats.org/officeDocument/2006/relationships/image" Target="../media/image163.emf"/><Relationship Id="rId44" Type="http://schemas.openxmlformats.org/officeDocument/2006/relationships/customXml" Target="../ink/ink268.xml"/><Relationship Id="rId60" Type="http://schemas.openxmlformats.org/officeDocument/2006/relationships/customXml" Target="../ink/ink276.xml"/><Relationship Id="rId65" Type="http://schemas.openxmlformats.org/officeDocument/2006/relationships/image" Target="../media/image148.emf"/><Relationship Id="rId81" Type="http://schemas.openxmlformats.org/officeDocument/2006/relationships/image" Target="../media/image650.emf"/><Relationship Id="rId86" Type="http://schemas.openxmlformats.org/officeDocument/2006/relationships/customXml" Target="../ink/ink289.xml"/><Relationship Id="rId130" Type="http://schemas.openxmlformats.org/officeDocument/2006/relationships/customXml" Target="../ink/ink311.xml"/><Relationship Id="rId135" Type="http://schemas.openxmlformats.org/officeDocument/2006/relationships/image" Target="../media/image137.emf"/><Relationship Id="rId13" Type="http://schemas.openxmlformats.org/officeDocument/2006/relationships/image" Target="../media/image690.emf"/><Relationship Id="rId18" Type="http://schemas.openxmlformats.org/officeDocument/2006/relationships/customXml" Target="../ink/ink255.xml"/><Relationship Id="rId39" Type="http://schemas.openxmlformats.org/officeDocument/2006/relationships/image" Target="../media/image128.emf"/><Relationship Id="rId109" Type="http://schemas.openxmlformats.org/officeDocument/2006/relationships/image" Target="../media/image97.emf"/><Relationship Id="rId34" Type="http://schemas.openxmlformats.org/officeDocument/2006/relationships/customXml" Target="../ink/ink263.xml"/><Relationship Id="rId50" Type="http://schemas.openxmlformats.org/officeDocument/2006/relationships/customXml" Target="../ink/ink271.xml"/><Relationship Id="rId55" Type="http://schemas.openxmlformats.org/officeDocument/2006/relationships/image" Target="../media/image93.emf"/><Relationship Id="rId76" Type="http://schemas.openxmlformats.org/officeDocument/2006/relationships/customXml" Target="../ink/ink284.xml"/><Relationship Id="rId97" Type="http://schemas.openxmlformats.org/officeDocument/2006/relationships/image" Target="../media/image107.emf"/><Relationship Id="rId104" Type="http://schemas.openxmlformats.org/officeDocument/2006/relationships/customXml" Target="../ink/ink298.xml"/><Relationship Id="rId120" Type="http://schemas.openxmlformats.org/officeDocument/2006/relationships/customXml" Target="../ink/ink306.xml"/><Relationship Id="rId125" Type="http://schemas.openxmlformats.org/officeDocument/2006/relationships/image" Target="../media/image166.emf"/><Relationship Id="rId7" Type="http://schemas.openxmlformats.org/officeDocument/2006/relationships/image" Target="../media/image104.emf"/><Relationship Id="rId71" Type="http://schemas.openxmlformats.org/officeDocument/2006/relationships/image" Target="../media/image149.emf"/><Relationship Id="rId92" Type="http://schemas.openxmlformats.org/officeDocument/2006/relationships/customXml" Target="../ink/ink292.xml"/><Relationship Id="rId2" Type="http://schemas.openxmlformats.org/officeDocument/2006/relationships/customXml" Target="../ink/ink247.xml"/><Relationship Id="rId29" Type="http://schemas.openxmlformats.org/officeDocument/2006/relationships/image" Target="../media/image145.emf"/><Relationship Id="rId24" Type="http://schemas.openxmlformats.org/officeDocument/2006/relationships/customXml" Target="../ink/ink258.xml"/><Relationship Id="rId40" Type="http://schemas.openxmlformats.org/officeDocument/2006/relationships/customXml" Target="../ink/ink266.xml"/><Relationship Id="rId45" Type="http://schemas.openxmlformats.org/officeDocument/2006/relationships/image" Target="../media/image112.emf"/><Relationship Id="rId66" Type="http://schemas.openxmlformats.org/officeDocument/2006/relationships/customXml" Target="../ink/ink279.xml"/><Relationship Id="rId87" Type="http://schemas.openxmlformats.org/officeDocument/2006/relationships/image" Target="../media/image154.emf"/><Relationship Id="rId110" Type="http://schemas.openxmlformats.org/officeDocument/2006/relationships/customXml" Target="../ink/ink301.xml"/><Relationship Id="rId115" Type="http://schemas.openxmlformats.org/officeDocument/2006/relationships/image" Target="../media/image161.emf"/><Relationship Id="rId131" Type="http://schemas.openxmlformats.org/officeDocument/2006/relationships/image" Target="../media/image169.emf"/><Relationship Id="rId136" Type="http://schemas.openxmlformats.org/officeDocument/2006/relationships/customXml" Target="../ink/ink314.xml"/><Relationship Id="rId61" Type="http://schemas.openxmlformats.org/officeDocument/2006/relationships/image" Target="../media/image131.emf"/><Relationship Id="rId82" Type="http://schemas.openxmlformats.org/officeDocument/2006/relationships/customXml" Target="../ink/ink287.xml"/><Relationship Id="rId19" Type="http://schemas.openxmlformats.org/officeDocument/2006/relationships/image" Target="../media/image74.emf"/><Relationship Id="rId14" Type="http://schemas.openxmlformats.org/officeDocument/2006/relationships/customXml" Target="../ink/ink253.xml"/><Relationship Id="rId30" Type="http://schemas.openxmlformats.org/officeDocument/2006/relationships/customXml" Target="../ink/ink261.xml"/><Relationship Id="rId35" Type="http://schemas.openxmlformats.org/officeDocument/2006/relationships/image" Target="../media/image146.emf"/><Relationship Id="rId56" Type="http://schemas.openxmlformats.org/officeDocument/2006/relationships/customXml" Target="../ink/ink274.xml"/><Relationship Id="rId77" Type="http://schemas.openxmlformats.org/officeDocument/2006/relationships/image" Target="../media/image151.emf"/><Relationship Id="rId100" Type="http://schemas.openxmlformats.org/officeDocument/2006/relationships/customXml" Target="../ink/ink296.xml"/><Relationship Id="rId105" Type="http://schemas.openxmlformats.org/officeDocument/2006/relationships/image" Target="../media/image111.emf"/><Relationship Id="rId126" Type="http://schemas.openxmlformats.org/officeDocument/2006/relationships/customXml" Target="../ink/ink309.xml"/><Relationship Id="rId8" Type="http://schemas.openxmlformats.org/officeDocument/2006/relationships/customXml" Target="../ink/ink250.xml"/><Relationship Id="rId51" Type="http://schemas.openxmlformats.org/officeDocument/2006/relationships/image" Target="../media/image78.emf"/><Relationship Id="rId72" Type="http://schemas.openxmlformats.org/officeDocument/2006/relationships/customXml" Target="../ink/ink282.xml"/><Relationship Id="rId93" Type="http://schemas.openxmlformats.org/officeDocument/2006/relationships/image" Target="../media/image157.emf"/><Relationship Id="rId98" Type="http://schemas.openxmlformats.org/officeDocument/2006/relationships/customXml" Target="../ink/ink295.xml"/><Relationship Id="rId121" Type="http://schemas.openxmlformats.org/officeDocument/2006/relationships/image" Target="../media/image164.emf"/><Relationship Id="rId3" Type="http://schemas.openxmlformats.org/officeDocument/2006/relationships/image" Target="../media/image570.emf"/><Relationship Id="rId25" Type="http://schemas.openxmlformats.org/officeDocument/2006/relationships/image" Target="../media/image127.emf"/><Relationship Id="rId46" Type="http://schemas.openxmlformats.org/officeDocument/2006/relationships/customXml" Target="../ink/ink269.xml"/><Relationship Id="rId67" Type="http://schemas.openxmlformats.org/officeDocument/2006/relationships/image" Target="../media/image132.emf"/><Relationship Id="rId116" Type="http://schemas.openxmlformats.org/officeDocument/2006/relationships/customXml" Target="../ink/ink304.xml"/><Relationship Id="rId137" Type="http://schemas.openxmlformats.org/officeDocument/2006/relationships/image" Target="../media/image83.emf"/><Relationship Id="rId20" Type="http://schemas.openxmlformats.org/officeDocument/2006/relationships/customXml" Target="../ink/ink256.xml"/><Relationship Id="rId41" Type="http://schemas.openxmlformats.org/officeDocument/2006/relationships/image" Target="../media/image108.emf"/><Relationship Id="rId62" Type="http://schemas.openxmlformats.org/officeDocument/2006/relationships/customXml" Target="../ink/ink277.xml"/><Relationship Id="rId83" Type="http://schemas.openxmlformats.org/officeDocument/2006/relationships/image" Target="../media/image152.emf"/><Relationship Id="rId88" Type="http://schemas.openxmlformats.org/officeDocument/2006/relationships/customXml" Target="../ink/ink290.xml"/><Relationship Id="rId111" Type="http://schemas.openxmlformats.org/officeDocument/2006/relationships/image" Target="../media/image81.emf"/><Relationship Id="rId132" Type="http://schemas.openxmlformats.org/officeDocument/2006/relationships/customXml" Target="../ink/ink312.xml"/><Relationship Id="rId15" Type="http://schemas.openxmlformats.org/officeDocument/2006/relationships/image" Target="../media/image72.emf"/><Relationship Id="rId36" Type="http://schemas.openxmlformats.org/officeDocument/2006/relationships/customXml" Target="../ink/ink264.xml"/><Relationship Id="rId57" Type="http://schemas.openxmlformats.org/officeDocument/2006/relationships/image" Target="../media/image640.emf"/><Relationship Id="rId106" Type="http://schemas.openxmlformats.org/officeDocument/2006/relationships/customXml" Target="../ink/ink299.xml"/><Relationship Id="rId127" Type="http://schemas.openxmlformats.org/officeDocument/2006/relationships/image" Target="../media/image167.emf"/><Relationship Id="rId10" Type="http://schemas.openxmlformats.org/officeDocument/2006/relationships/customXml" Target="../ink/ink251.xml"/><Relationship Id="rId31" Type="http://schemas.openxmlformats.org/officeDocument/2006/relationships/image" Target="../media/image91.emf"/><Relationship Id="rId52" Type="http://schemas.openxmlformats.org/officeDocument/2006/relationships/customXml" Target="../ink/ink272.xml"/><Relationship Id="rId73" Type="http://schemas.openxmlformats.org/officeDocument/2006/relationships/image" Target="../media/image84.emf"/><Relationship Id="rId78" Type="http://schemas.openxmlformats.org/officeDocument/2006/relationships/customXml" Target="../ink/ink285.xml"/><Relationship Id="rId94" Type="http://schemas.openxmlformats.org/officeDocument/2006/relationships/customXml" Target="../ink/ink293.xml"/><Relationship Id="rId99" Type="http://schemas.openxmlformats.org/officeDocument/2006/relationships/image" Target="../media/image159.emf"/><Relationship Id="rId101" Type="http://schemas.openxmlformats.org/officeDocument/2006/relationships/image" Target="../media/image580.emf"/><Relationship Id="rId122" Type="http://schemas.openxmlformats.org/officeDocument/2006/relationships/customXml" Target="../ink/ink307.xml"/><Relationship Id="rId4" Type="http://schemas.openxmlformats.org/officeDocument/2006/relationships/customXml" Target="../ink/ink248.xml"/><Relationship Id="rId9" Type="http://schemas.openxmlformats.org/officeDocument/2006/relationships/image" Target="../media/image124.emf"/><Relationship Id="rId26" Type="http://schemas.openxmlformats.org/officeDocument/2006/relationships/customXml" Target="../ink/ink259.xml"/><Relationship Id="rId47" Type="http://schemas.openxmlformats.org/officeDocument/2006/relationships/image" Target="../media/image600.emf"/><Relationship Id="rId68" Type="http://schemas.openxmlformats.org/officeDocument/2006/relationships/customXml" Target="../ink/ink280.xml"/><Relationship Id="rId89" Type="http://schemas.openxmlformats.org/officeDocument/2006/relationships/image" Target="../media/image155.emf"/><Relationship Id="rId112" Type="http://schemas.openxmlformats.org/officeDocument/2006/relationships/customXml" Target="../ink/ink302.xml"/><Relationship Id="rId133" Type="http://schemas.openxmlformats.org/officeDocument/2006/relationships/image" Target="../media/image170.emf"/></Relationships>
</file>

<file path=ppt/slides/_rels/slide3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28.xml"/><Relationship Id="rId117" Type="http://schemas.openxmlformats.org/officeDocument/2006/relationships/image" Target="../media/image200.emf"/><Relationship Id="rId21" Type="http://schemas.openxmlformats.org/officeDocument/2006/relationships/image" Target="../media/image145.emf"/><Relationship Id="rId42" Type="http://schemas.openxmlformats.org/officeDocument/2006/relationships/customXml" Target="../ink/ink336.xml"/><Relationship Id="rId47" Type="http://schemas.openxmlformats.org/officeDocument/2006/relationships/image" Target="../media/image180.emf"/><Relationship Id="rId63" Type="http://schemas.openxmlformats.org/officeDocument/2006/relationships/image" Target="../media/image186.emf"/><Relationship Id="rId68" Type="http://schemas.openxmlformats.org/officeDocument/2006/relationships/customXml" Target="../ink/ink349.xml"/><Relationship Id="rId84" Type="http://schemas.openxmlformats.org/officeDocument/2006/relationships/customXml" Target="../ink/ink357.xml"/><Relationship Id="rId89" Type="http://schemas.openxmlformats.org/officeDocument/2006/relationships/image" Target="../media/image117.emf"/><Relationship Id="rId112" Type="http://schemas.openxmlformats.org/officeDocument/2006/relationships/customXml" Target="../ink/ink371.xml"/><Relationship Id="rId16" Type="http://schemas.openxmlformats.org/officeDocument/2006/relationships/customXml" Target="../ink/ink323.xml"/><Relationship Id="rId107" Type="http://schemas.openxmlformats.org/officeDocument/2006/relationships/image" Target="../media/image197.emf"/><Relationship Id="rId11" Type="http://schemas.openxmlformats.org/officeDocument/2006/relationships/image" Target="../media/image175.emf"/><Relationship Id="rId32" Type="http://schemas.openxmlformats.org/officeDocument/2006/relationships/customXml" Target="../ink/ink331.xml"/><Relationship Id="rId37" Type="http://schemas.openxmlformats.org/officeDocument/2006/relationships/image" Target="../media/image147.emf"/><Relationship Id="rId53" Type="http://schemas.openxmlformats.org/officeDocument/2006/relationships/image" Target="../media/image182.emf"/><Relationship Id="rId58" Type="http://schemas.openxmlformats.org/officeDocument/2006/relationships/customXml" Target="../ink/ink344.xml"/><Relationship Id="rId74" Type="http://schemas.openxmlformats.org/officeDocument/2006/relationships/customXml" Target="../ink/ink352.xml"/><Relationship Id="rId79" Type="http://schemas.openxmlformats.org/officeDocument/2006/relationships/image" Target="../media/image192.emf"/><Relationship Id="rId102" Type="http://schemas.openxmlformats.org/officeDocument/2006/relationships/customXml" Target="../ink/ink366.xml"/><Relationship Id="rId123" Type="http://schemas.openxmlformats.org/officeDocument/2006/relationships/image" Target="../media/image203.emf"/><Relationship Id="rId5" Type="http://schemas.openxmlformats.org/officeDocument/2006/relationships/image" Target="../media/image173.emf"/><Relationship Id="rId90" Type="http://schemas.openxmlformats.org/officeDocument/2006/relationships/customXml" Target="../ink/ink360.xml"/><Relationship Id="rId95" Type="http://schemas.openxmlformats.org/officeDocument/2006/relationships/image" Target="../media/image83.emf"/><Relationship Id="rId22" Type="http://schemas.openxmlformats.org/officeDocument/2006/relationships/customXml" Target="../ink/ink326.xml"/><Relationship Id="rId27" Type="http://schemas.openxmlformats.org/officeDocument/2006/relationships/image" Target="../media/image128.emf"/><Relationship Id="rId43" Type="http://schemas.openxmlformats.org/officeDocument/2006/relationships/image" Target="../media/image151.emf"/><Relationship Id="rId48" Type="http://schemas.openxmlformats.org/officeDocument/2006/relationships/customXml" Target="../ink/ink339.xml"/><Relationship Id="rId64" Type="http://schemas.openxmlformats.org/officeDocument/2006/relationships/customXml" Target="../ink/ink347.xml"/><Relationship Id="rId69" Type="http://schemas.openxmlformats.org/officeDocument/2006/relationships/image" Target="../media/image188.emf"/><Relationship Id="rId113" Type="http://schemas.openxmlformats.org/officeDocument/2006/relationships/image" Target="../media/image198.emf"/><Relationship Id="rId118" Type="http://schemas.openxmlformats.org/officeDocument/2006/relationships/customXml" Target="../ink/ink374.xml"/><Relationship Id="rId80" Type="http://schemas.openxmlformats.org/officeDocument/2006/relationships/customXml" Target="../ink/ink355.xml"/><Relationship Id="rId85" Type="http://schemas.openxmlformats.org/officeDocument/2006/relationships/image" Target="../media/image135.emf"/><Relationship Id="rId12" Type="http://schemas.openxmlformats.org/officeDocument/2006/relationships/customXml" Target="../ink/ink321.xml"/><Relationship Id="rId17" Type="http://schemas.openxmlformats.org/officeDocument/2006/relationships/image" Target="../media/image127.emf"/><Relationship Id="rId33" Type="http://schemas.openxmlformats.org/officeDocument/2006/relationships/image" Target="../media/image110.emf"/><Relationship Id="rId38" Type="http://schemas.openxmlformats.org/officeDocument/2006/relationships/customXml" Target="../ink/ink334.xml"/><Relationship Id="rId59" Type="http://schemas.openxmlformats.org/officeDocument/2006/relationships/image" Target="../media/image185.emf"/><Relationship Id="rId103" Type="http://schemas.openxmlformats.org/officeDocument/2006/relationships/image" Target="../media/image196.emf"/><Relationship Id="rId108" Type="http://schemas.openxmlformats.org/officeDocument/2006/relationships/customXml" Target="../ink/ink369.xml"/><Relationship Id="rId124" Type="http://schemas.openxmlformats.org/officeDocument/2006/relationships/customXml" Target="../ink/ink377.xml"/><Relationship Id="rId54" Type="http://schemas.openxmlformats.org/officeDocument/2006/relationships/customXml" Target="../ink/ink342.xml"/><Relationship Id="rId70" Type="http://schemas.openxmlformats.org/officeDocument/2006/relationships/customXml" Target="../ink/ink350.xml"/><Relationship Id="rId75" Type="http://schemas.openxmlformats.org/officeDocument/2006/relationships/image" Target="../media/image191.emf"/><Relationship Id="rId91" Type="http://schemas.openxmlformats.org/officeDocument/2006/relationships/image" Target="../media/image600.emf"/><Relationship Id="rId96" Type="http://schemas.openxmlformats.org/officeDocument/2006/relationships/customXml" Target="../ink/ink36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18.xml"/><Relationship Id="rId23" Type="http://schemas.openxmlformats.org/officeDocument/2006/relationships/image" Target="../media/image73.emf"/><Relationship Id="rId28" Type="http://schemas.openxmlformats.org/officeDocument/2006/relationships/customXml" Target="../ink/ink329.xml"/><Relationship Id="rId49" Type="http://schemas.openxmlformats.org/officeDocument/2006/relationships/image" Target="../media/image155.emf"/><Relationship Id="rId114" Type="http://schemas.openxmlformats.org/officeDocument/2006/relationships/customXml" Target="../ink/ink372.xml"/><Relationship Id="rId119" Type="http://schemas.openxmlformats.org/officeDocument/2006/relationships/image" Target="../media/image201.emf"/><Relationship Id="rId44" Type="http://schemas.openxmlformats.org/officeDocument/2006/relationships/customXml" Target="../ink/ink337.xml"/><Relationship Id="rId60" Type="http://schemas.openxmlformats.org/officeDocument/2006/relationships/customXml" Target="../ink/ink345.xml"/><Relationship Id="rId65" Type="http://schemas.openxmlformats.org/officeDocument/2006/relationships/image" Target="../media/image116.emf"/><Relationship Id="rId81" Type="http://schemas.openxmlformats.org/officeDocument/2006/relationships/image" Target="../media/image580.emf"/><Relationship Id="rId86" Type="http://schemas.openxmlformats.org/officeDocument/2006/relationships/customXml" Target="../ink/ink358.xml"/><Relationship Id="rId13" Type="http://schemas.openxmlformats.org/officeDocument/2006/relationships/image" Target="../media/image690.emf"/><Relationship Id="rId18" Type="http://schemas.openxmlformats.org/officeDocument/2006/relationships/customXml" Target="../ink/ink324.xml"/><Relationship Id="rId39" Type="http://schemas.openxmlformats.org/officeDocument/2006/relationships/image" Target="../media/image178.emf"/><Relationship Id="rId109" Type="http://schemas.openxmlformats.org/officeDocument/2006/relationships/image" Target="../media/image680.emf"/><Relationship Id="rId34" Type="http://schemas.openxmlformats.org/officeDocument/2006/relationships/customXml" Target="../ink/ink332.xml"/><Relationship Id="rId50" Type="http://schemas.openxmlformats.org/officeDocument/2006/relationships/customXml" Target="../ink/ink340.xml"/><Relationship Id="rId55" Type="http://schemas.openxmlformats.org/officeDocument/2006/relationships/image" Target="../media/image183.emf"/><Relationship Id="rId76" Type="http://schemas.openxmlformats.org/officeDocument/2006/relationships/customXml" Target="../ink/ink353.xml"/><Relationship Id="rId97" Type="http://schemas.openxmlformats.org/officeDocument/2006/relationships/image" Target="../media/image194.emf"/><Relationship Id="rId104" Type="http://schemas.openxmlformats.org/officeDocument/2006/relationships/customXml" Target="../ink/ink367.xml"/><Relationship Id="rId120" Type="http://schemas.openxmlformats.org/officeDocument/2006/relationships/customXml" Target="../ink/ink375.xml"/><Relationship Id="rId125" Type="http://schemas.openxmlformats.org/officeDocument/2006/relationships/image" Target="../media/image91.emf"/><Relationship Id="rId7" Type="http://schemas.openxmlformats.org/officeDocument/2006/relationships/image" Target="../media/image174.emf"/><Relationship Id="rId71" Type="http://schemas.openxmlformats.org/officeDocument/2006/relationships/image" Target="../media/image189.emf"/><Relationship Id="rId92" Type="http://schemas.openxmlformats.org/officeDocument/2006/relationships/customXml" Target="../ink/ink361.xml"/><Relationship Id="rId2" Type="http://schemas.openxmlformats.org/officeDocument/2006/relationships/customXml" Target="../ink/ink316.xml"/><Relationship Id="rId29" Type="http://schemas.openxmlformats.org/officeDocument/2006/relationships/image" Target="../media/image108.emf"/><Relationship Id="rId24" Type="http://schemas.openxmlformats.org/officeDocument/2006/relationships/customXml" Target="../ink/ink327.xml"/><Relationship Id="rId40" Type="http://schemas.openxmlformats.org/officeDocument/2006/relationships/customXml" Target="../ink/ink335.xml"/><Relationship Id="rId45" Type="http://schemas.openxmlformats.org/officeDocument/2006/relationships/image" Target="../media/image118.emf"/><Relationship Id="rId66" Type="http://schemas.openxmlformats.org/officeDocument/2006/relationships/customXml" Target="../ink/ink348.xml"/><Relationship Id="rId87" Type="http://schemas.openxmlformats.org/officeDocument/2006/relationships/image" Target="../media/image620.emf"/><Relationship Id="rId110" Type="http://schemas.openxmlformats.org/officeDocument/2006/relationships/customXml" Target="../ink/ink370.xml"/><Relationship Id="rId115" Type="http://schemas.openxmlformats.org/officeDocument/2006/relationships/image" Target="../media/image199.emf"/><Relationship Id="rId61" Type="http://schemas.openxmlformats.org/officeDocument/2006/relationships/image" Target="../media/image115.emf"/><Relationship Id="rId82" Type="http://schemas.openxmlformats.org/officeDocument/2006/relationships/customXml" Target="../ink/ink356.xml"/><Relationship Id="rId19" Type="http://schemas.openxmlformats.org/officeDocument/2006/relationships/image" Target="../media/image176.emf"/><Relationship Id="rId14" Type="http://schemas.openxmlformats.org/officeDocument/2006/relationships/customXml" Target="../ink/ink322.xml"/><Relationship Id="rId30" Type="http://schemas.openxmlformats.org/officeDocument/2006/relationships/customXml" Target="../ink/ink330.xml"/><Relationship Id="rId35" Type="http://schemas.openxmlformats.org/officeDocument/2006/relationships/image" Target="../media/image112.emf"/><Relationship Id="rId56" Type="http://schemas.openxmlformats.org/officeDocument/2006/relationships/customXml" Target="../ink/ink343.xml"/><Relationship Id="rId77" Type="http://schemas.openxmlformats.org/officeDocument/2006/relationships/image" Target="../media/image550.emf"/><Relationship Id="rId100" Type="http://schemas.openxmlformats.org/officeDocument/2006/relationships/customXml" Target="../ink/ink365.xml"/><Relationship Id="rId105" Type="http://schemas.openxmlformats.org/officeDocument/2006/relationships/image" Target="../media/image86.emf"/><Relationship Id="rId126" Type="http://schemas.openxmlformats.org/officeDocument/2006/relationships/customXml" Target="../ink/ink378.xml"/><Relationship Id="rId8" Type="http://schemas.openxmlformats.org/officeDocument/2006/relationships/customXml" Target="../ink/ink319.xml"/><Relationship Id="rId51" Type="http://schemas.openxmlformats.org/officeDocument/2006/relationships/image" Target="../media/image181.emf"/><Relationship Id="rId72" Type="http://schemas.openxmlformats.org/officeDocument/2006/relationships/customXml" Target="../ink/ink351.xml"/><Relationship Id="rId93" Type="http://schemas.openxmlformats.org/officeDocument/2006/relationships/image" Target="../media/image193.emf"/><Relationship Id="rId98" Type="http://schemas.openxmlformats.org/officeDocument/2006/relationships/customXml" Target="../ink/ink364.xml"/><Relationship Id="rId121" Type="http://schemas.openxmlformats.org/officeDocument/2006/relationships/image" Target="../media/image202.emf"/><Relationship Id="rId3" Type="http://schemas.openxmlformats.org/officeDocument/2006/relationships/image" Target="../media/image172.emf"/><Relationship Id="rId25" Type="http://schemas.openxmlformats.org/officeDocument/2006/relationships/image" Target="../media/image129.emf"/><Relationship Id="rId46" Type="http://schemas.openxmlformats.org/officeDocument/2006/relationships/customXml" Target="../ink/ink338.xml"/><Relationship Id="rId67" Type="http://schemas.openxmlformats.org/officeDocument/2006/relationships/image" Target="../media/image187.emf"/><Relationship Id="rId116" Type="http://schemas.openxmlformats.org/officeDocument/2006/relationships/customXml" Target="../ink/ink373.xml"/><Relationship Id="rId20" Type="http://schemas.openxmlformats.org/officeDocument/2006/relationships/customXml" Target="../ink/ink325.xml"/><Relationship Id="rId41" Type="http://schemas.openxmlformats.org/officeDocument/2006/relationships/image" Target="../media/image179.emf"/><Relationship Id="rId62" Type="http://schemas.openxmlformats.org/officeDocument/2006/relationships/customXml" Target="../ink/ink346.xml"/><Relationship Id="rId83" Type="http://schemas.openxmlformats.org/officeDocument/2006/relationships/image" Target="../media/image97.emf"/><Relationship Id="rId88" Type="http://schemas.openxmlformats.org/officeDocument/2006/relationships/customXml" Target="../ink/ink359.xml"/><Relationship Id="rId111" Type="http://schemas.openxmlformats.org/officeDocument/2006/relationships/image" Target="../media/image105.emf"/><Relationship Id="rId15" Type="http://schemas.openxmlformats.org/officeDocument/2006/relationships/image" Target="../media/image89.emf"/><Relationship Id="rId36" Type="http://schemas.openxmlformats.org/officeDocument/2006/relationships/customXml" Target="../ink/ink333.xml"/><Relationship Id="rId57" Type="http://schemas.openxmlformats.org/officeDocument/2006/relationships/image" Target="../media/image184.emf"/><Relationship Id="rId106" Type="http://schemas.openxmlformats.org/officeDocument/2006/relationships/customXml" Target="../ink/ink368.xml"/><Relationship Id="rId127" Type="http://schemas.openxmlformats.org/officeDocument/2006/relationships/image" Target="../media/image126.emf"/><Relationship Id="rId10" Type="http://schemas.openxmlformats.org/officeDocument/2006/relationships/customXml" Target="../ink/ink320.xml"/><Relationship Id="rId31" Type="http://schemas.openxmlformats.org/officeDocument/2006/relationships/image" Target="../media/image177.emf"/><Relationship Id="rId52" Type="http://schemas.openxmlformats.org/officeDocument/2006/relationships/customXml" Target="../ink/ink341.xml"/><Relationship Id="rId73" Type="http://schemas.openxmlformats.org/officeDocument/2006/relationships/image" Target="../media/image190.emf"/><Relationship Id="rId78" Type="http://schemas.openxmlformats.org/officeDocument/2006/relationships/customXml" Target="../ink/ink354.xml"/><Relationship Id="rId94" Type="http://schemas.openxmlformats.org/officeDocument/2006/relationships/customXml" Target="../ink/ink362.xml"/><Relationship Id="rId99" Type="http://schemas.openxmlformats.org/officeDocument/2006/relationships/image" Target="../media/image195.emf"/><Relationship Id="rId101" Type="http://schemas.openxmlformats.org/officeDocument/2006/relationships/image" Target="../media/image113.emf"/><Relationship Id="rId122" Type="http://schemas.openxmlformats.org/officeDocument/2006/relationships/customXml" Target="../ink/ink376.xml"/><Relationship Id="rId4" Type="http://schemas.openxmlformats.org/officeDocument/2006/relationships/customXml" Target="../ink/ink317.xml"/><Relationship Id="rId9" Type="http://schemas.openxmlformats.org/officeDocument/2006/relationships/image" Target="../media/image610.emf"/></Relationships>
</file>

<file path=ppt/slides/_rels/slide34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21.emf"/><Relationship Id="rId21" Type="http://schemas.openxmlformats.org/officeDocument/2006/relationships/image" Target="../media/image87.emf"/><Relationship Id="rId42" Type="http://schemas.openxmlformats.org/officeDocument/2006/relationships/customXml" Target="../ink/ink399.xml"/><Relationship Id="rId63" Type="http://schemas.openxmlformats.org/officeDocument/2006/relationships/image" Target="../media/image209.emf"/><Relationship Id="rId84" Type="http://schemas.openxmlformats.org/officeDocument/2006/relationships/customXml" Target="../ink/ink420.xml"/><Relationship Id="rId138" Type="http://schemas.openxmlformats.org/officeDocument/2006/relationships/customXml" Target="../ink/ink447.xml"/><Relationship Id="rId107" Type="http://schemas.openxmlformats.org/officeDocument/2006/relationships/image" Target="../media/image218.emf"/><Relationship Id="rId11" Type="http://schemas.openxmlformats.org/officeDocument/2006/relationships/image" Target="../media/image680.emf"/><Relationship Id="rId32" Type="http://schemas.openxmlformats.org/officeDocument/2006/relationships/customXml" Target="../ink/ink394.xml"/><Relationship Id="rId53" Type="http://schemas.openxmlformats.org/officeDocument/2006/relationships/image" Target="../media/image80.emf"/><Relationship Id="rId74" Type="http://schemas.openxmlformats.org/officeDocument/2006/relationships/customXml" Target="../ink/ink415.xml"/><Relationship Id="rId128" Type="http://schemas.openxmlformats.org/officeDocument/2006/relationships/customXml" Target="../ink/ink442.xml"/><Relationship Id="rId149" Type="http://schemas.openxmlformats.org/officeDocument/2006/relationships/image" Target="../media/image233.emf"/><Relationship Id="rId5" Type="http://schemas.openxmlformats.org/officeDocument/2006/relationships/image" Target="../media/image570.emf"/><Relationship Id="rId95" Type="http://schemas.openxmlformats.org/officeDocument/2006/relationships/image" Target="../media/image83.emf"/><Relationship Id="rId22" Type="http://schemas.openxmlformats.org/officeDocument/2006/relationships/customXml" Target="../ink/ink389.xml"/><Relationship Id="rId27" Type="http://schemas.openxmlformats.org/officeDocument/2006/relationships/image" Target="../media/image128.emf"/><Relationship Id="rId43" Type="http://schemas.openxmlformats.org/officeDocument/2006/relationships/image" Target="../media/image115.emf"/><Relationship Id="rId48" Type="http://schemas.openxmlformats.org/officeDocument/2006/relationships/customXml" Target="../ink/ink402.xml"/><Relationship Id="rId64" Type="http://schemas.openxmlformats.org/officeDocument/2006/relationships/customXml" Target="../ink/ink410.xml"/><Relationship Id="rId69" Type="http://schemas.openxmlformats.org/officeDocument/2006/relationships/image" Target="../media/image210.emf"/><Relationship Id="rId113" Type="http://schemas.openxmlformats.org/officeDocument/2006/relationships/image" Target="../media/image219.emf"/><Relationship Id="rId118" Type="http://schemas.openxmlformats.org/officeDocument/2006/relationships/customXml" Target="../ink/ink437.xml"/><Relationship Id="rId134" Type="http://schemas.openxmlformats.org/officeDocument/2006/relationships/customXml" Target="../ink/ink445.xml"/><Relationship Id="rId139" Type="http://schemas.openxmlformats.org/officeDocument/2006/relationships/image" Target="../media/image229.emf"/><Relationship Id="rId80" Type="http://schemas.openxmlformats.org/officeDocument/2006/relationships/customXml" Target="../ink/ink418.xml"/><Relationship Id="rId85" Type="http://schemas.openxmlformats.org/officeDocument/2006/relationships/image" Target="../media/image108.emf"/><Relationship Id="rId150" Type="http://schemas.openxmlformats.org/officeDocument/2006/relationships/customXml" Target="../ink/ink453.xml"/><Relationship Id="rId12" Type="http://schemas.openxmlformats.org/officeDocument/2006/relationships/customXml" Target="../ink/ink384.xml"/><Relationship Id="rId17" Type="http://schemas.openxmlformats.org/officeDocument/2006/relationships/image" Target="../media/image88.emf"/><Relationship Id="rId33" Type="http://schemas.openxmlformats.org/officeDocument/2006/relationships/image" Target="../media/image152.emf"/><Relationship Id="rId38" Type="http://schemas.openxmlformats.org/officeDocument/2006/relationships/customXml" Target="../ink/ink397.xml"/><Relationship Id="rId59" Type="http://schemas.openxmlformats.org/officeDocument/2006/relationships/image" Target="../media/image540.emf"/><Relationship Id="rId103" Type="http://schemas.openxmlformats.org/officeDocument/2006/relationships/image" Target="../media/image217.emf"/><Relationship Id="rId108" Type="http://schemas.openxmlformats.org/officeDocument/2006/relationships/customXml" Target="../ink/ink432.xml"/><Relationship Id="rId124" Type="http://schemas.openxmlformats.org/officeDocument/2006/relationships/customXml" Target="../ink/ink440.xml"/><Relationship Id="rId129" Type="http://schemas.openxmlformats.org/officeDocument/2006/relationships/image" Target="../media/image96.emf"/><Relationship Id="rId54" Type="http://schemas.openxmlformats.org/officeDocument/2006/relationships/customXml" Target="../ink/ink405.xml"/><Relationship Id="rId70" Type="http://schemas.openxmlformats.org/officeDocument/2006/relationships/customXml" Target="../ink/ink413.xml"/><Relationship Id="rId75" Type="http://schemas.openxmlformats.org/officeDocument/2006/relationships/image" Target="../media/image211.emf"/><Relationship Id="rId91" Type="http://schemas.openxmlformats.org/officeDocument/2006/relationships/image" Target="../media/image153.emf"/><Relationship Id="rId96" Type="http://schemas.openxmlformats.org/officeDocument/2006/relationships/customXml" Target="../ink/ink426.xml"/><Relationship Id="rId140" Type="http://schemas.openxmlformats.org/officeDocument/2006/relationships/customXml" Target="../ink/ink448.xml"/><Relationship Id="rId145" Type="http://schemas.openxmlformats.org/officeDocument/2006/relationships/image" Target="../media/image23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81.xml"/><Relationship Id="rId23" Type="http://schemas.openxmlformats.org/officeDocument/2006/relationships/image" Target="../media/image206.emf"/><Relationship Id="rId28" Type="http://schemas.openxmlformats.org/officeDocument/2006/relationships/customXml" Target="../ink/ink392.xml"/><Relationship Id="rId49" Type="http://schemas.openxmlformats.org/officeDocument/2006/relationships/image" Target="../media/image187.emf"/><Relationship Id="rId114" Type="http://schemas.openxmlformats.org/officeDocument/2006/relationships/customXml" Target="../ink/ink435.xml"/><Relationship Id="rId119" Type="http://schemas.openxmlformats.org/officeDocument/2006/relationships/image" Target="../media/image222.emf"/><Relationship Id="rId44" Type="http://schemas.openxmlformats.org/officeDocument/2006/relationships/customXml" Target="../ink/ink400.xml"/><Relationship Id="rId60" Type="http://schemas.openxmlformats.org/officeDocument/2006/relationships/customXml" Target="../ink/ink408.xml"/><Relationship Id="rId65" Type="http://schemas.openxmlformats.org/officeDocument/2006/relationships/image" Target="../media/image580.emf"/><Relationship Id="rId81" Type="http://schemas.openxmlformats.org/officeDocument/2006/relationships/image" Target="../media/image212.emf"/><Relationship Id="rId86" Type="http://schemas.openxmlformats.org/officeDocument/2006/relationships/customXml" Target="../ink/ink421.xml"/><Relationship Id="rId130" Type="http://schemas.openxmlformats.org/officeDocument/2006/relationships/customXml" Target="../ink/ink443.xml"/><Relationship Id="rId135" Type="http://schemas.openxmlformats.org/officeDocument/2006/relationships/image" Target="../media/image227.emf"/><Relationship Id="rId151" Type="http://schemas.openxmlformats.org/officeDocument/2006/relationships/image" Target="../media/image113.emf"/><Relationship Id="rId13" Type="http://schemas.openxmlformats.org/officeDocument/2006/relationships/image" Target="../media/image690.emf"/><Relationship Id="rId18" Type="http://schemas.openxmlformats.org/officeDocument/2006/relationships/customXml" Target="../ink/ink387.xml"/><Relationship Id="rId39" Type="http://schemas.openxmlformats.org/officeDocument/2006/relationships/image" Target="../media/image207.emf"/><Relationship Id="rId109" Type="http://schemas.openxmlformats.org/officeDocument/2006/relationships/image" Target="../media/image200.emf"/><Relationship Id="rId34" Type="http://schemas.openxmlformats.org/officeDocument/2006/relationships/customXml" Target="../ink/ink395.xml"/><Relationship Id="rId50" Type="http://schemas.openxmlformats.org/officeDocument/2006/relationships/customXml" Target="../ink/ink403.xml"/><Relationship Id="rId55" Type="http://schemas.openxmlformats.org/officeDocument/2006/relationships/image" Target="../media/image208.emf"/><Relationship Id="rId76" Type="http://schemas.openxmlformats.org/officeDocument/2006/relationships/customXml" Target="../ink/ink416.xml"/><Relationship Id="rId97" Type="http://schemas.openxmlformats.org/officeDocument/2006/relationships/image" Target="../media/image214.emf"/><Relationship Id="rId104" Type="http://schemas.openxmlformats.org/officeDocument/2006/relationships/customXml" Target="../ink/ink430.xml"/><Relationship Id="rId120" Type="http://schemas.openxmlformats.org/officeDocument/2006/relationships/customXml" Target="../ink/ink438.xml"/><Relationship Id="rId125" Type="http://schemas.openxmlformats.org/officeDocument/2006/relationships/image" Target="../media/image89.emf"/><Relationship Id="rId141" Type="http://schemas.openxmlformats.org/officeDocument/2006/relationships/image" Target="../media/image230.emf"/><Relationship Id="rId146" Type="http://schemas.openxmlformats.org/officeDocument/2006/relationships/customXml" Target="../ink/ink451.xml"/><Relationship Id="rId7" Type="http://schemas.openxmlformats.org/officeDocument/2006/relationships/image" Target="../media/image205.emf"/><Relationship Id="rId71" Type="http://schemas.openxmlformats.org/officeDocument/2006/relationships/image" Target="../media/image135.emf"/><Relationship Id="rId92" Type="http://schemas.openxmlformats.org/officeDocument/2006/relationships/customXml" Target="../ink/ink424.xml"/><Relationship Id="rId2" Type="http://schemas.openxmlformats.org/officeDocument/2006/relationships/customXml" Target="../ink/ink379.xml"/><Relationship Id="rId29" Type="http://schemas.openxmlformats.org/officeDocument/2006/relationships/image" Target="../media/image132.emf"/><Relationship Id="rId24" Type="http://schemas.openxmlformats.org/officeDocument/2006/relationships/customXml" Target="../ink/ink390.xml"/><Relationship Id="rId40" Type="http://schemas.openxmlformats.org/officeDocument/2006/relationships/customXml" Target="../ink/ink398.xml"/><Relationship Id="rId45" Type="http://schemas.openxmlformats.org/officeDocument/2006/relationships/image" Target="../media/image186.emf"/><Relationship Id="rId66" Type="http://schemas.openxmlformats.org/officeDocument/2006/relationships/customXml" Target="../ink/ink411.xml"/><Relationship Id="rId87" Type="http://schemas.openxmlformats.org/officeDocument/2006/relationships/image" Target="../media/image110.emf"/><Relationship Id="rId110" Type="http://schemas.openxmlformats.org/officeDocument/2006/relationships/customXml" Target="../ink/ink433.xml"/><Relationship Id="rId115" Type="http://schemas.openxmlformats.org/officeDocument/2006/relationships/image" Target="../media/image220.emf"/><Relationship Id="rId131" Type="http://schemas.openxmlformats.org/officeDocument/2006/relationships/image" Target="../media/image600.emf"/><Relationship Id="rId136" Type="http://schemas.openxmlformats.org/officeDocument/2006/relationships/customXml" Target="../ink/ink446.xml"/><Relationship Id="rId61" Type="http://schemas.openxmlformats.org/officeDocument/2006/relationships/image" Target="../media/image650.emf"/><Relationship Id="rId82" Type="http://schemas.openxmlformats.org/officeDocument/2006/relationships/customXml" Target="../ink/ink419.xml"/><Relationship Id="rId152" Type="http://schemas.openxmlformats.org/officeDocument/2006/relationships/customXml" Target="../ink/ink454.xml"/><Relationship Id="rId19" Type="http://schemas.openxmlformats.org/officeDocument/2006/relationships/image" Target="../media/image91.emf"/><Relationship Id="rId14" Type="http://schemas.openxmlformats.org/officeDocument/2006/relationships/customXml" Target="../ink/ink385.xml"/><Relationship Id="rId30" Type="http://schemas.openxmlformats.org/officeDocument/2006/relationships/customXml" Target="../ink/ink393.xml"/><Relationship Id="rId35" Type="http://schemas.openxmlformats.org/officeDocument/2006/relationships/image" Target="../media/image164.emf"/><Relationship Id="rId56" Type="http://schemas.openxmlformats.org/officeDocument/2006/relationships/customXml" Target="../ink/ink406.xml"/><Relationship Id="rId77" Type="http://schemas.openxmlformats.org/officeDocument/2006/relationships/image" Target="../media/image141.emf"/><Relationship Id="rId100" Type="http://schemas.openxmlformats.org/officeDocument/2006/relationships/customXml" Target="../ink/ink428.xml"/><Relationship Id="rId105" Type="http://schemas.openxmlformats.org/officeDocument/2006/relationships/image" Target="../media/image92.emf"/><Relationship Id="rId126" Type="http://schemas.openxmlformats.org/officeDocument/2006/relationships/customXml" Target="../ink/ink441.xml"/><Relationship Id="rId147" Type="http://schemas.openxmlformats.org/officeDocument/2006/relationships/image" Target="../media/image97.emf"/><Relationship Id="rId8" Type="http://schemas.openxmlformats.org/officeDocument/2006/relationships/customXml" Target="../ink/ink382.xml"/><Relationship Id="rId51" Type="http://schemas.openxmlformats.org/officeDocument/2006/relationships/image" Target="../media/image188.emf"/><Relationship Id="rId72" Type="http://schemas.openxmlformats.org/officeDocument/2006/relationships/customXml" Target="../ink/ink414.xml"/><Relationship Id="rId93" Type="http://schemas.openxmlformats.org/officeDocument/2006/relationships/image" Target="../media/image82.emf"/><Relationship Id="rId98" Type="http://schemas.openxmlformats.org/officeDocument/2006/relationships/customXml" Target="../ink/ink427.xml"/><Relationship Id="rId121" Type="http://schemas.openxmlformats.org/officeDocument/2006/relationships/image" Target="../media/image223.emf"/><Relationship Id="rId142" Type="http://schemas.openxmlformats.org/officeDocument/2006/relationships/customXml" Target="../ink/ink449.xml"/><Relationship Id="rId3" Type="http://schemas.openxmlformats.org/officeDocument/2006/relationships/image" Target="../media/image204.emf"/><Relationship Id="rId25" Type="http://schemas.openxmlformats.org/officeDocument/2006/relationships/image" Target="../media/image106.emf"/><Relationship Id="rId46" Type="http://schemas.openxmlformats.org/officeDocument/2006/relationships/customXml" Target="../ink/ink401.xml"/><Relationship Id="rId67" Type="http://schemas.openxmlformats.org/officeDocument/2006/relationships/image" Target="../media/image111.emf"/><Relationship Id="rId116" Type="http://schemas.openxmlformats.org/officeDocument/2006/relationships/customXml" Target="../ink/ink436.xml"/><Relationship Id="rId137" Type="http://schemas.openxmlformats.org/officeDocument/2006/relationships/image" Target="../media/image228.emf"/><Relationship Id="rId20" Type="http://schemas.openxmlformats.org/officeDocument/2006/relationships/customXml" Target="../ink/ink388.xml"/><Relationship Id="rId41" Type="http://schemas.openxmlformats.org/officeDocument/2006/relationships/image" Target="../media/image74.emf"/><Relationship Id="rId62" Type="http://schemas.openxmlformats.org/officeDocument/2006/relationships/customXml" Target="../ink/ink409.xml"/><Relationship Id="rId83" Type="http://schemas.openxmlformats.org/officeDocument/2006/relationships/image" Target="../media/image213.emf"/><Relationship Id="rId88" Type="http://schemas.openxmlformats.org/officeDocument/2006/relationships/customXml" Target="../ink/ink422.xml"/><Relationship Id="rId111" Type="http://schemas.openxmlformats.org/officeDocument/2006/relationships/image" Target="../media/image73.emf"/><Relationship Id="rId132" Type="http://schemas.openxmlformats.org/officeDocument/2006/relationships/customXml" Target="../ink/ink444.xml"/><Relationship Id="rId153" Type="http://schemas.openxmlformats.org/officeDocument/2006/relationships/image" Target="../media/image234.emf"/><Relationship Id="rId15" Type="http://schemas.openxmlformats.org/officeDocument/2006/relationships/image" Target="../media/image72.emf"/><Relationship Id="rId36" Type="http://schemas.openxmlformats.org/officeDocument/2006/relationships/customXml" Target="../ink/ink396.xml"/><Relationship Id="rId57" Type="http://schemas.openxmlformats.org/officeDocument/2006/relationships/image" Target="../media/image196.emf"/><Relationship Id="rId106" Type="http://schemas.openxmlformats.org/officeDocument/2006/relationships/customXml" Target="../ink/ink431.xml"/><Relationship Id="rId127" Type="http://schemas.openxmlformats.org/officeDocument/2006/relationships/image" Target="../media/image225.emf"/><Relationship Id="rId10" Type="http://schemas.openxmlformats.org/officeDocument/2006/relationships/customXml" Target="../ink/ink383.xml"/><Relationship Id="rId31" Type="http://schemas.openxmlformats.org/officeDocument/2006/relationships/image" Target="../media/image149.emf"/><Relationship Id="rId52" Type="http://schemas.openxmlformats.org/officeDocument/2006/relationships/customXml" Target="../ink/ink404.xml"/><Relationship Id="rId73" Type="http://schemas.openxmlformats.org/officeDocument/2006/relationships/image" Target="../media/image81.emf"/><Relationship Id="rId78" Type="http://schemas.openxmlformats.org/officeDocument/2006/relationships/customXml" Target="../ink/ink417.xml"/><Relationship Id="rId94" Type="http://schemas.openxmlformats.org/officeDocument/2006/relationships/customXml" Target="../ink/ink425.xml"/><Relationship Id="rId99" Type="http://schemas.openxmlformats.org/officeDocument/2006/relationships/image" Target="../media/image215.emf"/><Relationship Id="rId101" Type="http://schemas.openxmlformats.org/officeDocument/2006/relationships/image" Target="../media/image216.emf"/><Relationship Id="rId122" Type="http://schemas.openxmlformats.org/officeDocument/2006/relationships/customXml" Target="../ink/ink439.xml"/><Relationship Id="rId143" Type="http://schemas.openxmlformats.org/officeDocument/2006/relationships/image" Target="../media/image231.emf"/><Relationship Id="rId148" Type="http://schemas.openxmlformats.org/officeDocument/2006/relationships/customXml" Target="../ink/ink452.xml"/><Relationship Id="rId4" Type="http://schemas.openxmlformats.org/officeDocument/2006/relationships/customXml" Target="../ink/ink380.xml"/><Relationship Id="rId9" Type="http://schemas.openxmlformats.org/officeDocument/2006/relationships/image" Target="../media/image124.emf"/><Relationship Id="rId26" Type="http://schemas.openxmlformats.org/officeDocument/2006/relationships/customXml" Target="../ink/ink391.xml"/><Relationship Id="rId47" Type="http://schemas.openxmlformats.org/officeDocument/2006/relationships/image" Target="../media/image116.emf"/><Relationship Id="rId68" Type="http://schemas.openxmlformats.org/officeDocument/2006/relationships/customXml" Target="../ink/ink412.xml"/><Relationship Id="rId89" Type="http://schemas.openxmlformats.org/officeDocument/2006/relationships/image" Target="../media/image112.emf"/><Relationship Id="rId112" Type="http://schemas.openxmlformats.org/officeDocument/2006/relationships/customXml" Target="../ink/ink434.xml"/><Relationship Id="rId133" Type="http://schemas.openxmlformats.org/officeDocument/2006/relationships/image" Target="../media/image226.emf"/><Relationship Id="rId154" Type="http://schemas.openxmlformats.org/officeDocument/2006/relationships/customXml" Target="../ink/ink455.xml"/><Relationship Id="rId16" Type="http://schemas.openxmlformats.org/officeDocument/2006/relationships/customXml" Target="../ink/ink386.xml"/><Relationship Id="rId37" Type="http://schemas.openxmlformats.org/officeDocument/2006/relationships/image" Target="../media/image70.emf"/><Relationship Id="rId58" Type="http://schemas.openxmlformats.org/officeDocument/2006/relationships/customXml" Target="../ink/ink407.xml"/><Relationship Id="rId79" Type="http://schemas.openxmlformats.org/officeDocument/2006/relationships/image" Target="../media/image142.emf"/><Relationship Id="rId102" Type="http://schemas.openxmlformats.org/officeDocument/2006/relationships/customXml" Target="../ink/ink429.xml"/><Relationship Id="rId123" Type="http://schemas.openxmlformats.org/officeDocument/2006/relationships/image" Target="../media/image224.emf"/><Relationship Id="rId144" Type="http://schemas.openxmlformats.org/officeDocument/2006/relationships/customXml" Target="../ink/ink450.xml"/><Relationship Id="rId90" Type="http://schemas.openxmlformats.org/officeDocument/2006/relationships/customXml" Target="../ink/ink423.xml"/></Relationships>
</file>

<file path=ppt/slides/_rels/slide3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18.emf"/><Relationship Id="rId21" Type="http://schemas.openxmlformats.org/officeDocument/2006/relationships/image" Target="../media/image236.emf"/><Relationship Id="rId42" Type="http://schemas.openxmlformats.org/officeDocument/2006/relationships/customXml" Target="../ink/ink476.xml"/><Relationship Id="rId63" Type="http://schemas.openxmlformats.org/officeDocument/2006/relationships/image" Target="../media/image240.emf"/><Relationship Id="rId84" Type="http://schemas.openxmlformats.org/officeDocument/2006/relationships/customXml" Target="../ink/ink497.xml"/><Relationship Id="rId138" Type="http://schemas.openxmlformats.org/officeDocument/2006/relationships/customXml" Target="../ink/ink524.xml"/><Relationship Id="rId107" Type="http://schemas.openxmlformats.org/officeDocument/2006/relationships/image" Target="../media/image214.emf"/><Relationship Id="rId11" Type="http://schemas.openxmlformats.org/officeDocument/2006/relationships/image" Target="../media/image690.emf"/><Relationship Id="rId32" Type="http://schemas.openxmlformats.org/officeDocument/2006/relationships/customXml" Target="../ink/ink471.xml"/><Relationship Id="rId53" Type="http://schemas.openxmlformats.org/officeDocument/2006/relationships/image" Target="../media/image116.emf"/><Relationship Id="rId74" Type="http://schemas.openxmlformats.org/officeDocument/2006/relationships/customXml" Target="../ink/ink492.xml"/><Relationship Id="rId128" Type="http://schemas.openxmlformats.org/officeDocument/2006/relationships/customXml" Target="../ink/ink519.xml"/><Relationship Id="rId149" Type="http://schemas.openxmlformats.org/officeDocument/2006/relationships/image" Target="../media/image248.emf"/><Relationship Id="rId5" Type="http://schemas.openxmlformats.org/officeDocument/2006/relationships/image" Target="../media/image231.emf"/><Relationship Id="rId95" Type="http://schemas.openxmlformats.org/officeDocument/2006/relationships/image" Target="../media/image213.emf"/><Relationship Id="rId22" Type="http://schemas.openxmlformats.org/officeDocument/2006/relationships/customXml" Target="../ink/ink466.xml"/><Relationship Id="rId27" Type="http://schemas.openxmlformats.org/officeDocument/2006/relationships/image" Target="../media/image78.emf"/><Relationship Id="rId43" Type="http://schemas.openxmlformats.org/officeDocument/2006/relationships/image" Target="../media/image74.emf"/><Relationship Id="rId48" Type="http://schemas.openxmlformats.org/officeDocument/2006/relationships/customXml" Target="../ink/ink479.xml"/><Relationship Id="rId64" Type="http://schemas.openxmlformats.org/officeDocument/2006/relationships/customXml" Target="../ink/ink487.xml"/><Relationship Id="rId69" Type="http://schemas.openxmlformats.org/officeDocument/2006/relationships/image" Target="../media/image241.emf"/><Relationship Id="rId113" Type="http://schemas.openxmlformats.org/officeDocument/2006/relationships/image" Target="../media/image217.emf"/><Relationship Id="rId118" Type="http://schemas.openxmlformats.org/officeDocument/2006/relationships/customXml" Target="../ink/ink514.xml"/><Relationship Id="rId134" Type="http://schemas.openxmlformats.org/officeDocument/2006/relationships/customXml" Target="../ink/ink522.xml"/><Relationship Id="rId139" Type="http://schemas.openxmlformats.org/officeDocument/2006/relationships/image" Target="../media/image224.emf"/><Relationship Id="rId80" Type="http://schemas.openxmlformats.org/officeDocument/2006/relationships/customXml" Target="../ink/ink495.xml"/><Relationship Id="rId85" Type="http://schemas.openxmlformats.org/officeDocument/2006/relationships/image" Target="../media/image81.emf"/><Relationship Id="rId150" Type="http://schemas.openxmlformats.org/officeDocument/2006/relationships/customXml" Target="../ink/ink530.xml"/><Relationship Id="rId12" Type="http://schemas.openxmlformats.org/officeDocument/2006/relationships/customXml" Target="../ink/ink461.xml"/><Relationship Id="rId17" Type="http://schemas.openxmlformats.org/officeDocument/2006/relationships/image" Target="../media/image235.emf"/><Relationship Id="rId33" Type="http://schemas.openxmlformats.org/officeDocument/2006/relationships/image" Target="../media/image237.emf"/><Relationship Id="rId38" Type="http://schemas.openxmlformats.org/officeDocument/2006/relationships/customXml" Target="../ink/ink474.xml"/><Relationship Id="rId59" Type="http://schemas.openxmlformats.org/officeDocument/2006/relationships/image" Target="../media/image146.emf"/><Relationship Id="rId103" Type="http://schemas.openxmlformats.org/officeDocument/2006/relationships/image" Target="../media/image82.emf"/><Relationship Id="rId108" Type="http://schemas.openxmlformats.org/officeDocument/2006/relationships/customXml" Target="../ink/ink509.xml"/><Relationship Id="rId124" Type="http://schemas.openxmlformats.org/officeDocument/2006/relationships/customXml" Target="../ink/ink517.xml"/><Relationship Id="rId129" Type="http://schemas.openxmlformats.org/officeDocument/2006/relationships/image" Target="../media/image219.emf"/><Relationship Id="rId54" Type="http://schemas.openxmlformats.org/officeDocument/2006/relationships/customXml" Target="../ink/ink482.xml"/><Relationship Id="rId70" Type="http://schemas.openxmlformats.org/officeDocument/2006/relationships/customXml" Target="../ink/ink490.xml"/><Relationship Id="rId75" Type="http://schemas.openxmlformats.org/officeDocument/2006/relationships/image" Target="../media/image209.emf"/><Relationship Id="rId91" Type="http://schemas.openxmlformats.org/officeDocument/2006/relationships/image" Target="../media/image142.emf"/><Relationship Id="rId96" Type="http://schemas.openxmlformats.org/officeDocument/2006/relationships/customXml" Target="../ink/ink503.xml"/><Relationship Id="rId140" Type="http://schemas.openxmlformats.org/officeDocument/2006/relationships/customXml" Target="../ink/ink525.xml"/><Relationship Id="rId145" Type="http://schemas.openxmlformats.org/officeDocument/2006/relationships/image" Target="../media/image24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58.xml"/><Relationship Id="rId23" Type="http://schemas.openxmlformats.org/officeDocument/2006/relationships/image" Target="../media/image106.emf"/><Relationship Id="rId28" Type="http://schemas.openxmlformats.org/officeDocument/2006/relationships/customXml" Target="../ink/ink469.xml"/><Relationship Id="rId49" Type="http://schemas.openxmlformats.org/officeDocument/2006/relationships/image" Target="../media/image115.emf"/><Relationship Id="rId114" Type="http://schemas.openxmlformats.org/officeDocument/2006/relationships/customXml" Target="../ink/ink512.xml"/><Relationship Id="rId119" Type="http://schemas.openxmlformats.org/officeDocument/2006/relationships/image" Target="../media/image243.emf"/><Relationship Id="rId44" Type="http://schemas.openxmlformats.org/officeDocument/2006/relationships/customXml" Target="../ink/ink477.xml"/><Relationship Id="rId60" Type="http://schemas.openxmlformats.org/officeDocument/2006/relationships/customXml" Target="../ink/ink485.xml"/><Relationship Id="rId65" Type="http://schemas.openxmlformats.org/officeDocument/2006/relationships/image" Target="../media/image208.emf"/><Relationship Id="rId81" Type="http://schemas.openxmlformats.org/officeDocument/2006/relationships/image" Target="../media/image210.emf"/><Relationship Id="rId86" Type="http://schemas.openxmlformats.org/officeDocument/2006/relationships/customXml" Target="../ink/ink498.xml"/><Relationship Id="rId130" Type="http://schemas.openxmlformats.org/officeDocument/2006/relationships/customXml" Target="../ink/ink520.xml"/><Relationship Id="rId135" Type="http://schemas.openxmlformats.org/officeDocument/2006/relationships/image" Target="../media/image222.emf"/><Relationship Id="rId151" Type="http://schemas.openxmlformats.org/officeDocument/2006/relationships/image" Target="../media/image249.emf"/><Relationship Id="rId13" Type="http://schemas.openxmlformats.org/officeDocument/2006/relationships/image" Target="../media/image72.emf"/><Relationship Id="rId18" Type="http://schemas.openxmlformats.org/officeDocument/2006/relationships/customXml" Target="../ink/ink464.xml"/><Relationship Id="rId39" Type="http://schemas.openxmlformats.org/officeDocument/2006/relationships/image" Target="../media/image70.emf"/><Relationship Id="rId109" Type="http://schemas.openxmlformats.org/officeDocument/2006/relationships/image" Target="../media/image215.emf"/><Relationship Id="rId34" Type="http://schemas.openxmlformats.org/officeDocument/2006/relationships/customXml" Target="../ink/ink472.xml"/><Relationship Id="rId50" Type="http://schemas.openxmlformats.org/officeDocument/2006/relationships/customXml" Target="../ink/ink480.xml"/><Relationship Id="rId55" Type="http://schemas.openxmlformats.org/officeDocument/2006/relationships/image" Target="../media/image187.emf"/><Relationship Id="rId76" Type="http://schemas.openxmlformats.org/officeDocument/2006/relationships/customXml" Target="../ink/ink493.xml"/><Relationship Id="rId97" Type="http://schemas.openxmlformats.org/officeDocument/2006/relationships/image" Target="../media/image108.emf"/><Relationship Id="rId104" Type="http://schemas.openxmlformats.org/officeDocument/2006/relationships/customXml" Target="../ink/ink507.xml"/><Relationship Id="rId120" Type="http://schemas.openxmlformats.org/officeDocument/2006/relationships/customXml" Target="../ink/ink515.xml"/><Relationship Id="rId125" Type="http://schemas.openxmlformats.org/officeDocument/2006/relationships/image" Target="../media/image200.emf"/><Relationship Id="rId141" Type="http://schemas.openxmlformats.org/officeDocument/2006/relationships/image" Target="../media/image245.emf"/><Relationship Id="rId146" Type="http://schemas.openxmlformats.org/officeDocument/2006/relationships/customXml" Target="../ink/ink528.xml"/><Relationship Id="rId7" Type="http://schemas.openxmlformats.org/officeDocument/2006/relationships/image" Target="../media/image124.emf"/><Relationship Id="rId71" Type="http://schemas.openxmlformats.org/officeDocument/2006/relationships/image" Target="../media/image540.emf"/><Relationship Id="rId92" Type="http://schemas.openxmlformats.org/officeDocument/2006/relationships/customXml" Target="../ink/ink501.xml"/><Relationship Id="rId2" Type="http://schemas.openxmlformats.org/officeDocument/2006/relationships/customXml" Target="../ink/ink456.xml"/><Relationship Id="rId29" Type="http://schemas.openxmlformats.org/officeDocument/2006/relationships/image" Target="../media/image132.emf"/><Relationship Id="rId24" Type="http://schemas.openxmlformats.org/officeDocument/2006/relationships/customXml" Target="../ink/ink467.xml"/><Relationship Id="rId40" Type="http://schemas.openxmlformats.org/officeDocument/2006/relationships/customXml" Target="../ink/ink475.xml"/><Relationship Id="rId45" Type="http://schemas.openxmlformats.org/officeDocument/2006/relationships/image" Target="../media/image238.emf"/><Relationship Id="rId66" Type="http://schemas.openxmlformats.org/officeDocument/2006/relationships/customXml" Target="../ink/ink488.xml"/><Relationship Id="rId87" Type="http://schemas.openxmlformats.org/officeDocument/2006/relationships/image" Target="../media/image211.emf"/><Relationship Id="rId110" Type="http://schemas.openxmlformats.org/officeDocument/2006/relationships/customXml" Target="../ink/ink510.xml"/><Relationship Id="rId115" Type="http://schemas.openxmlformats.org/officeDocument/2006/relationships/image" Target="../media/image92.emf"/><Relationship Id="rId131" Type="http://schemas.openxmlformats.org/officeDocument/2006/relationships/image" Target="../media/image220.emf"/><Relationship Id="rId136" Type="http://schemas.openxmlformats.org/officeDocument/2006/relationships/customXml" Target="../ink/ink523.xml"/><Relationship Id="rId61" Type="http://schemas.openxmlformats.org/officeDocument/2006/relationships/image" Target="../media/image80.emf"/><Relationship Id="rId82" Type="http://schemas.openxmlformats.org/officeDocument/2006/relationships/customXml" Target="../ink/ink496.xml"/><Relationship Id="rId19" Type="http://schemas.openxmlformats.org/officeDocument/2006/relationships/image" Target="../media/image87.emf"/><Relationship Id="rId14" Type="http://schemas.openxmlformats.org/officeDocument/2006/relationships/customXml" Target="../ink/ink462.xml"/><Relationship Id="rId30" Type="http://schemas.openxmlformats.org/officeDocument/2006/relationships/customXml" Target="../ink/ink470.xml"/><Relationship Id="rId35" Type="http://schemas.openxmlformats.org/officeDocument/2006/relationships/image" Target="../media/image152.emf"/><Relationship Id="rId56" Type="http://schemas.openxmlformats.org/officeDocument/2006/relationships/customXml" Target="../ink/ink483.xml"/><Relationship Id="rId77" Type="http://schemas.openxmlformats.org/officeDocument/2006/relationships/image" Target="../media/image580.emf"/><Relationship Id="rId100" Type="http://schemas.openxmlformats.org/officeDocument/2006/relationships/customXml" Target="../ink/ink505.xml"/><Relationship Id="rId105" Type="http://schemas.openxmlformats.org/officeDocument/2006/relationships/image" Target="../media/image83.emf"/><Relationship Id="rId126" Type="http://schemas.openxmlformats.org/officeDocument/2006/relationships/customXml" Target="../ink/ink518.xml"/><Relationship Id="rId147" Type="http://schemas.openxmlformats.org/officeDocument/2006/relationships/image" Target="../media/image247.emf"/><Relationship Id="rId8" Type="http://schemas.openxmlformats.org/officeDocument/2006/relationships/customXml" Target="../ink/ink459.xml"/><Relationship Id="rId51" Type="http://schemas.openxmlformats.org/officeDocument/2006/relationships/image" Target="../media/image186.emf"/><Relationship Id="rId72" Type="http://schemas.openxmlformats.org/officeDocument/2006/relationships/customXml" Target="../ink/ink491.xml"/><Relationship Id="rId93" Type="http://schemas.openxmlformats.org/officeDocument/2006/relationships/image" Target="../media/image212.emf"/><Relationship Id="rId98" Type="http://schemas.openxmlformats.org/officeDocument/2006/relationships/customXml" Target="../ink/ink504.xml"/><Relationship Id="rId121" Type="http://schemas.openxmlformats.org/officeDocument/2006/relationships/image" Target="../media/image190.emf"/><Relationship Id="rId142" Type="http://schemas.openxmlformats.org/officeDocument/2006/relationships/customXml" Target="../ink/ink526.xml"/><Relationship Id="rId3" Type="http://schemas.openxmlformats.org/officeDocument/2006/relationships/image" Target="../media/image204.emf"/><Relationship Id="rId25" Type="http://schemas.openxmlformats.org/officeDocument/2006/relationships/image" Target="../media/image128.emf"/><Relationship Id="rId46" Type="http://schemas.openxmlformats.org/officeDocument/2006/relationships/customXml" Target="../ink/ink478.xml"/><Relationship Id="rId67" Type="http://schemas.openxmlformats.org/officeDocument/2006/relationships/image" Target="../media/image196.emf"/><Relationship Id="rId116" Type="http://schemas.openxmlformats.org/officeDocument/2006/relationships/customXml" Target="../ink/ink513.xml"/><Relationship Id="rId137" Type="http://schemas.openxmlformats.org/officeDocument/2006/relationships/image" Target="../media/image223.emf"/><Relationship Id="rId20" Type="http://schemas.openxmlformats.org/officeDocument/2006/relationships/customXml" Target="../ink/ink465.xml"/><Relationship Id="rId41" Type="http://schemas.openxmlformats.org/officeDocument/2006/relationships/image" Target="../media/image207.emf"/><Relationship Id="rId62" Type="http://schemas.openxmlformats.org/officeDocument/2006/relationships/customXml" Target="../ink/ink486.xml"/><Relationship Id="rId83" Type="http://schemas.openxmlformats.org/officeDocument/2006/relationships/image" Target="../media/image242.emf"/><Relationship Id="rId88" Type="http://schemas.openxmlformats.org/officeDocument/2006/relationships/customXml" Target="../ink/ink499.xml"/><Relationship Id="rId111" Type="http://schemas.openxmlformats.org/officeDocument/2006/relationships/image" Target="../media/image216.emf"/><Relationship Id="rId132" Type="http://schemas.openxmlformats.org/officeDocument/2006/relationships/customXml" Target="../ink/ink521.xml"/><Relationship Id="rId15" Type="http://schemas.openxmlformats.org/officeDocument/2006/relationships/image" Target="../media/image88.emf"/><Relationship Id="rId36" Type="http://schemas.openxmlformats.org/officeDocument/2006/relationships/customXml" Target="../ink/ink473.xml"/><Relationship Id="rId57" Type="http://schemas.openxmlformats.org/officeDocument/2006/relationships/image" Target="../media/image188.emf"/><Relationship Id="rId106" Type="http://schemas.openxmlformats.org/officeDocument/2006/relationships/customXml" Target="../ink/ink508.xml"/><Relationship Id="rId127" Type="http://schemas.openxmlformats.org/officeDocument/2006/relationships/image" Target="../media/image73.emf"/><Relationship Id="rId10" Type="http://schemas.openxmlformats.org/officeDocument/2006/relationships/customXml" Target="../ink/ink460.xml"/><Relationship Id="rId31" Type="http://schemas.openxmlformats.org/officeDocument/2006/relationships/image" Target="../media/image149.emf"/><Relationship Id="rId52" Type="http://schemas.openxmlformats.org/officeDocument/2006/relationships/customXml" Target="../ink/ink481.xml"/><Relationship Id="rId73" Type="http://schemas.openxmlformats.org/officeDocument/2006/relationships/image" Target="../media/image650.emf"/><Relationship Id="rId78" Type="http://schemas.openxmlformats.org/officeDocument/2006/relationships/customXml" Target="../ink/ink494.xml"/><Relationship Id="rId94" Type="http://schemas.openxmlformats.org/officeDocument/2006/relationships/customXml" Target="../ink/ink502.xml"/><Relationship Id="rId99" Type="http://schemas.openxmlformats.org/officeDocument/2006/relationships/image" Target="../media/image79.emf"/><Relationship Id="rId101" Type="http://schemas.openxmlformats.org/officeDocument/2006/relationships/image" Target="../media/image153.emf"/><Relationship Id="rId122" Type="http://schemas.openxmlformats.org/officeDocument/2006/relationships/customXml" Target="../ink/ink516.xml"/><Relationship Id="rId143" Type="http://schemas.openxmlformats.org/officeDocument/2006/relationships/image" Target="../media/image600.emf"/><Relationship Id="rId148" Type="http://schemas.openxmlformats.org/officeDocument/2006/relationships/customXml" Target="../ink/ink529.xml"/><Relationship Id="rId4" Type="http://schemas.openxmlformats.org/officeDocument/2006/relationships/customXml" Target="../ink/ink457.xml"/><Relationship Id="rId9" Type="http://schemas.openxmlformats.org/officeDocument/2006/relationships/image" Target="../media/image680.emf"/><Relationship Id="rId26" Type="http://schemas.openxmlformats.org/officeDocument/2006/relationships/customXml" Target="../ink/ink468.xml"/><Relationship Id="rId47" Type="http://schemas.openxmlformats.org/officeDocument/2006/relationships/image" Target="../media/image239.emf"/><Relationship Id="rId68" Type="http://schemas.openxmlformats.org/officeDocument/2006/relationships/customXml" Target="../ink/ink489.xml"/><Relationship Id="rId89" Type="http://schemas.openxmlformats.org/officeDocument/2006/relationships/image" Target="../media/image141.emf"/><Relationship Id="rId112" Type="http://schemas.openxmlformats.org/officeDocument/2006/relationships/customXml" Target="../ink/ink511.xml"/><Relationship Id="rId133" Type="http://schemas.openxmlformats.org/officeDocument/2006/relationships/image" Target="../media/image221.emf"/><Relationship Id="rId16" Type="http://schemas.openxmlformats.org/officeDocument/2006/relationships/customXml" Target="../ink/ink463.xml"/><Relationship Id="rId37" Type="http://schemas.openxmlformats.org/officeDocument/2006/relationships/image" Target="../media/image164.emf"/><Relationship Id="rId58" Type="http://schemas.openxmlformats.org/officeDocument/2006/relationships/customXml" Target="../ink/ink484.xml"/><Relationship Id="rId79" Type="http://schemas.openxmlformats.org/officeDocument/2006/relationships/image" Target="../media/image570.emf"/><Relationship Id="rId102" Type="http://schemas.openxmlformats.org/officeDocument/2006/relationships/customXml" Target="../ink/ink506.xml"/><Relationship Id="rId123" Type="http://schemas.openxmlformats.org/officeDocument/2006/relationships/image" Target="../media/image244.emf"/><Relationship Id="rId144" Type="http://schemas.openxmlformats.org/officeDocument/2006/relationships/customXml" Target="../ink/ink527.xml"/><Relationship Id="rId90" Type="http://schemas.openxmlformats.org/officeDocument/2006/relationships/customXml" Target="../ink/ink500.xml"/></Relationships>
</file>

<file path=ppt/slides/_rels/slide36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53.emf"/><Relationship Id="rId21" Type="http://schemas.openxmlformats.org/officeDocument/2006/relationships/image" Target="../media/image106.emf"/><Relationship Id="rId42" Type="http://schemas.openxmlformats.org/officeDocument/2006/relationships/customXml" Target="../ink/ink551.xml"/><Relationship Id="rId63" Type="http://schemas.openxmlformats.org/officeDocument/2006/relationships/image" Target="../media/image251.emf"/><Relationship Id="rId84" Type="http://schemas.openxmlformats.org/officeDocument/2006/relationships/customXml" Target="../ink/ink572.xml"/><Relationship Id="rId138" Type="http://schemas.openxmlformats.org/officeDocument/2006/relationships/customXml" Target="../ink/ink599.xml"/><Relationship Id="rId107" Type="http://schemas.openxmlformats.org/officeDocument/2006/relationships/image" Target="../media/image243.emf"/><Relationship Id="rId11" Type="http://schemas.openxmlformats.org/officeDocument/2006/relationships/image" Target="../media/image690.emf"/><Relationship Id="rId32" Type="http://schemas.openxmlformats.org/officeDocument/2006/relationships/customXml" Target="../ink/ink546.xml"/><Relationship Id="rId53" Type="http://schemas.openxmlformats.org/officeDocument/2006/relationships/image" Target="../media/image188.emf"/><Relationship Id="rId74" Type="http://schemas.openxmlformats.org/officeDocument/2006/relationships/customXml" Target="../ink/ink567.xml"/><Relationship Id="rId128" Type="http://schemas.openxmlformats.org/officeDocument/2006/relationships/customXml" Target="../ink/ink594.xml"/><Relationship Id="rId149" Type="http://schemas.openxmlformats.org/officeDocument/2006/relationships/image" Target="../media/image162.emf"/><Relationship Id="rId5" Type="http://schemas.openxmlformats.org/officeDocument/2006/relationships/image" Target="../media/image231.emf"/><Relationship Id="rId95" Type="http://schemas.openxmlformats.org/officeDocument/2006/relationships/image" Target="../media/image214.emf"/><Relationship Id="rId22" Type="http://schemas.openxmlformats.org/officeDocument/2006/relationships/customXml" Target="../ink/ink541.xml"/><Relationship Id="rId27" Type="http://schemas.openxmlformats.org/officeDocument/2006/relationships/image" Target="../media/image132.emf"/><Relationship Id="rId43" Type="http://schemas.openxmlformats.org/officeDocument/2006/relationships/image" Target="../media/image239.emf"/><Relationship Id="rId48" Type="http://schemas.openxmlformats.org/officeDocument/2006/relationships/customXml" Target="../ink/ink554.xml"/><Relationship Id="rId64" Type="http://schemas.openxmlformats.org/officeDocument/2006/relationships/customXml" Target="../ink/ink562.xml"/><Relationship Id="rId69" Type="http://schemas.openxmlformats.org/officeDocument/2006/relationships/image" Target="../media/image163.emf"/><Relationship Id="rId113" Type="http://schemas.openxmlformats.org/officeDocument/2006/relationships/image" Target="../media/image200.emf"/><Relationship Id="rId118" Type="http://schemas.openxmlformats.org/officeDocument/2006/relationships/customXml" Target="../ink/ink589.xml"/><Relationship Id="rId134" Type="http://schemas.openxmlformats.org/officeDocument/2006/relationships/customXml" Target="../ink/ink597.xml"/><Relationship Id="rId139" Type="http://schemas.openxmlformats.org/officeDocument/2006/relationships/image" Target="../media/image249.emf"/><Relationship Id="rId80" Type="http://schemas.openxmlformats.org/officeDocument/2006/relationships/customXml" Target="../ink/ink570.xml"/><Relationship Id="rId85" Type="http://schemas.openxmlformats.org/officeDocument/2006/relationships/image" Target="../media/image212.emf"/><Relationship Id="rId150" Type="http://schemas.openxmlformats.org/officeDocument/2006/relationships/customXml" Target="../ink/ink605.xml"/><Relationship Id="rId12" Type="http://schemas.openxmlformats.org/officeDocument/2006/relationships/customXml" Target="../ink/ink536.xml"/><Relationship Id="rId17" Type="http://schemas.openxmlformats.org/officeDocument/2006/relationships/image" Target="../media/image250.emf"/><Relationship Id="rId33" Type="http://schemas.openxmlformats.org/officeDocument/2006/relationships/image" Target="../media/image152.emf"/><Relationship Id="rId38" Type="http://schemas.openxmlformats.org/officeDocument/2006/relationships/customXml" Target="../ink/ink549.xml"/><Relationship Id="rId59" Type="http://schemas.openxmlformats.org/officeDocument/2006/relationships/image" Target="../media/image240.emf"/><Relationship Id="rId103" Type="http://schemas.openxmlformats.org/officeDocument/2006/relationships/image" Target="../media/image92.emf"/><Relationship Id="rId108" Type="http://schemas.openxmlformats.org/officeDocument/2006/relationships/customXml" Target="../ink/ink584.xml"/><Relationship Id="rId124" Type="http://schemas.openxmlformats.org/officeDocument/2006/relationships/customXml" Target="../ink/ink592.xml"/><Relationship Id="rId129" Type="http://schemas.openxmlformats.org/officeDocument/2006/relationships/image" Target="../media/image245.emf"/><Relationship Id="rId54" Type="http://schemas.openxmlformats.org/officeDocument/2006/relationships/customXml" Target="../ink/ink557.xml"/><Relationship Id="rId70" Type="http://schemas.openxmlformats.org/officeDocument/2006/relationships/customXml" Target="../ink/ink565.xml"/><Relationship Id="rId75" Type="http://schemas.openxmlformats.org/officeDocument/2006/relationships/image" Target="../media/image210.emf"/><Relationship Id="rId91" Type="http://schemas.openxmlformats.org/officeDocument/2006/relationships/image" Target="../media/image79.emf"/><Relationship Id="rId96" Type="http://schemas.openxmlformats.org/officeDocument/2006/relationships/customXml" Target="../ink/ink578.xml"/><Relationship Id="rId140" Type="http://schemas.openxmlformats.org/officeDocument/2006/relationships/customXml" Target="../ink/ink600.xml"/><Relationship Id="rId145" Type="http://schemas.openxmlformats.org/officeDocument/2006/relationships/image" Target="../media/image15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33.xml"/><Relationship Id="rId23" Type="http://schemas.openxmlformats.org/officeDocument/2006/relationships/image" Target="../media/image128.emf"/><Relationship Id="rId28" Type="http://schemas.openxmlformats.org/officeDocument/2006/relationships/customXml" Target="../ink/ink544.xml"/><Relationship Id="rId49" Type="http://schemas.openxmlformats.org/officeDocument/2006/relationships/image" Target="../media/image116.emf"/><Relationship Id="rId114" Type="http://schemas.openxmlformats.org/officeDocument/2006/relationships/customXml" Target="../ink/ink587.xml"/><Relationship Id="rId119" Type="http://schemas.openxmlformats.org/officeDocument/2006/relationships/image" Target="../media/image220.emf"/><Relationship Id="rId44" Type="http://schemas.openxmlformats.org/officeDocument/2006/relationships/customXml" Target="../ink/ink552.xml"/><Relationship Id="rId60" Type="http://schemas.openxmlformats.org/officeDocument/2006/relationships/customXml" Target="../ink/ink560.xml"/><Relationship Id="rId65" Type="http://schemas.openxmlformats.org/officeDocument/2006/relationships/image" Target="../media/image540.emf"/><Relationship Id="rId81" Type="http://schemas.openxmlformats.org/officeDocument/2006/relationships/image" Target="../media/image141.emf"/><Relationship Id="rId86" Type="http://schemas.openxmlformats.org/officeDocument/2006/relationships/customXml" Target="../ink/ink573.xml"/><Relationship Id="rId130" Type="http://schemas.openxmlformats.org/officeDocument/2006/relationships/customXml" Target="../ink/ink595.xml"/><Relationship Id="rId135" Type="http://schemas.openxmlformats.org/officeDocument/2006/relationships/image" Target="../media/image247.emf"/><Relationship Id="rId151" Type="http://schemas.openxmlformats.org/officeDocument/2006/relationships/image" Target="../media/image256.emf"/><Relationship Id="rId13" Type="http://schemas.openxmlformats.org/officeDocument/2006/relationships/image" Target="../media/image72.emf"/><Relationship Id="rId18" Type="http://schemas.openxmlformats.org/officeDocument/2006/relationships/customXml" Target="../ink/ink539.xml"/><Relationship Id="rId39" Type="http://schemas.openxmlformats.org/officeDocument/2006/relationships/image" Target="../media/image207.emf"/><Relationship Id="rId109" Type="http://schemas.openxmlformats.org/officeDocument/2006/relationships/image" Target="../media/image190.emf"/><Relationship Id="rId34" Type="http://schemas.openxmlformats.org/officeDocument/2006/relationships/customXml" Target="../ink/ink547.xml"/><Relationship Id="rId50" Type="http://schemas.openxmlformats.org/officeDocument/2006/relationships/customXml" Target="../ink/ink555.xml"/><Relationship Id="rId55" Type="http://schemas.openxmlformats.org/officeDocument/2006/relationships/image" Target="../media/image146.emf"/><Relationship Id="rId76" Type="http://schemas.openxmlformats.org/officeDocument/2006/relationships/customXml" Target="../ink/ink568.xml"/><Relationship Id="rId97" Type="http://schemas.openxmlformats.org/officeDocument/2006/relationships/image" Target="../media/image252.emf"/><Relationship Id="rId104" Type="http://schemas.openxmlformats.org/officeDocument/2006/relationships/customXml" Target="../ink/ink582.xml"/><Relationship Id="rId120" Type="http://schemas.openxmlformats.org/officeDocument/2006/relationships/customXml" Target="../ink/ink590.xml"/><Relationship Id="rId125" Type="http://schemas.openxmlformats.org/officeDocument/2006/relationships/image" Target="../media/image223.emf"/><Relationship Id="rId141" Type="http://schemas.openxmlformats.org/officeDocument/2006/relationships/image" Target="../media/image196.emf"/><Relationship Id="rId146" Type="http://schemas.openxmlformats.org/officeDocument/2006/relationships/customXml" Target="../ink/ink603.xml"/><Relationship Id="rId7" Type="http://schemas.openxmlformats.org/officeDocument/2006/relationships/image" Target="../media/image124.emf"/><Relationship Id="rId71" Type="http://schemas.openxmlformats.org/officeDocument/2006/relationships/image" Target="../media/image580.emf"/><Relationship Id="rId92" Type="http://schemas.openxmlformats.org/officeDocument/2006/relationships/customXml" Target="../ink/ink576.xml"/><Relationship Id="rId2" Type="http://schemas.openxmlformats.org/officeDocument/2006/relationships/customXml" Target="../ink/ink531.xml"/><Relationship Id="rId29" Type="http://schemas.openxmlformats.org/officeDocument/2006/relationships/image" Target="../media/image149.emf"/><Relationship Id="rId24" Type="http://schemas.openxmlformats.org/officeDocument/2006/relationships/customXml" Target="../ink/ink542.xml"/><Relationship Id="rId40" Type="http://schemas.openxmlformats.org/officeDocument/2006/relationships/customXml" Target="../ink/ink550.xml"/><Relationship Id="rId45" Type="http://schemas.openxmlformats.org/officeDocument/2006/relationships/image" Target="../media/image115.emf"/><Relationship Id="rId66" Type="http://schemas.openxmlformats.org/officeDocument/2006/relationships/customXml" Target="../ink/ink563.xml"/><Relationship Id="rId87" Type="http://schemas.openxmlformats.org/officeDocument/2006/relationships/image" Target="../media/image213.emf"/><Relationship Id="rId110" Type="http://schemas.openxmlformats.org/officeDocument/2006/relationships/customXml" Target="../ink/ink585.xml"/><Relationship Id="rId115" Type="http://schemas.openxmlformats.org/officeDocument/2006/relationships/image" Target="../media/image73.emf"/><Relationship Id="rId131" Type="http://schemas.openxmlformats.org/officeDocument/2006/relationships/image" Target="../media/image600.emf"/><Relationship Id="rId136" Type="http://schemas.openxmlformats.org/officeDocument/2006/relationships/customXml" Target="../ink/ink598.xml"/><Relationship Id="rId61" Type="http://schemas.openxmlformats.org/officeDocument/2006/relationships/image" Target="../media/image208.emf"/><Relationship Id="rId82" Type="http://schemas.openxmlformats.org/officeDocument/2006/relationships/customXml" Target="../ink/ink571.xml"/><Relationship Id="rId19" Type="http://schemas.openxmlformats.org/officeDocument/2006/relationships/image" Target="../media/image236.emf"/><Relationship Id="rId14" Type="http://schemas.openxmlformats.org/officeDocument/2006/relationships/customXml" Target="../ink/ink537.xml"/><Relationship Id="rId30" Type="http://schemas.openxmlformats.org/officeDocument/2006/relationships/customXml" Target="../ink/ink545.xml"/><Relationship Id="rId35" Type="http://schemas.openxmlformats.org/officeDocument/2006/relationships/image" Target="../media/image164.emf"/><Relationship Id="rId56" Type="http://schemas.openxmlformats.org/officeDocument/2006/relationships/customXml" Target="../ink/ink558.xml"/><Relationship Id="rId77" Type="http://schemas.openxmlformats.org/officeDocument/2006/relationships/image" Target="../media/image242.emf"/><Relationship Id="rId100" Type="http://schemas.openxmlformats.org/officeDocument/2006/relationships/customXml" Target="../ink/ink580.xml"/><Relationship Id="rId105" Type="http://schemas.openxmlformats.org/officeDocument/2006/relationships/image" Target="../media/image218.emf"/><Relationship Id="rId126" Type="http://schemas.openxmlformats.org/officeDocument/2006/relationships/customXml" Target="../ink/ink593.xml"/><Relationship Id="rId147" Type="http://schemas.openxmlformats.org/officeDocument/2006/relationships/image" Target="../media/image255.emf"/><Relationship Id="rId8" Type="http://schemas.openxmlformats.org/officeDocument/2006/relationships/customXml" Target="../ink/ink534.xml"/><Relationship Id="rId51" Type="http://schemas.openxmlformats.org/officeDocument/2006/relationships/image" Target="../media/image187.emf"/><Relationship Id="rId72" Type="http://schemas.openxmlformats.org/officeDocument/2006/relationships/customXml" Target="../ink/ink566.xml"/><Relationship Id="rId93" Type="http://schemas.openxmlformats.org/officeDocument/2006/relationships/image" Target="../media/image82.emf"/><Relationship Id="rId98" Type="http://schemas.openxmlformats.org/officeDocument/2006/relationships/customXml" Target="../ink/ink579.xml"/><Relationship Id="rId121" Type="http://schemas.openxmlformats.org/officeDocument/2006/relationships/image" Target="../media/image221.emf"/><Relationship Id="rId142" Type="http://schemas.openxmlformats.org/officeDocument/2006/relationships/customXml" Target="../ink/ink601.xml"/><Relationship Id="rId3" Type="http://schemas.openxmlformats.org/officeDocument/2006/relationships/image" Target="../media/image204.emf"/><Relationship Id="rId25" Type="http://schemas.openxmlformats.org/officeDocument/2006/relationships/image" Target="../media/image78.emf"/><Relationship Id="rId46" Type="http://schemas.openxmlformats.org/officeDocument/2006/relationships/customXml" Target="../ink/ink553.xml"/><Relationship Id="rId67" Type="http://schemas.openxmlformats.org/officeDocument/2006/relationships/image" Target="../media/image650.emf"/><Relationship Id="rId116" Type="http://schemas.openxmlformats.org/officeDocument/2006/relationships/customXml" Target="../ink/ink588.xml"/><Relationship Id="rId137" Type="http://schemas.openxmlformats.org/officeDocument/2006/relationships/image" Target="../media/image248.emf"/><Relationship Id="rId20" Type="http://schemas.openxmlformats.org/officeDocument/2006/relationships/customXml" Target="../ink/ink540.xml"/><Relationship Id="rId41" Type="http://schemas.openxmlformats.org/officeDocument/2006/relationships/image" Target="../media/image238.emf"/><Relationship Id="rId62" Type="http://schemas.openxmlformats.org/officeDocument/2006/relationships/customXml" Target="../ink/ink561.xml"/><Relationship Id="rId83" Type="http://schemas.openxmlformats.org/officeDocument/2006/relationships/image" Target="../media/image142.emf"/><Relationship Id="rId88" Type="http://schemas.openxmlformats.org/officeDocument/2006/relationships/customXml" Target="../ink/ink574.xml"/><Relationship Id="rId111" Type="http://schemas.openxmlformats.org/officeDocument/2006/relationships/image" Target="../media/image244.emf"/><Relationship Id="rId132" Type="http://schemas.openxmlformats.org/officeDocument/2006/relationships/customXml" Target="../ink/ink596.xml"/><Relationship Id="rId15" Type="http://schemas.openxmlformats.org/officeDocument/2006/relationships/image" Target="../media/image235.emf"/><Relationship Id="rId36" Type="http://schemas.openxmlformats.org/officeDocument/2006/relationships/customXml" Target="../ink/ink548.xml"/><Relationship Id="rId57" Type="http://schemas.openxmlformats.org/officeDocument/2006/relationships/image" Target="../media/image80.emf"/><Relationship Id="rId106" Type="http://schemas.openxmlformats.org/officeDocument/2006/relationships/customXml" Target="../ink/ink583.xml"/><Relationship Id="rId127" Type="http://schemas.openxmlformats.org/officeDocument/2006/relationships/image" Target="../media/image224.emf"/><Relationship Id="rId10" Type="http://schemas.openxmlformats.org/officeDocument/2006/relationships/customXml" Target="../ink/ink535.xml"/><Relationship Id="rId31" Type="http://schemas.openxmlformats.org/officeDocument/2006/relationships/image" Target="../media/image237.emf"/><Relationship Id="rId52" Type="http://schemas.openxmlformats.org/officeDocument/2006/relationships/customXml" Target="../ink/ink556.xml"/><Relationship Id="rId73" Type="http://schemas.openxmlformats.org/officeDocument/2006/relationships/image" Target="../media/image570.emf"/><Relationship Id="rId78" Type="http://schemas.openxmlformats.org/officeDocument/2006/relationships/customXml" Target="../ink/ink569.xml"/><Relationship Id="rId94" Type="http://schemas.openxmlformats.org/officeDocument/2006/relationships/customXml" Target="../ink/ink577.xml"/><Relationship Id="rId99" Type="http://schemas.openxmlformats.org/officeDocument/2006/relationships/image" Target="../media/image216.emf"/><Relationship Id="rId101" Type="http://schemas.openxmlformats.org/officeDocument/2006/relationships/image" Target="../media/image217.emf"/><Relationship Id="rId122" Type="http://schemas.openxmlformats.org/officeDocument/2006/relationships/customXml" Target="../ink/ink591.xml"/><Relationship Id="rId143" Type="http://schemas.openxmlformats.org/officeDocument/2006/relationships/image" Target="../media/image254.emf"/><Relationship Id="rId148" Type="http://schemas.openxmlformats.org/officeDocument/2006/relationships/customXml" Target="../ink/ink604.xml"/><Relationship Id="rId4" Type="http://schemas.openxmlformats.org/officeDocument/2006/relationships/customXml" Target="../ink/ink532.xml"/><Relationship Id="rId9" Type="http://schemas.openxmlformats.org/officeDocument/2006/relationships/image" Target="../media/image680.emf"/><Relationship Id="rId26" Type="http://schemas.openxmlformats.org/officeDocument/2006/relationships/customXml" Target="../ink/ink543.xml"/><Relationship Id="rId47" Type="http://schemas.openxmlformats.org/officeDocument/2006/relationships/image" Target="../media/image186.emf"/><Relationship Id="rId68" Type="http://schemas.openxmlformats.org/officeDocument/2006/relationships/customXml" Target="../ink/ink564.xml"/><Relationship Id="rId89" Type="http://schemas.openxmlformats.org/officeDocument/2006/relationships/image" Target="../media/image108.emf"/><Relationship Id="rId112" Type="http://schemas.openxmlformats.org/officeDocument/2006/relationships/customXml" Target="../ink/ink586.xml"/><Relationship Id="rId133" Type="http://schemas.openxmlformats.org/officeDocument/2006/relationships/image" Target="../media/image246.emf"/><Relationship Id="rId16" Type="http://schemas.openxmlformats.org/officeDocument/2006/relationships/customXml" Target="../ink/ink538.xml"/><Relationship Id="rId37" Type="http://schemas.openxmlformats.org/officeDocument/2006/relationships/image" Target="../media/image70.emf"/><Relationship Id="rId58" Type="http://schemas.openxmlformats.org/officeDocument/2006/relationships/customXml" Target="../ink/ink559.xml"/><Relationship Id="rId79" Type="http://schemas.openxmlformats.org/officeDocument/2006/relationships/image" Target="../media/image211.emf"/><Relationship Id="rId102" Type="http://schemas.openxmlformats.org/officeDocument/2006/relationships/customXml" Target="../ink/ink581.xml"/><Relationship Id="rId123" Type="http://schemas.openxmlformats.org/officeDocument/2006/relationships/image" Target="../media/image222.emf"/><Relationship Id="rId144" Type="http://schemas.openxmlformats.org/officeDocument/2006/relationships/customXml" Target="../ink/ink602.xml"/><Relationship Id="rId90" Type="http://schemas.openxmlformats.org/officeDocument/2006/relationships/customXml" Target="../ink/ink575.xml"/></Relationships>
</file>

<file path=ppt/slides/_rels/slide37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53.emf"/><Relationship Id="rId21" Type="http://schemas.openxmlformats.org/officeDocument/2006/relationships/image" Target="../media/image106.emf"/><Relationship Id="rId42" Type="http://schemas.openxmlformats.org/officeDocument/2006/relationships/customXml" Target="../ink/ink623.xml"/><Relationship Id="rId63" Type="http://schemas.openxmlformats.org/officeDocument/2006/relationships/image" Target="../media/image251.emf"/><Relationship Id="rId84" Type="http://schemas.openxmlformats.org/officeDocument/2006/relationships/customXml" Target="../ink/ink644.xml"/><Relationship Id="rId138" Type="http://schemas.openxmlformats.org/officeDocument/2006/relationships/customXml" Target="../ink/ink665.xml"/><Relationship Id="rId159" Type="http://schemas.openxmlformats.org/officeDocument/2006/relationships/image" Target="../media/image260.emf"/><Relationship Id="rId107" Type="http://schemas.openxmlformats.org/officeDocument/2006/relationships/image" Target="../media/image243.emf"/><Relationship Id="rId32" Type="http://schemas.openxmlformats.org/officeDocument/2006/relationships/customXml" Target="../ink/ink620.xml"/><Relationship Id="rId53" Type="http://schemas.openxmlformats.org/officeDocument/2006/relationships/image" Target="../media/image188.emf"/><Relationship Id="rId74" Type="http://schemas.openxmlformats.org/officeDocument/2006/relationships/customXml" Target="../ink/ink639.xml"/><Relationship Id="rId128" Type="http://schemas.openxmlformats.org/officeDocument/2006/relationships/customXml" Target="../ink/ink660.xml"/><Relationship Id="rId149" Type="http://schemas.openxmlformats.org/officeDocument/2006/relationships/image" Target="../media/image162.emf"/><Relationship Id="rId5" Type="http://schemas.openxmlformats.org/officeDocument/2006/relationships/image" Target="../media/image231.emf"/><Relationship Id="rId90" Type="http://schemas.openxmlformats.org/officeDocument/2006/relationships/customXml" Target="../ink/ink647.xml"/><Relationship Id="rId160" Type="http://schemas.openxmlformats.org/officeDocument/2006/relationships/customXml" Target="../ink/ink673.xml"/><Relationship Id="rId165" Type="http://schemas.openxmlformats.org/officeDocument/2006/relationships/image" Target="../media/image263.emf"/><Relationship Id="rId22" Type="http://schemas.openxmlformats.org/officeDocument/2006/relationships/customXml" Target="../ink/ink615.xml"/><Relationship Id="rId27" Type="http://schemas.openxmlformats.org/officeDocument/2006/relationships/image" Target="../media/image132.emf"/><Relationship Id="rId43" Type="http://schemas.openxmlformats.org/officeDocument/2006/relationships/image" Target="../media/image239.emf"/><Relationship Id="rId48" Type="http://schemas.openxmlformats.org/officeDocument/2006/relationships/customXml" Target="../ink/ink626.xml"/><Relationship Id="rId64" Type="http://schemas.openxmlformats.org/officeDocument/2006/relationships/customXml" Target="../ink/ink634.xml"/><Relationship Id="rId69" Type="http://schemas.openxmlformats.org/officeDocument/2006/relationships/image" Target="../media/image163.emf"/><Relationship Id="rId113" Type="http://schemas.openxmlformats.org/officeDocument/2006/relationships/image" Target="../media/image200.emf"/><Relationship Id="rId118" Type="http://schemas.openxmlformats.org/officeDocument/2006/relationships/customXml" Target="../ink/ink657.xml"/><Relationship Id="rId134" Type="http://schemas.openxmlformats.org/officeDocument/2006/relationships/customXml" Target="../ink/ink663.xml"/><Relationship Id="rId139" Type="http://schemas.openxmlformats.org/officeDocument/2006/relationships/image" Target="../media/image249.emf"/><Relationship Id="rId80" Type="http://schemas.openxmlformats.org/officeDocument/2006/relationships/customXml" Target="../ink/ink642.xml"/><Relationship Id="rId85" Type="http://schemas.openxmlformats.org/officeDocument/2006/relationships/image" Target="../media/image212.emf"/><Relationship Id="rId150" Type="http://schemas.openxmlformats.org/officeDocument/2006/relationships/customXml" Target="../ink/ink668.xml"/><Relationship Id="rId155" Type="http://schemas.openxmlformats.org/officeDocument/2006/relationships/image" Target="../media/image258.emf"/><Relationship Id="rId17" Type="http://schemas.openxmlformats.org/officeDocument/2006/relationships/image" Target="../media/image250.emf"/><Relationship Id="rId33" Type="http://schemas.openxmlformats.org/officeDocument/2006/relationships/image" Target="../media/image152.emf"/><Relationship Id="rId59" Type="http://schemas.openxmlformats.org/officeDocument/2006/relationships/image" Target="../media/image240.emf"/><Relationship Id="rId103" Type="http://schemas.openxmlformats.org/officeDocument/2006/relationships/image" Target="../media/image92.emf"/><Relationship Id="rId108" Type="http://schemas.openxmlformats.org/officeDocument/2006/relationships/customXml" Target="../ink/ink653.xml"/><Relationship Id="rId124" Type="http://schemas.openxmlformats.org/officeDocument/2006/relationships/customXml" Target="../ink/ink658.xml"/><Relationship Id="rId129" Type="http://schemas.openxmlformats.org/officeDocument/2006/relationships/image" Target="../media/image245.emf"/><Relationship Id="rId54" Type="http://schemas.openxmlformats.org/officeDocument/2006/relationships/customXml" Target="../ink/ink629.xml"/><Relationship Id="rId70" Type="http://schemas.openxmlformats.org/officeDocument/2006/relationships/customXml" Target="../ink/ink637.xml"/><Relationship Id="rId75" Type="http://schemas.openxmlformats.org/officeDocument/2006/relationships/image" Target="../media/image210.emf"/><Relationship Id="rId91" Type="http://schemas.openxmlformats.org/officeDocument/2006/relationships/image" Target="../media/image79.emf"/><Relationship Id="rId140" Type="http://schemas.openxmlformats.org/officeDocument/2006/relationships/customXml" Target="../ink/ink666.xml"/><Relationship Id="rId161" Type="http://schemas.openxmlformats.org/officeDocument/2006/relationships/image" Target="../media/image261.emf"/><Relationship Id="rId166" Type="http://schemas.openxmlformats.org/officeDocument/2006/relationships/customXml" Target="../ink/ink67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08.xml"/><Relationship Id="rId23" Type="http://schemas.openxmlformats.org/officeDocument/2006/relationships/image" Target="../media/image128.emf"/><Relationship Id="rId28" Type="http://schemas.openxmlformats.org/officeDocument/2006/relationships/customXml" Target="../ink/ink618.xml"/><Relationship Id="rId49" Type="http://schemas.openxmlformats.org/officeDocument/2006/relationships/image" Target="../media/image116.emf"/><Relationship Id="rId114" Type="http://schemas.openxmlformats.org/officeDocument/2006/relationships/customXml" Target="../ink/ink656.xml"/><Relationship Id="rId44" Type="http://schemas.openxmlformats.org/officeDocument/2006/relationships/customXml" Target="../ink/ink624.xml"/><Relationship Id="rId60" Type="http://schemas.openxmlformats.org/officeDocument/2006/relationships/customXml" Target="../ink/ink632.xml"/><Relationship Id="rId65" Type="http://schemas.openxmlformats.org/officeDocument/2006/relationships/image" Target="../media/image540.emf"/><Relationship Id="rId81" Type="http://schemas.openxmlformats.org/officeDocument/2006/relationships/image" Target="../media/image141.emf"/><Relationship Id="rId86" Type="http://schemas.openxmlformats.org/officeDocument/2006/relationships/customXml" Target="../ink/ink645.xml"/><Relationship Id="rId130" Type="http://schemas.openxmlformats.org/officeDocument/2006/relationships/customXml" Target="../ink/ink661.xml"/><Relationship Id="rId135" Type="http://schemas.openxmlformats.org/officeDocument/2006/relationships/image" Target="../media/image247.emf"/><Relationship Id="rId151" Type="http://schemas.openxmlformats.org/officeDocument/2006/relationships/image" Target="../media/image256.emf"/><Relationship Id="rId156" Type="http://schemas.openxmlformats.org/officeDocument/2006/relationships/customXml" Target="../ink/ink671.xml"/><Relationship Id="rId13" Type="http://schemas.openxmlformats.org/officeDocument/2006/relationships/image" Target="../media/image72.emf"/><Relationship Id="rId18" Type="http://schemas.openxmlformats.org/officeDocument/2006/relationships/customXml" Target="../ink/ink613.xml"/><Relationship Id="rId39" Type="http://schemas.openxmlformats.org/officeDocument/2006/relationships/image" Target="../media/image207.emf"/><Relationship Id="rId109" Type="http://schemas.openxmlformats.org/officeDocument/2006/relationships/image" Target="../media/image190.emf"/><Relationship Id="rId34" Type="http://schemas.openxmlformats.org/officeDocument/2006/relationships/customXml" Target="../ink/ink621.xml"/><Relationship Id="rId50" Type="http://schemas.openxmlformats.org/officeDocument/2006/relationships/customXml" Target="../ink/ink627.xml"/><Relationship Id="rId55" Type="http://schemas.openxmlformats.org/officeDocument/2006/relationships/image" Target="../media/image146.emf"/><Relationship Id="rId76" Type="http://schemas.openxmlformats.org/officeDocument/2006/relationships/customXml" Target="../ink/ink640.xml"/><Relationship Id="rId97" Type="http://schemas.openxmlformats.org/officeDocument/2006/relationships/image" Target="../media/image252.emf"/><Relationship Id="rId104" Type="http://schemas.openxmlformats.org/officeDocument/2006/relationships/customXml" Target="../ink/ink651.xml"/><Relationship Id="rId125" Type="http://schemas.openxmlformats.org/officeDocument/2006/relationships/image" Target="../media/image223.emf"/><Relationship Id="rId167" Type="http://schemas.openxmlformats.org/officeDocument/2006/relationships/image" Target="../media/image264.emf"/><Relationship Id="rId7" Type="http://schemas.openxmlformats.org/officeDocument/2006/relationships/image" Target="../media/image124.emf"/><Relationship Id="rId71" Type="http://schemas.openxmlformats.org/officeDocument/2006/relationships/image" Target="../media/image580.emf"/><Relationship Id="rId92" Type="http://schemas.openxmlformats.org/officeDocument/2006/relationships/customXml" Target="../ink/ink648.xml"/><Relationship Id="rId162" Type="http://schemas.openxmlformats.org/officeDocument/2006/relationships/customXml" Target="../ink/ink674.xml"/><Relationship Id="rId2" Type="http://schemas.openxmlformats.org/officeDocument/2006/relationships/customXml" Target="../ink/ink606.xml"/><Relationship Id="rId29" Type="http://schemas.openxmlformats.org/officeDocument/2006/relationships/image" Target="../media/image149.emf"/><Relationship Id="rId24" Type="http://schemas.openxmlformats.org/officeDocument/2006/relationships/customXml" Target="../ink/ink616.xml"/><Relationship Id="rId40" Type="http://schemas.openxmlformats.org/officeDocument/2006/relationships/customXml" Target="../ink/ink622.xml"/><Relationship Id="rId45" Type="http://schemas.openxmlformats.org/officeDocument/2006/relationships/image" Target="../media/image115.emf"/><Relationship Id="rId66" Type="http://schemas.openxmlformats.org/officeDocument/2006/relationships/customXml" Target="../ink/ink635.xml"/><Relationship Id="rId87" Type="http://schemas.openxmlformats.org/officeDocument/2006/relationships/image" Target="../media/image213.emf"/><Relationship Id="rId110" Type="http://schemas.openxmlformats.org/officeDocument/2006/relationships/customXml" Target="../ink/ink654.xml"/><Relationship Id="rId131" Type="http://schemas.openxmlformats.org/officeDocument/2006/relationships/image" Target="../media/image600.emf"/><Relationship Id="rId136" Type="http://schemas.openxmlformats.org/officeDocument/2006/relationships/customXml" Target="../ink/ink664.xml"/><Relationship Id="rId157" Type="http://schemas.openxmlformats.org/officeDocument/2006/relationships/image" Target="../media/image259.emf"/><Relationship Id="rId61" Type="http://schemas.openxmlformats.org/officeDocument/2006/relationships/image" Target="../media/image208.emf"/><Relationship Id="rId82" Type="http://schemas.openxmlformats.org/officeDocument/2006/relationships/customXml" Target="../ink/ink643.xml"/><Relationship Id="rId152" Type="http://schemas.openxmlformats.org/officeDocument/2006/relationships/customXml" Target="../ink/ink669.xml"/><Relationship Id="rId19" Type="http://schemas.openxmlformats.org/officeDocument/2006/relationships/image" Target="../media/image236.emf"/><Relationship Id="rId14" Type="http://schemas.openxmlformats.org/officeDocument/2006/relationships/customXml" Target="../ink/ink611.xml"/><Relationship Id="rId30" Type="http://schemas.openxmlformats.org/officeDocument/2006/relationships/customXml" Target="../ink/ink619.xml"/><Relationship Id="rId56" Type="http://schemas.openxmlformats.org/officeDocument/2006/relationships/customXml" Target="../ink/ink630.xml"/><Relationship Id="rId77" Type="http://schemas.openxmlformats.org/officeDocument/2006/relationships/image" Target="../media/image242.emf"/><Relationship Id="rId105" Type="http://schemas.openxmlformats.org/officeDocument/2006/relationships/image" Target="../media/image218.emf"/><Relationship Id="rId126" Type="http://schemas.openxmlformats.org/officeDocument/2006/relationships/customXml" Target="../ink/ink659.xml"/><Relationship Id="rId147" Type="http://schemas.openxmlformats.org/officeDocument/2006/relationships/image" Target="../media/image255.emf"/><Relationship Id="rId168" Type="http://schemas.openxmlformats.org/officeDocument/2006/relationships/customXml" Target="../ink/ink677.xml"/><Relationship Id="rId8" Type="http://schemas.openxmlformats.org/officeDocument/2006/relationships/customXml" Target="../ink/ink609.xml"/><Relationship Id="rId51" Type="http://schemas.openxmlformats.org/officeDocument/2006/relationships/image" Target="../media/image187.emf"/><Relationship Id="rId72" Type="http://schemas.openxmlformats.org/officeDocument/2006/relationships/customXml" Target="../ink/ink638.xml"/><Relationship Id="rId93" Type="http://schemas.openxmlformats.org/officeDocument/2006/relationships/image" Target="../media/image82.emf"/><Relationship Id="rId98" Type="http://schemas.openxmlformats.org/officeDocument/2006/relationships/customXml" Target="../ink/ink650.xml"/><Relationship Id="rId163" Type="http://schemas.openxmlformats.org/officeDocument/2006/relationships/image" Target="../media/image262.emf"/><Relationship Id="rId3" Type="http://schemas.openxmlformats.org/officeDocument/2006/relationships/image" Target="../media/image204.emf"/><Relationship Id="rId25" Type="http://schemas.openxmlformats.org/officeDocument/2006/relationships/image" Target="../media/image78.emf"/><Relationship Id="rId46" Type="http://schemas.openxmlformats.org/officeDocument/2006/relationships/customXml" Target="../ink/ink625.xml"/><Relationship Id="rId67" Type="http://schemas.openxmlformats.org/officeDocument/2006/relationships/image" Target="../media/image650.emf"/><Relationship Id="rId137" Type="http://schemas.openxmlformats.org/officeDocument/2006/relationships/image" Target="../media/image248.emf"/><Relationship Id="rId158" Type="http://schemas.openxmlformats.org/officeDocument/2006/relationships/customXml" Target="../ink/ink672.xml"/><Relationship Id="rId20" Type="http://schemas.openxmlformats.org/officeDocument/2006/relationships/customXml" Target="../ink/ink614.xml"/><Relationship Id="rId41" Type="http://schemas.openxmlformats.org/officeDocument/2006/relationships/image" Target="../media/image238.emf"/><Relationship Id="rId62" Type="http://schemas.openxmlformats.org/officeDocument/2006/relationships/customXml" Target="../ink/ink633.xml"/><Relationship Id="rId83" Type="http://schemas.openxmlformats.org/officeDocument/2006/relationships/image" Target="../media/image142.emf"/><Relationship Id="rId88" Type="http://schemas.openxmlformats.org/officeDocument/2006/relationships/customXml" Target="../ink/ink646.xml"/><Relationship Id="rId111" Type="http://schemas.openxmlformats.org/officeDocument/2006/relationships/image" Target="../media/image244.emf"/><Relationship Id="rId132" Type="http://schemas.openxmlformats.org/officeDocument/2006/relationships/customXml" Target="../ink/ink662.xml"/><Relationship Id="rId153" Type="http://schemas.openxmlformats.org/officeDocument/2006/relationships/image" Target="../media/image257.emf"/><Relationship Id="rId15" Type="http://schemas.openxmlformats.org/officeDocument/2006/relationships/image" Target="../media/image235.emf"/><Relationship Id="rId57" Type="http://schemas.openxmlformats.org/officeDocument/2006/relationships/image" Target="../media/image80.emf"/><Relationship Id="rId106" Type="http://schemas.openxmlformats.org/officeDocument/2006/relationships/customXml" Target="../ink/ink652.xml"/><Relationship Id="rId127" Type="http://schemas.openxmlformats.org/officeDocument/2006/relationships/image" Target="../media/image224.emf"/><Relationship Id="rId10" Type="http://schemas.openxmlformats.org/officeDocument/2006/relationships/customXml" Target="../ink/ink610.xml"/><Relationship Id="rId31" Type="http://schemas.openxmlformats.org/officeDocument/2006/relationships/image" Target="../media/image237.emf"/><Relationship Id="rId52" Type="http://schemas.openxmlformats.org/officeDocument/2006/relationships/customXml" Target="../ink/ink628.xml"/><Relationship Id="rId73" Type="http://schemas.openxmlformats.org/officeDocument/2006/relationships/image" Target="../media/image570.emf"/><Relationship Id="rId78" Type="http://schemas.openxmlformats.org/officeDocument/2006/relationships/customXml" Target="../ink/ink641.xml"/><Relationship Id="rId94" Type="http://schemas.openxmlformats.org/officeDocument/2006/relationships/customXml" Target="../ink/ink649.xml"/><Relationship Id="rId148" Type="http://schemas.openxmlformats.org/officeDocument/2006/relationships/customXml" Target="../ink/ink667.xml"/><Relationship Id="rId164" Type="http://schemas.openxmlformats.org/officeDocument/2006/relationships/customXml" Target="../ink/ink675.xml"/><Relationship Id="rId169" Type="http://schemas.openxmlformats.org/officeDocument/2006/relationships/image" Target="../media/image265.emf"/><Relationship Id="rId4" Type="http://schemas.openxmlformats.org/officeDocument/2006/relationships/customXml" Target="../ink/ink607.xml"/><Relationship Id="rId9" Type="http://schemas.openxmlformats.org/officeDocument/2006/relationships/image" Target="../media/image680.emf"/><Relationship Id="rId26" Type="http://schemas.openxmlformats.org/officeDocument/2006/relationships/customXml" Target="../ink/ink617.xml"/><Relationship Id="rId47" Type="http://schemas.openxmlformats.org/officeDocument/2006/relationships/image" Target="../media/image186.emf"/><Relationship Id="rId68" Type="http://schemas.openxmlformats.org/officeDocument/2006/relationships/customXml" Target="../ink/ink636.xml"/><Relationship Id="rId89" Type="http://schemas.openxmlformats.org/officeDocument/2006/relationships/image" Target="../media/image108.emf"/><Relationship Id="rId112" Type="http://schemas.openxmlformats.org/officeDocument/2006/relationships/customXml" Target="../ink/ink655.xml"/><Relationship Id="rId133" Type="http://schemas.openxmlformats.org/officeDocument/2006/relationships/image" Target="../media/image246.emf"/><Relationship Id="rId154" Type="http://schemas.openxmlformats.org/officeDocument/2006/relationships/customXml" Target="../ink/ink670.xml"/><Relationship Id="rId16" Type="http://schemas.openxmlformats.org/officeDocument/2006/relationships/customXml" Target="../ink/ink612.xml"/><Relationship Id="rId58" Type="http://schemas.openxmlformats.org/officeDocument/2006/relationships/customXml" Target="../ink/ink631.xml"/><Relationship Id="rId79" Type="http://schemas.openxmlformats.org/officeDocument/2006/relationships/image" Target="../media/image211.emf"/><Relationship Id="rId123" Type="http://schemas.openxmlformats.org/officeDocument/2006/relationships/image" Target="../media/image222.e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emf"/><Relationship Id="rId18" Type="http://schemas.openxmlformats.org/officeDocument/2006/relationships/customXml" Target="../ink/ink13.xml"/><Relationship Id="rId26" Type="http://schemas.openxmlformats.org/officeDocument/2006/relationships/customXml" Target="../ink/ink17.xml"/><Relationship Id="rId39" Type="http://schemas.openxmlformats.org/officeDocument/2006/relationships/image" Target="../media/image19.emf"/><Relationship Id="rId21" Type="http://schemas.openxmlformats.org/officeDocument/2006/relationships/image" Target="../media/image13.emf"/><Relationship Id="rId7" Type="http://schemas.openxmlformats.org/officeDocument/2006/relationships/image" Target="../media/image6.emf"/><Relationship Id="rId12" Type="http://schemas.openxmlformats.org/officeDocument/2006/relationships/customXml" Target="../ink/ink10.xml"/><Relationship Id="rId17" Type="http://schemas.openxmlformats.org/officeDocument/2006/relationships/image" Target="../media/image11.emf"/><Relationship Id="rId25" Type="http://schemas.openxmlformats.org/officeDocument/2006/relationships/image" Target="../media/image15.emf"/><Relationship Id="rId38" Type="http://schemas.openxmlformats.org/officeDocument/2006/relationships/customXml" Target="../ink/ink22.xml"/><Relationship Id="rId2" Type="http://schemas.openxmlformats.org/officeDocument/2006/relationships/customXml" Target="../ink/ink5.xml"/><Relationship Id="rId16" Type="http://schemas.openxmlformats.org/officeDocument/2006/relationships/customXml" Target="../ink/ink12.xml"/><Relationship Id="rId20" Type="http://schemas.openxmlformats.org/officeDocument/2006/relationships/customXml" Target="../ink/ink14.xml"/><Relationship Id="rId29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.xml"/><Relationship Id="rId11" Type="http://schemas.openxmlformats.org/officeDocument/2006/relationships/image" Target="../media/image8.emf"/><Relationship Id="rId24" Type="http://schemas.openxmlformats.org/officeDocument/2006/relationships/customXml" Target="../ink/ink16.xml"/><Relationship Id="rId32" Type="http://schemas.openxmlformats.org/officeDocument/2006/relationships/customXml" Target="../ink/ink20.xml"/><Relationship Id="rId37" Type="http://schemas.openxmlformats.org/officeDocument/2006/relationships/image" Target="../media/image21.emf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23" Type="http://schemas.openxmlformats.org/officeDocument/2006/relationships/image" Target="../media/image14.emf"/><Relationship Id="rId28" Type="http://schemas.openxmlformats.org/officeDocument/2006/relationships/customXml" Target="../ink/ink18.xml"/><Relationship Id="rId36" Type="http://schemas.openxmlformats.org/officeDocument/2006/relationships/customXml" Target="../ink/ink21.xml"/><Relationship Id="rId10" Type="http://schemas.openxmlformats.org/officeDocument/2006/relationships/customXml" Target="../ink/ink9.xml"/><Relationship Id="rId19" Type="http://schemas.openxmlformats.org/officeDocument/2006/relationships/image" Target="../media/image12.emf"/><Relationship Id="rId31" Type="http://schemas.openxmlformats.org/officeDocument/2006/relationships/image" Target="../media/image18.emf"/><Relationship Id="rId4" Type="http://schemas.openxmlformats.org/officeDocument/2006/relationships/customXml" Target="../ink/ink6.xml"/><Relationship Id="rId9" Type="http://schemas.openxmlformats.org/officeDocument/2006/relationships/image" Target="../media/image7.emf"/><Relationship Id="rId14" Type="http://schemas.openxmlformats.org/officeDocument/2006/relationships/customXml" Target="../ink/ink11.xml"/><Relationship Id="rId22" Type="http://schemas.openxmlformats.org/officeDocument/2006/relationships/customXml" Target="../ink/ink15.xml"/><Relationship Id="rId27" Type="http://schemas.openxmlformats.org/officeDocument/2006/relationships/image" Target="../media/image16.emf"/><Relationship Id="rId30" Type="http://schemas.openxmlformats.org/officeDocument/2006/relationships/customXml" Target="../ink/ink19.xml"/><Relationship Id="rId35" Type="http://schemas.openxmlformats.org/officeDocument/2006/relationships/image" Target="../media/image20.emf"/><Relationship Id="rId8" Type="http://schemas.openxmlformats.org/officeDocument/2006/relationships/customXml" Target="../ink/ink8.xml"/><Relationship Id="rId3" Type="http://schemas.openxmlformats.org/officeDocument/2006/relationships/image" Target="../media/image4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D2A9611C-8081-4CDE-867C-692223415F9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938870" y="732794"/>
              <a:ext cx="6635160" cy="14227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9710" y="710834"/>
                <a:ext cx="6693480" cy="147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688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D5E4580-2EC6-451E-86DB-5F8D7019E54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87960" y="445680"/>
              <a:ext cx="611280" cy="52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9320" y="281160"/>
                <a:ext cx="8131320" cy="63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2131320" y="492480"/>
              <a:ext cx="135360" cy="655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23400" y="481680"/>
                <a:ext cx="152640" cy="67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2411760" y="467640"/>
              <a:ext cx="7586280" cy="6150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01320" y="456480"/>
                <a:ext cx="7609320" cy="617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2564040" y="290520"/>
              <a:ext cx="159120" cy="7034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51800" y="281160"/>
                <a:ext cx="183600" cy="72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089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6B989B2-4125-4FE6-ACE6-90C48791D3E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35195" y="440575"/>
              <a:ext cx="7763760" cy="5076729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4036" y="429055"/>
                <a:ext cx="7786799" cy="50968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9516851" y="4479087"/>
              <a:ext cx="66240" cy="4374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89131" y="4456767"/>
                <a:ext cx="116280" cy="4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9429011" y="4615167"/>
              <a:ext cx="227520" cy="399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18931" y="4590687"/>
                <a:ext cx="254880" cy="7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447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C733276E-2F50-4A0A-831B-29E500827DF8}" type="slidenum">
              <a:rPr lang="en-US" altLang="en-US" sz="1400"/>
              <a:pPr/>
              <a:t>12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702182" y="286527"/>
              <a:ext cx="7549200" cy="5632702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93182" y="270327"/>
                <a:ext cx="7569720" cy="565970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973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FF28F04E-D4C2-436D-AEEE-CCE93E85CF7B}" type="slidenum">
              <a:rPr lang="en-US" altLang="en-US" sz="1400"/>
              <a:pPr/>
              <a:t>13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80920" y="88560"/>
              <a:ext cx="8632571" cy="5814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4800" y="78840"/>
                <a:ext cx="8655971" cy="583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1251691" y="5398887"/>
              <a:ext cx="197640" cy="233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34771" y="5381967"/>
                <a:ext cx="231480" cy="26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352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D3925501-FCD1-41A7-B6D8-CB4176F188F4}" type="slidenum">
              <a:rPr lang="en-US" altLang="en-US" sz="1400"/>
              <a:pPr/>
              <a:t>14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156040" y="1338120"/>
              <a:ext cx="1173960" cy="437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63680" y="482400"/>
                <a:ext cx="8034480" cy="610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6539520" y="492480"/>
              <a:ext cx="2429640" cy="1808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31240" y="482400"/>
                <a:ext cx="2448000" cy="18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7969080" y="1307880"/>
              <a:ext cx="964800" cy="1013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60440" y="1298880"/>
                <a:ext cx="986400" cy="10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2570520" y="586800"/>
              <a:ext cx="8703491" cy="59209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63680" y="576720"/>
                <a:ext cx="8730491" cy="594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579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7D181BC8-8811-482F-8192-3B204D87504A}" type="slidenum">
              <a:rPr lang="en-US" altLang="en-US" sz="1400"/>
              <a:pPr/>
              <a:t>15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74600" y="11520"/>
              <a:ext cx="8051040" cy="6602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2720" y="720"/>
                <a:ext cx="8075880" cy="662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397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2A3FF9D4-5FFD-4029-905A-536CAF5A2B7E}" type="slidenum">
              <a:rPr lang="en-US" altLang="en-US" sz="1400"/>
              <a:pPr/>
              <a:t>16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29320" y="32400"/>
              <a:ext cx="8982491" cy="6177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6360" y="20880"/>
                <a:ext cx="9016331" cy="619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11455451" y="4596087"/>
              <a:ext cx="27000" cy="1836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38531" y="4579167"/>
                <a:ext cx="60840" cy="5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005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B156B722-50CB-49AD-9DA3-9D0A73A5D74A}" type="slidenum">
              <a:rPr lang="en-US" altLang="en-US" sz="1400"/>
              <a:pPr/>
              <a:t>17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3152280" y="3102120"/>
              <a:ext cx="2755440" cy="10872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2200" y="3098160"/>
                <a:ext cx="2777400" cy="11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3197280" y="3142440"/>
              <a:ext cx="2022480" cy="8985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86840" y="3133080"/>
                <a:ext cx="2045160" cy="9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7751640" y="2782080"/>
              <a:ext cx="1962360" cy="10900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2280" y="2775240"/>
                <a:ext cx="1984680" cy="11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/>
              <p14:cNvContentPartPr/>
              <p14:nvPr/>
            </p14:nvContentPartPr>
            <p14:xfrm>
              <a:off x="2571600" y="8640"/>
              <a:ext cx="7040520" cy="21672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60800" y="-720"/>
                <a:ext cx="7063560" cy="21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9" name="Ink 28"/>
              <p14:cNvContentPartPr/>
              <p14:nvPr/>
            </p14:nvContentPartPr>
            <p14:xfrm>
              <a:off x="2749440" y="2695680"/>
              <a:ext cx="3386520" cy="146412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39720" y="2686320"/>
                <a:ext cx="3409560" cy="149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0" name="Ink 29"/>
              <p14:cNvContentPartPr/>
              <p14:nvPr/>
            </p14:nvContentPartPr>
            <p14:xfrm>
              <a:off x="8892323" y="3637809"/>
              <a:ext cx="143640" cy="2588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875763" y="3620889"/>
                <a:ext cx="17712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1" name="Ink 30"/>
              <p14:cNvContentPartPr/>
              <p14:nvPr/>
            </p14:nvContentPartPr>
            <p14:xfrm>
              <a:off x="7017601" y="2258280"/>
              <a:ext cx="4509563" cy="13431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006081" y="2246760"/>
                <a:ext cx="4538002" cy="136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2" name="Ink 31"/>
              <p14:cNvContentPartPr/>
              <p14:nvPr/>
            </p14:nvContentPartPr>
            <p14:xfrm>
              <a:off x="2575920" y="4102560"/>
              <a:ext cx="7192800" cy="19137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68360" y="4089600"/>
                <a:ext cx="7214040" cy="19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5" name="Ink 34"/>
              <p14:cNvContentPartPr/>
              <p14:nvPr/>
            </p14:nvContentPartPr>
            <p14:xfrm>
              <a:off x="7542481" y="2857680"/>
              <a:ext cx="1257323" cy="7128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33122" y="2847600"/>
                <a:ext cx="1280720" cy="73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539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0938ABF0-A34E-4794-859E-BD7187CFF028}" type="slidenum">
              <a:rPr lang="en-US" altLang="en-US" sz="1400"/>
              <a:pPr/>
              <a:t>18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66480" y="49680"/>
              <a:ext cx="7713720" cy="6557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56400" y="38520"/>
                <a:ext cx="7734240" cy="65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132120" y="4508280"/>
              <a:ext cx="7156080" cy="1311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23840" y="4495320"/>
                <a:ext cx="7177680" cy="13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8308763" y="6026049"/>
              <a:ext cx="1078560" cy="4690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92563" y="6010929"/>
                <a:ext cx="1106280" cy="4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" name="Ink 15"/>
              <p14:cNvContentPartPr/>
              <p14:nvPr/>
            </p14:nvContentPartPr>
            <p14:xfrm>
              <a:off x="3984960" y="3804120"/>
              <a:ext cx="1182240" cy="9500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76680" y="3792960"/>
                <a:ext cx="1198080" cy="97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954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57DFAD4B-15F9-4B8C-A5B3-30C41C4A8592}" type="slidenum">
              <a:rPr lang="en-US" altLang="en-US" sz="1400"/>
              <a:pPr/>
              <a:t>19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86760" y="38880"/>
              <a:ext cx="8128571" cy="5853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81000" y="29520"/>
                <a:ext cx="8151251" cy="587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156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C0D1C31D-DB55-4C31-AB56-08CD3B81759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734750" y="719114"/>
              <a:ext cx="4765680" cy="4173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6310" y="692476"/>
                <a:ext cx="4821840" cy="42260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560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C57CC977-7D4D-4792-AE24-30114B5AC6D4}" type="slidenum">
              <a:rPr lang="en-US" altLang="en-US" sz="1400"/>
              <a:pPr/>
              <a:t>20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962840" y="51480"/>
              <a:ext cx="8311320" cy="64324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52400" y="38520"/>
                <a:ext cx="8336880" cy="645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553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97411" y="33807"/>
              <a:ext cx="10765440" cy="6308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0491" y="14727"/>
                <a:ext cx="10805400" cy="634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19954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39411" y="76647"/>
              <a:ext cx="11086920" cy="6647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8171" y="59007"/>
                <a:ext cx="11129400" cy="668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26639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FAC2BECF-EEB1-4E7D-A108-DF61535FDCD6}" type="slidenum">
              <a:rPr lang="en-US" altLang="en-US" sz="1400"/>
              <a:pPr/>
              <a:t>23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500291" y="0"/>
              <a:ext cx="11128320" cy="6704607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3811" y="-11160"/>
                <a:ext cx="11153520" cy="673844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808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977291" y="245127"/>
              <a:ext cx="9916200" cy="134352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2891" y="228927"/>
                <a:ext cx="9948240" cy="13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2" name="Ink 41"/>
              <p14:cNvContentPartPr/>
              <p14:nvPr/>
            </p14:nvContentPartPr>
            <p14:xfrm>
              <a:off x="3072491" y="1969887"/>
              <a:ext cx="847080" cy="83988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53411" y="1947567"/>
                <a:ext cx="888480" cy="87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4" name="Ink 43"/>
              <p14:cNvContentPartPr/>
              <p14:nvPr/>
            </p14:nvContentPartPr>
            <p14:xfrm>
              <a:off x="1745171" y="2597367"/>
              <a:ext cx="1326960" cy="18468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24651" y="2576487"/>
                <a:ext cx="136476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" name="Ink 45"/>
              <p14:cNvContentPartPr/>
              <p14:nvPr/>
            </p14:nvContentPartPr>
            <p14:xfrm>
              <a:off x="2782331" y="2741007"/>
              <a:ext cx="307440" cy="103824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59291" y="2725167"/>
                <a:ext cx="34632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8" name="Ink 47"/>
              <p14:cNvContentPartPr/>
              <p14:nvPr/>
            </p14:nvContentPartPr>
            <p14:xfrm>
              <a:off x="2764691" y="3477567"/>
              <a:ext cx="1494000" cy="29628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53171" y="3455607"/>
                <a:ext cx="152820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0" name="Ink 49"/>
              <p14:cNvContentPartPr/>
              <p14:nvPr/>
            </p14:nvContentPartPr>
            <p14:xfrm>
              <a:off x="4269491" y="2573247"/>
              <a:ext cx="916920" cy="87624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54371" y="2550927"/>
                <a:ext cx="954360" cy="9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0" name="Ink 69"/>
              <p14:cNvContentPartPr/>
              <p14:nvPr/>
            </p14:nvContentPartPr>
            <p14:xfrm>
              <a:off x="1245851" y="2456607"/>
              <a:ext cx="234360" cy="23616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33611" y="2436447"/>
                <a:ext cx="26676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1" name="Ink 70"/>
              <p14:cNvContentPartPr/>
              <p14:nvPr/>
            </p14:nvContentPartPr>
            <p14:xfrm>
              <a:off x="1597571" y="2816607"/>
              <a:ext cx="42120" cy="20304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83171" y="2802207"/>
                <a:ext cx="7380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3" name="Ink 82"/>
              <p14:cNvContentPartPr/>
              <p14:nvPr/>
            </p14:nvContentPartPr>
            <p14:xfrm>
              <a:off x="4352651" y="2360487"/>
              <a:ext cx="1477440" cy="128268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42211" y="2341047"/>
                <a:ext cx="1504800" cy="131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90" name="Ink 89"/>
              <p14:cNvContentPartPr/>
              <p14:nvPr/>
            </p14:nvContentPartPr>
            <p14:xfrm>
              <a:off x="8509571" y="1938567"/>
              <a:ext cx="1486800" cy="577080"/>
            </p14:xfrm>
          </p:contentPart>
        </mc:Choice>
        <mc:Fallback>
          <p:pic>
            <p:nvPicPr>
              <p:cNvPr id="90" name="Ink 8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489051" y="1922007"/>
                <a:ext cx="1516320" cy="60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7" name="Ink 106"/>
              <p14:cNvContentPartPr/>
              <p14:nvPr/>
            </p14:nvContentPartPr>
            <p14:xfrm>
              <a:off x="2558771" y="3376407"/>
              <a:ext cx="1982160" cy="121572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49411" y="3360207"/>
                <a:ext cx="2011680" cy="125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11" name="Ink 110"/>
              <p14:cNvContentPartPr/>
              <p14:nvPr/>
            </p14:nvContentPartPr>
            <p14:xfrm>
              <a:off x="4005971" y="1580367"/>
              <a:ext cx="481320" cy="381240"/>
            </p14:xfrm>
          </p:contentPart>
        </mc:Choice>
        <mc:Fallback>
          <p:pic>
            <p:nvPicPr>
              <p:cNvPr id="111" name="Ink 11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93731" y="1561287"/>
                <a:ext cx="504000" cy="42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12" name="Ink 111"/>
              <p14:cNvContentPartPr/>
              <p14:nvPr/>
            </p14:nvContentPartPr>
            <p14:xfrm>
              <a:off x="3197051" y="2617887"/>
              <a:ext cx="460440" cy="30780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184811" y="2604927"/>
                <a:ext cx="49140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3" name="Ink 112"/>
              <p14:cNvContentPartPr/>
              <p14:nvPr/>
            </p14:nvContentPartPr>
            <p14:xfrm>
              <a:off x="1890611" y="4629567"/>
              <a:ext cx="9672480" cy="203616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875490" y="4615527"/>
                <a:ext cx="9704161" cy="207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31" name="Ink 130"/>
              <p14:cNvContentPartPr/>
              <p14:nvPr/>
            </p14:nvContentPartPr>
            <p14:xfrm>
              <a:off x="7705331" y="1576407"/>
              <a:ext cx="2867040" cy="2619000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695611" y="1556967"/>
                <a:ext cx="2899080" cy="26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32" name="Ink 131"/>
              <p14:cNvContentPartPr/>
              <p14:nvPr/>
            </p14:nvContentPartPr>
            <p14:xfrm>
              <a:off x="8433971" y="2626167"/>
              <a:ext cx="1145880" cy="475920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423171" y="2607447"/>
                <a:ext cx="1177920" cy="51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93" name="Ink 192"/>
              <p14:cNvContentPartPr/>
              <p14:nvPr/>
            </p14:nvContentPartPr>
            <p14:xfrm>
              <a:off x="11645891" y="6110967"/>
              <a:ext cx="0" cy="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99858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353411" y="39207"/>
              <a:ext cx="11307600" cy="354924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7571" y="22287"/>
                <a:ext cx="11343960" cy="358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1675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213D724F-7AF1-493C-9720-12BBA164A9D1}" type="slidenum">
              <a:rPr lang="en-US" altLang="en-US" sz="1400"/>
              <a:pPr/>
              <a:t>26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23480" y="8640"/>
              <a:ext cx="7905240" cy="6228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0880" y="-360"/>
                <a:ext cx="7930800" cy="625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445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E6820D8A-80E0-457A-B8FE-B513C763F8F4}" type="slidenum">
              <a:rPr lang="en-US" altLang="en-US" sz="1400"/>
              <a:pPr/>
              <a:t>27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016480" y="165600"/>
              <a:ext cx="8324280" cy="64461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7840" y="156960"/>
                <a:ext cx="8341560" cy="646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186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87F688EE-6481-497D-B05D-9FB082F95AE7}" type="slidenum">
              <a:rPr lang="en-US" altLang="en-US" sz="1400"/>
              <a:pPr/>
              <a:t>28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021880" y="514440"/>
              <a:ext cx="8009280" cy="4510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0360" y="504000"/>
                <a:ext cx="8035200" cy="453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567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9C1FC73E-2349-474C-9647-91F258084A72}" type="slidenum">
              <a:rPr lang="en-US" altLang="en-US" sz="1400"/>
              <a:pPr/>
              <a:t>29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311320" y="835200"/>
              <a:ext cx="1111320" cy="1623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520" y="827640"/>
                <a:ext cx="1136520" cy="163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3107280" y="974520"/>
              <a:ext cx="141840" cy="221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97920" y="965160"/>
                <a:ext cx="16236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4838880" y="1216440"/>
              <a:ext cx="808560" cy="12279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26280" y="1207800"/>
                <a:ext cx="829800" cy="12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5466000" y="1787040"/>
              <a:ext cx="173880" cy="2394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56640" y="177696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5" name="Ink 24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2" name="Ink 31"/>
              <p14:cNvContentPartPr/>
              <p14:nvPr/>
            </p14:nvContentPartPr>
            <p14:xfrm>
              <a:off x="1774404" y="1344960"/>
              <a:ext cx="3168877" cy="34196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63603" y="1335600"/>
                <a:ext cx="3194078" cy="34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8" name="Ink 37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7" name="Ink 46"/>
              <p14:cNvContentPartPr/>
              <p14:nvPr/>
            </p14:nvContentPartPr>
            <p14:xfrm>
              <a:off x="2477124" y="3691080"/>
              <a:ext cx="213637" cy="3078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67037" y="3680280"/>
                <a:ext cx="235253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9" name="Ink 48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1" name="Ink 50"/>
              <p14:cNvContentPartPr/>
              <p14:nvPr/>
            </p14:nvContentPartPr>
            <p14:xfrm>
              <a:off x="5383763" y="5032809"/>
              <a:ext cx="581400" cy="35424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365763" y="5015889"/>
                <a:ext cx="61236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6" name="Ink 65"/>
              <p14:cNvContentPartPr/>
              <p14:nvPr/>
            </p14:nvContentPartPr>
            <p14:xfrm>
              <a:off x="4184244" y="514450"/>
              <a:ext cx="208237" cy="329751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174877" y="504010"/>
                <a:ext cx="227331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2" name="Ink 71"/>
              <p14:cNvContentPartPr/>
              <p14:nvPr/>
            </p14:nvContentPartPr>
            <p14:xfrm>
              <a:off x="2669724" y="338410"/>
              <a:ext cx="712237" cy="404271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652440" y="320050"/>
                <a:ext cx="748245" cy="442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3" name="Ink 72"/>
              <p14:cNvContentPartPr/>
              <p14:nvPr/>
            </p14:nvContentPartPr>
            <p14:xfrm>
              <a:off x="5531003" y="104049"/>
              <a:ext cx="656280" cy="4575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21283" y="85344"/>
                <a:ext cx="686520" cy="497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4" name="Ink 83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5" name="Ink 84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92" name="Ink 91"/>
              <p14:cNvContentPartPr/>
              <p14:nvPr/>
            </p14:nvContentPartPr>
            <p14:xfrm>
              <a:off x="9370560" y="2452680"/>
              <a:ext cx="660600" cy="66348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359400" y="2441160"/>
                <a:ext cx="68616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97" name="Ink 96"/>
              <p14:cNvContentPartPr/>
              <p14:nvPr/>
            </p14:nvContentPartPr>
            <p14:xfrm>
              <a:off x="7007880" y="2713680"/>
              <a:ext cx="51840" cy="2937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999600" y="2705400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8" name="Ink 97"/>
              <p14:cNvContentPartPr/>
              <p14:nvPr/>
            </p14:nvContentPartPr>
            <p14:xfrm>
              <a:off x="6914640" y="2706840"/>
              <a:ext cx="173880" cy="17964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903840" y="2697120"/>
                <a:ext cx="192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01" name="Ink 100"/>
              <p14:cNvContentPartPr/>
              <p14:nvPr/>
            </p14:nvContentPartPr>
            <p14:xfrm>
              <a:off x="8773523" y="5112009"/>
              <a:ext cx="539640" cy="39924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761643" y="5094729"/>
                <a:ext cx="57276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3" name="Ink 102"/>
              <p14:cNvContentPartPr/>
              <p14:nvPr/>
            </p14:nvContentPartPr>
            <p14:xfrm>
              <a:off x="5927880" y="1187640"/>
              <a:ext cx="2821680" cy="36496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923200" y="1176840"/>
                <a:ext cx="2841120" cy="36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6" name="Ink 105"/>
              <p14:cNvContentPartPr/>
              <p14:nvPr/>
            </p14:nvContentPartPr>
            <p14:xfrm>
              <a:off x="4613880" y="4213080"/>
              <a:ext cx="72360" cy="2325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03440" y="4202280"/>
                <a:ext cx="9324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7" name="Ink 106"/>
              <p14:cNvContentPartPr/>
              <p14:nvPr/>
            </p14:nvContentPartPr>
            <p14:xfrm>
              <a:off x="4654560" y="4203360"/>
              <a:ext cx="28440" cy="18792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650240" y="4192920"/>
                <a:ext cx="4356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08" name="Ink 107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15" name="Ink 114"/>
              <p14:cNvContentPartPr/>
              <p14:nvPr/>
            </p14:nvContentPartPr>
            <p14:xfrm>
              <a:off x="5734763" y="173529"/>
              <a:ext cx="261720" cy="21960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722146" y="156969"/>
                <a:ext cx="291641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17" name="Ink 116"/>
              <p14:cNvContentPartPr/>
              <p14:nvPr/>
            </p14:nvContentPartPr>
            <p14:xfrm>
              <a:off x="2742083" y="428769"/>
              <a:ext cx="230760" cy="18036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730923" y="412209"/>
                <a:ext cx="25848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8" name="Ink 117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2" name="Ink 121"/>
              <p14:cNvContentPartPr/>
              <p14:nvPr/>
            </p14:nvContentPartPr>
            <p14:xfrm>
              <a:off x="4537763" y="2513520"/>
              <a:ext cx="78480" cy="3585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530923" y="2500920"/>
                <a:ext cx="9108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5" name="Ink 124"/>
              <p14:cNvContentPartPr/>
              <p14:nvPr/>
            </p14:nvContentPartPr>
            <p14:xfrm>
              <a:off x="5382120" y="5028481"/>
              <a:ext cx="620640" cy="278289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368440" y="5009400"/>
                <a:ext cx="646200" cy="311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31" name="Ink 130"/>
              <p14:cNvContentPartPr/>
              <p14:nvPr/>
            </p14:nvContentPartPr>
            <p14:xfrm>
              <a:off x="8526361" y="345610"/>
              <a:ext cx="1018283" cy="746271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517362" y="327610"/>
                <a:ext cx="1045999" cy="77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32" name="Ink 131"/>
              <p14:cNvContentPartPr/>
              <p14:nvPr/>
            </p14:nvContentPartPr>
            <p14:xfrm>
              <a:off x="6080880" y="758170"/>
              <a:ext cx="3612600" cy="1784511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072240" y="745930"/>
                <a:ext cx="3636000" cy="181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35" name="Ink 134"/>
              <p14:cNvContentPartPr/>
              <p14:nvPr/>
            </p14:nvContentPartPr>
            <p14:xfrm>
              <a:off x="9504480" y="2558520"/>
              <a:ext cx="206280" cy="2545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496200" y="2550240"/>
                <a:ext cx="22248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36" name="Ink 135"/>
              <p14:cNvContentPartPr/>
              <p14:nvPr/>
            </p14:nvContentPartPr>
            <p14:xfrm>
              <a:off x="8264640" y="4216680"/>
              <a:ext cx="737640" cy="80820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252400" y="4205160"/>
                <a:ext cx="764280" cy="8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37" name="Ink 136"/>
              <p14:cNvContentPartPr/>
              <p14:nvPr/>
            </p14:nvContentPartPr>
            <p14:xfrm>
              <a:off x="9649201" y="2548450"/>
              <a:ext cx="868883" cy="1584711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641645" y="2535490"/>
                <a:ext cx="895867" cy="1609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9" name="Ink 138"/>
              <p14:cNvContentPartPr/>
              <p14:nvPr/>
            </p14:nvContentPartPr>
            <p14:xfrm>
              <a:off x="9008400" y="3070800"/>
              <a:ext cx="603720" cy="14140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997240" y="3061080"/>
                <a:ext cx="626040" cy="14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40" name="Ink 139"/>
              <p14:cNvContentPartPr/>
              <p14:nvPr/>
            </p14:nvContentPartPr>
            <p14:xfrm>
              <a:off x="8849483" y="5147649"/>
              <a:ext cx="266040" cy="2278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834024" y="5129289"/>
                <a:ext cx="299475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42" name="Ink 141"/>
              <p14:cNvContentPartPr/>
              <p14:nvPr/>
            </p14:nvContentPartPr>
            <p14:xfrm>
              <a:off x="5521283" y="5080329"/>
              <a:ext cx="283320" cy="17892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506182" y="5063769"/>
                <a:ext cx="317117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47" name="Ink 146"/>
              <p14:cNvContentPartPr/>
              <p14:nvPr/>
            </p14:nvContentPartPr>
            <p14:xfrm>
              <a:off x="3426443" y="5051169"/>
              <a:ext cx="395640" cy="1918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410243" y="5032449"/>
                <a:ext cx="42768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1" name="Ink 150"/>
              <p14:cNvContentPartPr/>
              <p14:nvPr/>
            </p14:nvContentPartPr>
            <p14:xfrm>
              <a:off x="3657000" y="3217681"/>
              <a:ext cx="2409480" cy="1658529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651960" y="3209041"/>
                <a:ext cx="2428560" cy="1680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53" name="Ink 152"/>
              <p14:cNvContentPartPr/>
              <p14:nvPr/>
            </p14:nvContentPartPr>
            <p14:xfrm>
              <a:off x="5184120" y="3492720"/>
              <a:ext cx="207000" cy="27180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173320" y="3483360"/>
                <a:ext cx="23004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54" name="Ink 153"/>
              <p14:cNvContentPartPr/>
              <p14:nvPr/>
            </p14:nvContentPartPr>
            <p14:xfrm>
              <a:off x="3276840" y="4319640"/>
              <a:ext cx="207000" cy="2412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267120" y="4309920"/>
                <a:ext cx="224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61" name="Ink 160"/>
              <p14:cNvContentPartPr/>
              <p14:nvPr/>
            </p14:nvContentPartPr>
            <p14:xfrm>
              <a:off x="4118004" y="1837440"/>
              <a:ext cx="46957" cy="40320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104639" y="1820880"/>
                <a:ext cx="78021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63" name="Ink 162"/>
              <p14:cNvContentPartPr/>
              <p14:nvPr/>
            </p14:nvContentPartPr>
            <p14:xfrm>
              <a:off x="3414000" y="985680"/>
              <a:ext cx="2098440" cy="662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406440" y="973440"/>
                <a:ext cx="211896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68" name="Ink 167"/>
              <p14:cNvContentPartPr/>
              <p14:nvPr/>
            </p14:nvContentPartPr>
            <p14:xfrm>
              <a:off x="1788804" y="1393560"/>
              <a:ext cx="787477" cy="131184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769360" y="1381680"/>
                <a:ext cx="816283" cy="134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71" name="Ink 170"/>
              <p14:cNvContentPartPr/>
              <p14:nvPr/>
            </p14:nvContentPartPr>
            <p14:xfrm>
              <a:off x="1636524" y="1904760"/>
              <a:ext cx="520357" cy="163656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621039" y="1895040"/>
                <a:ext cx="558529" cy="166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935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E4E37729-7BCA-4F68-8CE3-5CB9746B611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3" name="Ink 42"/>
              <p14:cNvContentPartPr/>
              <p14:nvPr/>
            </p14:nvContentPartPr>
            <p14:xfrm>
              <a:off x="2361070" y="318794"/>
              <a:ext cx="8161920" cy="499860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44150" y="302234"/>
                <a:ext cx="8197920" cy="503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5161211" y="827607"/>
              <a:ext cx="298800" cy="3614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33491" y="803487"/>
                <a:ext cx="352800" cy="41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552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D1130713-5D66-45B9-A367-C107D2AF3F67}" type="slidenum">
              <a:rPr lang="en-US" altLang="en-US" sz="1400"/>
              <a:pPr/>
              <a:t>30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272284" y="835209"/>
              <a:ext cx="3240157" cy="1635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1403" y="827649"/>
                <a:ext cx="3273999" cy="16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4838880" y="1216440"/>
              <a:ext cx="808560" cy="12279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26280" y="1207800"/>
                <a:ext cx="829800" cy="12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Ink 19"/>
              <p14:cNvContentPartPr/>
              <p14:nvPr/>
            </p14:nvContentPartPr>
            <p14:xfrm>
              <a:off x="5466000" y="1787040"/>
              <a:ext cx="173880" cy="2394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56640" y="177696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2" name="Ink 31"/>
              <p14:cNvContentPartPr/>
              <p14:nvPr/>
            </p14:nvContentPartPr>
            <p14:xfrm>
              <a:off x="2454804" y="1344960"/>
              <a:ext cx="1242157" cy="34196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47243" y="1335600"/>
                <a:ext cx="1264120" cy="34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9" name="Ink 48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3" name="Ink 72"/>
              <p14:cNvContentPartPr/>
              <p14:nvPr/>
            </p14:nvContentPartPr>
            <p14:xfrm>
              <a:off x="5531003" y="104049"/>
              <a:ext cx="656280" cy="4575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21283" y="85344"/>
                <a:ext cx="686520" cy="497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4" name="Ink 83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5" name="Ink 84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2" name="Ink 91"/>
              <p14:cNvContentPartPr/>
              <p14:nvPr/>
            </p14:nvContentPartPr>
            <p14:xfrm>
              <a:off x="9370560" y="2452680"/>
              <a:ext cx="660600" cy="66348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359400" y="2441160"/>
                <a:ext cx="68616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7" name="Ink 96"/>
              <p14:cNvContentPartPr/>
              <p14:nvPr/>
            </p14:nvContentPartPr>
            <p14:xfrm>
              <a:off x="7007880" y="2713680"/>
              <a:ext cx="51840" cy="2937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999600" y="2705400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8" name="Ink 97"/>
              <p14:cNvContentPartPr/>
              <p14:nvPr/>
            </p14:nvContentPartPr>
            <p14:xfrm>
              <a:off x="6914640" y="2706840"/>
              <a:ext cx="173880" cy="17964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903840" y="2697120"/>
                <a:ext cx="192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1" name="Ink 100"/>
              <p14:cNvContentPartPr/>
              <p14:nvPr/>
            </p14:nvContentPartPr>
            <p14:xfrm>
              <a:off x="8773523" y="5112009"/>
              <a:ext cx="539640" cy="39924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761643" y="5094729"/>
                <a:ext cx="57276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3" name="Ink 102"/>
              <p14:cNvContentPartPr/>
              <p14:nvPr/>
            </p14:nvContentPartPr>
            <p14:xfrm>
              <a:off x="5927880" y="1187640"/>
              <a:ext cx="2821680" cy="36496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923200" y="1176840"/>
                <a:ext cx="2841120" cy="36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8" name="Ink 107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15" name="Ink 114"/>
              <p14:cNvContentPartPr/>
              <p14:nvPr/>
            </p14:nvContentPartPr>
            <p14:xfrm>
              <a:off x="5734763" y="173529"/>
              <a:ext cx="261720" cy="21960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22146" y="156969"/>
                <a:ext cx="291641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8" name="Ink 117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31" name="Ink 130"/>
              <p14:cNvContentPartPr/>
              <p14:nvPr/>
            </p14:nvContentPartPr>
            <p14:xfrm>
              <a:off x="8526361" y="345610"/>
              <a:ext cx="1018283" cy="746271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17362" y="327610"/>
                <a:ext cx="1045999" cy="77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32" name="Ink 131"/>
              <p14:cNvContentPartPr/>
              <p14:nvPr/>
            </p14:nvContentPartPr>
            <p14:xfrm>
              <a:off x="6080880" y="758170"/>
              <a:ext cx="3612600" cy="1784511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072240" y="745930"/>
                <a:ext cx="3636000" cy="181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35" name="Ink 134"/>
              <p14:cNvContentPartPr/>
              <p14:nvPr/>
            </p14:nvContentPartPr>
            <p14:xfrm>
              <a:off x="9504480" y="2558520"/>
              <a:ext cx="206280" cy="2545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496200" y="2550240"/>
                <a:ext cx="22248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36" name="Ink 135"/>
              <p14:cNvContentPartPr/>
              <p14:nvPr/>
            </p14:nvContentPartPr>
            <p14:xfrm>
              <a:off x="8264640" y="4216680"/>
              <a:ext cx="737640" cy="80820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252400" y="4205160"/>
                <a:ext cx="764280" cy="8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37" name="Ink 136"/>
              <p14:cNvContentPartPr/>
              <p14:nvPr/>
            </p14:nvContentPartPr>
            <p14:xfrm>
              <a:off x="9649201" y="2548450"/>
              <a:ext cx="868883" cy="1584711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641645" y="2535490"/>
                <a:ext cx="895867" cy="1609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39" name="Ink 138"/>
              <p14:cNvContentPartPr/>
              <p14:nvPr/>
            </p14:nvContentPartPr>
            <p14:xfrm>
              <a:off x="9008400" y="3070800"/>
              <a:ext cx="603720" cy="14140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997240" y="3061080"/>
                <a:ext cx="626040" cy="14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40" name="Ink 139"/>
              <p14:cNvContentPartPr/>
              <p14:nvPr/>
            </p14:nvContentPartPr>
            <p14:xfrm>
              <a:off x="8849483" y="5147649"/>
              <a:ext cx="266040" cy="2278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834024" y="5129289"/>
                <a:ext cx="299475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42" name="Ink 141"/>
              <p14:cNvContentPartPr/>
              <p14:nvPr/>
            </p14:nvContentPartPr>
            <p14:xfrm>
              <a:off x="5381760" y="5028481"/>
              <a:ext cx="621000" cy="278289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68072" y="5009400"/>
                <a:ext cx="646575" cy="311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51" name="Ink 150"/>
              <p14:cNvContentPartPr/>
              <p14:nvPr/>
            </p14:nvContentPartPr>
            <p14:xfrm>
              <a:off x="4731960" y="3217681"/>
              <a:ext cx="726840" cy="1189809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726200" y="3209041"/>
                <a:ext cx="746640" cy="1212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9" name="Ink 8"/>
              <p14:cNvContentPartPr/>
              <p14:nvPr/>
            </p14:nvContentPartPr>
            <p14:xfrm>
              <a:off x="2742084" y="428770"/>
              <a:ext cx="507037" cy="767151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730921" y="412210"/>
                <a:ext cx="529364" cy="7945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4" name="Ink 13"/>
              <p14:cNvContentPartPr/>
              <p14:nvPr/>
            </p14:nvContentPartPr>
            <p14:xfrm>
              <a:off x="3165084" y="2532600"/>
              <a:ext cx="31477" cy="2689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155315" y="2522880"/>
                <a:ext cx="51738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5" name="Ink 14"/>
              <p14:cNvContentPartPr/>
              <p14:nvPr/>
            </p14:nvContentPartPr>
            <p14:xfrm>
              <a:off x="3643884" y="2298240"/>
              <a:ext cx="1299397" cy="20437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636323" y="2287080"/>
                <a:ext cx="1321360" cy="20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3" name="Ink 22"/>
              <p14:cNvContentPartPr/>
              <p14:nvPr/>
            </p14:nvContentPartPr>
            <p14:xfrm>
              <a:off x="3255084" y="2527920"/>
              <a:ext cx="54157" cy="2595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243531" y="2516400"/>
                <a:ext cx="76542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6" name="Ink 25"/>
              <p14:cNvContentPartPr/>
              <p14:nvPr/>
            </p14:nvContentPartPr>
            <p14:xfrm>
              <a:off x="1774404" y="3271680"/>
              <a:ext cx="916357" cy="7272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763602" y="3251520"/>
                <a:ext cx="938681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7" name="Ink 26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8" name="Ink 27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31" name="Ink 30"/>
              <p14:cNvContentPartPr/>
              <p14:nvPr/>
            </p14:nvContentPartPr>
            <p14:xfrm>
              <a:off x="3657000" y="4545361"/>
              <a:ext cx="1651680" cy="176409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651960" y="4537801"/>
                <a:ext cx="1670760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37" name="Ink 36"/>
              <p14:cNvContentPartPr/>
              <p14:nvPr/>
            </p14:nvContentPartPr>
            <p14:xfrm>
              <a:off x="5521080" y="5080321"/>
              <a:ext cx="283680" cy="178929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505960" y="5063760"/>
                <a:ext cx="317520" cy="212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39" name="Ink 38"/>
              <p14:cNvContentPartPr/>
              <p14:nvPr/>
            </p14:nvContentPartPr>
            <p14:xfrm>
              <a:off x="3276840" y="4319640"/>
              <a:ext cx="207000" cy="2412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267120" y="4309920"/>
                <a:ext cx="224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41" name="Ink 40"/>
              <p14:cNvContentPartPr/>
              <p14:nvPr/>
            </p14:nvContentPartPr>
            <p14:xfrm>
              <a:off x="5383560" y="5032801"/>
              <a:ext cx="581760" cy="354249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36554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44" name="Ink 43"/>
              <p14:cNvContentPartPr/>
              <p14:nvPr/>
            </p14:nvContentPartPr>
            <p14:xfrm>
              <a:off x="1636524" y="1753200"/>
              <a:ext cx="576877" cy="178812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621040" y="1740240"/>
                <a:ext cx="609646" cy="18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45" name="Ink 44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46" name="Ink 45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48" name="Ink 47"/>
              <p14:cNvContentPartPr/>
              <p14:nvPr/>
            </p14:nvContentPartPr>
            <p14:xfrm>
              <a:off x="3426443" y="5051169"/>
              <a:ext cx="395640" cy="19188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410243" y="5032449"/>
                <a:ext cx="42768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50" name="Ink 49"/>
              <p14:cNvContentPartPr/>
              <p14:nvPr/>
            </p14:nvContentPartPr>
            <p14:xfrm>
              <a:off x="3438323" y="4825809"/>
              <a:ext cx="599040" cy="61092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428243" y="4815009"/>
                <a:ext cx="61992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52" name="Ink 51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53" name="Ink 52"/>
              <p14:cNvContentPartPr/>
              <p14:nvPr/>
            </p14:nvContentPartPr>
            <p14:xfrm>
              <a:off x="5242080" y="4245121"/>
              <a:ext cx="824400" cy="631089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230560" y="4233601"/>
                <a:ext cx="849960" cy="655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54" name="Ink 53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55" name="Ink 54"/>
              <p14:cNvContentPartPr/>
              <p14:nvPr/>
            </p14:nvContentPartPr>
            <p14:xfrm>
              <a:off x="4613880" y="3492720"/>
              <a:ext cx="777240" cy="95292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603440" y="3483360"/>
                <a:ext cx="799920" cy="9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56" name="Ink 55"/>
              <p14:cNvContentPartPr/>
              <p14:nvPr/>
            </p14:nvContentPartPr>
            <p14:xfrm>
              <a:off x="4071204" y="1812960"/>
              <a:ext cx="562117" cy="105912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059321" y="1793520"/>
                <a:ext cx="594886" cy="10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57" name="Ink 56"/>
              <p14:cNvContentPartPr/>
              <p14:nvPr/>
            </p14:nvContentPartPr>
            <p14:xfrm>
              <a:off x="4184244" y="514449"/>
              <a:ext cx="208237" cy="3297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174877" y="504009"/>
                <a:ext cx="227331" cy="35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054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CD65559A-AA99-4B8C-AECC-637624EBE9F3}" type="slidenum">
              <a:rPr lang="en-US" altLang="en-US" sz="1400"/>
              <a:pPr/>
              <a:t>31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005040" y="766810"/>
              <a:ext cx="465120" cy="532071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3520" y="759250"/>
                <a:ext cx="491040" cy="552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2" name="Ink 31"/>
              <p14:cNvContentPartPr/>
              <p14:nvPr/>
            </p14:nvContentPartPr>
            <p14:xfrm>
              <a:off x="2454804" y="3129840"/>
              <a:ext cx="2076997" cy="16347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47243" y="3125880"/>
                <a:ext cx="2089238" cy="165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9" name="Ink 48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2" name="Ink 81"/>
              <p14:cNvContentPartPr/>
              <p14:nvPr/>
            </p14:nvContentPartPr>
            <p14:xfrm>
              <a:off x="3370284" y="832690"/>
              <a:ext cx="2189677" cy="170271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46522" y="804611"/>
                <a:ext cx="2226400" cy="2116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4" name="Ink 83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5" name="Ink 84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2" name="Ink 91"/>
              <p14:cNvContentPartPr/>
              <p14:nvPr/>
            </p14:nvContentPartPr>
            <p14:xfrm>
              <a:off x="9370560" y="2452680"/>
              <a:ext cx="660600" cy="66348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359400" y="2441160"/>
                <a:ext cx="68616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7" name="Ink 96"/>
              <p14:cNvContentPartPr/>
              <p14:nvPr/>
            </p14:nvContentPartPr>
            <p14:xfrm>
              <a:off x="7007880" y="2713680"/>
              <a:ext cx="51840" cy="2937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999600" y="2705400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8" name="Ink 97"/>
              <p14:cNvContentPartPr/>
              <p14:nvPr/>
            </p14:nvContentPartPr>
            <p14:xfrm>
              <a:off x="6914640" y="2706840"/>
              <a:ext cx="173880" cy="17964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903840" y="2697120"/>
                <a:ext cx="192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1" name="Ink 100"/>
              <p14:cNvContentPartPr/>
              <p14:nvPr/>
            </p14:nvContentPartPr>
            <p14:xfrm>
              <a:off x="8773523" y="5112009"/>
              <a:ext cx="539640" cy="39924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761643" y="5094729"/>
                <a:ext cx="57276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3" name="Ink 102"/>
              <p14:cNvContentPartPr/>
              <p14:nvPr/>
            </p14:nvContentPartPr>
            <p14:xfrm>
              <a:off x="5927880" y="1187640"/>
              <a:ext cx="2558160" cy="31503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923200" y="1176840"/>
                <a:ext cx="2576880" cy="31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8" name="Ink 107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1" name="Ink 130"/>
              <p14:cNvContentPartPr/>
              <p14:nvPr/>
            </p14:nvContentPartPr>
            <p14:xfrm>
              <a:off x="8526361" y="345610"/>
              <a:ext cx="1018283" cy="746271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517362" y="327610"/>
                <a:ext cx="1045999" cy="77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2" name="Ink 131"/>
              <p14:cNvContentPartPr/>
              <p14:nvPr/>
            </p14:nvContentPartPr>
            <p14:xfrm>
              <a:off x="8354640" y="758170"/>
              <a:ext cx="555480" cy="484191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344560" y="745930"/>
                <a:ext cx="579240" cy="50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5" name="Ink 134"/>
              <p14:cNvContentPartPr/>
              <p14:nvPr/>
            </p14:nvContentPartPr>
            <p14:xfrm>
              <a:off x="9504480" y="2558520"/>
              <a:ext cx="206280" cy="2545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496200" y="2550240"/>
                <a:ext cx="22248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36" name="Ink 135"/>
              <p14:cNvContentPartPr/>
              <p14:nvPr/>
            </p14:nvContentPartPr>
            <p14:xfrm>
              <a:off x="8264640" y="4216680"/>
              <a:ext cx="737640" cy="80820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252400" y="4205160"/>
                <a:ext cx="764280" cy="8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37" name="Ink 136"/>
              <p14:cNvContentPartPr/>
              <p14:nvPr/>
            </p14:nvContentPartPr>
            <p14:xfrm>
              <a:off x="9649201" y="2548450"/>
              <a:ext cx="868883" cy="1584711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641645" y="2535490"/>
                <a:ext cx="895867" cy="1609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39" name="Ink 138"/>
              <p14:cNvContentPartPr/>
              <p14:nvPr/>
            </p14:nvContentPartPr>
            <p14:xfrm>
              <a:off x="9008400" y="3070800"/>
              <a:ext cx="603720" cy="14140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997240" y="3061080"/>
                <a:ext cx="626040" cy="14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40" name="Ink 139"/>
              <p14:cNvContentPartPr/>
              <p14:nvPr/>
            </p14:nvContentPartPr>
            <p14:xfrm>
              <a:off x="8849483" y="5147649"/>
              <a:ext cx="266040" cy="2278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834024" y="5129289"/>
                <a:ext cx="299475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42" name="Ink 141"/>
              <p14:cNvContentPartPr/>
              <p14:nvPr/>
            </p14:nvContentPartPr>
            <p14:xfrm>
              <a:off x="5381760" y="5028481"/>
              <a:ext cx="621000" cy="278289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368072" y="5009400"/>
                <a:ext cx="646575" cy="311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51" name="Ink 150"/>
              <p14:cNvContentPartPr/>
              <p14:nvPr/>
            </p14:nvContentPartPr>
            <p14:xfrm>
              <a:off x="4731960" y="3217681"/>
              <a:ext cx="726840" cy="1189809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726200" y="3209041"/>
                <a:ext cx="746640" cy="1212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5" name="Ink 14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7" name="Ink 26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8" name="Ink 27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1" name="Ink 30"/>
              <p14:cNvContentPartPr/>
              <p14:nvPr/>
            </p14:nvContentPartPr>
            <p14:xfrm>
              <a:off x="3657000" y="4545361"/>
              <a:ext cx="1651680" cy="176409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651960" y="4537801"/>
                <a:ext cx="1670760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7" name="Ink 36"/>
              <p14:cNvContentPartPr/>
              <p14:nvPr/>
            </p14:nvContentPartPr>
            <p14:xfrm>
              <a:off x="5521080" y="5080321"/>
              <a:ext cx="283680" cy="178929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505960" y="5063760"/>
                <a:ext cx="317520" cy="212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9" name="Ink 38"/>
              <p14:cNvContentPartPr/>
              <p14:nvPr/>
            </p14:nvContentPartPr>
            <p14:xfrm>
              <a:off x="3276840" y="4319640"/>
              <a:ext cx="207000" cy="2412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267120" y="4309920"/>
                <a:ext cx="224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1" name="Ink 40"/>
              <p14:cNvContentPartPr/>
              <p14:nvPr/>
            </p14:nvContentPartPr>
            <p14:xfrm>
              <a:off x="5383560" y="5032801"/>
              <a:ext cx="581760" cy="354249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6554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2" name="Ink 41"/>
              <p14:cNvContentPartPr/>
              <p14:nvPr/>
            </p14:nvContentPartPr>
            <p14:xfrm>
              <a:off x="3286043" y="4825809"/>
              <a:ext cx="751320" cy="130680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268043" y="4815009"/>
                <a:ext cx="780120" cy="13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" name="Ink 3"/>
              <p14:cNvContentPartPr/>
              <p14:nvPr/>
            </p14:nvContentPartPr>
            <p14:xfrm>
              <a:off x="5734763" y="173530"/>
              <a:ext cx="261720" cy="219591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722146" y="156971"/>
                <a:ext cx="291641" cy="250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" name="Ink 6"/>
              <p14:cNvContentPartPr/>
              <p14:nvPr/>
            </p14:nvContentPartPr>
            <p14:xfrm>
              <a:off x="8775840" y="1191610"/>
              <a:ext cx="917640" cy="1351071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765760" y="1181530"/>
                <a:ext cx="942480" cy="1374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9" name="Ink 28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30" name="Ink 29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33" name="Ink 32"/>
              <p14:cNvContentPartPr/>
              <p14:nvPr/>
            </p14:nvContentPartPr>
            <p14:xfrm>
              <a:off x="5466000" y="1787040"/>
              <a:ext cx="173880" cy="23940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456640" y="177696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38" name="Ink 37"/>
              <p14:cNvContentPartPr/>
              <p14:nvPr/>
            </p14:nvContentPartPr>
            <p14:xfrm>
              <a:off x="8531760" y="4339440"/>
              <a:ext cx="182520" cy="49788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527080" y="4329720"/>
                <a:ext cx="19836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44" name="Ink 43"/>
              <p14:cNvContentPartPr/>
              <p14:nvPr/>
            </p14:nvContentPartPr>
            <p14:xfrm>
              <a:off x="1636524" y="1904760"/>
              <a:ext cx="520357" cy="16365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621039" y="1895040"/>
                <a:ext cx="558529" cy="16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45" name="Ink 44"/>
              <p14:cNvContentPartPr/>
              <p14:nvPr/>
            </p14:nvContentPartPr>
            <p14:xfrm>
              <a:off x="1774404" y="3271680"/>
              <a:ext cx="916357" cy="7272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763602" y="3251520"/>
                <a:ext cx="938681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46" name="Ink 45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47" name="Ink 46"/>
              <p14:cNvContentPartPr/>
              <p14:nvPr/>
            </p14:nvContentPartPr>
            <p14:xfrm>
              <a:off x="2383163" y="1227249"/>
              <a:ext cx="762480" cy="12546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361923" y="1209609"/>
                <a:ext cx="791640" cy="129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48" name="Ink 47"/>
              <p14:cNvContentPartPr/>
              <p14:nvPr/>
            </p14:nvContentPartPr>
            <p14:xfrm>
              <a:off x="3237804" y="1344960"/>
              <a:ext cx="351157" cy="293976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230961" y="1335600"/>
                <a:ext cx="371686" cy="29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50" name="Ink 49"/>
              <p14:cNvContentPartPr/>
              <p14:nvPr/>
            </p14:nvContentPartPr>
            <p14:xfrm>
              <a:off x="2742084" y="428769"/>
              <a:ext cx="230917" cy="18036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730916" y="412209"/>
                <a:ext cx="258656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52" name="Ink 51"/>
              <p14:cNvContentPartPr/>
              <p14:nvPr/>
            </p14:nvContentPartPr>
            <p14:xfrm>
              <a:off x="5242080" y="4245121"/>
              <a:ext cx="824400" cy="631089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230560" y="4233601"/>
                <a:ext cx="849960" cy="655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53" name="Ink 52"/>
              <p14:cNvContentPartPr/>
              <p14:nvPr/>
            </p14:nvContentPartPr>
            <p14:xfrm>
              <a:off x="4071204" y="1812960"/>
              <a:ext cx="562117" cy="105912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059321" y="1793520"/>
                <a:ext cx="594886" cy="10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54" name="Ink 53"/>
              <p14:cNvContentPartPr/>
              <p14:nvPr/>
            </p14:nvContentPartPr>
            <p14:xfrm>
              <a:off x="4613880" y="3492720"/>
              <a:ext cx="777240" cy="95292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603440" y="3483360"/>
                <a:ext cx="799920" cy="9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57" name="Ink 56"/>
              <p14:cNvContentPartPr/>
              <p14:nvPr/>
            </p14:nvContentPartPr>
            <p14:xfrm>
              <a:off x="2350404" y="974521"/>
              <a:ext cx="898717" cy="1519209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330961" y="965161"/>
                <a:ext cx="929322" cy="15480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59" name="Ink 58"/>
              <p14:cNvContentPartPr/>
              <p14:nvPr/>
            </p14:nvContentPartPr>
            <p14:xfrm>
              <a:off x="1830924" y="1753201"/>
              <a:ext cx="382477" cy="286209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816878" y="1740241"/>
                <a:ext cx="413810" cy="311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60" name="Ink 59"/>
              <p14:cNvContentPartPr/>
              <p14:nvPr/>
            </p14:nvContentPartPr>
            <p14:xfrm>
              <a:off x="2358840" y="1239490"/>
              <a:ext cx="767520" cy="1150911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348040" y="1229770"/>
                <a:ext cx="788040" cy="1168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61" name="Ink 60"/>
              <p14:cNvContentPartPr/>
              <p14:nvPr/>
            </p14:nvContentPartPr>
            <p14:xfrm>
              <a:off x="4838724" y="1216450"/>
              <a:ext cx="808717" cy="1227951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826122" y="1207810"/>
                <a:ext cx="829961" cy="1249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62" name="Ink 61"/>
              <p14:cNvContentPartPr/>
              <p14:nvPr/>
            </p14:nvContentPartPr>
            <p14:xfrm>
              <a:off x="2367684" y="1445761"/>
              <a:ext cx="208597" cy="153009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358317" y="1436400"/>
                <a:ext cx="227331" cy="1735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63" name="Ink 62"/>
              <p14:cNvContentPartPr/>
              <p14:nvPr/>
            </p14:nvContentPartPr>
            <p14:xfrm>
              <a:off x="2485764" y="1393561"/>
              <a:ext cx="45517" cy="428049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473843" y="1381681"/>
                <a:ext cx="70082" cy="4510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64" name="Ink 63"/>
              <p14:cNvContentPartPr/>
              <p14:nvPr/>
            </p14:nvContentPartPr>
            <p14:xfrm>
              <a:off x="3165084" y="2532600"/>
              <a:ext cx="31477" cy="2689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155315" y="2522880"/>
                <a:ext cx="51738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65" name="Ink 64"/>
              <p14:cNvContentPartPr/>
              <p14:nvPr/>
            </p14:nvContentPartPr>
            <p14:xfrm>
              <a:off x="3255084" y="2527920"/>
              <a:ext cx="54157" cy="25956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243531" y="2516400"/>
                <a:ext cx="76542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66" name="Ink 65"/>
              <p14:cNvContentPartPr/>
              <p14:nvPr/>
            </p14:nvContentPartPr>
            <p14:xfrm>
              <a:off x="6080880" y="923050"/>
              <a:ext cx="2668680" cy="3345471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6072240" y="912970"/>
                <a:ext cx="2692080" cy="33692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115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32E17B12-53AD-42E5-A30E-D0B8EA40E971}" type="slidenum">
              <a:rPr lang="en-US" altLang="en-US" sz="1400"/>
              <a:pPr/>
              <a:t>32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9" name="Ink 48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2" name="Ink 81"/>
              <p14:cNvContentPartPr/>
              <p14:nvPr/>
            </p14:nvContentPartPr>
            <p14:xfrm>
              <a:off x="3299364" y="959760"/>
              <a:ext cx="2241517" cy="11268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72362" y="930960"/>
                <a:ext cx="2297321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2" name="Ink 91"/>
              <p14:cNvContentPartPr/>
              <p14:nvPr/>
            </p14:nvContentPartPr>
            <p14:xfrm>
              <a:off x="9370560" y="2452680"/>
              <a:ext cx="660600" cy="66348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359400" y="2441160"/>
                <a:ext cx="68616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7" name="Ink 96"/>
              <p14:cNvContentPartPr/>
              <p14:nvPr/>
            </p14:nvContentPartPr>
            <p14:xfrm>
              <a:off x="7007880" y="2713680"/>
              <a:ext cx="51840" cy="2937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99600" y="2705400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8" name="Ink 97"/>
              <p14:cNvContentPartPr/>
              <p14:nvPr/>
            </p14:nvContentPartPr>
            <p14:xfrm>
              <a:off x="6914640" y="2706840"/>
              <a:ext cx="173880" cy="17964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903840" y="2697120"/>
                <a:ext cx="192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8" name="Ink 107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2" name="Ink 131"/>
              <p14:cNvContentPartPr/>
              <p14:nvPr/>
            </p14:nvContentPartPr>
            <p14:xfrm>
              <a:off x="8354640" y="758170"/>
              <a:ext cx="555480" cy="484191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344560" y="745930"/>
                <a:ext cx="579240" cy="50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5" name="Ink 134"/>
              <p14:cNvContentPartPr/>
              <p14:nvPr/>
            </p14:nvContentPartPr>
            <p14:xfrm>
              <a:off x="9504480" y="2558520"/>
              <a:ext cx="206280" cy="2545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496200" y="2550240"/>
                <a:ext cx="22248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7" name="Ink 136"/>
              <p14:cNvContentPartPr/>
              <p14:nvPr/>
            </p14:nvContentPartPr>
            <p14:xfrm>
              <a:off x="10136281" y="2548450"/>
              <a:ext cx="381803" cy="471951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126215" y="2535490"/>
                <a:ext cx="411283" cy="504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9" name="Ink 138"/>
              <p14:cNvContentPartPr/>
              <p14:nvPr/>
            </p14:nvContentPartPr>
            <p14:xfrm>
              <a:off x="9008400" y="3070800"/>
              <a:ext cx="603720" cy="14140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997240" y="3061080"/>
                <a:ext cx="626040" cy="14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2" name="Ink 141"/>
              <p14:cNvContentPartPr/>
              <p14:nvPr/>
            </p14:nvContentPartPr>
            <p14:xfrm>
              <a:off x="5381760" y="5028481"/>
              <a:ext cx="621000" cy="278289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368072" y="5009400"/>
                <a:ext cx="646575" cy="311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1" name="Ink 150"/>
              <p14:cNvContentPartPr/>
              <p14:nvPr/>
            </p14:nvContentPartPr>
            <p14:xfrm>
              <a:off x="4731960" y="3217681"/>
              <a:ext cx="726840" cy="1189809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726200" y="3209041"/>
                <a:ext cx="746640" cy="1212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1" name="Ink 160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" name="Ink 13"/>
              <p14:cNvContentPartPr/>
              <p14:nvPr/>
            </p14:nvContentPartPr>
            <p14:xfrm>
              <a:off x="3165084" y="2532600"/>
              <a:ext cx="31477" cy="2689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55315" y="2522880"/>
                <a:ext cx="51738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3" name="Ink 22"/>
              <p14:cNvContentPartPr/>
              <p14:nvPr/>
            </p14:nvContentPartPr>
            <p14:xfrm>
              <a:off x="3255084" y="2527920"/>
              <a:ext cx="54157" cy="2595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243531" y="2516400"/>
                <a:ext cx="76542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7" name="Ink 26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8" name="Ink 27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1" name="Ink 30"/>
              <p14:cNvContentPartPr/>
              <p14:nvPr/>
            </p14:nvContentPartPr>
            <p14:xfrm>
              <a:off x="3657000" y="4545361"/>
              <a:ext cx="1651680" cy="176409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651960" y="4537801"/>
                <a:ext cx="1670760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5" name="Ink 34"/>
              <p14:cNvContentPartPr/>
              <p14:nvPr/>
            </p14:nvContentPartPr>
            <p14:xfrm>
              <a:off x="4613880" y="4213080"/>
              <a:ext cx="72360" cy="23256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603440" y="4202280"/>
                <a:ext cx="9324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6" name="Ink 35"/>
              <p14:cNvContentPartPr/>
              <p14:nvPr/>
            </p14:nvContentPartPr>
            <p14:xfrm>
              <a:off x="4654560" y="4203360"/>
              <a:ext cx="28440" cy="18792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50240" y="4192920"/>
                <a:ext cx="4356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7" name="Ink 36"/>
              <p14:cNvContentPartPr/>
              <p14:nvPr/>
            </p14:nvContentPartPr>
            <p14:xfrm>
              <a:off x="5521080" y="5080321"/>
              <a:ext cx="283680" cy="178929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505960" y="5063760"/>
                <a:ext cx="317520" cy="212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1" name="Ink 40"/>
              <p14:cNvContentPartPr/>
              <p14:nvPr/>
            </p14:nvContentPartPr>
            <p14:xfrm>
              <a:off x="5383560" y="5032801"/>
              <a:ext cx="581760" cy="354249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36554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2" name="Ink 41"/>
              <p14:cNvContentPartPr/>
              <p14:nvPr/>
            </p14:nvContentPartPr>
            <p14:xfrm>
              <a:off x="3286043" y="4825809"/>
              <a:ext cx="751320" cy="130680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268043" y="4815009"/>
                <a:ext cx="780120" cy="13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" name="Ink 6"/>
              <p14:cNvContentPartPr/>
              <p14:nvPr/>
            </p14:nvContentPartPr>
            <p14:xfrm>
              <a:off x="8775840" y="1191610"/>
              <a:ext cx="917640" cy="1351071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765760" y="1181530"/>
                <a:ext cx="942480" cy="1374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0" name="Ink 9"/>
              <p14:cNvContentPartPr/>
              <p14:nvPr/>
            </p14:nvContentPartPr>
            <p14:xfrm>
              <a:off x="3643884" y="3232800"/>
              <a:ext cx="887917" cy="11091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636323" y="3222720"/>
                <a:ext cx="900159" cy="11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" name="Ink 11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1" name="Ink 10"/>
              <p14:cNvContentPartPr/>
              <p14:nvPr/>
            </p14:nvContentPartPr>
            <p14:xfrm>
              <a:off x="2957520" y="835210"/>
              <a:ext cx="465120" cy="532071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946000" y="827650"/>
                <a:ext cx="491040" cy="552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88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105043" y="1576089"/>
                <a:ext cx="74736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4" name="Ink 43"/>
              <p14:cNvContentPartPr/>
              <p14:nvPr/>
            </p14:nvContentPartPr>
            <p14:xfrm>
              <a:off x="4537763" y="2513520"/>
              <a:ext cx="78480" cy="3585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530923" y="2500920"/>
                <a:ext cx="9108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5" name="Ink 44"/>
              <p14:cNvContentPartPr/>
              <p14:nvPr/>
            </p14:nvContentPartPr>
            <p14:xfrm>
              <a:off x="2454804" y="3129840"/>
              <a:ext cx="1242157" cy="163476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47243" y="3125880"/>
                <a:ext cx="1264120" cy="165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46" name="Ink 45"/>
              <p14:cNvContentPartPr/>
              <p14:nvPr/>
            </p14:nvContentPartPr>
            <p14:xfrm>
              <a:off x="6080880" y="923050"/>
              <a:ext cx="2366280" cy="102231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072240" y="912971"/>
                <a:ext cx="2385720" cy="123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47" name="Ink 46"/>
              <p14:cNvContentPartPr/>
              <p14:nvPr/>
            </p14:nvContentPartPr>
            <p14:xfrm>
              <a:off x="5242080" y="4245121"/>
              <a:ext cx="824400" cy="631089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230560" y="4233601"/>
                <a:ext cx="849960" cy="655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50" name="Ink 49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52" name="Ink 51"/>
              <p14:cNvContentPartPr/>
              <p14:nvPr/>
            </p14:nvContentPartPr>
            <p14:xfrm>
              <a:off x="4126643" y="1380969"/>
              <a:ext cx="231840" cy="24948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116203" y="1364409"/>
                <a:ext cx="2581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55" name="Ink 54"/>
              <p14:cNvContentPartPr/>
              <p14:nvPr/>
            </p14:nvContentPartPr>
            <p14:xfrm>
              <a:off x="8526203" y="499330"/>
              <a:ext cx="833040" cy="592551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517203" y="482410"/>
                <a:ext cx="860040" cy="618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56" name="Ink 55"/>
              <p14:cNvContentPartPr/>
              <p14:nvPr/>
            </p14:nvContentPartPr>
            <p14:xfrm>
              <a:off x="8096520" y="2095560"/>
              <a:ext cx="258480" cy="4222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086440" y="2084760"/>
                <a:ext cx="276120" cy="44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61" name="Ink 60"/>
              <p14:cNvContentPartPr/>
              <p14:nvPr/>
            </p14:nvContentPartPr>
            <p14:xfrm>
              <a:off x="9790681" y="3767050"/>
              <a:ext cx="147083" cy="231111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780971" y="3755890"/>
                <a:ext cx="168660" cy="252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62" name="Ink 61"/>
              <p14:cNvContentPartPr/>
              <p14:nvPr/>
            </p14:nvContentPartPr>
            <p14:xfrm>
              <a:off x="8531761" y="4339441"/>
              <a:ext cx="583763" cy="1152729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527082" y="4329721"/>
                <a:ext cx="606437" cy="11822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65" name="Ink 64"/>
              <p14:cNvContentPartPr/>
              <p14:nvPr/>
            </p14:nvContentPartPr>
            <p14:xfrm>
              <a:off x="9649201" y="2622610"/>
              <a:ext cx="823883" cy="1510551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9641642" y="2604610"/>
                <a:ext cx="850158" cy="154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66" name="Ink 65"/>
              <p14:cNvContentPartPr/>
              <p14:nvPr/>
            </p14:nvContentPartPr>
            <p14:xfrm>
              <a:off x="5927880" y="1187640"/>
              <a:ext cx="3074400" cy="383724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923200" y="1176840"/>
                <a:ext cx="3093480" cy="38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68" name="Ink 67"/>
              <p14:cNvContentPartPr/>
              <p14:nvPr/>
            </p14:nvContentPartPr>
            <p14:xfrm>
              <a:off x="2742084" y="428770"/>
              <a:ext cx="507037" cy="767151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730921" y="412210"/>
                <a:ext cx="529364" cy="7945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69" name="Ink 68"/>
              <p14:cNvContentPartPr/>
              <p14:nvPr/>
            </p14:nvContentPartPr>
            <p14:xfrm>
              <a:off x="2311321" y="1307889"/>
              <a:ext cx="803003" cy="122760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295117" y="1298169"/>
                <a:ext cx="833611" cy="12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71" name="Ink 70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72" name="Ink 71"/>
              <p14:cNvContentPartPr/>
              <p14:nvPr/>
            </p14:nvContentPartPr>
            <p14:xfrm>
              <a:off x="1636524" y="1753200"/>
              <a:ext cx="576877" cy="17881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621040" y="1740240"/>
                <a:ext cx="609646" cy="18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74" name="Ink 73"/>
              <p14:cNvContentPartPr/>
              <p14:nvPr/>
            </p14:nvContentPartPr>
            <p14:xfrm>
              <a:off x="1774404" y="3271680"/>
              <a:ext cx="916357" cy="72720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763602" y="3251520"/>
                <a:ext cx="938681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75" name="Ink 74"/>
              <p14:cNvContentPartPr/>
              <p14:nvPr/>
            </p14:nvContentPartPr>
            <p14:xfrm>
              <a:off x="5466000" y="1787040"/>
              <a:ext cx="173880" cy="23940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456640" y="177696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76" name="Ink 75"/>
              <p14:cNvContentPartPr/>
              <p14:nvPr/>
            </p14:nvContentPartPr>
            <p14:xfrm>
              <a:off x="3276840" y="4319640"/>
              <a:ext cx="207000" cy="24120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267120" y="4309920"/>
                <a:ext cx="224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79" name="Ink 78"/>
              <p14:cNvContentPartPr/>
              <p14:nvPr/>
            </p14:nvContentPartPr>
            <p14:xfrm>
              <a:off x="5734763" y="173530"/>
              <a:ext cx="261720" cy="219591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722146" y="156971"/>
                <a:ext cx="291641" cy="250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80" name="Ink 79"/>
              <p14:cNvContentPartPr/>
              <p14:nvPr/>
            </p14:nvContentPartPr>
            <p14:xfrm>
              <a:off x="5452884" y="678240"/>
              <a:ext cx="649957" cy="56592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443162" y="669960"/>
                <a:ext cx="673003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81" name="Ink 80"/>
              <p14:cNvContentPartPr/>
              <p14:nvPr/>
            </p14:nvContentPartPr>
            <p14:xfrm>
              <a:off x="4071204" y="1812960"/>
              <a:ext cx="562117" cy="43344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059321" y="1793520"/>
                <a:ext cx="594886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86" name="Ink 85"/>
              <p14:cNvContentPartPr/>
              <p14:nvPr/>
            </p14:nvContentPartPr>
            <p14:xfrm>
              <a:off x="4118004" y="1916640"/>
              <a:ext cx="46957" cy="32400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104639" y="1901160"/>
                <a:ext cx="78021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87" name="Ink 86"/>
              <p14:cNvContentPartPr/>
              <p14:nvPr/>
            </p14:nvContentPartPr>
            <p14:xfrm>
              <a:off x="4129524" y="1837440"/>
              <a:ext cx="21757" cy="27324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112844" y="1820880"/>
                <a:ext cx="56568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88" name="Ink 87"/>
              <p14:cNvContentPartPr/>
              <p14:nvPr/>
            </p14:nvContentPartPr>
            <p14:xfrm>
              <a:off x="8286083" y="209530"/>
              <a:ext cx="395280" cy="407511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277443" y="195490"/>
                <a:ext cx="419760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90" name="Ink 89"/>
              <p14:cNvContentPartPr/>
              <p14:nvPr/>
            </p14:nvContentPartPr>
            <p14:xfrm>
              <a:off x="4838723" y="1173250"/>
              <a:ext cx="870120" cy="1271151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826123" y="1149850"/>
                <a:ext cx="906120" cy="13071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91" name="Ink 90"/>
              <p14:cNvContentPartPr/>
              <p14:nvPr/>
            </p14:nvContentPartPr>
            <p14:xfrm>
              <a:off x="8889803" y="283690"/>
              <a:ext cx="831960" cy="546471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878648" y="270370"/>
                <a:ext cx="856789" cy="579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93" name="Ink 92"/>
              <p14:cNvContentPartPr/>
              <p14:nvPr/>
            </p14:nvContentPartPr>
            <p14:xfrm>
              <a:off x="8773681" y="5112001"/>
              <a:ext cx="539483" cy="399249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8761804" y="5094721"/>
                <a:ext cx="572593" cy="437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94" name="Ink 93"/>
              <p14:cNvContentPartPr/>
              <p14:nvPr/>
            </p14:nvContentPartPr>
            <p14:xfrm>
              <a:off x="8763961" y="4953601"/>
              <a:ext cx="684563" cy="731529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754243" y="4941001"/>
                <a:ext cx="706878" cy="75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95" name="Ink 94"/>
              <p14:cNvContentPartPr/>
              <p14:nvPr/>
            </p14:nvContentPartPr>
            <p14:xfrm>
              <a:off x="9037201" y="5805361"/>
              <a:ext cx="364883" cy="278289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9019209" y="5795281"/>
                <a:ext cx="399788" cy="307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96" name="Ink 95"/>
              <p14:cNvContentPartPr/>
              <p14:nvPr/>
            </p14:nvContentPartPr>
            <p14:xfrm>
              <a:off x="9207481" y="5822641"/>
              <a:ext cx="70043" cy="469449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9190599" y="5806801"/>
                <a:ext cx="106681" cy="5036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00" name="Ink 99"/>
              <p14:cNvContentPartPr/>
              <p14:nvPr/>
            </p14:nvContentPartPr>
            <p14:xfrm>
              <a:off x="3237804" y="1344960"/>
              <a:ext cx="351157" cy="293976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230961" y="1335600"/>
                <a:ext cx="371686" cy="29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02" name="Ink 101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04" name="Ink 103"/>
              <p14:cNvContentPartPr/>
              <p14:nvPr/>
            </p14:nvContentPartPr>
            <p14:xfrm>
              <a:off x="4211964" y="1916640"/>
              <a:ext cx="223717" cy="1634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196833" y="1904400"/>
                <a:ext cx="256140" cy="19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296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F090D2EF-B575-45EB-BE44-D94AB45B1BDF}" type="slidenum">
              <a:rPr lang="en-US" altLang="en-US" sz="1400"/>
              <a:pPr/>
              <a:t>33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414000" y="919089"/>
              <a:ext cx="2098440" cy="134086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06440" y="892559"/>
                <a:ext cx="2118960" cy="1749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2021724" y="1422730"/>
              <a:ext cx="1155757" cy="2765871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0202" y="1413010"/>
                <a:ext cx="1180960" cy="2788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2" name="Ink 31"/>
              <p14:cNvContentPartPr/>
              <p14:nvPr/>
            </p14:nvContentPartPr>
            <p14:xfrm>
              <a:off x="3059964" y="1344960"/>
              <a:ext cx="636997" cy="34196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48801" y="1335600"/>
                <a:ext cx="662563" cy="34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3" name="Ink 72"/>
              <p14:cNvContentPartPr/>
              <p14:nvPr/>
            </p14:nvContentPartPr>
            <p14:xfrm>
              <a:off x="5626763" y="103329"/>
              <a:ext cx="748800" cy="5083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18483" y="91080"/>
                <a:ext cx="768960" cy="528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3" name="Ink 102"/>
              <p14:cNvContentPartPr/>
              <p14:nvPr/>
            </p14:nvContentPartPr>
            <p14:xfrm>
              <a:off x="8264640" y="4216680"/>
              <a:ext cx="737640" cy="8082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52400" y="4205160"/>
                <a:ext cx="764280" cy="8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2" name="Ink 131"/>
              <p14:cNvContentPartPr/>
              <p14:nvPr/>
            </p14:nvContentPartPr>
            <p14:xfrm>
              <a:off x="8354640" y="758170"/>
              <a:ext cx="555480" cy="484191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344560" y="745930"/>
                <a:ext cx="579240" cy="50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5" name="Ink 134"/>
              <p14:cNvContentPartPr/>
              <p14:nvPr/>
            </p14:nvContentPartPr>
            <p14:xfrm>
              <a:off x="8775840" y="1191610"/>
              <a:ext cx="934920" cy="1621431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765760" y="1181530"/>
                <a:ext cx="952920" cy="16415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7" name="Ink 136"/>
              <p14:cNvContentPartPr/>
              <p14:nvPr/>
            </p14:nvContentPartPr>
            <p14:xfrm>
              <a:off x="10136281" y="2548450"/>
              <a:ext cx="381803" cy="471951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126215" y="2535490"/>
                <a:ext cx="411283" cy="504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9" name="Ink 138"/>
              <p14:cNvContentPartPr/>
              <p14:nvPr/>
            </p14:nvContentPartPr>
            <p14:xfrm>
              <a:off x="9370560" y="2452690"/>
              <a:ext cx="660600" cy="663471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359400" y="2441170"/>
                <a:ext cx="686160" cy="68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1" name="Ink 160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" name="Ink 13"/>
              <p14:cNvContentPartPr/>
              <p14:nvPr/>
            </p14:nvContentPartPr>
            <p14:xfrm>
              <a:off x="3165084" y="2532600"/>
              <a:ext cx="31477" cy="2689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155315" y="2522880"/>
                <a:ext cx="51738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6" name="Ink 15"/>
              <p14:cNvContentPartPr/>
              <p14:nvPr/>
            </p14:nvContentPartPr>
            <p14:xfrm>
              <a:off x="1774404" y="3271680"/>
              <a:ext cx="562477" cy="3963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63601" y="3251520"/>
                <a:ext cx="594166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3" name="Ink 22"/>
              <p14:cNvContentPartPr/>
              <p14:nvPr/>
            </p14:nvContentPartPr>
            <p14:xfrm>
              <a:off x="3255084" y="2527920"/>
              <a:ext cx="54157" cy="2595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243531" y="2516400"/>
                <a:ext cx="76542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7" name="Ink 26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1" name="Ink 30"/>
              <p14:cNvContentPartPr/>
              <p14:nvPr/>
            </p14:nvContentPartPr>
            <p14:xfrm>
              <a:off x="3643884" y="3232800"/>
              <a:ext cx="887917" cy="11091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636323" y="3222720"/>
                <a:ext cx="900159" cy="11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" name="Ink 11"/>
              <p14:cNvContentPartPr/>
              <p14:nvPr/>
            </p14:nvContentPartPr>
            <p14:xfrm>
              <a:off x="2750364" y="135009"/>
              <a:ext cx="537637" cy="7747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736680" y="122049"/>
                <a:ext cx="561044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77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05043" y="1576089"/>
                <a:ext cx="747360" cy="6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6" name="Ink 45"/>
              <p14:cNvContentPartPr/>
              <p14:nvPr/>
            </p14:nvContentPartPr>
            <p14:xfrm>
              <a:off x="6080880" y="923050"/>
              <a:ext cx="2366280" cy="102231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072240" y="912971"/>
                <a:ext cx="2385720" cy="123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7" name="Ink 46"/>
              <p14:cNvContentPartPr/>
              <p14:nvPr/>
            </p14:nvContentPartPr>
            <p14:xfrm>
              <a:off x="5241924" y="4245121"/>
              <a:ext cx="824557" cy="631089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230402" y="4233601"/>
                <a:ext cx="850122" cy="655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5" name="Ink 54"/>
              <p14:cNvContentPartPr/>
              <p14:nvPr/>
            </p14:nvContentPartPr>
            <p14:xfrm>
              <a:off x="8286083" y="209530"/>
              <a:ext cx="1435680" cy="407511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277445" y="195490"/>
                <a:ext cx="1457994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1" name="Ink 60"/>
              <p14:cNvContentPartPr/>
              <p14:nvPr/>
            </p14:nvContentPartPr>
            <p14:xfrm>
              <a:off x="9790681" y="3767050"/>
              <a:ext cx="147083" cy="231111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780971" y="3755890"/>
                <a:ext cx="168660" cy="252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2" name="Ink 61"/>
              <p14:cNvContentPartPr/>
              <p14:nvPr/>
            </p14:nvContentPartPr>
            <p14:xfrm>
              <a:off x="8763961" y="4953601"/>
              <a:ext cx="684563" cy="1338489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754243" y="4941001"/>
                <a:ext cx="706878" cy="1369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5" name="Ink 64"/>
              <p14:cNvContentPartPr/>
              <p14:nvPr/>
            </p14:nvContentPartPr>
            <p14:xfrm>
              <a:off x="9649201" y="3727090"/>
              <a:ext cx="14243" cy="406071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641723" y="3715570"/>
                <a:ext cx="34895" cy="429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6" name="Ink 65"/>
              <p14:cNvContentPartPr/>
              <p14:nvPr/>
            </p14:nvContentPartPr>
            <p14:xfrm>
              <a:off x="8457600" y="1192680"/>
              <a:ext cx="291960" cy="307584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450400" y="1182600"/>
                <a:ext cx="313920" cy="30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9" name="Ink 28"/>
              <p14:cNvContentPartPr/>
              <p14:nvPr/>
            </p14:nvContentPartPr>
            <p14:xfrm>
              <a:off x="5678603" y="5520609"/>
              <a:ext cx="399960" cy="43632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662403" y="5511609"/>
                <a:ext cx="425160" cy="46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8" name="Ink 47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4" name="Ink 53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7" name="Ink 56"/>
              <p14:cNvContentPartPr/>
              <p14:nvPr/>
            </p14:nvContentPartPr>
            <p14:xfrm>
              <a:off x="3413843" y="5599809"/>
              <a:ext cx="735480" cy="5529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403403" y="5592969"/>
                <a:ext cx="75276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8" name="Ink 57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9" name="Ink 58"/>
              <p14:cNvContentPartPr/>
              <p14:nvPr/>
            </p14:nvContentPartPr>
            <p14:xfrm>
              <a:off x="3640643" y="5687649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635243" y="5682249"/>
                <a:ext cx="11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3" name="Ink 62"/>
              <p14:cNvContentPartPr/>
              <p14:nvPr/>
            </p14:nvContentPartPr>
            <p14:xfrm>
              <a:off x="3620843" y="5694849"/>
              <a:ext cx="23400" cy="806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607883" y="5690169"/>
                <a:ext cx="493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7" name="Ink 66"/>
              <p14:cNvContentPartPr/>
              <p14:nvPr/>
            </p14:nvContentPartPr>
            <p14:xfrm>
              <a:off x="5183964" y="1787040"/>
              <a:ext cx="455917" cy="197748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173160" y="1776960"/>
                <a:ext cx="478605" cy="19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8" name="Ink 67"/>
              <p14:cNvContentPartPr/>
              <p14:nvPr/>
            </p14:nvContentPartPr>
            <p14:xfrm>
              <a:off x="3876803" y="6126489"/>
              <a:ext cx="419400" cy="44928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864203" y="6111369"/>
                <a:ext cx="44748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Ink 73"/>
              <p14:cNvContentPartPr/>
              <p14:nvPr/>
            </p14:nvContentPartPr>
            <p14:xfrm>
              <a:off x="4071361" y="1380969"/>
              <a:ext cx="561803" cy="864886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059484" y="1364406"/>
                <a:ext cx="594554" cy="9023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6" name="Ink 75"/>
              <p14:cNvContentPartPr/>
              <p14:nvPr/>
            </p14:nvContentPartPr>
            <p14:xfrm>
              <a:off x="4838880" y="1216440"/>
              <a:ext cx="808560" cy="12279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826280" y="1207800"/>
                <a:ext cx="829800" cy="12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7" name="Ink 76"/>
              <p14:cNvContentPartPr/>
              <p14:nvPr/>
            </p14:nvContentPartPr>
            <p14:xfrm>
              <a:off x="1830923" y="1393569"/>
              <a:ext cx="745200" cy="64584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816883" y="1381689"/>
                <a:ext cx="768600" cy="67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8" name="Ink 77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9" name="Ink 78"/>
              <p14:cNvContentPartPr/>
              <p14:nvPr/>
            </p14:nvContentPartPr>
            <p14:xfrm>
              <a:off x="3276684" y="4319640"/>
              <a:ext cx="207157" cy="24120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266957" y="4309920"/>
                <a:ext cx="22481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6" name="Ink 85"/>
              <p14:cNvContentPartPr/>
              <p14:nvPr/>
            </p14:nvContentPartPr>
            <p14:xfrm>
              <a:off x="1636524" y="1904760"/>
              <a:ext cx="520357" cy="16365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621039" y="1895040"/>
                <a:ext cx="558529" cy="16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7" name="Ink 86"/>
              <p14:cNvContentPartPr/>
              <p14:nvPr/>
            </p14:nvContentPartPr>
            <p14:xfrm>
              <a:off x="2477124" y="3691080"/>
              <a:ext cx="213637" cy="3078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467037" y="3680280"/>
                <a:ext cx="235253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91" name="Ink 90"/>
              <p14:cNvContentPartPr/>
              <p14:nvPr/>
            </p14:nvContentPartPr>
            <p14:xfrm>
              <a:off x="3438323" y="4825809"/>
              <a:ext cx="599040" cy="6109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428243" y="4815009"/>
                <a:ext cx="61992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4" name="Ink 93"/>
              <p14:cNvContentPartPr/>
              <p14:nvPr/>
            </p14:nvContentPartPr>
            <p14:xfrm>
              <a:off x="5539644" y="4388040"/>
              <a:ext cx="214717" cy="36432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528836" y="4376880"/>
                <a:ext cx="23273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9" name="Ink 98"/>
              <p14:cNvContentPartPr/>
              <p14:nvPr/>
            </p14:nvContentPartPr>
            <p14:xfrm>
              <a:off x="4184401" y="90730"/>
              <a:ext cx="2002883" cy="753471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175042" y="77410"/>
                <a:ext cx="2032761" cy="776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02" name="Ink 101"/>
              <p14:cNvContentPartPr/>
              <p14:nvPr/>
            </p14:nvContentPartPr>
            <p14:xfrm>
              <a:off x="5743404" y="868681"/>
              <a:ext cx="117157" cy="216729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734031" y="860761"/>
                <a:ext cx="132658" cy="236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04" name="Ink 103"/>
              <p14:cNvContentPartPr/>
              <p14:nvPr/>
            </p14:nvContentPartPr>
            <p14:xfrm>
              <a:off x="2669724" y="338409"/>
              <a:ext cx="712237" cy="40428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652440" y="320049"/>
                <a:ext cx="748245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06" name="Ink 105"/>
              <p14:cNvContentPartPr/>
              <p14:nvPr/>
            </p14:nvContentPartPr>
            <p14:xfrm>
              <a:off x="6914640" y="2706840"/>
              <a:ext cx="424800" cy="172368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903840" y="2697120"/>
                <a:ext cx="443520" cy="174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10" name="Ink 109"/>
              <p14:cNvContentPartPr/>
              <p14:nvPr/>
            </p14:nvContentPartPr>
            <p14:xfrm>
              <a:off x="3656844" y="4545361"/>
              <a:ext cx="1651837" cy="176409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651804" y="4537801"/>
                <a:ext cx="1670919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12" name="Ink 111"/>
              <p14:cNvContentPartPr/>
              <p14:nvPr/>
            </p14:nvContentPartPr>
            <p14:xfrm>
              <a:off x="10203961" y="2622610"/>
              <a:ext cx="269123" cy="217791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0191368" y="2604611"/>
                <a:ext cx="300425" cy="251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13" name="Ink 112"/>
              <p14:cNvContentPartPr/>
              <p14:nvPr/>
            </p14:nvContentPartPr>
            <p14:xfrm>
              <a:off x="8526203" y="345610"/>
              <a:ext cx="1018440" cy="746271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517203" y="327610"/>
                <a:ext cx="1046160" cy="77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14" name="Ink 113"/>
              <p14:cNvContentPartPr/>
              <p14:nvPr/>
            </p14:nvContentPartPr>
            <p14:xfrm>
              <a:off x="5993963" y="535329"/>
              <a:ext cx="3319200" cy="497592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974163" y="523449"/>
                <a:ext cx="3360240" cy="50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19" name="Ink 118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1" name="Ink 120"/>
              <p14:cNvContentPartPr/>
              <p14:nvPr/>
            </p14:nvContentPartPr>
            <p14:xfrm>
              <a:off x="4731804" y="3217681"/>
              <a:ext cx="726997" cy="1189809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726043" y="3209041"/>
                <a:ext cx="746801" cy="1212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2" name="Ink 121"/>
              <p14:cNvContentPartPr/>
              <p14:nvPr/>
            </p14:nvContentPartPr>
            <p14:xfrm>
              <a:off x="4613724" y="4203361"/>
              <a:ext cx="1389037" cy="1183689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603283" y="4192921"/>
                <a:ext cx="1411360" cy="12150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3" name="Ink 122"/>
              <p14:cNvContentPartPr/>
              <p14:nvPr/>
            </p14:nvContentPartPr>
            <p14:xfrm>
              <a:off x="4605084" y="2513520"/>
              <a:ext cx="2677" cy="612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592846" y="2500920"/>
                <a:ext cx="2830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4" name="Ink 123"/>
              <p14:cNvContentPartPr/>
              <p14:nvPr/>
            </p14:nvContentPartPr>
            <p14:xfrm>
              <a:off x="4537764" y="2675520"/>
              <a:ext cx="78637" cy="19656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530910" y="2666520"/>
                <a:ext cx="91262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5" name="Ink 124"/>
              <p14:cNvContentPartPr/>
              <p14:nvPr/>
            </p14:nvContentPartPr>
            <p14:xfrm>
              <a:off x="2957520" y="835209"/>
              <a:ext cx="465120" cy="532246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946000" y="827647"/>
                <a:ext cx="491040" cy="5531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8" name="Ink 127"/>
              <p14:cNvContentPartPr/>
              <p14:nvPr/>
            </p14:nvContentPartPr>
            <p14:xfrm>
              <a:off x="2395921" y="974529"/>
              <a:ext cx="853043" cy="1446286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370726" y="965168"/>
                <a:ext cx="889396" cy="14804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30" name="Ink 129"/>
              <p14:cNvContentPartPr/>
              <p14:nvPr/>
            </p14:nvContentPartPr>
            <p14:xfrm>
              <a:off x="4831524" y="1171801"/>
              <a:ext cx="801157" cy="1272969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805959" y="1147688"/>
                <a:ext cx="850847" cy="13226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31" name="Ink 130"/>
              <p14:cNvContentPartPr/>
              <p14:nvPr/>
            </p14:nvContentPartPr>
            <p14:xfrm>
              <a:off x="9008400" y="3070810"/>
              <a:ext cx="603720" cy="1414071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997240" y="3061090"/>
                <a:ext cx="626040" cy="1436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33" name="Ink 132"/>
              <p14:cNvContentPartPr/>
              <p14:nvPr/>
            </p14:nvContentPartPr>
            <p14:xfrm>
              <a:off x="5927880" y="1187640"/>
              <a:ext cx="2558160" cy="315036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923200" y="1176840"/>
                <a:ext cx="2576880" cy="317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919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9CAC3A85-7715-4CF1-B630-F1E822BAE629}" type="slidenum">
              <a:rPr lang="en-US" altLang="en-US" sz="1400"/>
              <a:pPr/>
              <a:t>34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4787244" y="1153809"/>
              <a:ext cx="860197" cy="13658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3120" y="1137249"/>
                <a:ext cx="892963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2" name="Ink 31"/>
              <p14:cNvContentPartPr/>
              <p14:nvPr/>
            </p14:nvContentPartPr>
            <p14:xfrm>
              <a:off x="2454804" y="3129840"/>
              <a:ext cx="722677" cy="10587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47242" y="3125880"/>
                <a:ext cx="743922" cy="10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2" name="Ink 91"/>
              <p14:cNvContentPartPr/>
              <p14:nvPr/>
            </p14:nvContentPartPr>
            <p14:xfrm>
              <a:off x="9504480" y="2558530"/>
              <a:ext cx="206280" cy="254511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96200" y="2550250"/>
                <a:ext cx="222480" cy="272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3" name="Ink 102"/>
              <p14:cNvContentPartPr/>
              <p14:nvPr/>
            </p14:nvContentPartPr>
            <p14:xfrm>
              <a:off x="9008400" y="3070810"/>
              <a:ext cx="603720" cy="1414071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997240" y="3061090"/>
                <a:ext cx="626040" cy="1436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2" name="Ink 131"/>
              <p14:cNvContentPartPr/>
              <p14:nvPr/>
            </p14:nvContentPartPr>
            <p14:xfrm>
              <a:off x="6080880" y="758170"/>
              <a:ext cx="3612600" cy="1784511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72240" y="745930"/>
                <a:ext cx="3636000" cy="181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1" name="Ink 160"/>
              <p14:cNvContentPartPr/>
              <p14:nvPr/>
            </p14:nvContentPartPr>
            <p14:xfrm>
              <a:off x="3059963" y="1344961"/>
              <a:ext cx="3138480" cy="4802049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48803" y="1335601"/>
                <a:ext cx="3161520" cy="48207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88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05043" y="1576089"/>
                <a:ext cx="74736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2" name="Ink 51"/>
              <p14:cNvContentPartPr/>
              <p14:nvPr/>
            </p14:nvContentPartPr>
            <p14:xfrm>
              <a:off x="4126643" y="1380969"/>
              <a:ext cx="231840" cy="24948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16203" y="1364409"/>
                <a:ext cx="2581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5" name="Ink 54"/>
              <p14:cNvContentPartPr/>
              <p14:nvPr/>
            </p14:nvContentPartPr>
            <p14:xfrm>
              <a:off x="8286083" y="209530"/>
              <a:ext cx="395280" cy="407511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277443" y="195490"/>
                <a:ext cx="419760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6" name="Ink 55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2" name="Ink 61"/>
              <p14:cNvContentPartPr/>
              <p14:nvPr/>
            </p14:nvContentPartPr>
            <p14:xfrm>
              <a:off x="8763961" y="4953601"/>
              <a:ext cx="684563" cy="731529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754243" y="4941001"/>
                <a:ext cx="706878" cy="75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6" name="Ink 65"/>
              <p14:cNvContentPartPr/>
              <p14:nvPr/>
            </p14:nvContentPartPr>
            <p14:xfrm>
              <a:off x="7007880" y="2713689"/>
              <a:ext cx="51840" cy="29376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999600" y="2705409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8" name="Ink 47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7" name="Ink 56"/>
              <p14:cNvContentPartPr/>
              <p14:nvPr/>
            </p14:nvContentPartPr>
            <p14:xfrm>
              <a:off x="3413843" y="5599809"/>
              <a:ext cx="735480" cy="5529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403403" y="5592969"/>
                <a:ext cx="75276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8" name="Ink 57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9" name="Ink 58"/>
              <p14:cNvContentPartPr/>
              <p14:nvPr/>
            </p14:nvContentPartPr>
            <p14:xfrm>
              <a:off x="3640643" y="5687649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635243" y="5682249"/>
                <a:ext cx="11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3" name="Ink 62"/>
              <p14:cNvContentPartPr/>
              <p14:nvPr/>
            </p14:nvContentPartPr>
            <p14:xfrm>
              <a:off x="3620843" y="5694849"/>
              <a:ext cx="23400" cy="806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07883" y="5690169"/>
                <a:ext cx="493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0" name="Ink 29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0" name="Ink 69"/>
              <p14:cNvContentPartPr/>
              <p14:nvPr/>
            </p14:nvContentPartPr>
            <p14:xfrm>
              <a:off x="8889803" y="283690"/>
              <a:ext cx="831960" cy="546471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878648" y="270370"/>
                <a:ext cx="856789" cy="579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1" name="Ink 70"/>
              <p14:cNvContentPartPr/>
              <p14:nvPr/>
            </p14:nvContentPartPr>
            <p14:xfrm>
              <a:off x="10203961" y="2622610"/>
              <a:ext cx="269123" cy="217791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191368" y="2604611"/>
                <a:ext cx="300425" cy="251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0" name="Ink 79"/>
              <p14:cNvContentPartPr/>
              <p14:nvPr/>
            </p14:nvContentPartPr>
            <p14:xfrm>
              <a:off x="3107124" y="974530"/>
              <a:ext cx="141997" cy="221391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097754" y="965170"/>
                <a:ext cx="162540" cy="241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5" name="Ink 84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7" name="Ink 86"/>
              <p14:cNvContentPartPr/>
              <p14:nvPr/>
            </p14:nvContentPartPr>
            <p14:xfrm>
              <a:off x="4129524" y="1837440"/>
              <a:ext cx="306157" cy="27324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112956" y="1820880"/>
                <a:ext cx="340014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8" name="Ink 87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90" name="Ink 89"/>
              <p14:cNvContentPartPr/>
              <p14:nvPr/>
            </p14:nvContentPartPr>
            <p14:xfrm>
              <a:off x="1774404" y="3271680"/>
              <a:ext cx="916357" cy="7272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763602" y="3251520"/>
                <a:ext cx="938681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93" name="Ink 92"/>
              <p14:cNvContentPartPr/>
              <p14:nvPr/>
            </p14:nvContentPartPr>
            <p14:xfrm>
              <a:off x="2957364" y="835209"/>
              <a:ext cx="465637" cy="5320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945840" y="827649"/>
                <a:ext cx="491566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6" name="Ink 95"/>
              <p14:cNvContentPartPr/>
              <p14:nvPr/>
            </p14:nvContentPartPr>
            <p14:xfrm>
              <a:off x="1636524" y="1904760"/>
              <a:ext cx="520357" cy="16365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621039" y="1895040"/>
                <a:ext cx="558529" cy="16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00" name="Ink 99"/>
              <p14:cNvContentPartPr/>
              <p14:nvPr/>
            </p14:nvContentPartPr>
            <p14:xfrm>
              <a:off x="5734763" y="173530"/>
              <a:ext cx="261720" cy="219591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722146" y="156971"/>
                <a:ext cx="291641" cy="250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04" name="Ink 103"/>
              <p14:cNvContentPartPr/>
              <p14:nvPr/>
            </p14:nvContentPartPr>
            <p14:xfrm>
              <a:off x="3400164" y="924489"/>
              <a:ext cx="2112277" cy="12600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371362" y="895771"/>
                <a:ext cx="2154760" cy="183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05" name="Ink 104"/>
              <p14:cNvContentPartPr/>
              <p14:nvPr/>
            </p14:nvContentPartPr>
            <p14:xfrm>
              <a:off x="2367684" y="1445770"/>
              <a:ext cx="208597" cy="152991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358317" y="1436411"/>
                <a:ext cx="227331" cy="1735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6" name="Ink 105"/>
              <p14:cNvContentPartPr/>
              <p14:nvPr/>
            </p14:nvContentPartPr>
            <p14:xfrm>
              <a:off x="2485764" y="1393570"/>
              <a:ext cx="45517" cy="428031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473843" y="1381690"/>
                <a:ext cx="70082" cy="45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07" name="Ink 106"/>
              <p14:cNvContentPartPr/>
              <p14:nvPr/>
            </p14:nvContentPartPr>
            <p14:xfrm>
              <a:off x="1830924" y="1753210"/>
              <a:ext cx="382477" cy="286191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816878" y="1740250"/>
                <a:ext cx="413810" cy="31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9" name="Ink 108"/>
              <p14:cNvContentPartPr/>
              <p14:nvPr/>
            </p14:nvContentPartPr>
            <p14:xfrm>
              <a:off x="2242044" y="1307889"/>
              <a:ext cx="836797" cy="11959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221160" y="1284489"/>
                <a:ext cx="867403" cy="12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12" name="Ink 111"/>
              <p14:cNvContentPartPr/>
              <p14:nvPr/>
            </p14:nvContentPartPr>
            <p14:xfrm>
              <a:off x="3165084" y="2532610"/>
              <a:ext cx="31477" cy="268911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155315" y="2522890"/>
                <a:ext cx="51738" cy="2840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3" name="Ink 112"/>
              <p14:cNvContentPartPr/>
              <p14:nvPr/>
            </p14:nvContentPartPr>
            <p14:xfrm>
              <a:off x="3255084" y="2527930"/>
              <a:ext cx="54157" cy="259551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243531" y="2516410"/>
                <a:ext cx="76542" cy="281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14" name="Ink 113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17" name="Ink 116"/>
              <p14:cNvContentPartPr/>
              <p14:nvPr/>
            </p14:nvContentPartPr>
            <p14:xfrm>
              <a:off x="8526361" y="499330"/>
              <a:ext cx="832883" cy="592551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517363" y="482410"/>
                <a:ext cx="859878" cy="618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8" name="Ink 117"/>
              <p14:cNvContentPartPr/>
              <p14:nvPr/>
            </p14:nvContentPartPr>
            <p14:xfrm>
              <a:off x="2742084" y="428770"/>
              <a:ext cx="230917" cy="180351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730916" y="412211"/>
                <a:ext cx="258656" cy="208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19" name="Ink 118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0" name="Ink 119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1" name="Ink 120"/>
              <p14:cNvContentPartPr/>
              <p14:nvPr/>
            </p14:nvContentPartPr>
            <p14:xfrm>
              <a:off x="4071204" y="1812960"/>
              <a:ext cx="562117" cy="4334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059321" y="1793520"/>
                <a:ext cx="594886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2" name="Ink 121"/>
              <p14:cNvContentPartPr/>
              <p14:nvPr/>
            </p14:nvContentPartPr>
            <p14:xfrm>
              <a:off x="10042681" y="2548450"/>
              <a:ext cx="475403" cy="597231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0030814" y="2535490"/>
                <a:ext cx="506689" cy="622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3" name="Ink 122"/>
              <p14:cNvContentPartPr/>
              <p14:nvPr/>
            </p14:nvContentPartPr>
            <p14:xfrm>
              <a:off x="9649201" y="3727090"/>
              <a:ext cx="288563" cy="406071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9641645" y="3715570"/>
                <a:ext cx="307992" cy="429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4" name="Ink 123"/>
              <p14:cNvContentPartPr/>
              <p14:nvPr/>
            </p14:nvContentPartPr>
            <p14:xfrm>
              <a:off x="8849641" y="5147641"/>
              <a:ext cx="265883" cy="227889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834191" y="5129280"/>
                <a:ext cx="299298" cy="262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5" name="Ink 124"/>
              <p14:cNvContentPartPr/>
              <p14:nvPr/>
            </p14:nvContentPartPr>
            <p14:xfrm>
              <a:off x="9037201" y="5805361"/>
              <a:ext cx="364883" cy="486729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9019209" y="5795281"/>
                <a:ext cx="399788" cy="515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30" name="Ink 129"/>
              <p14:cNvContentPartPr/>
              <p14:nvPr/>
            </p14:nvContentPartPr>
            <p14:xfrm>
              <a:off x="4537764" y="2675520"/>
              <a:ext cx="78637" cy="1965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530910" y="2666520"/>
                <a:ext cx="91262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31" name="Ink 130"/>
              <p14:cNvContentPartPr/>
              <p14:nvPr/>
            </p14:nvContentPartPr>
            <p14:xfrm>
              <a:off x="9370560" y="2452690"/>
              <a:ext cx="660600" cy="663471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9359400" y="2441170"/>
                <a:ext cx="686160" cy="68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33" name="Ink 132"/>
              <p14:cNvContentPartPr/>
              <p14:nvPr/>
            </p14:nvContentPartPr>
            <p14:xfrm>
              <a:off x="5927880" y="1139769"/>
              <a:ext cx="2821680" cy="328860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923200" y="1113849"/>
                <a:ext cx="2841120" cy="33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34" name="Ink 133"/>
              <p14:cNvContentPartPr/>
              <p14:nvPr/>
            </p14:nvContentPartPr>
            <p14:xfrm>
              <a:off x="10151401" y="3283210"/>
              <a:ext cx="121163" cy="377631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0141334" y="3270610"/>
                <a:ext cx="147049" cy="405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36" name="Ink 135"/>
              <p14:cNvContentPartPr/>
              <p14:nvPr/>
            </p14:nvContentPartPr>
            <p14:xfrm>
              <a:off x="10418161" y="3245770"/>
              <a:ext cx="155363" cy="260271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10404495" y="3231011"/>
                <a:ext cx="186292" cy="288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38" name="Ink 137"/>
              <p14:cNvContentPartPr/>
              <p14:nvPr/>
            </p14:nvContentPartPr>
            <p14:xfrm>
              <a:off x="8531760" y="4599729"/>
              <a:ext cx="182520" cy="7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527080" y="4588569"/>
                <a:ext cx="1983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40" name="Ink 139"/>
              <p14:cNvContentPartPr/>
              <p14:nvPr/>
            </p14:nvContentPartPr>
            <p14:xfrm>
              <a:off x="8557320" y="4339449"/>
              <a:ext cx="150480" cy="4978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548680" y="4329729"/>
                <a:ext cx="16920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41" name="Ink 140"/>
              <p14:cNvContentPartPr/>
              <p14:nvPr/>
            </p14:nvContentPartPr>
            <p14:xfrm>
              <a:off x="6097643" y="6152049"/>
              <a:ext cx="257760" cy="2858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6079283" y="6134409"/>
                <a:ext cx="29304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43" name="Ink 142"/>
              <p14:cNvContentPartPr/>
              <p14:nvPr/>
            </p14:nvContentPartPr>
            <p14:xfrm>
              <a:off x="8264640" y="4216690"/>
              <a:ext cx="737640" cy="808191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252400" y="4205170"/>
                <a:ext cx="764280" cy="8341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47" name="Ink 146"/>
              <p14:cNvContentPartPr/>
              <p14:nvPr/>
            </p14:nvContentPartPr>
            <p14:xfrm>
              <a:off x="1524000" y="6064209"/>
              <a:ext cx="0" cy="122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0" y="0"/>
                <a:ext cx="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48" name="Ink 147"/>
              <p14:cNvContentPartPr/>
              <p14:nvPr/>
            </p14:nvContentPartPr>
            <p14:xfrm>
              <a:off x="5184120" y="3492721"/>
              <a:ext cx="207000" cy="271809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173320" y="3483361"/>
                <a:ext cx="230040" cy="293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49" name="Ink 148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55" name="Ink 154"/>
              <p14:cNvContentPartPr/>
              <p14:nvPr/>
            </p14:nvContentPartPr>
            <p14:xfrm>
              <a:off x="3256883" y="4825809"/>
              <a:ext cx="780480" cy="61092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246803" y="4815009"/>
                <a:ext cx="80136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56" name="Ink 155"/>
              <p14:cNvContentPartPr/>
              <p14:nvPr/>
            </p14:nvContentPartPr>
            <p14:xfrm>
              <a:off x="4017563" y="6070689"/>
              <a:ext cx="292320" cy="2689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003523" y="6050889"/>
                <a:ext cx="32652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58" name="Ink 157"/>
              <p14:cNvContentPartPr/>
              <p14:nvPr/>
            </p14:nvContentPartPr>
            <p14:xfrm>
              <a:off x="3643883" y="2298241"/>
              <a:ext cx="1299240" cy="2043729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636323" y="2287081"/>
                <a:ext cx="1321200" cy="2062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59" name="Ink 158"/>
              <p14:cNvContentPartPr/>
              <p14:nvPr/>
            </p14:nvContentPartPr>
            <p14:xfrm>
              <a:off x="4731803" y="3217681"/>
              <a:ext cx="1334520" cy="1658529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726043" y="3209041"/>
                <a:ext cx="1354320" cy="1680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60" name="Ink 159"/>
              <p14:cNvContentPartPr/>
              <p14:nvPr/>
            </p14:nvContentPartPr>
            <p14:xfrm>
              <a:off x="4613723" y="4203361"/>
              <a:ext cx="72360" cy="242289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603283" y="4192921"/>
                <a:ext cx="93240" cy="2638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62" name="Ink 161"/>
              <p14:cNvContentPartPr/>
              <p14:nvPr/>
            </p14:nvContentPartPr>
            <p14:xfrm>
              <a:off x="5945723" y="4517641"/>
              <a:ext cx="2357640" cy="223929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912963" y="4487760"/>
                <a:ext cx="2421720" cy="2880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63" name="Ink 162"/>
              <p14:cNvContentPartPr/>
              <p14:nvPr/>
            </p14:nvContentPartPr>
            <p14:xfrm>
              <a:off x="4154723" y="6207129"/>
              <a:ext cx="90000" cy="1832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139243" y="6198849"/>
                <a:ext cx="11196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65" name="Ink 164"/>
              <p14:cNvContentPartPr/>
              <p14:nvPr/>
            </p14:nvContentPartPr>
            <p14:xfrm>
              <a:off x="3276683" y="4319641"/>
              <a:ext cx="207000" cy="241209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266963" y="4309921"/>
                <a:ext cx="224640" cy="2617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66" name="Ink 165"/>
              <p14:cNvContentPartPr/>
              <p14:nvPr/>
            </p14:nvContentPartPr>
            <p14:xfrm>
              <a:off x="4015043" y="6015609"/>
              <a:ext cx="307440" cy="43776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997403" y="5999422"/>
                <a:ext cx="342720" cy="4719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69" name="Ink 168"/>
              <p14:cNvContentPartPr/>
              <p14:nvPr/>
            </p14:nvContentPartPr>
            <p14:xfrm>
              <a:off x="3656843" y="4545361"/>
              <a:ext cx="1651680" cy="176409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651803" y="4537801"/>
                <a:ext cx="1670760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70" name="Ink 169"/>
              <p14:cNvContentPartPr/>
              <p14:nvPr/>
            </p14:nvContentPartPr>
            <p14:xfrm>
              <a:off x="4284323" y="4657329"/>
              <a:ext cx="360" cy="36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4267403" y="4640409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72" name="Ink 171"/>
              <p14:cNvContentPartPr/>
              <p14:nvPr/>
            </p14:nvContentPartPr>
            <p14:xfrm>
              <a:off x="4284323" y="4657329"/>
              <a:ext cx="360" cy="36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4267403" y="4640409"/>
                <a:ext cx="34200" cy="3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809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3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79E9439E-3330-4F23-AA2E-33AC0355D972}" type="slidenum">
              <a:rPr lang="en-US" altLang="en-US" sz="1400"/>
              <a:pPr/>
              <a:t>35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4787244" y="1153809"/>
              <a:ext cx="860197" cy="13658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3120" y="1137249"/>
                <a:ext cx="892963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5945723" y="4517640"/>
              <a:ext cx="2357640" cy="2242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2963" y="4487712"/>
                <a:ext cx="2421720" cy="2884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2" name="Ink 91"/>
              <p14:cNvContentPartPr/>
              <p14:nvPr/>
            </p14:nvContentPartPr>
            <p14:xfrm>
              <a:off x="9504480" y="2558530"/>
              <a:ext cx="206280" cy="254511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496200" y="2550250"/>
                <a:ext cx="222480" cy="272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3" name="Ink 102"/>
              <p14:cNvContentPartPr/>
              <p14:nvPr/>
            </p14:nvContentPartPr>
            <p14:xfrm>
              <a:off x="8264640" y="3070810"/>
              <a:ext cx="1347480" cy="1954071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252400" y="3061090"/>
                <a:ext cx="1370880" cy="1978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2" name="Ink 131"/>
              <p14:cNvContentPartPr/>
              <p14:nvPr/>
            </p14:nvContentPartPr>
            <p14:xfrm>
              <a:off x="6080880" y="758170"/>
              <a:ext cx="3612600" cy="1784511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72240" y="745930"/>
                <a:ext cx="3636000" cy="181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1" name="Ink 160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6" name="Ink 35"/>
              <p14:cNvContentPartPr/>
              <p14:nvPr/>
            </p14:nvContentPartPr>
            <p14:xfrm>
              <a:off x="4613724" y="4213080"/>
              <a:ext cx="72517" cy="2325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03261" y="4202280"/>
                <a:ext cx="93442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88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05043" y="1576089"/>
                <a:ext cx="74736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7" name="Ink 46"/>
              <p14:cNvContentPartPr/>
              <p14:nvPr/>
            </p14:nvContentPartPr>
            <p14:xfrm>
              <a:off x="5242080" y="4245121"/>
              <a:ext cx="824400" cy="1061649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230560" y="4233601"/>
                <a:ext cx="849960" cy="1086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2" name="Ink 51"/>
              <p14:cNvContentPartPr/>
              <p14:nvPr/>
            </p14:nvContentPartPr>
            <p14:xfrm>
              <a:off x="4126643" y="1380969"/>
              <a:ext cx="231840" cy="24948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116203" y="1364409"/>
                <a:ext cx="2581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5" name="Ink 54"/>
              <p14:cNvContentPartPr/>
              <p14:nvPr/>
            </p14:nvContentPartPr>
            <p14:xfrm>
              <a:off x="8286083" y="209530"/>
              <a:ext cx="395280" cy="407511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277443" y="195490"/>
                <a:ext cx="419760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6" name="Ink 55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2" name="Ink 61"/>
              <p14:cNvContentPartPr/>
              <p14:nvPr/>
            </p14:nvContentPartPr>
            <p14:xfrm>
              <a:off x="8763961" y="4953601"/>
              <a:ext cx="684563" cy="731529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754243" y="4941001"/>
                <a:ext cx="706878" cy="75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6" name="Ink 65"/>
              <p14:cNvContentPartPr/>
              <p14:nvPr/>
            </p14:nvContentPartPr>
            <p14:xfrm>
              <a:off x="7007880" y="2713689"/>
              <a:ext cx="51840" cy="29376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999600" y="2705409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9" name="Ink 28"/>
              <p14:cNvContentPartPr/>
              <p14:nvPr/>
            </p14:nvContentPartPr>
            <p14:xfrm>
              <a:off x="5497163" y="5520609"/>
              <a:ext cx="701280" cy="62640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87803" y="5511609"/>
                <a:ext cx="722520" cy="6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8" name="Ink 47"/>
              <p14:cNvContentPartPr/>
              <p14:nvPr/>
            </p14:nvContentPartPr>
            <p14:xfrm>
              <a:off x="3256883" y="4825809"/>
              <a:ext cx="780480" cy="6109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246803" y="4815009"/>
                <a:ext cx="80136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4" name="Ink 53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7" name="Ink 56"/>
              <p14:cNvContentPartPr/>
              <p14:nvPr/>
            </p14:nvContentPartPr>
            <p14:xfrm>
              <a:off x="3413843" y="5599809"/>
              <a:ext cx="735480" cy="5529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03403" y="5592969"/>
                <a:ext cx="75276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8" name="Ink 57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9" name="Ink 58"/>
              <p14:cNvContentPartPr/>
              <p14:nvPr/>
            </p14:nvContentPartPr>
            <p14:xfrm>
              <a:off x="3640643" y="5687649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635243" y="5682249"/>
                <a:ext cx="11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3" name="Ink 62"/>
              <p14:cNvContentPartPr/>
              <p14:nvPr/>
            </p14:nvContentPartPr>
            <p14:xfrm>
              <a:off x="3620843" y="5694849"/>
              <a:ext cx="23400" cy="806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607883" y="5690169"/>
                <a:ext cx="493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7" name="Ink 66"/>
              <p14:cNvContentPartPr/>
              <p14:nvPr/>
            </p14:nvContentPartPr>
            <p14:xfrm>
              <a:off x="4731960" y="3217680"/>
              <a:ext cx="726840" cy="11898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26200" y="3209040"/>
                <a:ext cx="746640" cy="12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0" name="Ink 29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5" name="Ink 34"/>
              <p14:cNvContentPartPr/>
              <p14:nvPr/>
            </p14:nvContentPartPr>
            <p14:xfrm>
              <a:off x="5383200" y="5032801"/>
              <a:ext cx="581760" cy="354249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36518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0" name="Ink 69"/>
              <p14:cNvContentPartPr/>
              <p14:nvPr/>
            </p14:nvContentPartPr>
            <p14:xfrm>
              <a:off x="8889803" y="283690"/>
              <a:ext cx="831960" cy="546471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878648" y="270370"/>
                <a:ext cx="856789" cy="579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1" name="Ink 70"/>
              <p14:cNvContentPartPr/>
              <p14:nvPr/>
            </p14:nvContentPartPr>
            <p14:xfrm>
              <a:off x="10203961" y="2622610"/>
              <a:ext cx="269123" cy="217791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0191368" y="2604611"/>
                <a:ext cx="300425" cy="251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77" name="Ink 76"/>
              <p14:cNvContentPartPr/>
              <p14:nvPr/>
            </p14:nvContentPartPr>
            <p14:xfrm>
              <a:off x="2454803" y="1344960"/>
              <a:ext cx="2869560" cy="341964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447243" y="1335600"/>
                <a:ext cx="2908800" cy="34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0" name="Ink 79"/>
              <p14:cNvContentPartPr/>
              <p14:nvPr/>
            </p14:nvContentPartPr>
            <p14:xfrm>
              <a:off x="3107124" y="974530"/>
              <a:ext cx="141997" cy="221391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097754" y="965170"/>
                <a:ext cx="162540" cy="241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85" name="Ink 84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7" name="Ink 86"/>
              <p14:cNvContentPartPr/>
              <p14:nvPr/>
            </p14:nvContentPartPr>
            <p14:xfrm>
              <a:off x="4129524" y="1837440"/>
              <a:ext cx="306157" cy="27324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112956" y="1820880"/>
                <a:ext cx="340014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88" name="Ink 87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0" name="Ink 89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3" name="Ink 92"/>
              <p14:cNvContentPartPr/>
              <p14:nvPr/>
            </p14:nvContentPartPr>
            <p14:xfrm>
              <a:off x="2957364" y="835209"/>
              <a:ext cx="465637" cy="5320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945840" y="827649"/>
                <a:ext cx="491566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96" name="Ink 95"/>
              <p14:cNvContentPartPr/>
              <p14:nvPr/>
            </p14:nvContentPartPr>
            <p14:xfrm>
              <a:off x="1643004" y="1904760"/>
              <a:ext cx="131917" cy="1699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630029" y="1895040"/>
                <a:ext cx="153903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00" name="Ink 99"/>
              <p14:cNvContentPartPr/>
              <p14:nvPr/>
            </p14:nvContentPartPr>
            <p14:xfrm>
              <a:off x="5734763" y="173530"/>
              <a:ext cx="261720" cy="219591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722146" y="156971"/>
                <a:ext cx="291641" cy="250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04" name="Ink 103"/>
              <p14:cNvContentPartPr/>
              <p14:nvPr/>
            </p14:nvContentPartPr>
            <p14:xfrm>
              <a:off x="3400164" y="924489"/>
              <a:ext cx="2112277" cy="12600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371362" y="895771"/>
                <a:ext cx="2154760" cy="183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05" name="Ink 104"/>
              <p14:cNvContentPartPr/>
              <p14:nvPr/>
            </p14:nvContentPartPr>
            <p14:xfrm>
              <a:off x="2367684" y="1445770"/>
              <a:ext cx="208597" cy="152991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358317" y="1436411"/>
                <a:ext cx="227331" cy="1735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06" name="Ink 105"/>
              <p14:cNvContentPartPr/>
              <p14:nvPr/>
            </p14:nvContentPartPr>
            <p14:xfrm>
              <a:off x="2485764" y="1393570"/>
              <a:ext cx="45517" cy="428031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473843" y="1381690"/>
                <a:ext cx="70082" cy="45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07" name="Ink 106"/>
              <p14:cNvContentPartPr/>
              <p14:nvPr/>
            </p14:nvContentPartPr>
            <p14:xfrm>
              <a:off x="1830924" y="1753210"/>
              <a:ext cx="382477" cy="286191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816878" y="1740250"/>
                <a:ext cx="413810" cy="31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09" name="Ink 108"/>
              <p14:cNvContentPartPr/>
              <p14:nvPr/>
            </p14:nvContentPartPr>
            <p14:xfrm>
              <a:off x="2242044" y="1307889"/>
              <a:ext cx="836797" cy="11959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221160" y="1284489"/>
                <a:ext cx="867403" cy="12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12" name="Ink 111"/>
              <p14:cNvContentPartPr/>
              <p14:nvPr/>
            </p14:nvContentPartPr>
            <p14:xfrm>
              <a:off x="3165084" y="2532610"/>
              <a:ext cx="31477" cy="268911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155315" y="2522890"/>
                <a:ext cx="51738" cy="2840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15" name="Ink 114"/>
              <p14:cNvContentPartPr/>
              <p14:nvPr/>
            </p14:nvContentPartPr>
            <p14:xfrm>
              <a:off x="4654404" y="4203360"/>
              <a:ext cx="28597" cy="1879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650060" y="4192920"/>
                <a:ext cx="4380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17" name="Ink 116"/>
              <p14:cNvContentPartPr/>
              <p14:nvPr/>
            </p14:nvContentPartPr>
            <p14:xfrm>
              <a:off x="8526361" y="499330"/>
              <a:ext cx="832883" cy="592551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517363" y="482410"/>
                <a:ext cx="859878" cy="618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18" name="Ink 117"/>
              <p14:cNvContentPartPr/>
              <p14:nvPr/>
            </p14:nvContentPartPr>
            <p14:xfrm>
              <a:off x="2742084" y="428770"/>
              <a:ext cx="230917" cy="180351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730916" y="412211"/>
                <a:ext cx="258656" cy="208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19" name="Ink 118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0" name="Ink 119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1" name="Ink 120"/>
              <p14:cNvContentPartPr/>
              <p14:nvPr/>
            </p14:nvContentPartPr>
            <p14:xfrm>
              <a:off x="4071204" y="1812960"/>
              <a:ext cx="562117" cy="4334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059321" y="1793520"/>
                <a:ext cx="594886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2" name="Ink 121"/>
              <p14:cNvContentPartPr/>
              <p14:nvPr/>
            </p14:nvContentPartPr>
            <p14:xfrm>
              <a:off x="10042681" y="2548450"/>
              <a:ext cx="475403" cy="597231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0030814" y="2535490"/>
                <a:ext cx="506689" cy="622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3" name="Ink 122"/>
              <p14:cNvContentPartPr/>
              <p14:nvPr/>
            </p14:nvContentPartPr>
            <p14:xfrm>
              <a:off x="9649201" y="3727090"/>
              <a:ext cx="288563" cy="406071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9641645" y="3715570"/>
                <a:ext cx="307992" cy="429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4" name="Ink 123"/>
              <p14:cNvContentPartPr/>
              <p14:nvPr/>
            </p14:nvContentPartPr>
            <p14:xfrm>
              <a:off x="8849641" y="5147641"/>
              <a:ext cx="265883" cy="227889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834191" y="5129280"/>
                <a:ext cx="299298" cy="262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5" name="Ink 124"/>
              <p14:cNvContentPartPr/>
              <p14:nvPr/>
            </p14:nvContentPartPr>
            <p14:xfrm>
              <a:off x="9037201" y="5805361"/>
              <a:ext cx="364883" cy="486729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9019209" y="5795281"/>
                <a:ext cx="399788" cy="515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6" name="Ink 125"/>
              <p14:cNvContentPartPr/>
              <p14:nvPr/>
            </p14:nvContentPartPr>
            <p14:xfrm>
              <a:off x="3794363" y="6122169"/>
              <a:ext cx="735120" cy="3571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786443" y="6107049"/>
                <a:ext cx="7538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7" name="Ink 126"/>
              <p14:cNvContentPartPr/>
              <p14:nvPr/>
            </p14:nvContentPartPr>
            <p14:xfrm>
              <a:off x="3876803" y="6126489"/>
              <a:ext cx="419400" cy="44928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864203" y="6111369"/>
                <a:ext cx="44748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8" name="Ink 127"/>
              <p14:cNvContentPartPr/>
              <p14:nvPr/>
            </p14:nvContentPartPr>
            <p14:xfrm>
              <a:off x="4481243" y="6418449"/>
              <a:ext cx="38520" cy="2286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464480" y="6402609"/>
                <a:ext cx="72403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30" name="Ink 129"/>
              <p14:cNvContentPartPr/>
              <p14:nvPr/>
            </p14:nvContentPartPr>
            <p14:xfrm>
              <a:off x="4537764" y="2675520"/>
              <a:ext cx="78637" cy="1965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530910" y="2666520"/>
                <a:ext cx="91262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31" name="Ink 130"/>
              <p14:cNvContentPartPr/>
              <p14:nvPr/>
            </p14:nvContentPartPr>
            <p14:xfrm>
              <a:off x="9370560" y="2452690"/>
              <a:ext cx="660600" cy="663471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9359400" y="2441170"/>
                <a:ext cx="686160" cy="68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33" name="Ink 132"/>
              <p14:cNvContentPartPr/>
              <p14:nvPr/>
            </p14:nvContentPartPr>
            <p14:xfrm>
              <a:off x="5927880" y="1139769"/>
              <a:ext cx="2821680" cy="328860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923200" y="1113849"/>
                <a:ext cx="2841120" cy="33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34" name="Ink 133"/>
              <p14:cNvContentPartPr/>
              <p14:nvPr/>
            </p14:nvContentPartPr>
            <p14:xfrm>
              <a:off x="10151401" y="3283210"/>
              <a:ext cx="121163" cy="377631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0141334" y="3270610"/>
                <a:ext cx="147049" cy="405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36" name="Ink 135"/>
              <p14:cNvContentPartPr/>
              <p14:nvPr/>
            </p14:nvContentPartPr>
            <p14:xfrm>
              <a:off x="10418161" y="3245770"/>
              <a:ext cx="155363" cy="260271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0404495" y="3231011"/>
                <a:ext cx="186292" cy="288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38" name="Ink 137"/>
              <p14:cNvContentPartPr/>
              <p14:nvPr/>
            </p14:nvContentPartPr>
            <p14:xfrm>
              <a:off x="8531760" y="4599729"/>
              <a:ext cx="182520" cy="7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527080" y="4588569"/>
                <a:ext cx="1983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40" name="Ink 139"/>
              <p14:cNvContentPartPr/>
              <p14:nvPr/>
            </p14:nvContentPartPr>
            <p14:xfrm>
              <a:off x="8557320" y="4339449"/>
              <a:ext cx="150480" cy="4978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548680" y="4329729"/>
                <a:ext cx="16920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41" name="Ink 140"/>
              <p14:cNvContentPartPr/>
              <p14:nvPr/>
            </p14:nvContentPartPr>
            <p14:xfrm>
              <a:off x="6097643" y="6152049"/>
              <a:ext cx="257760" cy="2858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6079283" y="6134409"/>
                <a:ext cx="29304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4" name="Ink 3"/>
              <p14:cNvContentPartPr/>
              <p14:nvPr/>
            </p14:nvContentPartPr>
            <p14:xfrm>
              <a:off x="2477124" y="2527930"/>
              <a:ext cx="832117" cy="1470951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2467042" y="2516410"/>
                <a:ext cx="853001" cy="1492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6" name="Ink 5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0" name="Ink 9"/>
              <p14:cNvContentPartPr/>
              <p14:nvPr/>
            </p14:nvContentPartPr>
            <p14:xfrm>
              <a:off x="1788804" y="2306880"/>
              <a:ext cx="199237" cy="398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769349" y="2289960"/>
                <a:ext cx="238868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1" name="Ink 10"/>
              <p14:cNvContentPartPr/>
              <p14:nvPr/>
            </p14:nvContentPartPr>
            <p14:xfrm>
              <a:off x="1636524" y="2322000"/>
              <a:ext cx="441877" cy="2217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621038" y="2306520"/>
                <a:ext cx="47897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4" name="Ink 13"/>
              <p14:cNvContentPartPr/>
              <p14:nvPr/>
            </p14:nvContentPartPr>
            <p14:xfrm>
              <a:off x="1774404" y="3306240"/>
              <a:ext cx="382477" cy="3596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763600" y="3289680"/>
                <a:ext cx="415971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5" name="Ink 14"/>
              <p14:cNvContentPartPr/>
              <p14:nvPr/>
            </p14:nvContentPartPr>
            <p14:xfrm>
              <a:off x="1777644" y="3271680"/>
              <a:ext cx="559237" cy="3963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766481" y="3251520"/>
                <a:ext cx="591286" cy="43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771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3C001BA9-5656-41C7-ABEA-FDF018F3B88D}" type="slidenum">
              <a:rPr lang="en-US" altLang="en-US" sz="1400"/>
              <a:pPr/>
              <a:t>36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4787244" y="1153809"/>
              <a:ext cx="860197" cy="13658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3120" y="1137249"/>
                <a:ext cx="892963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5945723" y="4517640"/>
              <a:ext cx="2357640" cy="2242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2963" y="4487712"/>
                <a:ext cx="2421720" cy="2884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3" name="Ink 102"/>
              <p14:cNvContentPartPr/>
              <p14:nvPr/>
            </p14:nvContentPartPr>
            <p14:xfrm>
              <a:off x="8264640" y="3070810"/>
              <a:ext cx="1347480" cy="1954071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52400" y="3061090"/>
                <a:ext cx="1370880" cy="1978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2" name="Ink 131"/>
              <p14:cNvContentPartPr/>
              <p14:nvPr/>
            </p14:nvContentPartPr>
            <p14:xfrm>
              <a:off x="8775840" y="1191610"/>
              <a:ext cx="934920" cy="1621431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65760" y="1181530"/>
                <a:ext cx="952920" cy="16415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1" name="Ink 160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6" name="Ink 35"/>
              <p14:cNvContentPartPr/>
              <p14:nvPr/>
            </p14:nvContentPartPr>
            <p14:xfrm>
              <a:off x="4613724" y="4213080"/>
              <a:ext cx="72517" cy="2325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03261" y="4202280"/>
                <a:ext cx="93442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88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05043" y="1576089"/>
                <a:ext cx="74736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7" name="Ink 46"/>
              <p14:cNvContentPartPr/>
              <p14:nvPr/>
            </p14:nvContentPartPr>
            <p14:xfrm>
              <a:off x="5242080" y="4245121"/>
              <a:ext cx="824400" cy="1061649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30560" y="4233601"/>
                <a:ext cx="849960" cy="1086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2" name="Ink 51"/>
              <p14:cNvContentPartPr/>
              <p14:nvPr/>
            </p14:nvContentPartPr>
            <p14:xfrm>
              <a:off x="4126643" y="1380969"/>
              <a:ext cx="231840" cy="24948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16203" y="1364409"/>
                <a:ext cx="2581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5" name="Ink 54"/>
              <p14:cNvContentPartPr/>
              <p14:nvPr/>
            </p14:nvContentPartPr>
            <p14:xfrm>
              <a:off x="8286083" y="209530"/>
              <a:ext cx="395280" cy="407511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277443" y="195490"/>
                <a:ext cx="419760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6" name="Ink 55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2" name="Ink 61"/>
              <p14:cNvContentPartPr/>
              <p14:nvPr/>
            </p14:nvContentPartPr>
            <p14:xfrm>
              <a:off x="8763961" y="4953601"/>
              <a:ext cx="684563" cy="731529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754243" y="4941001"/>
                <a:ext cx="706878" cy="75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9" name="Ink 28"/>
              <p14:cNvContentPartPr/>
              <p14:nvPr/>
            </p14:nvContentPartPr>
            <p14:xfrm>
              <a:off x="5497163" y="5520609"/>
              <a:ext cx="701280" cy="62640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487803" y="5511609"/>
                <a:ext cx="722520" cy="6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8" name="Ink 47"/>
              <p14:cNvContentPartPr/>
              <p14:nvPr/>
            </p14:nvContentPartPr>
            <p14:xfrm>
              <a:off x="3256883" y="4825809"/>
              <a:ext cx="780480" cy="6109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246803" y="4815009"/>
                <a:ext cx="80136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4" name="Ink 53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7" name="Ink 56"/>
              <p14:cNvContentPartPr/>
              <p14:nvPr/>
            </p14:nvContentPartPr>
            <p14:xfrm>
              <a:off x="3413843" y="5599809"/>
              <a:ext cx="735480" cy="5529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03403" y="5592969"/>
                <a:ext cx="75276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8" name="Ink 57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9" name="Ink 58"/>
              <p14:cNvContentPartPr/>
              <p14:nvPr/>
            </p14:nvContentPartPr>
            <p14:xfrm>
              <a:off x="3640643" y="5687649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35243" y="5682249"/>
                <a:ext cx="11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3" name="Ink 62"/>
              <p14:cNvContentPartPr/>
              <p14:nvPr/>
            </p14:nvContentPartPr>
            <p14:xfrm>
              <a:off x="3620843" y="5694849"/>
              <a:ext cx="23400" cy="806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607883" y="5690169"/>
                <a:ext cx="493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7" name="Ink 66"/>
              <p14:cNvContentPartPr/>
              <p14:nvPr/>
            </p14:nvContentPartPr>
            <p14:xfrm>
              <a:off x="4731960" y="3217680"/>
              <a:ext cx="726840" cy="11898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726200" y="3209040"/>
                <a:ext cx="746640" cy="12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0" name="Ink 29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5" name="Ink 34"/>
              <p14:cNvContentPartPr/>
              <p14:nvPr/>
            </p14:nvContentPartPr>
            <p14:xfrm>
              <a:off x="5383200" y="5032801"/>
              <a:ext cx="581760" cy="354249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6518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0" name="Ink 69"/>
              <p14:cNvContentPartPr/>
              <p14:nvPr/>
            </p14:nvContentPartPr>
            <p14:xfrm>
              <a:off x="8889803" y="283690"/>
              <a:ext cx="831960" cy="546471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878648" y="270370"/>
                <a:ext cx="856789" cy="579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7" name="Ink 76"/>
              <p14:cNvContentPartPr/>
              <p14:nvPr/>
            </p14:nvContentPartPr>
            <p14:xfrm>
              <a:off x="2454803" y="1344960"/>
              <a:ext cx="2869560" cy="339552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447243" y="1335600"/>
                <a:ext cx="2908800" cy="343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0" name="Ink 79"/>
              <p14:cNvContentPartPr/>
              <p14:nvPr/>
            </p14:nvContentPartPr>
            <p14:xfrm>
              <a:off x="3107124" y="974530"/>
              <a:ext cx="141997" cy="221391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097754" y="965170"/>
                <a:ext cx="162540" cy="241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5" name="Ink 84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7" name="Ink 86"/>
              <p14:cNvContentPartPr/>
              <p14:nvPr/>
            </p14:nvContentPartPr>
            <p14:xfrm>
              <a:off x="4129524" y="1837440"/>
              <a:ext cx="21757" cy="27324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112844" y="1820880"/>
                <a:ext cx="56568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8" name="Ink 87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0" name="Ink 89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3" name="Ink 92"/>
              <p14:cNvContentPartPr/>
              <p14:nvPr/>
            </p14:nvContentPartPr>
            <p14:xfrm>
              <a:off x="2957364" y="835209"/>
              <a:ext cx="465637" cy="5320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945840" y="827649"/>
                <a:ext cx="491566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96" name="Ink 95"/>
              <p14:cNvContentPartPr/>
              <p14:nvPr/>
            </p14:nvContentPartPr>
            <p14:xfrm>
              <a:off x="1643004" y="1904760"/>
              <a:ext cx="131917" cy="1699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630029" y="1895040"/>
                <a:ext cx="153903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4" name="Ink 103"/>
              <p14:cNvContentPartPr/>
              <p14:nvPr/>
            </p14:nvContentPartPr>
            <p14:xfrm>
              <a:off x="3400164" y="924489"/>
              <a:ext cx="2112277" cy="12600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371362" y="895771"/>
                <a:ext cx="2154760" cy="183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05" name="Ink 104"/>
              <p14:cNvContentPartPr/>
              <p14:nvPr/>
            </p14:nvContentPartPr>
            <p14:xfrm>
              <a:off x="2367684" y="1445770"/>
              <a:ext cx="208597" cy="152991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358317" y="1436411"/>
                <a:ext cx="227331" cy="1735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6" name="Ink 105"/>
              <p14:cNvContentPartPr/>
              <p14:nvPr/>
            </p14:nvContentPartPr>
            <p14:xfrm>
              <a:off x="2485764" y="1393570"/>
              <a:ext cx="45517" cy="428031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73843" y="1381690"/>
                <a:ext cx="70082" cy="45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07" name="Ink 106"/>
              <p14:cNvContentPartPr/>
              <p14:nvPr/>
            </p14:nvContentPartPr>
            <p14:xfrm>
              <a:off x="1830924" y="1753210"/>
              <a:ext cx="382477" cy="286191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816878" y="1740250"/>
                <a:ext cx="413810" cy="31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09" name="Ink 108"/>
              <p14:cNvContentPartPr/>
              <p14:nvPr/>
            </p14:nvContentPartPr>
            <p14:xfrm>
              <a:off x="2242044" y="1307889"/>
              <a:ext cx="836797" cy="11959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221160" y="1284489"/>
                <a:ext cx="867403" cy="12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12" name="Ink 111"/>
              <p14:cNvContentPartPr/>
              <p14:nvPr/>
            </p14:nvContentPartPr>
            <p14:xfrm>
              <a:off x="3165084" y="2532610"/>
              <a:ext cx="31477" cy="268911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155315" y="2522890"/>
                <a:ext cx="51738" cy="2840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15" name="Ink 114"/>
              <p14:cNvContentPartPr/>
              <p14:nvPr/>
            </p14:nvContentPartPr>
            <p14:xfrm>
              <a:off x="4654404" y="4203360"/>
              <a:ext cx="28597" cy="1879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650060" y="4192920"/>
                <a:ext cx="4380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8" name="Ink 117"/>
              <p14:cNvContentPartPr/>
              <p14:nvPr/>
            </p14:nvContentPartPr>
            <p14:xfrm>
              <a:off x="2742084" y="428770"/>
              <a:ext cx="230917" cy="180351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730916" y="412211"/>
                <a:ext cx="258656" cy="208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0" name="Ink 119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1" name="Ink 120"/>
              <p14:cNvContentPartPr/>
              <p14:nvPr/>
            </p14:nvContentPartPr>
            <p14:xfrm>
              <a:off x="4071204" y="1812960"/>
              <a:ext cx="562117" cy="4334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059321" y="1793520"/>
                <a:ext cx="594886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2" name="Ink 121"/>
              <p14:cNvContentPartPr/>
              <p14:nvPr/>
            </p14:nvContentPartPr>
            <p14:xfrm>
              <a:off x="10042681" y="2548450"/>
              <a:ext cx="475403" cy="597231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0030814" y="2535490"/>
                <a:ext cx="506689" cy="622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3" name="Ink 122"/>
              <p14:cNvContentPartPr/>
              <p14:nvPr/>
            </p14:nvContentPartPr>
            <p14:xfrm>
              <a:off x="9649201" y="3727090"/>
              <a:ext cx="288563" cy="406071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9641645" y="3715570"/>
                <a:ext cx="307992" cy="429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4" name="Ink 123"/>
              <p14:cNvContentPartPr/>
              <p14:nvPr/>
            </p14:nvContentPartPr>
            <p14:xfrm>
              <a:off x="8849641" y="5147641"/>
              <a:ext cx="265883" cy="227889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834191" y="5129280"/>
                <a:ext cx="299298" cy="262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5" name="Ink 124"/>
              <p14:cNvContentPartPr/>
              <p14:nvPr/>
            </p14:nvContentPartPr>
            <p14:xfrm>
              <a:off x="9037201" y="5805361"/>
              <a:ext cx="364883" cy="486729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9019209" y="5795281"/>
                <a:ext cx="399788" cy="515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6" name="Ink 125"/>
              <p14:cNvContentPartPr/>
              <p14:nvPr/>
            </p14:nvContentPartPr>
            <p14:xfrm>
              <a:off x="3794363" y="6122169"/>
              <a:ext cx="735120" cy="3571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786443" y="6107049"/>
                <a:ext cx="7538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7" name="Ink 126"/>
              <p14:cNvContentPartPr/>
              <p14:nvPr/>
            </p14:nvContentPartPr>
            <p14:xfrm>
              <a:off x="3876803" y="6126489"/>
              <a:ext cx="419400" cy="44928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864203" y="6111369"/>
                <a:ext cx="44748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8" name="Ink 127"/>
              <p14:cNvContentPartPr/>
              <p14:nvPr/>
            </p14:nvContentPartPr>
            <p14:xfrm>
              <a:off x="4481243" y="6418449"/>
              <a:ext cx="38520" cy="2286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464480" y="6402609"/>
                <a:ext cx="72403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30" name="Ink 129"/>
              <p14:cNvContentPartPr/>
              <p14:nvPr/>
            </p14:nvContentPartPr>
            <p14:xfrm>
              <a:off x="4537764" y="2675520"/>
              <a:ext cx="78637" cy="1965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530910" y="2666520"/>
                <a:ext cx="91262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31" name="Ink 130"/>
              <p14:cNvContentPartPr/>
              <p14:nvPr/>
            </p14:nvContentPartPr>
            <p14:xfrm>
              <a:off x="9370560" y="2452690"/>
              <a:ext cx="660600" cy="663471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9359400" y="2441170"/>
                <a:ext cx="686160" cy="68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33" name="Ink 132"/>
              <p14:cNvContentPartPr/>
              <p14:nvPr/>
            </p14:nvContentPartPr>
            <p14:xfrm>
              <a:off x="5927880" y="1139769"/>
              <a:ext cx="2821680" cy="328860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923200" y="1113849"/>
                <a:ext cx="2841120" cy="33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34" name="Ink 133"/>
              <p14:cNvContentPartPr/>
              <p14:nvPr/>
            </p14:nvContentPartPr>
            <p14:xfrm>
              <a:off x="10151401" y="3283210"/>
              <a:ext cx="121163" cy="377631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0141334" y="3270610"/>
                <a:ext cx="147049" cy="405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36" name="Ink 135"/>
              <p14:cNvContentPartPr/>
              <p14:nvPr/>
            </p14:nvContentPartPr>
            <p14:xfrm>
              <a:off x="10418161" y="3245770"/>
              <a:ext cx="155363" cy="260271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0404495" y="3231011"/>
                <a:ext cx="186292" cy="288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38" name="Ink 137"/>
              <p14:cNvContentPartPr/>
              <p14:nvPr/>
            </p14:nvContentPartPr>
            <p14:xfrm>
              <a:off x="8531760" y="4599729"/>
              <a:ext cx="182520" cy="7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8527080" y="4588569"/>
                <a:ext cx="1983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40" name="Ink 139"/>
              <p14:cNvContentPartPr/>
              <p14:nvPr/>
            </p14:nvContentPartPr>
            <p14:xfrm>
              <a:off x="8557320" y="4339449"/>
              <a:ext cx="150480" cy="4978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548680" y="4329729"/>
                <a:ext cx="16920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41" name="Ink 140"/>
              <p14:cNvContentPartPr/>
              <p14:nvPr/>
            </p14:nvContentPartPr>
            <p14:xfrm>
              <a:off x="6097643" y="6152049"/>
              <a:ext cx="257760" cy="2858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079283" y="6134409"/>
                <a:ext cx="29304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4" name="Ink 3"/>
              <p14:cNvContentPartPr/>
              <p14:nvPr/>
            </p14:nvContentPartPr>
            <p14:xfrm>
              <a:off x="2477124" y="2527930"/>
              <a:ext cx="832117" cy="1470951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467042" y="2516410"/>
                <a:ext cx="853001" cy="1492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6" name="Ink 5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0" name="Ink 9"/>
              <p14:cNvContentPartPr/>
              <p14:nvPr/>
            </p14:nvContentPartPr>
            <p14:xfrm>
              <a:off x="1788804" y="2306880"/>
              <a:ext cx="199237" cy="398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769349" y="2289960"/>
                <a:ext cx="238868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1" name="Ink 10"/>
              <p14:cNvContentPartPr/>
              <p14:nvPr/>
            </p14:nvContentPartPr>
            <p14:xfrm>
              <a:off x="1636524" y="2322000"/>
              <a:ext cx="441877" cy="2217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621038" y="2306520"/>
                <a:ext cx="47897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4" name="Ink 13"/>
              <p14:cNvContentPartPr/>
              <p14:nvPr/>
            </p14:nvContentPartPr>
            <p14:xfrm>
              <a:off x="1774404" y="3306240"/>
              <a:ext cx="382477" cy="3596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763600" y="3289680"/>
                <a:ext cx="415971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5" name="Ink 14"/>
              <p14:cNvContentPartPr/>
              <p14:nvPr/>
            </p14:nvContentPartPr>
            <p14:xfrm>
              <a:off x="1777644" y="3271680"/>
              <a:ext cx="559237" cy="3963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766481" y="3251520"/>
                <a:ext cx="591286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5" name="Ink 4"/>
              <p14:cNvContentPartPr/>
              <p14:nvPr/>
            </p14:nvContentPartPr>
            <p14:xfrm>
              <a:off x="10203961" y="2622610"/>
              <a:ext cx="269123" cy="217791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0191368" y="2604611"/>
                <a:ext cx="300425" cy="251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7" name="Ink 6"/>
              <p14:cNvContentPartPr/>
              <p14:nvPr/>
            </p14:nvContentPartPr>
            <p14:xfrm>
              <a:off x="6037884" y="758170"/>
              <a:ext cx="2872237" cy="484191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6022043" y="745930"/>
                <a:ext cx="2901759" cy="50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2" name="Ink 11"/>
              <p14:cNvContentPartPr/>
              <p14:nvPr/>
            </p14:nvContentPartPr>
            <p14:xfrm>
              <a:off x="8526361" y="499330"/>
              <a:ext cx="832883" cy="592551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8517363" y="482410"/>
                <a:ext cx="859878" cy="618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9" name="Ink 18"/>
              <p14:cNvContentPartPr/>
              <p14:nvPr/>
            </p14:nvContentPartPr>
            <p14:xfrm>
              <a:off x="5734763" y="173530"/>
              <a:ext cx="261720" cy="911871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722146" y="156970"/>
                <a:ext cx="291641" cy="939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1" name="Ink 20"/>
              <p14:cNvContentPartPr/>
              <p14:nvPr/>
            </p14:nvContentPartPr>
            <p14:xfrm>
              <a:off x="4118004" y="1916640"/>
              <a:ext cx="46957" cy="3240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4104639" y="1901160"/>
                <a:ext cx="78021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2" name="Ink 21"/>
              <p14:cNvContentPartPr/>
              <p14:nvPr/>
            </p14:nvContentPartPr>
            <p14:xfrm>
              <a:off x="3059963" y="4124160"/>
              <a:ext cx="636840" cy="6404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048803" y="4109400"/>
                <a:ext cx="662400" cy="66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893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3C001BA9-5656-41C7-ABEA-FDF018F3B88D}" type="slidenum">
              <a:rPr lang="en-US" altLang="en-US" sz="1400"/>
              <a:pPr/>
              <a:t>37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4787244" y="1153809"/>
              <a:ext cx="860197" cy="13658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3120" y="1137249"/>
                <a:ext cx="892963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5945723" y="4517640"/>
              <a:ext cx="2357640" cy="22428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2963" y="4487712"/>
                <a:ext cx="2421720" cy="2884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3" name="Ink 102"/>
              <p14:cNvContentPartPr/>
              <p14:nvPr/>
            </p14:nvContentPartPr>
            <p14:xfrm>
              <a:off x="9008400" y="3070810"/>
              <a:ext cx="603720" cy="1414071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52400" y="3061090"/>
                <a:ext cx="1370880" cy="1978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2" name="Ink 131"/>
              <p14:cNvContentPartPr/>
              <p14:nvPr/>
            </p14:nvContentPartPr>
            <p14:xfrm>
              <a:off x="8755524" y="1093287"/>
              <a:ext cx="937956" cy="1449394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65760" y="1181530"/>
                <a:ext cx="952920" cy="16415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1" name="Ink 160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6" name="Ink 35"/>
              <p14:cNvContentPartPr/>
              <p14:nvPr/>
            </p14:nvContentPartPr>
            <p14:xfrm>
              <a:off x="4613724" y="4213080"/>
              <a:ext cx="72517" cy="2325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03261" y="4202280"/>
                <a:ext cx="93442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88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05043" y="1576089"/>
                <a:ext cx="74736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7" name="Ink 46"/>
              <p14:cNvContentPartPr/>
              <p14:nvPr/>
            </p14:nvContentPartPr>
            <p14:xfrm>
              <a:off x="5242080" y="4245121"/>
              <a:ext cx="824400" cy="1061649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30560" y="4233601"/>
                <a:ext cx="849960" cy="1086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2" name="Ink 51"/>
              <p14:cNvContentPartPr/>
              <p14:nvPr/>
            </p14:nvContentPartPr>
            <p14:xfrm>
              <a:off x="4126643" y="1380969"/>
              <a:ext cx="231840" cy="24948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16203" y="1364409"/>
                <a:ext cx="2581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2" name="Ink 61"/>
              <p14:cNvContentPartPr/>
              <p14:nvPr/>
            </p14:nvContentPartPr>
            <p14:xfrm>
              <a:off x="8763961" y="4953601"/>
              <a:ext cx="684563" cy="731529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754243" y="4941001"/>
                <a:ext cx="706878" cy="75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9" name="Ink 28"/>
              <p14:cNvContentPartPr/>
              <p14:nvPr/>
            </p14:nvContentPartPr>
            <p14:xfrm>
              <a:off x="5497163" y="5520609"/>
              <a:ext cx="701280" cy="62640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487803" y="5511609"/>
                <a:ext cx="722520" cy="6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8" name="Ink 47"/>
              <p14:cNvContentPartPr/>
              <p14:nvPr/>
            </p14:nvContentPartPr>
            <p14:xfrm>
              <a:off x="3256883" y="4825809"/>
              <a:ext cx="780480" cy="61092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246803" y="4815009"/>
                <a:ext cx="80136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4" name="Ink 53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7" name="Ink 56"/>
              <p14:cNvContentPartPr/>
              <p14:nvPr/>
            </p14:nvContentPartPr>
            <p14:xfrm>
              <a:off x="3413843" y="5599809"/>
              <a:ext cx="735480" cy="55296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03403" y="5592969"/>
                <a:ext cx="75276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8" name="Ink 57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9" name="Ink 58"/>
              <p14:cNvContentPartPr/>
              <p14:nvPr/>
            </p14:nvContentPartPr>
            <p14:xfrm>
              <a:off x="3640643" y="5687649"/>
              <a:ext cx="360" cy="36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35243" y="5682249"/>
                <a:ext cx="11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3" name="Ink 62"/>
              <p14:cNvContentPartPr/>
              <p14:nvPr/>
            </p14:nvContentPartPr>
            <p14:xfrm>
              <a:off x="3620843" y="5694849"/>
              <a:ext cx="23400" cy="806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607883" y="5690169"/>
                <a:ext cx="493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7" name="Ink 66"/>
              <p14:cNvContentPartPr/>
              <p14:nvPr/>
            </p14:nvContentPartPr>
            <p14:xfrm>
              <a:off x="4731960" y="3217680"/>
              <a:ext cx="726840" cy="11898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726200" y="3209040"/>
                <a:ext cx="746640" cy="12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0" name="Ink 29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5" name="Ink 34"/>
              <p14:cNvContentPartPr/>
              <p14:nvPr/>
            </p14:nvContentPartPr>
            <p14:xfrm>
              <a:off x="5383200" y="5032801"/>
              <a:ext cx="581760" cy="354249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6518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0" name="Ink 69"/>
              <p14:cNvContentPartPr/>
              <p14:nvPr/>
            </p14:nvContentPartPr>
            <p14:xfrm>
              <a:off x="8918963" y="283690"/>
              <a:ext cx="802800" cy="318951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878648" y="270370"/>
                <a:ext cx="856789" cy="579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7" name="Ink 76"/>
              <p14:cNvContentPartPr/>
              <p14:nvPr/>
            </p14:nvContentPartPr>
            <p14:xfrm>
              <a:off x="2454803" y="1344960"/>
              <a:ext cx="2869560" cy="339552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447243" y="1335600"/>
                <a:ext cx="2908800" cy="343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0" name="Ink 79"/>
              <p14:cNvContentPartPr/>
              <p14:nvPr/>
            </p14:nvContentPartPr>
            <p14:xfrm>
              <a:off x="3107124" y="974530"/>
              <a:ext cx="141997" cy="221391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097754" y="965170"/>
                <a:ext cx="162540" cy="241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5" name="Ink 84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7" name="Ink 86"/>
              <p14:cNvContentPartPr/>
              <p14:nvPr/>
            </p14:nvContentPartPr>
            <p14:xfrm>
              <a:off x="4129524" y="1837440"/>
              <a:ext cx="21757" cy="27324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112844" y="1820880"/>
                <a:ext cx="56568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8" name="Ink 87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0" name="Ink 89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3" name="Ink 92"/>
              <p14:cNvContentPartPr/>
              <p14:nvPr/>
            </p14:nvContentPartPr>
            <p14:xfrm>
              <a:off x="2957364" y="835209"/>
              <a:ext cx="465637" cy="5320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945840" y="827649"/>
                <a:ext cx="491566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96" name="Ink 95"/>
              <p14:cNvContentPartPr/>
              <p14:nvPr/>
            </p14:nvContentPartPr>
            <p14:xfrm>
              <a:off x="1643004" y="1904760"/>
              <a:ext cx="131917" cy="1699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630029" y="1895040"/>
                <a:ext cx="153903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4" name="Ink 103"/>
              <p14:cNvContentPartPr/>
              <p14:nvPr/>
            </p14:nvContentPartPr>
            <p14:xfrm>
              <a:off x="3400164" y="924489"/>
              <a:ext cx="2112277" cy="12600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371362" y="895771"/>
                <a:ext cx="2154760" cy="183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05" name="Ink 104"/>
              <p14:cNvContentPartPr/>
              <p14:nvPr/>
            </p14:nvContentPartPr>
            <p14:xfrm>
              <a:off x="2367684" y="1445770"/>
              <a:ext cx="208597" cy="152991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358317" y="1436411"/>
                <a:ext cx="227331" cy="1735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6" name="Ink 105"/>
              <p14:cNvContentPartPr/>
              <p14:nvPr/>
            </p14:nvContentPartPr>
            <p14:xfrm>
              <a:off x="2485764" y="1393570"/>
              <a:ext cx="45517" cy="428031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73843" y="1381690"/>
                <a:ext cx="70082" cy="45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07" name="Ink 106"/>
              <p14:cNvContentPartPr/>
              <p14:nvPr/>
            </p14:nvContentPartPr>
            <p14:xfrm>
              <a:off x="1830924" y="1753210"/>
              <a:ext cx="382477" cy="286191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816878" y="1740250"/>
                <a:ext cx="413810" cy="31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09" name="Ink 108"/>
              <p14:cNvContentPartPr/>
              <p14:nvPr/>
            </p14:nvContentPartPr>
            <p14:xfrm>
              <a:off x="2242044" y="1307889"/>
              <a:ext cx="836797" cy="11959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221160" y="1284489"/>
                <a:ext cx="867403" cy="12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12" name="Ink 111"/>
              <p14:cNvContentPartPr/>
              <p14:nvPr/>
            </p14:nvContentPartPr>
            <p14:xfrm>
              <a:off x="3165084" y="2532610"/>
              <a:ext cx="31477" cy="268911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155315" y="2522890"/>
                <a:ext cx="51738" cy="2840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15" name="Ink 114"/>
              <p14:cNvContentPartPr/>
              <p14:nvPr/>
            </p14:nvContentPartPr>
            <p14:xfrm>
              <a:off x="4654404" y="4203360"/>
              <a:ext cx="28597" cy="1879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650060" y="4192920"/>
                <a:ext cx="4380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8" name="Ink 117"/>
              <p14:cNvContentPartPr/>
              <p14:nvPr/>
            </p14:nvContentPartPr>
            <p14:xfrm>
              <a:off x="2742084" y="428770"/>
              <a:ext cx="230917" cy="180351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730916" y="412211"/>
                <a:ext cx="258656" cy="208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1" name="Ink 120"/>
              <p14:cNvContentPartPr/>
              <p14:nvPr/>
            </p14:nvContentPartPr>
            <p14:xfrm>
              <a:off x="4071204" y="1812960"/>
              <a:ext cx="562117" cy="4334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059321" y="1793520"/>
                <a:ext cx="594886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4" name="Ink 123"/>
              <p14:cNvContentPartPr/>
              <p14:nvPr/>
            </p14:nvContentPartPr>
            <p14:xfrm>
              <a:off x="8849641" y="5147641"/>
              <a:ext cx="265883" cy="227889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834191" y="5129280"/>
                <a:ext cx="299298" cy="262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5" name="Ink 124"/>
              <p14:cNvContentPartPr/>
              <p14:nvPr/>
            </p14:nvContentPartPr>
            <p14:xfrm>
              <a:off x="9037201" y="5805361"/>
              <a:ext cx="364883" cy="486729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9019209" y="5795281"/>
                <a:ext cx="399788" cy="515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6" name="Ink 125"/>
              <p14:cNvContentPartPr/>
              <p14:nvPr/>
            </p14:nvContentPartPr>
            <p14:xfrm>
              <a:off x="3794363" y="6122169"/>
              <a:ext cx="735120" cy="3571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786443" y="6107049"/>
                <a:ext cx="7538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7" name="Ink 126"/>
              <p14:cNvContentPartPr/>
              <p14:nvPr/>
            </p14:nvContentPartPr>
            <p14:xfrm>
              <a:off x="3876803" y="6126489"/>
              <a:ext cx="419400" cy="44928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864203" y="6111369"/>
                <a:ext cx="44748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8" name="Ink 127"/>
              <p14:cNvContentPartPr/>
              <p14:nvPr/>
            </p14:nvContentPartPr>
            <p14:xfrm>
              <a:off x="4481243" y="6418449"/>
              <a:ext cx="38520" cy="22860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464480" y="6402609"/>
                <a:ext cx="72403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30" name="Ink 129"/>
              <p14:cNvContentPartPr/>
              <p14:nvPr/>
            </p14:nvContentPartPr>
            <p14:xfrm>
              <a:off x="4537764" y="2675520"/>
              <a:ext cx="78637" cy="1965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530910" y="2666520"/>
                <a:ext cx="91262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33" name="Ink 132"/>
              <p14:cNvContentPartPr/>
              <p14:nvPr/>
            </p14:nvContentPartPr>
            <p14:xfrm>
              <a:off x="6914640" y="2706849"/>
              <a:ext cx="173880" cy="1796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923200" y="1113849"/>
                <a:ext cx="2841120" cy="33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38" name="Ink 137"/>
              <p14:cNvContentPartPr/>
              <p14:nvPr/>
            </p14:nvContentPartPr>
            <p14:xfrm>
              <a:off x="8531760" y="4599729"/>
              <a:ext cx="182520" cy="7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8527080" y="4588569"/>
                <a:ext cx="1983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40" name="Ink 139"/>
              <p14:cNvContentPartPr/>
              <p14:nvPr/>
            </p14:nvContentPartPr>
            <p14:xfrm>
              <a:off x="8557320" y="4339449"/>
              <a:ext cx="150480" cy="4978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548680" y="4329729"/>
                <a:ext cx="16920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41" name="Ink 140"/>
              <p14:cNvContentPartPr/>
              <p14:nvPr/>
            </p14:nvContentPartPr>
            <p14:xfrm>
              <a:off x="6097643" y="6152049"/>
              <a:ext cx="257760" cy="28584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079283" y="6134409"/>
                <a:ext cx="29304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4" name="Ink 3"/>
              <p14:cNvContentPartPr/>
              <p14:nvPr/>
            </p14:nvContentPartPr>
            <p14:xfrm>
              <a:off x="2477124" y="2527930"/>
              <a:ext cx="832117" cy="1470951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467042" y="2516410"/>
                <a:ext cx="853001" cy="1492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6" name="Ink 5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0" name="Ink 9"/>
              <p14:cNvContentPartPr/>
              <p14:nvPr/>
            </p14:nvContentPartPr>
            <p14:xfrm>
              <a:off x="1788804" y="2306880"/>
              <a:ext cx="199237" cy="3985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769349" y="2289960"/>
                <a:ext cx="238868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1" name="Ink 10"/>
              <p14:cNvContentPartPr/>
              <p14:nvPr/>
            </p14:nvContentPartPr>
            <p14:xfrm>
              <a:off x="1636524" y="2322000"/>
              <a:ext cx="441877" cy="2217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621038" y="2306520"/>
                <a:ext cx="47897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4" name="Ink 13"/>
              <p14:cNvContentPartPr/>
              <p14:nvPr/>
            </p14:nvContentPartPr>
            <p14:xfrm>
              <a:off x="1774404" y="3306240"/>
              <a:ext cx="382477" cy="3596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763600" y="3289680"/>
                <a:ext cx="415971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5" name="Ink 14"/>
              <p14:cNvContentPartPr/>
              <p14:nvPr/>
            </p14:nvContentPartPr>
            <p14:xfrm>
              <a:off x="1777644" y="3271680"/>
              <a:ext cx="559237" cy="3963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766481" y="3251520"/>
                <a:ext cx="591286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9" name="Ink 18"/>
              <p14:cNvContentPartPr/>
              <p14:nvPr/>
            </p14:nvContentPartPr>
            <p14:xfrm>
              <a:off x="5734763" y="173530"/>
              <a:ext cx="261720" cy="911871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722146" y="156970"/>
                <a:ext cx="291641" cy="939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1" name="Ink 20"/>
              <p14:cNvContentPartPr/>
              <p14:nvPr/>
            </p14:nvContentPartPr>
            <p14:xfrm>
              <a:off x="4118004" y="1916640"/>
              <a:ext cx="46957" cy="3240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4104639" y="1901160"/>
                <a:ext cx="78021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2" name="Ink 21"/>
              <p14:cNvContentPartPr/>
              <p14:nvPr/>
            </p14:nvContentPartPr>
            <p14:xfrm>
              <a:off x="3059963" y="4124160"/>
              <a:ext cx="636840" cy="6404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048803" y="4109400"/>
                <a:ext cx="662400" cy="6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3" name="Ink 2"/>
              <p14:cNvContentPartPr/>
              <p14:nvPr/>
            </p14:nvContentPartPr>
            <p14:xfrm>
              <a:off x="8096520" y="209530"/>
              <a:ext cx="2421491" cy="2936151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8086441" y="195490"/>
                <a:ext cx="2451008" cy="2962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24" name="Ink 23"/>
              <p14:cNvContentPartPr/>
              <p14:nvPr/>
            </p14:nvContentPartPr>
            <p14:xfrm>
              <a:off x="6037884" y="882370"/>
              <a:ext cx="2460397" cy="143271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6022043" y="852132"/>
                <a:ext cx="2507200" cy="2044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25" name="Ink 24"/>
              <p14:cNvContentPartPr/>
              <p14:nvPr/>
            </p14:nvContentPartPr>
            <p14:xfrm>
              <a:off x="7007880" y="2713689"/>
              <a:ext cx="51840" cy="29376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6999600" y="2705409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26" name="Ink 25"/>
              <p14:cNvContentPartPr/>
              <p14:nvPr/>
            </p14:nvContentPartPr>
            <p14:xfrm>
              <a:off x="8264640" y="4216690"/>
              <a:ext cx="737640" cy="808191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8252400" y="4205170"/>
                <a:ext cx="764280" cy="8341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27" name="Ink 26"/>
              <p14:cNvContentPartPr/>
              <p14:nvPr/>
            </p14:nvContentPartPr>
            <p14:xfrm>
              <a:off x="5927880" y="1139769"/>
              <a:ext cx="2821680" cy="328860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5923200" y="1113849"/>
                <a:ext cx="2841120" cy="33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31" name="Ink 30"/>
              <p14:cNvContentPartPr/>
              <p14:nvPr/>
            </p14:nvContentPartPr>
            <p14:xfrm>
              <a:off x="9649043" y="3245770"/>
              <a:ext cx="924408" cy="887391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9641484" y="3231010"/>
                <a:ext cx="949246" cy="914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33" name="Ink 32"/>
              <p14:cNvContentPartPr/>
              <p14:nvPr/>
            </p14:nvContentPartPr>
            <p14:xfrm>
              <a:off x="9370560" y="2452690"/>
              <a:ext cx="660371" cy="663471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9359404" y="2441170"/>
                <a:ext cx="685922" cy="68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34" name="Ink 33"/>
              <p14:cNvContentPartPr/>
              <p14:nvPr/>
            </p14:nvContentPartPr>
            <p14:xfrm>
              <a:off x="10209360" y="3161530"/>
              <a:ext cx="684131" cy="411471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10196404" y="3144610"/>
                <a:ext cx="704284" cy="4391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37" name="Ink 36"/>
              <p14:cNvContentPartPr/>
              <p14:nvPr/>
            </p14:nvContentPartPr>
            <p14:xfrm>
              <a:off x="10524491" y="3644247"/>
              <a:ext cx="275400" cy="523080"/>
            </p14:xfrm>
          </p:contentPart>
        </mc:Choice>
        <mc:Fallback>
          <p:pic>
            <p:nvPicPr>
              <p:cNvPr id="37" name="Ink 36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0500371" y="3620847"/>
                <a:ext cx="315000" cy="56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087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BA2668E-29AB-49E0-B3D8-D431CC5D02B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068390" y="508874"/>
              <a:ext cx="33480" cy="4579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53075" y="493394"/>
                <a:ext cx="61617" cy="48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2082430" y="473234"/>
              <a:ext cx="231120" cy="712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72710" y="461714"/>
                <a:ext cx="2498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2126710" y="622994"/>
              <a:ext cx="255240" cy="673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10510" y="610394"/>
                <a:ext cx="2772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Ink 14"/>
              <p14:cNvContentPartPr/>
              <p14:nvPr/>
            </p14:nvContentPartPr>
            <p14:xfrm>
              <a:off x="2557630" y="470354"/>
              <a:ext cx="228960" cy="3632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39990" y="453074"/>
                <a:ext cx="26784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Ink 15"/>
              <p14:cNvContentPartPr/>
              <p14:nvPr/>
            </p14:nvContentPartPr>
            <p14:xfrm>
              <a:off x="2565190" y="457394"/>
              <a:ext cx="176040" cy="4024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51150" y="444794"/>
                <a:ext cx="20340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" name="Ink 16"/>
              <p14:cNvContentPartPr/>
              <p14:nvPr/>
            </p14:nvContentPartPr>
            <p14:xfrm>
              <a:off x="3185830" y="665834"/>
              <a:ext cx="2880" cy="108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6030" y="647474"/>
                <a:ext cx="421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/>
              <p14:cNvContentPartPr/>
              <p14:nvPr/>
            </p14:nvContentPartPr>
            <p14:xfrm>
              <a:off x="4753270" y="601394"/>
              <a:ext cx="131040" cy="1274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37430" y="581954"/>
                <a:ext cx="16668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" name="Ink 18"/>
              <p14:cNvContentPartPr/>
              <p14:nvPr/>
            </p14:nvContentPartPr>
            <p14:xfrm>
              <a:off x="2113030" y="871754"/>
              <a:ext cx="197640" cy="2016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95030" y="858668"/>
                <a:ext cx="228960" cy="512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" name="Ink 20"/>
              <p14:cNvContentPartPr/>
              <p14:nvPr/>
            </p14:nvContentPartPr>
            <p14:xfrm>
              <a:off x="5644990" y="570434"/>
              <a:ext cx="1107720" cy="63612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628430" y="550994"/>
                <a:ext cx="1143360" cy="67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5" name="Ink 24"/>
              <p14:cNvContentPartPr/>
              <p14:nvPr/>
            </p14:nvContentPartPr>
            <p14:xfrm>
              <a:off x="7873750" y="564314"/>
              <a:ext cx="277200" cy="10458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856110" y="549554"/>
                <a:ext cx="318960" cy="10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9" name="Ink 28"/>
              <p14:cNvContentPartPr/>
              <p14:nvPr/>
            </p14:nvContentPartPr>
            <p14:xfrm>
              <a:off x="7344550" y="610754"/>
              <a:ext cx="511560" cy="9874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322590" y="595634"/>
                <a:ext cx="552240" cy="10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0" name="Ink 29"/>
              <p14:cNvContentPartPr/>
              <p14:nvPr/>
            </p14:nvContentPartPr>
            <p14:xfrm>
              <a:off x="7866910" y="642794"/>
              <a:ext cx="15480" cy="327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61633" y="636314"/>
                <a:ext cx="30256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6" name="Ink 35"/>
              <p14:cNvContentPartPr/>
              <p14:nvPr/>
            </p14:nvContentPartPr>
            <p14:xfrm>
              <a:off x="4628350" y="2492474"/>
              <a:ext cx="996840" cy="13788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11070" y="2469074"/>
                <a:ext cx="103716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9" name="Ink 38"/>
              <p14:cNvContentPartPr/>
              <p14:nvPr/>
            </p14:nvContentPartPr>
            <p14:xfrm>
              <a:off x="5602870" y="1756274"/>
              <a:ext cx="565920" cy="7722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90630" y="1735394"/>
                <a:ext cx="599040" cy="80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1" name="Ink 40"/>
              <p14:cNvContentPartPr/>
              <p14:nvPr/>
            </p14:nvContentPartPr>
            <p14:xfrm>
              <a:off x="5644630" y="1106474"/>
              <a:ext cx="79200" cy="8028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625190" y="1089988"/>
                <a:ext cx="114840" cy="112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9" name="Ink 48"/>
              <p14:cNvContentPartPr/>
              <p14:nvPr/>
            </p14:nvContentPartPr>
            <p14:xfrm>
              <a:off x="4027510" y="1777154"/>
              <a:ext cx="596520" cy="159084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006270" y="1762754"/>
                <a:ext cx="642240" cy="162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5" name="Ink 54"/>
              <p14:cNvContentPartPr/>
              <p14:nvPr/>
            </p14:nvContentPartPr>
            <p14:xfrm>
              <a:off x="5599990" y="2440274"/>
              <a:ext cx="75600" cy="7920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585590" y="2420834"/>
                <a:ext cx="10656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" name="Ink 2"/>
              <p14:cNvContentPartPr/>
              <p14:nvPr/>
            </p14:nvContentPartPr>
            <p14:xfrm>
              <a:off x="2491750" y="3062714"/>
              <a:ext cx="7722000" cy="3192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470510" y="3047954"/>
                <a:ext cx="7761240" cy="322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76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A59EC59-B602-445A-A0DE-0693951B5DD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68080" y="128520"/>
              <a:ext cx="6980400" cy="5344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56560" y="117720"/>
                <a:ext cx="7004160" cy="536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682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2E5571FD-A0AB-4FE6-BD6C-89A054DDB9E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18240" y="500040"/>
              <a:ext cx="7578720" cy="5793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11040" y="491760"/>
                <a:ext cx="7597440" cy="581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101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8EFBF7C-6F65-432B-95FA-196324137AC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64160" y="100080"/>
              <a:ext cx="7984440" cy="5952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4440" y="88200"/>
                <a:ext cx="8004240" cy="597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323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6116D199-FD2C-411E-B5CD-392948CC469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11320" y="60840"/>
              <a:ext cx="7646760" cy="6005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4840" y="49680"/>
                <a:ext cx="7665480" cy="603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04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EFFA8AA9-AFDF-4602-AD6F-00C40CC7F32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26880" y="147600"/>
              <a:ext cx="8087400" cy="6691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17520" y="138240"/>
                <a:ext cx="8109000" cy="670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47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33</Words>
  <Application>Microsoft Office PowerPoint</Application>
  <PresentationFormat>Widescreen</PresentationFormat>
  <Paragraphs>33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7</cp:revision>
  <dcterms:created xsi:type="dcterms:W3CDTF">2019-03-15T14:41:56Z</dcterms:created>
  <dcterms:modified xsi:type="dcterms:W3CDTF">2020-03-21T17:43:27Z</dcterms:modified>
</cp:coreProperties>
</file>

<file path=docProps/thumbnail.jpeg>
</file>